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6103950-91FC-4935-8B06-EFD9C9121829}"/>
    <pc:docChg chg="addSld delSld modSld sldOrd">
      <pc:chgData name="" userId="" providerId="" clId="Web-{96103950-91FC-4935-8B06-EFD9C9121829}" dt="2018-04-11T08:01:52.069" v="954"/>
      <pc:docMkLst>
        <pc:docMk/>
      </pc:docMkLst>
      <pc:sldChg chg="modSp">
        <pc:chgData name="" userId="" providerId="" clId="Web-{96103950-91FC-4935-8B06-EFD9C9121829}" dt="2018-04-11T07:59:15.553" v="896"/>
        <pc:sldMkLst>
          <pc:docMk/>
          <pc:sldMk cId="0" sldId="257"/>
        </pc:sldMkLst>
        <pc:spChg chg="mod">
          <ac:chgData name="" userId="" providerId="" clId="Web-{96103950-91FC-4935-8B06-EFD9C9121829}" dt="2018-04-11T07:59:15.553" v="896"/>
          <ac:spMkLst>
            <pc:docMk/>
            <pc:sldMk cId="0" sldId="257"/>
            <ac:spMk id="3" creationId="{1206CA8E-6CC6-6F42-980A-38FA0A171951}"/>
          </ac:spMkLst>
        </pc:spChg>
        <pc:picChg chg="mod">
          <ac:chgData name="" userId="" providerId="" clId="Web-{96103950-91FC-4935-8B06-EFD9C9121829}" dt="2018-04-11T07:59:14.944" v="895"/>
          <ac:picMkLst>
            <pc:docMk/>
            <pc:sldMk cId="0" sldId="257"/>
            <ac:picMk id="4" creationId="{1E43E9F1-5C2E-9E43-810A-66E19CC92131}"/>
          </ac:picMkLst>
        </pc:picChg>
      </pc:sldChg>
      <pc:sldChg chg="addSp delSp modSp mod modClrScheme chgLayout">
        <pc:chgData name="" userId="" providerId="" clId="Web-{96103950-91FC-4935-8B06-EFD9C9121829}" dt="2018-04-11T07:40:40.742" v="212"/>
        <pc:sldMkLst>
          <pc:docMk/>
          <pc:sldMk cId="0" sldId="258"/>
        </pc:sldMkLst>
        <pc:spChg chg="mod ord">
          <ac:chgData name="" userId="" providerId="" clId="Web-{96103950-91FC-4935-8B06-EFD9C9121829}" dt="2018-04-11T07:37:22.586" v="6"/>
          <ac:spMkLst>
            <pc:docMk/>
            <pc:sldMk cId="0" sldId="258"/>
            <ac:spMk id="2" creationId="{154851F4-1048-774B-A4F5-39610EDDBD81}"/>
          </ac:spMkLst>
        </pc:spChg>
        <pc:spChg chg="del mod">
          <ac:chgData name="" userId="" providerId="" clId="Web-{96103950-91FC-4935-8B06-EFD9C9121829}" dt="2018-04-11T07:37:06.914" v="5"/>
          <ac:spMkLst>
            <pc:docMk/>
            <pc:sldMk cId="0" sldId="258"/>
            <ac:spMk id="3" creationId="{DDA08B94-B781-0F4E-8E46-68D639E05E35}"/>
          </ac:spMkLst>
        </pc:spChg>
        <pc:spChg chg="add mod ord">
          <ac:chgData name="" userId="" providerId="" clId="Web-{96103950-91FC-4935-8B06-EFD9C9121829}" dt="2018-04-11T07:40:40.742" v="212"/>
          <ac:spMkLst>
            <pc:docMk/>
            <pc:sldMk cId="0" sldId="258"/>
            <ac:spMk id="5" creationId="{F6EA22D0-5FC3-4E6A-81B3-4DF0F07DA813}"/>
          </ac:spMkLst>
        </pc:spChg>
      </pc:sldChg>
      <pc:sldChg chg="addSp delSp modSp">
        <pc:chgData name="" userId="" providerId="" clId="Web-{96103950-91FC-4935-8B06-EFD9C9121829}" dt="2018-04-11T07:46:59.618" v="322"/>
        <pc:sldMkLst>
          <pc:docMk/>
          <pc:sldMk cId="0" sldId="259"/>
        </pc:sldMkLst>
        <pc:spChg chg="mod">
          <ac:chgData name="" userId="" providerId="" clId="Web-{96103950-91FC-4935-8B06-EFD9C9121829}" dt="2018-04-11T07:46:28.383" v="314"/>
          <ac:spMkLst>
            <pc:docMk/>
            <pc:sldMk cId="0" sldId="259"/>
            <ac:spMk id="2" creationId="{52CBA6BE-3C95-D54D-8372-CA2873633515}"/>
          </ac:spMkLst>
        </pc:spChg>
        <pc:spChg chg="mod">
          <ac:chgData name="" userId="" providerId="" clId="Web-{96103950-91FC-4935-8B06-EFD9C9121829}" dt="2018-04-11T07:46:59.618" v="322"/>
          <ac:spMkLst>
            <pc:docMk/>
            <pc:sldMk cId="0" sldId="259"/>
            <ac:spMk id="3" creationId="{89495F72-DD4E-2740-BF0A-54F658439621}"/>
          </ac:spMkLst>
        </pc:spChg>
        <pc:picChg chg="add del mod">
          <ac:chgData name="" userId="" providerId="" clId="Web-{96103950-91FC-4935-8B06-EFD9C9121829}" dt="2018-04-11T07:41:22.648" v="215"/>
          <ac:picMkLst>
            <pc:docMk/>
            <pc:sldMk cId="0" sldId="259"/>
            <ac:picMk id="4" creationId="{E5FB20EA-B92A-45CA-9A77-AC30857D6FFF}"/>
          </ac:picMkLst>
        </pc:picChg>
        <pc:picChg chg="add mod">
          <ac:chgData name="" userId="" providerId="" clId="Web-{96103950-91FC-4935-8B06-EFD9C9121829}" dt="2018-04-11T07:46:31.008" v="315"/>
          <ac:picMkLst>
            <pc:docMk/>
            <pc:sldMk cId="0" sldId="259"/>
            <ac:picMk id="6" creationId="{91507B6B-20A0-4C26-AB6E-010ABBDF9D91}"/>
          </ac:picMkLst>
        </pc:picChg>
      </pc:sldChg>
      <pc:sldChg chg="modSp">
        <pc:chgData name="" userId="" providerId="" clId="Web-{96103950-91FC-4935-8B06-EFD9C9121829}" dt="2018-04-11T07:59:41.506" v="898"/>
        <pc:sldMkLst>
          <pc:docMk/>
          <pc:sldMk cId="0" sldId="260"/>
        </pc:sldMkLst>
        <pc:spChg chg="mod">
          <ac:chgData name="" userId="" providerId="" clId="Web-{96103950-91FC-4935-8B06-EFD9C9121829}" dt="2018-04-11T07:59:36.428" v="897"/>
          <ac:spMkLst>
            <pc:docMk/>
            <pc:sldMk cId="0" sldId="260"/>
            <ac:spMk id="2" creationId="{F320193A-EDEF-FC43-96C3-535E18CD5DA3}"/>
          </ac:spMkLst>
        </pc:spChg>
        <pc:spChg chg="mod">
          <ac:chgData name="" userId="" providerId="" clId="Web-{96103950-91FC-4935-8B06-EFD9C9121829}" dt="2018-04-11T07:59:41.506" v="898"/>
          <ac:spMkLst>
            <pc:docMk/>
            <pc:sldMk cId="0" sldId="260"/>
            <ac:spMk id="3" creationId="{F376A3E7-35B8-A64E-86EA-3EEFCCFFD1DA}"/>
          </ac:spMkLst>
        </pc:spChg>
        <pc:picChg chg="mod">
          <ac:chgData name="" userId="" providerId="" clId="Web-{96103950-91FC-4935-8B06-EFD9C9121829}" dt="2018-04-11T07:50:37.491" v="616"/>
          <ac:picMkLst>
            <pc:docMk/>
            <pc:sldMk cId="0" sldId="260"/>
            <ac:picMk id="4" creationId="{3CF0CAFE-8123-F94F-B886-EA2E2C020271}"/>
          </ac:picMkLst>
        </pc:picChg>
      </pc:sldChg>
      <pc:sldChg chg="modSp">
        <pc:chgData name="" userId="" providerId="" clId="Web-{96103950-91FC-4935-8B06-EFD9C9121829}" dt="2018-04-11T08:01:37.975" v="947"/>
        <pc:sldMkLst>
          <pc:docMk/>
          <pc:sldMk cId="0" sldId="261"/>
        </pc:sldMkLst>
        <pc:spChg chg="mod">
          <ac:chgData name="" userId="" providerId="" clId="Web-{96103950-91FC-4935-8B06-EFD9C9121829}" dt="2018-04-11T07:51:42.835" v="721"/>
          <ac:spMkLst>
            <pc:docMk/>
            <pc:sldMk cId="0" sldId="261"/>
            <ac:spMk id="2" creationId="{9C308A3B-5DA6-224F-A438-4C8F00B05A89}"/>
          </ac:spMkLst>
        </pc:spChg>
        <pc:spChg chg="mod">
          <ac:chgData name="" userId="" providerId="" clId="Web-{96103950-91FC-4935-8B06-EFD9C9121829}" dt="2018-04-11T08:01:37.975" v="947"/>
          <ac:spMkLst>
            <pc:docMk/>
            <pc:sldMk cId="0" sldId="261"/>
            <ac:spMk id="3" creationId="{A6A18EB0-CE35-404E-9CD6-FBDDDC30E30B}"/>
          </ac:spMkLst>
        </pc:spChg>
        <pc:spChg chg="mod">
          <ac:chgData name="" userId="" providerId="" clId="Web-{96103950-91FC-4935-8B06-EFD9C9121829}" dt="2018-04-11T08:01:19.475" v="945"/>
          <ac:spMkLst>
            <pc:docMk/>
            <pc:sldMk cId="0" sldId="261"/>
            <ac:spMk id="4" creationId="{0F030B32-6346-EC43-AC8A-1E74BE3CFF93}"/>
          </ac:spMkLst>
        </pc:spChg>
        <pc:spChg chg="mod">
          <ac:chgData name="" userId="" providerId="" clId="Web-{96103950-91FC-4935-8B06-EFD9C9121829}" dt="2018-04-11T08:01:23.397" v="946"/>
          <ac:spMkLst>
            <pc:docMk/>
            <pc:sldMk cId="0" sldId="261"/>
            <ac:spMk id="5" creationId="{ADA3D263-A0B3-A048-8CD3-EF8964E64BC2}"/>
          </ac:spMkLst>
        </pc:spChg>
        <pc:spChg chg="mod">
          <ac:chgData name="" userId="" providerId="" clId="Web-{96103950-91FC-4935-8B06-EFD9C9121829}" dt="2018-04-11T08:00:22.866" v="912"/>
          <ac:spMkLst>
            <pc:docMk/>
            <pc:sldMk cId="0" sldId="261"/>
            <ac:spMk id="6" creationId="{2CE6EAE5-4966-0C4A-A431-10947F0E240B}"/>
          </ac:spMkLst>
        </pc:spChg>
      </pc:sldChg>
      <pc:sldChg chg="modSp">
        <pc:chgData name="" userId="" providerId="" clId="Web-{96103950-91FC-4935-8B06-EFD9C9121829}" dt="2018-04-11T08:01:52.038" v="952"/>
        <pc:sldMkLst>
          <pc:docMk/>
          <pc:sldMk cId="0" sldId="262"/>
        </pc:sldMkLst>
        <pc:spChg chg="mod">
          <ac:chgData name="" userId="" providerId="" clId="Web-{96103950-91FC-4935-8B06-EFD9C9121829}" dt="2018-04-11T08:01:45.459" v="948"/>
          <ac:spMkLst>
            <pc:docMk/>
            <pc:sldMk cId="0" sldId="262"/>
            <ac:spMk id="2" creationId="{DE4B1C46-3384-8346-8415-6A87294E9E30}"/>
          </ac:spMkLst>
        </pc:spChg>
        <pc:spChg chg="mod">
          <ac:chgData name="" userId="" providerId="" clId="Web-{96103950-91FC-4935-8B06-EFD9C9121829}" dt="2018-04-11T08:01:52.038" v="952"/>
          <ac:spMkLst>
            <pc:docMk/>
            <pc:sldMk cId="0" sldId="262"/>
            <ac:spMk id="3" creationId="{1EC965AC-6591-EB47-A842-5E2EFB21DF20}"/>
          </ac:spMkLst>
        </pc:spChg>
      </pc:sldChg>
      <pc:sldChg chg="addSp delSp modSp">
        <pc:chgData name="" userId="" providerId="" clId="Web-{96103950-91FC-4935-8B06-EFD9C9121829}" dt="2018-04-11T07:55:41.287" v="847"/>
        <pc:sldMkLst>
          <pc:docMk/>
          <pc:sldMk cId="0" sldId="263"/>
        </pc:sldMkLst>
        <pc:spChg chg="mod">
          <ac:chgData name="" userId="" providerId="" clId="Web-{96103950-91FC-4935-8B06-EFD9C9121829}" dt="2018-04-11T07:55:41.287" v="847"/>
          <ac:spMkLst>
            <pc:docMk/>
            <pc:sldMk cId="0" sldId="263"/>
            <ac:spMk id="2" creationId="{2351EC8C-EC91-8F4E-91A1-4DB69C93F229}"/>
          </ac:spMkLst>
        </pc:spChg>
        <pc:spChg chg="del mod">
          <ac:chgData name="" userId="" providerId="" clId="Web-{96103950-91FC-4935-8B06-EFD9C9121829}" dt="2018-04-11T07:53:44.740" v="773"/>
          <ac:spMkLst>
            <pc:docMk/>
            <pc:sldMk cId="0" sldId="263"/>
            <ac:spMk id="3" creationId="{A24AB631-8BF2-8A47-8FB3-C2D003722DFC}"/>
          </ac:spMkLst>
        </pc:spChg>
        <pc:spChg chg="del">
          <ac:chgData name="" userId="" providerId="" clId="Web-{96103950-91FC-4935-8B06-EFD9C9121829}" dt="2018-04-11T07:54:56.147" v="822"/>
          <ac:spMkLst>
            <pc:docMk/>
            <pc:sldMk cId="0" sldId="263"/>
            <ac:spMk id="4" creationId="{0DFA7052-688D-984F-B9ED-5CDD2E80B1AC}"/>
          </ac:spMkLst>
        </pc:spChg>
        <pc:spChg chg="add mod">
          <ac:chgData name="" userId="" providerId="" clId="Web-{96103950-91FC-4935-8B06-EFD9C9121829}" dt="2018-04-11T07:54:38.225" v="820"/>
          <ac:spMkLst>
            <pc:docMk/>
            <pc:sldMk cId="0" sldId="263"/>
            <ac:spMk id="7" creationId="{872B455E-3161-458E-A6DD-00A63A4B64AE}"/>
          </ac:spMkLst>
        </pc:spChg>
        <pc:spChg chg="add mod">
          <ac:chgData name="" userId="" providerId="" clId="Web-{96103950-91FC-4935-8B06-EFD9C9121829}" dt="2018-04-11T07:55:20.662" v="834"/>
          <ac:spMkLst>
            <pc:docMk/>
            <pc:sldMk cId="0" sldId="263"/>
            <ac:spMk id="8" creationId="{83A1E7A9-A2D3-4F3F-B3D9-578A191F0323}"/>
          </ac:spMkLst>
        </pc:spChg>
      </pc:sldChg>
      <pc:sldChg chg="addSp delSp modSp mod modClrScheme chgLayout">
        <pc:chgData name="" userId="" providerId="" clId="Web-{96103950-91FC-4935-8B06-EFD9C9121829}" dt="2018-04-11T07:57:20.459" v="855"/>
        <pc:sldMkLst>
          <pc:docMk/>
          <pc:sldMk cId="0" sldId="264"/>
        </pc:sldMkLst>
        <pc:spChg chg="mod ord">
          <ac:chgData name="" userId="" providerId="" clId="Web-{96103950-91FC-4935-8B06-EFD9C9121829}" dt="2018-04-11T07:57:01.037" v="850"/>
          <ac:spMkLst>
            <pc:docMk/>
            <pc:sldMk cId="0" sldId="264"/>
            <ac:spMk id="2" creationId="{726597B8-9B5A-0949-9C5A-F0843444FAFE}"/>
          </ac:spMkLst>
        </pc:spChg>
        <pc:spChg chg="del">
          <ac:chgData name="" userId="" providerId="" clId="Web-{96103950-91FC-4935-8B06-EFD9C9121829}" dt="2018-04-11T07:56:53.053" v="849"/>
          <ac:spMkLst>
            <pc:docMk/>
            <pc:sldMk cId="0" sldId="264"/>
            <ac:spMk id="3" creationId="{3C037A1E-A5F8-8B42-A250-4EE1C64C7284}"/>
          </ac:spMkLst>
        </pc:spChg>
        <pc:spChg chg="add mod ord">
          <ac:chgData name="" userId="" providerId="" clId="Web-{96103950-91FC-4935-8B06-EFD9C9121829}" dt="2018-04-11T07:57:11.053" v="853"/>
          <ac:spMkLst>
            <pc:docMk/>
            <pc:sldMk cId="0" sldId="264"/>
            <ac:spMk id="6" creationId="{6DD84DFA-15F9-484E-B6F7-938BA17BA675}"/>
          </ac:spMkLst>
        </pc:spChg>
        <pc:picChg chg="mod">
          <ac:chgData name="" userId="" providerId="" clId="Web-{96103950-91FC-4935-8B06-EFD9C9121829}" dt="2018-04-11T07:57:20.459" v="855"/>
          <ac:picMkLst>
            <pc:docMk/>
            <pc:sldMk cId="0" sldId="264"/>
            <ac:picMk id="4" creationId="{FF262A0B-8135-604D-8B35-AF6DD33A7280}"/>
          </ac:picMkLst>
        </pc:picChg>
      </pc:sldChg>
      <pc:sldChg chg="modSp">
        <pc:chgData name="" userId="" providerId="" clId="Web-{96103950-91FC-4935-8B06-EFD9C9121829}" dt="2018-04-11T07:57:35.037" v="859"/>
        <pc:sldMkLst>
          <pc:docMk/>
          <pc:sldMk cId="0" sldId="265"/>
        </pc:sldMkLst>
        <pc:spChg chg="mod">
          <ac:chgData name="" userId="" providerId="" clId="Web-{96103950-91FC-4935-8B06-EFD9C9121829}" dt="2018-04-11T07:57:25.225" v="856"/>
          <ac:spMkLst>
            <pc:docMk/>
            <pc:sldMk cId="0" sldId="265"/>
            <ac:spMk id="2" creationId="{FC17AF32-7F99-DD46-9707-22169AA013B2}"/>
          </ac:spMkLst>
        </pc:spChg>
        <pc:spChg chg="mod">
          <ac:chgData name="" userId="" providerId="" clId="Web-{96103950-91FC-4935-8B06-EFD9C9121829}" dt="2018-04-11T07:57:35.037" v="859"/>
          <ac:spMkLst>
            <pc:docMk/>
            <pc:sldMk cId="0" sldId="265"/>
            <ac:spMk id="3" creationId="{92D73D68-3073-3140-A8C4-074AFA76E046}"/>
          </ac:spMkLst>
        </pc:spChg>
      </pc:sldChg>
      <pc:sldChg chg="del">
        <pc:chgData name="" userId="" providerId="" clId="Web-{96103950-91FC-4935-8B06-EFD9C9121829}" dt="2018-04-11T07:57:43.725" v="860"/>
        <pc:sldMkLst>
          <pc:docMk/>
          <pc:sldMk cId="0" sldId="266"/>
        </pc:sldMkLst>
      </pc:sldChg>
      <pc:sldChg chg="del">
        <pc:chgData name="" userId="" providerId="" clId="Web-{96103950-91FC-4935-8B06-EFD9C9121829}" dt="2018-04-11T07:57:45.209" v="861"/>
        <pc:sldMkLst>
          <pc:docMk/>
          <pc:sldMk cId="0" sldId="267"/>
        </pc:sldMkLst>
      </pc:sldChg>
      <pc:sldChg chg="delSp modSp">
        <pc:chgData name="" userId="" providerId="" clId="Web-{96103950-91FC-4935-8B06-EFD9C9121829}" dt="2018-04-11T07:57:50.225" v="865"/>
        <pc:sldMkLst>
          <pc:docMk/>
          <pc:sldMk cId="0" sldId="268"/>
        </pc:sldMkLst>
        <pc:spChg chg="del mod">
          <ac:chgData name="" userId="" providerId="" clId="Web-{96103950-91FC-4935-8B06-EFD9C9121829}" dt="2018-04-11T07:57:50.225" v="865"/>
          <ac:spMkLst>
            <pc:docMk/>
            <pc:sldMk cId="0" sldId="268"/>
            <ac:spMk id="2" creationId="{B1582774-760F-BD4D-9F87-958AA1ACCCCD}"/>
          </ac:spMkLst>
        </pc:spChg>
      </pc:sldChg>
      <pc:sldChg chg="modSp">
        <pc:chgData name="" userId="" providerId="" clId="Web-{96103950-91FC-4935-8B06-EFD9C9121829}" dt="2018-04-11T07:58:04.772" v="870"/>
        <pc:sldMkLst>
          <pc:docMk/>
          <pc:sldMk cId="0" sldId="269"/>
        </pc:sldMkLst>
        <pc:spChg chg="mod">
          <ac:chgData name="" userId="" providerId="" clId="Web-{96103950-91FC-4935-8B06-EFD9C9121829}" dt="2018-04-11T07:57:55.725" v="866"/>
          <ac:spMkLst>
            <pc:docMk/>
            <pc:sldMk cId="0" sldId="269"/>
            <ac:spMk id="2" creationId="{0D459C5C-D871-7442-9335-D29926205F02}"/>
          </ac:spMkLst>
        </pc:spChg>
        <pc:spChg chg="mod">
          <ac:chgData name="" userId="" providerId="" clId="Web-{96103950-91FC-4935-8B06-EFD9C9121829}" dt="2018-04-11T07:58:04.772" v="870"/>
          <ac:spMkLst>
            <pc:docMk/>
            <pc:sldMk cId="0" sldId="269"/>
            <ac:spMk id="3" creationId="{7A2A9AD6-7ECB-D243-A391-8185A2441771}"/>
          </ac:spMkLst>
        </pc:spChg>
      </pc:sldChg>
      <pc:sldChg chg="addSp delSp modSp">
        <pc:chgData name="" userId="" providerId="" clId="Web-{96103950-91FC-4935-8B06-EFD9C9121829}" dt="2018-04-11T07:58:55.350" v="892"/>
        <pc:sldMkLst>
          <pc:docMk/>
          <pc:sldMk cId="0" sldId="270"/>
        </pc:sldMkLst>
        <pc:spChg chg="mod">
          <ac:chgData name="" userId="" providerId="" clId="Web-{96103950-91FC-4935-8B06-EFD9C9121829}" dt="2018-04-11T07:58:12.491" v="873"/>
          <ac:spMkLst>
            <pc:docMk/>
            <pc:sldMk cId="0" sldId="270"/>
            <ac:spMk id="2" creationId="{7B2D7BC2-1F9C-7D42-B954-1CF2085A8E61}"/>
          </ac:spMkLst>
        </pc:spChg>
        <pc:spChg chg="del">
          <ac:chgData name="" userId="" providerId="" clId="Web-{96103950-91FC-4935-8B06-EFD9C9121829}" dt="2018-04-11T07:58:32.006" v="874"/>
          <ac:spMkLst>
            <pc:docMk/>
            <pc:sldMk cId="0" sldId="270"/>
            <ac:spMk id="3" creationId="{9959763D-53CE-F140-BC2B-67F411B535DA}"/>
          </ac:spMkLst>
        </pc:spChg>
        <pc:spChg chg="add mod">
          <ac:chgData name="" userId="" providerId="" clId="Web-{96103950-91FC-4935-8B06-EFD9C9121829}" dt="2018-04-11T07:58:55.350" v="892"/>
          <ac:spMkLst>
            <pc:docMk/>
            <pc:sldMk cId="0" sldId="270"/>
            <ac:spMk id="5" creationId="{AD6663F9-ACCD-4AF6-B3B1-6DB5D5B11D3C}"/>
          </ac:spMkLst>
        </pc:spChg>
        <pc:picChg chg="mod">
          <ac:chgData name="" userId="" providerId="" clId="Web-{96103950-91FC-4935-8B06-EFD9C9121829}" dt="2018-04-11T07:58:51.569" v="890"/>
          <ac:picMkLst>
            <pc:docMk/>
            <pc:sldMk cId="0" sldId="270"/>
            <ac:picMk id="4" creationId="{3188CC8A-2EAA-E344-A09B-2C240D0C9FEC}"/>
          </ac:picMkLst>
        </pc:picChg>
      </pc:sldChg>
      <pc:sldChg chg="delSp modSp">
        <pc:chgData name="" userId="" providerId="" clId="Web-{96103950-91FC-4935-8B06-EFD9C9121829}" dt="2018-04-11T07:59:08.897" v="894"/>
        <pc:sldMkLst>
          <pc:docMk/>
          <pc:sldMk cId="0" sldId="271"/>
        </pc:sldMkLst>
        <pc:spChg chg="mod">
          <ac:chgData name="" userId="" providerId="" clId="Web-{96103950-91FC-4935-8B06-EFD9C9121829}" dt="2018-04-11T07:59:08.897" v="894"/>
          <ac:spMkLst>
            <pc:docMk/>
            <pc:sldMk cId="0" sldId="271"/>
            <ac:spMk id="2" creationId="{DA4B26BA-45EB-9B4E-9B32-97DEDC9EF48C}"/>
          </ac:spMkLst>
        </pc:spChg>
        <pc:spChg chg="del">
          <ac:chgData name="" userId="" providerId="" clId="Web-{96103950-91FC-4935-8B06-EFD9C9121829}" dt="2018-04-11T07:59:04.616" v="893"/>
          <ac:spMkLst>
            <pc:docMk/>
            <pc:sldMk cId="0" sldId="271"/>
            <ac:spMk id="3" creationId="{A186BD79-9D7B-AE41-A8ED-4AD38E6B6F72}"/>
          </ac:spMkLst>
        </pc:spChg>
      </pc:sldChg>
      <pc:sldChg chg="addSp delSp modSp new">
        <pc:chgData name="" userId="" providerId="" clId="Web-{96103950-91FC-4935-8B06-EFD9C9121829}" dt="2018-04-11T07:49:13.257" v="519"/>
        <pc:sldMkLst>
          <pc:docMk/>
          <pc:sldMk cId="2921542702" sldId="272"/>
        </pc:sldMkLst>
        <pc:spChg chg="mod">
          <ac:chgData name="" userId="" providerId="" clId="Web-{96103950-91FC-4935-8B06-EFD9C9121829}" dt="2018-04-11T07:42:03.461" v="219"/>
          <ac:spMkLst>
            <pc:docMk/>
            <pc:sldMk cId="2921542702" sldId="272"/>
            <ac:spMk id="2" creationId="{C69B69A4-8465-4B62-AAFD-E7C51A5C1C40}"/>
          </ac:spMkLst>
        </pc:spChg>
        <pc:spChg chg="del">
          <ac:chgData name="" userId="" providerId="" clId="Web-{96103950-91FC-4935-8B06-EFD9C9121829}" dt="2018-04-11T07:42:06.148" v="222"/>
          <ac:spMkLst>
            <pc:docMk/>
            <pc:sldMk cId="2921542702" sldId="272"/>
            <ac:spMk id="3" creationId="{EC6EB8C6-5808-4E77-AE56-34124F1FAF61}"/>
          </ac:spMkLst>
        </pc:spChg>
        <pc:spChg chg="add del mod">
          <ac:chgData name="" userId="" providerId="" clId="Web-{96103950-91FC-4935-8B06-EFD9C9121829}" dt="2018-04-11T07:43:32.633" v="225"/>
          <ac:spMkLst>
            <pc:docMk/>
            <pc:sldMk cId="2921542702" sldId="272"/>
            <ac:spMk id="7" creationId="{7453C91D-9696-4E0E-BF6A-13965376B6A1}"/>
          </ac:spMkLst>
        </pc:spChg>
        <pc:spChg chg="add mod">
          <ac:chgData name="" userId="" providerId="" clId="Web-{96103950-91FC-4935-8B06-EFD9C9121829}" dt="2018-04-11T07:49:13.257" v="519"/>
          <ac:spMkLst>
            <pc:docMk/>
            <pc:sldMk cId="2921542702" sldId="272"/>
            <ac:spMk id="14" creationId="{0C111C01-1331-46C6-A2C6-77997FC57B35}"/>
          </ac:spMkLst>
        </pc:spChg>
        <pc:picChg chg="add del mod ord">
          <ac:chgData name="" userId="" providerId="" clId="Web-{96103950-91FC-4935-8B06-EFD9C9121829}" dt="2018-04-11T07:42:14.492" v="224"/>
          <ac:picMkLst>
            <pc:docMk/>
            <pc:sldMk cId="2921542702" sldId="272"/>
            <ac:picMk id="4" creationId="{55853024-5C02-4984-AED7-4C1707A91101}"/>
          </ac:picMkLst>
        </pc:picChg>
        <pc:picChg chg="add mod ord">
          <ac:chgData name="" userId="" providerId="" clId="Web-{96103950-91FC-4935-8B06-EFD9C9121829}" dt="2018-04-11T07:43:54.508" v="229"/>
          <ac:picMkLst>
            <pc:docMk/>
            <pc:sldMk cId="2921542702" sldId="272"/>
            <ac:picMk id="8" creationId="{40D58421-7E09-48DB-91BF-78BD6EC7FFFB}"/>
          </ac:picMkLst>
        </pc:picChg>
        <pc:picChg chg="add del mod">
          <ac:chgData name="" userId="" providerId="" clId="Web-{96103950-91FC-4935-8B06-EFD9C9121829}" dt="2018-04-11T07:47:21.414" v="325"/>
          <ac:picMkLst>
            <pc:docMk/>
            <pc:sldMk cId="2921542702" sldId="272"/>
            <ac:picMk id="10" creationId="{A514B232-5BF4-471E-880A-18980D29C6DC}"/>
          </ac:picMkLst>
        </pc:picChg>
        <pc:picChg chg="add del mod">
          <ac:chgData name="" userId="" providerId="" clId="Web-{96103950-91FC-4935-8B06-EFD9C9121829}" dt="2018-04-11T07:47:28.867" v="327"/>
          <ac:picMkLst>
            <pc:docMk/>
            <pc:sldMk cId="2921542702" sldId="272"/>
            <ac:picMk id="12" creationId="{3CAB5DED-5180-4FCB-B559-8830F30E2D22}"/>
          </ac:picMkLst>
        </pc:picChg>
      </pc:sldChg>
      <pc:sldChg chg="addSp delSp modSp new ord">
        <pc:chgData name="" userId="" providerId="" clId="Web-{96103950-91FC-4935-8B06-EFD9C9121829}" dt="2018-04-11T07:52:56.147" v="755"/>
        <pc:sldMkLst>
          <pc:docMk/>
          <pc:sldMk cId="3509624993" sldId="273"/>
        </pc:sldMkLst>
        <pc:spChg chg="mod">
          <ac:chgData name="" userId="" providerId="" clId="Web-{96103950-91FC-4935-8B06-EFD9C9121829}" dt="2018-04-11T07:49:19.710" v="525"/>
          <ac:spMkLst>
            <pc:docMk/>
            <pc:sldMk cId="3509624993" sldId="273"/>
            <ac:spMk id="2" creationId="{2DBA4646-75E5-4804-9508-BF202D0C4734}"/>
          </ac:spMkLst>
        </pc:spChg>
        <pc:spChg chg="del">
          <ac:chgData name="" userId="" providerId="" clId="Web-{96103950-91FC-4935-8B06-EFD9C9121829}" dt="2018-04-11T07:45:16.337" v="253"/>
          <ac:spMkLst>
            <pc:docMk/>
            <pc:sldMk cId="3509624993" sldId="273"/>
            <ac:spMk id="3" creationId="{DCDA18A7-5851-4BD7-B42F-B86639C9A430}"/>
          </ac:spMkLst>
        </pc:spChg>
        <pc:picChg chg="add mod ord">
          <ac:chgData name="" userId="" providerId="" clId="Web-{96103950-91FC-4935-8B06-EFD9C9121829}" dt="2018-04-11T07:45:19.977" v="254"/>
          <ac:picMkLst>
            <pc:docMk/>
            <pc:sldMk cId="3509624993" sldId="273"/>
            <ac:picMk id="4" creationId="{FD84143A-5B65-43FB-87FB-F7F9BF49C6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5">
            <a:extLst>
              <a:ext uri="{FF2B5EF4-FFF2-40B4-BE49-F238E27FC236}">
                <a16:creationId xmlns:a16="http://schemas.microsoft.com/office/drawing/2014/main" id="{B5AE8A78-74CF-1F46-9286-53F3280D5D7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F5A7B267-E469-D642-A54B-DAB39E5BBBF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7D65604A-ADA9-F942-A0B4-FEDFAC2C9D4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rm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BFB6BC6-DA1C-CB49-BA2D-15CAE988FFA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082A57-72B2-C842-8CAC-402EC65D176E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B88BDD31-E959-7747-9370-1BB0A86D6E5E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5291420F-0538-4643-ADAB-953EE71AE14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9306AA-9F4A-E24C-B789-55BDF662429B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E4212C3-A52A-0E49-852B-AC70AC3BB2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B0E53EB-E983-7541-AE62-78CE87AAB2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3C9CB2-9791-554F-8BAA-E7E947E443E3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890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1BEA6D-8FD9-B446-ADA2-23B9C3001D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46079-F65F-1F4D-8946-70F74BDF909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B9EAFA4-D6A8-A946-8F62-6343AB4B18D3}" type="datetime1">
              <a:rPr lang="en-US"/>
              <a:pPr lvl="0"/>
              <a:t>4/11/2018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31B21E-EDC6-DE4A-9544-2BFE2B0B6A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4772" y="1336679"/>
            <a:ext cx="4810128" cy="36083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09A865-9092-1B46-870B-D9F6961C856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1" y="5145091"/>
            <a:ext cx="6048371" cy="4210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Image Placeholder 7">
            <a:extLst>
              <a:ext uri="{FF2B5EF4-FFF2-40B4-BE49-F238E27FC236}">
                <a16:creationId xmlns:a16="http://schemas.microsoft.com/office/drawing/2014/main" id="{9E38FBBF-0559-1645-B83B-C511216BA90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Notes Placeholder 8">
            <a:extLst>
              <a:ext uri="{FF2B5EF4-FFF2-40B4-BE49-F238E27FC236}">
                <a16:creationId xmlns:a16="http://schemas.microsoft.com/office/drawing/2014/main" id="{3A12781A-9105-DF40-A0FC-733E487129C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endParaRPr lang="cs-CZ"/>
          </a:p>
        </p:txBody>
      </p:sp>
      <p:sp>
        <p:nvSpPr>
          <p:cNvPr id="8" name="Header Placeholder 9">
            <a:extLst>
              <a:ext uri="{FF2B5EF4-FFF2-40B4-BE49-F238E27FC236}">
                <a16:creationId xmlns:a16="http://schemas.microsoft.com/office/drawing/2014/main" id="{15E1ED15-AC4C-9143-8FD9-1A4D89529D15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780C91E-2E50-8147-AADE-38DA2479AE9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69A78DBB-BE03-AB41-8101-871F21DFB16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BBE14779-3777-2844-95E9-C5A1EA1F49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7713260-8072-7D4F-95C8-0E6F5B19F10B}" type="slidenum">
              <a:t>‹#›</a:t>
            </a:fld>
            <a:endParaRPr lang="cs-CZ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4B307B1-B084-F44C-A62B-1BA84A81E8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FCA93F1-5860-5647-AFFD-9879A26C0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7DB6DF0-AB80-BB4D-8E2D-04B0FD91EB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B1F8FBC-4390-1446-8CBD-7901721F8F31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D021DF-6981-9440-A63D-8EE774AE7BA4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BB570C2-D732-A943-8408-CDBDADE3956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7B2266-C190-0446-A1A0-D25B67F21322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2735B90-FC97-FC4C-8C4B-13882ECF8AE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62E41E-DF06-224F-8AE8-89C11072B241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12F69ED7-9F78-C044-9058-3EC65B39E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BED9751C-F9AA-1047-951F-6ABFFD1BF9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5004583-AF16-2548-8991-B0FD45018626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F9CE4C-18B8-0E4F-AE6C-46A7E73197F3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D232041-D203-3948-8160-C1511A9DF1F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172922-89B7-D648-AD28-E17E430C8418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E41940D-CF10-B148-B5B1-66550AD4C21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CB62C2-A0FC-0E4E-A9CC-E2DECC096E7B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161810A7-8C6B-FF47-9174-114FF948F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F9124B2C-6A70-1F4D-8993-B8D49058BE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6F12F0A-54AD-8443-A97B-F50DC9ED08C4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CE40FB-CD10-C846-B950-E9FE9E99961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978A068-72E9-8F45-8C81-D3A01860CF4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7A1EE8-7562-BF43-8853-72074142829D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2B6BD76-EEB4-7A4C-BBC9-CAB9295A037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6F6DDD-1806-3C4B-A0D0-4B141BAA4E11}" type="slidenum">
              <a:t>13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A0DC192C-316B-F747-A712-039DCC1F0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EAE2594E-3E79-EF4D-9E93-CD152C24CA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BAF0FE1-E1F0-D74D-ABCD-572735EA8FCE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DE246C-955C-BC47-A6CC-E1865FFA9F33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F1F4D30-9148-3943-9EC5-C4A376A3D24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B48515-37F4-D14F-9686-593711C01148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7856EC2-9FBA-454F-8523-596A842E7D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5637CA-5CA3-7543-9AD6-25205F68325D}" type="slidenum">
              <a:t>14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AF0B81B5-FD4C-4B40-AC77-0EDB00729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6D88B5D7-87B8-4641-841D-DB7EFC851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06658A4-7DA3-B54A-AECD-060C701F4793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39D4F6-56CB-EC49-98CC-71A00D72714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B70FF6D3-E1E5-8A41-A537-2166AC8EDC5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6D234F-A12B-064F-858C-5E9853534B8F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D324E5E-0E6A-B249-A21C-59AB7701E45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0B95A4-BB2E-E44E-99F1-9180C9631D32}" type="slidenum">
              <a:t>15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EA96F8BF-407A-4C42-9664-E80BD7DF0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59F6E7BC-EBDC-DC46-84C7-496A0A809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3C16F46-BAFD-F246-9F29-156F0A0707CD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427FE6-EFCE-6243-83ED-10E0E24B615B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54BB79FE-E115-1A4A-84C9-18F927B90DC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B7F239-7047-304B-A2C7-AECF38FC2CD2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9FAA480-4EEB-AE41-9C2F-DC2F01E30BF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D1DAE8-D8C0-6C47-864B-FDA6532F413A}" type="slidenum">
              <a:t>16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7BCEE026-6BC0-6D41-825E-C6F140787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6623BAE3-B944-0B43-8AA6-974EFF38B9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B5AA945-49A7-EC47-B270-9CC44963D900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E02C68-1D12-404F-92D3-418F6400AA6F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5DB2444F-7129-1246-8EEA-57D85248442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9E21C4-9A0D-AF4B-8FD5-4FCFABD22901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B138290-0E7D-EE41-848A-30651C915AF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F6BA9-582D-2E44-A4D6-C23A2DE044EF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9129D6E1-CD18-C546-9E45-8365CA2A2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E4A60885-FF9B-1847-98A3-26FBDF4648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693A00D-C954-7A41-AD02-20BEC204DA4D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5013B1-EDE1-FC4A-8A60-0C1D57B9B976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6E65CAA0-74AB-984A-BB91-C0D70E8B5EC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429A46-7362-5E4F-852D-76040991244A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8A49F29-1EAC-0A40-A0C9-051CD1E1B3B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F7DE7F-4F42-FF4A-A68F-332737A44564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66074B80-F3D2-9E40-BC3F-7CDC3DFEA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DB6BC561-6DEE-FA49-AB86-41CCC1475A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AD7380E-E963-4341-90C4-1E4D8F4F8A30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A35B01-941E-964D-A09A-1A5E838E9797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DE8B8B6-0252-D644-890D-CB222E7B65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08C59F-ADF6-6A4A-89D7-217192BBCBE2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824C0DA-CE6F-8A4D-B5C9-2EE1E759ED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F9CD34-DB8C-8B45-8A40-EFA9C0B85A52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33959DEC-0120-174F-A481-20E827F54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FE33D8AA-F275-D44B-90A6-AEDE5159E6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4139361-2BF0-8441-9A3D-7860D550E6DA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5FFD7D-2618-524D-AEB8-4F3CC3CDFD9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6358781-3415-3B4D-9807-97B8761C43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598CB2-D03E-C44F-A8B1-AC0925BD61FF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1EAC8B9-DE1A-3742-8917-01469CA314D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FFDE33-638D-1A4F-B3FA-50E4877E3E8A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C3AB9E86-0004-EB48-9835-29D8EDD39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7AC05298-4B80-2547-99DC-6AC9D92DBD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C18E1D0-E1F3-3146-A3BD-20BD68118C96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A853C0-7F0A-E142-B5EA-FD2BAD6D74F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9E9FC16-2D4B-134B-BF0B-1586C62304C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64E3CF-9B58-7349-89D5-342C61585C86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FE05651-1FFE-C448-B182-F632875129C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64F160-A65E-4F40-9EEA-0A42E7AE46B9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09B1EE1E-9EF6-9C43-B6AD-938E0E5A6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ADB39C4A-3756-1E43-BC5D-715BE2258C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0C571F1-B660-584A-8AF1-B29A8A81913B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C7B8F6-83AC-0344-9ADB-5BDF746BE8D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6CB6D04-FAA7-8F4E-9598-432EF7F120B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D33E-D915-AD4D-9434-7C233C848584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905A4F8-9D70-A74C-A6D1-D2D9046AD77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E76399-7D46-8E45-977D-D66D5F855269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A310673A-5B8C-CA40-82AC-EE2E35313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7BE7AA8B-D912-C34E-BCBE-4F51A1F968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B17021B-97ED-D341-9BDA-3575A8BEF595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070F35-A283-F344-8CC0-811B74C6E75E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BB3FACEC-4B43-2D44-8BB2-4ED522734FD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7BDCEA-392A-4F43-B048-14B30547DB2F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AA34887-D5DF-F84A-A7D3-FE35AB2FE40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C18D5C-276F-3342-AC42-0F398E260817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FEB988DB-580B-5A45-8D82-F99C8C41B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A3839043-DC98-E74A-A4AB-D4E30DF366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54BAB52-C7DF-8749-88FA-9AA61871561D}"/>
              </a:ext>
            </a:extLst>
          </p:cNvPr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4879BF-9DBB-5B45-B26E-6FE8149A97FA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4/11/2018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9EFF5233-C72C-7940-A2CC-8D6865978B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E60D93-9D4C-A144-AE7E-DA8A8F9FA1A8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2BAF53E-A092-D84D-B456-AF78B9FC1D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8907B5-9AFE-B740-80BB-6250CD81005E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Image Placeholder 1">
            <a:extLst>
              <a:ext uri="{FF2B5EF4-FFF2-40B4-BE49-F238E27FC236}">
                <a16:creationId xmlns:a16="http://schemas.microsoft.com/office/drawing/2014/main" id="{AD960592-7B28-864C-BE44-A294C6E23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D4DA79E9-0A43-B04C-9643-5654F9CC45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187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4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9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06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46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0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4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7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4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12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6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3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00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7744D03C-A1B2-2C4A-A706-F055B0250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67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  <p:sldLayoutId id="2147484576" r:id="rId16"/>
    <p:sldLayoutId id="21474845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F167-0E02-294D-89B6-43D9BE780D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85975" y="1285875"/>
            <a:ext cx="8229600" cy="1144587"/>
          </a:xfrm>
        </p:spPr>
        <p:txBody>
          <a:bodyPr/>
          <a:lstStyle/>
          <a:p>
            <a:pPr algn="ctr"/>
            <a:r>
              <a:rPr lang="cs-CZ" b="1" dirty="0" err="1"/>
              <a:t>High</a:t>
            </a:r>
            <a:r>
              <a:rPr lang="cs-CZ" b="1" dirty="0"/>
              <a:t> </a:t>
            </a:r>
            <a:r>
              <a:rPr lang="cs-CZ" b="1" dirty="0" err="1"/>
              <a:t>perfomance</a:t>
            </a:r>
            <a:r>
              <a:rPr lang="cs-CZ" b="1" dirty="0"/>
              <a:t> </a:t>
            </a:r>
            <a:r>
              <a:rPr lang="cs-CZ" b="1" dirty="0" err="1">
                <a:cs typeface="Calibri Light"/>
              </a:rPr>
              <a:t>computing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EEB9B-36C9-43CF-9FFF-F0FB459D0294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5" name="Picture 5" descr="A picture containing building, indoor&#10;&#10;Description generated with high confidence">
            <a:extLst>
              <a:ext uri="{FF2B5EF4-FFF2-40B4-BE49-F238E27FC236}">
                <a16:creationId xmlns:a16="http://schemas.microsoft.com/office/drawing/2014/main" id="{66ADAA3E-0A2F-4584-B97A-F0111C42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752725"/>
            <a:ext cx="9672113" cy="30529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4646-75E5-4804-9508-BF202D0C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SHARED MEMORY</a:t>
            </a:r>
            <a:endParaRPr lang="en-US" dirty="0" err="1"/>
          </a:p>
        </p:txBody>
      </p:sp>
      <p:pic>
        <p:nvPicPr>
          <p:cNvPr id="4" name="Picture 4" descr="A picture containing object, clock, watch&#10;&#10;Description generated with high confidence">
            <a:extLst>
              <a:ext uri="{FF2B5EF4-FFF2-40B4-BE49-F238E27FC236}">
                <a16:creationId xmlns:a16="http://schemas.microsoft.com/office/drawing/2014/main" id="{FD84143A-5B65-43FB-87FB-F7F9BF49C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182" y="2142067"/>
            <a:ext cx="8764662" cy="364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962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97B8-9B5A-0949-9C5A-F0843444FA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Nvidia</a:t>
            </a:r>
            <a:r>
              <a:rPr lang="cs-CZ" dirty="0"/>
              <a:t> CUDA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84DFA-15F9-484E-B6F7-938BA17B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Specifický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programovací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jazyk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vyvinutý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společností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nVidia</a:t>
            </a:r>
            <a:r>
              <a:rPr lang="en-US" dirty="0">
                <a:cs typeface="Calibri"/>
              </a:rPr>
              <a:t> </a:t>
            </a:r>
            <a:endParaRPr lang="en-US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dirty="0" err="1">
                <a:cs typeface="Calibri"/>
              </a:rPr>
              <a:t>Případně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přídavek</a:t>
            </a:r>
            <a:r>
              <a:rPr lang="en-US" dirty="0">
                <a:cs typeface="Calibri"/>
              </a:rPr>
              <a:t> do C/C++ 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dirty="0" err="1">
                <a:cs typeface="Calibri"/>
              </a:rPr>
              <a:t>Programování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GPU 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dirty="0" err="1">
                <a:cs typeface="Calibri"/>
              </a:rPr>
              <a:t>Vhodné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jen</a:t>
            </a:r>
            <a:r>
              <a:rPr lang="en-US" dirty="0">
                <a:cs typeface="Calibri"/>
              </a:rPr>
              <a:t> pro </a:t>
            </a:r>
            <a:r>
              <a:rPr lang="en-US" dirty="0" err="1">
                <a:cs typeface="Calibri"/>
              </a:rPr>
              <a:t>některé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typy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problémů</a:t>
            </a:r>
            <a:r>
              <a:rPr lang="en-US" dirty="0">
                <a:cs typeface="Calibri"/>
              </a:rPr>
              <a:t> 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GPU </a:t>
            </a:r>
            <a:r>
              <a:rPr lang="en-US" dirty="0" err="1">
                <a:cs typeface="Calibri"/>
              </a:rPr>
              <a:t>má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mnoho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nevýkoných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procesorů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velmi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malou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pamětí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vhodné</a:t>
            </a:r>
            <a:r>
              <a:rPr lang="en-US" dirty="0">
                <a:cs typeface="Calibri"/>
              </a:rPr>
              <a:t> pro </a:t>
            </a:r>
            <a:r>
              <a:rPr lang="en-US" dirty="0" err="1">
                <a:cs typeface="Calibri"/>
              </a:rPr>
              <a:t>řešení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mnoha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nenáročných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operací</a:t>
            </a:r>
            <a:r>
              <a:rPr lang="en-US" dirty="0">
                <a:cs typeface="Calibri"/>
              </a:rPr>
              <a:t> 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dirty="0" err="1">
                <a:cs typeface="Calibri"/>
              </a:rPr>
              <a:t>Různé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přístupy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záleží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uživateli</a:t>
            </a:r>
            <a:r>
              <a:rPr lang="en-US" dirty="0">
                <a:cs typeface="Calibri"/>
              </a:rPr>
              <a:t> 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dirty="0">
                <a:cs typeface="Calibri"/>
              </a:rPr>
              <a:t>Shared memory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nízkoúrovňová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práce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pamětí</a:t>
            </a:r>
            <a:r>
              <a:rPr lang="en-US" dirty="0">
                <a:cs typeface="Calibri"/>
              </a:rPr>
              <a:t> GPU 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262A0B-8135-604D-8B35-AF6DD33A72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456711" y="982389"/>
            <a:ext cx="1598140" cy="9933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AF32-7F99-DD46-9707-22169AA013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3219" y="469784"/>
            <a:ext cx="8489950" cy="869950"/>
          </a:xfrm>
        </p:spPr>
        <p:txBody>
          <a:bodyPr/>
          <a:lstStyle/>
          <a:p>
            <a:pPr lvl="0"/>
            <a:r>
              <a:rPr lang="cs-CZ" dirty="0"/>
              <a:t>Výpočetní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73D68-3073-3140-A8C4-074AFA76E0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9073" y="1934853"/>
            <a:ext cx="5237511" cy="1839952"/>
          </a:xfrm>
        </p:spPr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/>
              <a:t>Hry si na něm nezahrajete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/>
              <a:t>Řádkový OS (Linux)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/>
              <a:t>Vzdálený přístup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/>
              <a:t>Hybridní cluster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BBFB1A-E75F-634E-A67B-3A109848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22268" y="4381049"/>
            <a:ext cx="4181489" cy="16931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771027-2CE9-3E43-B012-A82FD81450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11792" y="4376147"/>
            <a:ext cx="4181489" cy="16931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8445F18-D244-EE49-8748-42E513E6E7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4000" y="120862"/>
            <a:ext cx="9143432" cy="68575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9C5C-D871-7442-9335-D29926205F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5634" y="311809"/>
            <a:ext cx="8489950" cy="869950"/>
          </a:xfrm>
        </p:spPr>
        <p:txBody>
          <a:bodyPr/>
          <a:lstStyle/>
          <a:p>
            <a:pPr lvl="0"/>
            <a:r>
              <a:rPr lang="cs-CZ" dirty="0"/>
              <a:t>SALOMON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A9AD6-7ECB-D243-A391-8185A24417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585" y="1433048"/>
            <a:ext cx="5419725" cy="4572000"/>
          </a:xfrm>
        </p:spPr>
        <p:txBody>
          <a:bodyPr>
            <a:normAutofit/>
          </a:bodyPr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400" dirty="0"/>
              <a:t>2 PFLOP/s teoretický výpočetní výkon,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400" dirty="0"/>
              <a:t>24192 jader CPU Intel </a:t>
            </a:r>
            <a:r>
              <a:rPr lang="cs-CZ" sz="2400" dirty="0" err="1"/>
              <a:t>Xeon</a:t>
            </a:r>
            <a:r>
              <a:rPr lang="cs-CZ" sz="2400" dirty="0"/>
              <a:t> E5v3 (</a:t>
            </a:r>
            <a:r>
              <a:rPr lang="cs-CZ" sz="2400" dirty="0" err="1"/>
              <a:t>Haswell</a:t>
            </a:r>
            <a:r>
              <a:rPr lang="cs-CZ" sz="2400" dirty="0"/>
              <a:t>-EP), 129 TB operační paměti RAM,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400" dirty="0"/>
              <a:t>52704 jader akceleračních koprocesorů Intel </a:t>
            </a:r>
            <a:r>
              <a:rPr lang="cs-CZ" sz="2400" dirty="0" err="1"/>
              <a:t>Xeon</a:t>
            </a:r>
            <a:r>
              <a:rPr lang="cs-CZ" sz="2400" dirty="0"/>
              <a:t> </a:t>
            </a:r>
            <a:r>
              <a:rPr lang="cs-CZ" sz="2400" dirty="0" err="1"/>
              <a:t>Phi</a:t>
            </a:r>
            <a:r>
              <a:rPr lang="cs-CZ" sz="2400" dirty="0"/>
              <a:t> s 13,8TB RAM,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400" dirty="0"/>
              <a:t>2PB diskové kapacity a 3PB zálohovací páskové kapacity.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F211F1-58C9-DD48-9411-1EBDA5880E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97850" y="1880966"/>
            <a:ext cx="2375657" cy="1580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174159-547A-AA44-9974-8C10BDC3BF7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38675" y="3840278"/>
            <a:ext cx="2375657" cy="15808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7BC2-1F9C-7D42-B954-1CF2085A8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0" y="293223"/>
            <a:ext cx="8489950" cy="869950"/>
          </a:xfrm>
        </p:spPr>
        <p:txBody>
          <a:bodyPr/>
          <a:lstStyle/>
          <a:p>
            <a:pPr lvl="0"/>
            <a:r>
              <a:rPr lang="cs-CZ" dirty="0" err="1"/>
              <a:t>Sunway</a:t>
            </a:r>
            <a:r>
              <a:rPr lang="cs-CZ" dirty="0"/>
              <a:t> </a:t>
            </a:r>
            <a:r>
              <a:rPr lang="cs-CZ" dirty="0" err="1"/>
              <a:t>TaihuLight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88CC8A-2EAA-E344-A09B-2C240D0C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6013" y="1942506"/>
            <a:ext cx="3969558" cy="1768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663F9-ACCD-4AF6-B3B1-6DB5D5B11D3C}"/>
              </a:ext>
            </a:extLst>
          </p:cNvPr>
          <p:cNvSpPr txBox="1"/>
          <p:nvPr/>
        </p:nvSpPr>
        <p:spPr>
          <a:xfrm>
            <a:off x="626325" y="2066693"/>
            <a:ext cx="4992029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1.45 GHz (3.06 </a:t>
            </a:r>
            <a:r>
              <a:rPr lang="en-US" sz="2400" dirty="0" err="1"/>
              <a:t>TFlops</a:t>
            </a:r>
            <a:r>
              <a:rPr lang="en-US" sz="2400" dirty="0"/>
              <a:t> single CPU, 105 PFLOPS </a:t>
            </a:r>
            <a:r>
              <a:rPr lang="en-US" sz="2400" dirty="0" err="1"/>
              <a:t>Linpack</a:t>
            </a:r>
            <a:r>
              <a:rPr lang="en-US" sz="2400" dirty="0"/>
              <a:t>, 125 PFLOPS peak)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15 MW </a:t>
            </a:r>
            <a:r>
              <a:rPr lang="en-US" sz="2400" dirty="0" err="1"/>
              <a:t>odběr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40,960 </a:t>
            </a:r>
            <a:r>
              <a:rPr lang="en-US" sz="2400" dirty="0" err="1"/>
              <a:t>procesorů</a:t>
            </a:r>
            <a:r>
              <a:rPr lang="en-US" sz="2400" dirty="0"/>
              <a:t> </a:t>
            </a:r>
            <a:r>
              <a:rPr lang="en-US" sz="2400" dirty="0" err="1"/>
              <a:t>čínské</a:t>
            </a:r>
            <a:r>
              <a:rPr lang="en-US" sz="2400" dirty="0"/>
              <a:t> </a:t>
            </a:r>
            <a:r>
              <a:rPr lang="en-US" sz="2400" dirty="0" err="1"/>
              <a:t>výroby</a:t>
            </a:r>
            <a:r>
              <a:rPr lang="en-US" sz="2400" dirty="0"/>
              <a:t> SW26010 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Každý</a:t>
            </a:r>
            <a:r>
              <a:rPr lang="en-US" sz="2400" dirty="0"/>
              <a:t> </a:t>
            </a:r>
            <a:r>
              <a:rPr lang="en-US" sz="2400" dirty="0" err="1"/>
              <a:t>má</a:t>
            </a:r>
            <a:r>
              <a:rPr lang="en-US" sz="2400" dirty="0"/>
              <a:t> 256 </a:t>
            </a:r>
            <a:r>
              <a:rPr lang="en-US" sz="2400" dirty="0" err="1"/>
              <a:t>jader</a:t>
            </a:r>
            <a:r>
              <a:rPr lang="en-US" sz="2400" dirty="0"/>
              <a:t>! 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10 649 600 CPU </a:t>
            </a:r>
            <a:r>
              <a:rPr lang="en-US" sz="2400" dirty="0" err="1"/>
              <a:t>celkem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26BA-45EB-9B4E-9B32-97DEDC9EF4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268" y="451199"/>
            <a:ext cx="8489950" cy="869950"/>
          </a:xfrm>
        </p:spPr>
        <p:txBody>
          <a:bodyPr/>
          <a:lstStyle/>
          <a:p>
            <a:pPr lvl="0"/>
            <a:r>
              <a:rPr lang="cs-CZ" dirty="0" err="1"/>
              <a:t>Sunway</a:t>
            </a:r>
            <a:r>
              <a:rPr lang="cs-CZ" dirty="0"/>
              <a:t> </a:t>
            </a:r>
            <a:r>
              <a:rPr lang="cs-CZ" dirty="0" err="1"/>
              <a:t>TaihuLight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B5E233-E874-A445-A02A-A8B767D7F6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346" y="1573361"/>
            <a:ext cx="9143108" cy="45090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7A4B-E1E1-7248-8762-C88C20C07B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25" y="419100"/>
            <a:ext cx="8489950" cy="585788"/>
          </a:xfrm>
        </p:spPr>
        <p:txBody>
          <a:bodyPr wrap="square">
            <a:spAutoFit/>
          </a:bodyPr>
          <a:lstStyle/>
          <a:p>
            <a:pPr lvl="0"/>
            <a:r>
              <a:rPr lang="cs-CZ"/>
              <a:t>HPC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8E-6CC6-6F42-980A-38FA0A1719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9511" y="1847850"/>
            <a:ext cx="8489950" cy="4572000"/>
          </a:xfrm>
        </p:spPr>
        <p:txBody>
          <a:bodyPr>
            <a:normAutofit/>
          </a:bodyPr>
          <a:lstStyle/>
          <a:p>
            <a:pPr lvl="0">
              <a:buClr>
                <a:srgbClr val="2C3E50"/>
              </a:buClr>
              <a:buSzPct val="45000"/>
            </a:pPr>
            <a:r>
              <a:rPr lang="cs-CZ" sz="2400" dirty="0" err="1"/>
              <a:t>High</a:t>
            </a:r>
            <a:r>
              <a:rPr lang="cs-CZ" sz="2400" dirty="0"/>
              <a:t>-performance </a:t>
            </a:r>
            <a:r>
              <a:rPr lang="cs-CZ" sz="2400" dirty="0" err="1"/>
              <a:t>computing</a:t>
            </a:r>
            <a:endParaRPr lang="en-US" dirty="0" err="1">
              <a:cs typeface="Calibri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cs-CZ" sz="2400" dirty="0"/>
              <a:t>Výkonné počítače, náročné problémy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cs-CZ" sz="2400" dirty="0" err="1"/>
              <a:t>FLOPs</a:t>
            </a:r>
            <a:r>
              <a:rPr lang="cs-CZ" sz="2400" dirty="0"/>
              <a:t> – </a:t>
            </a:r>
            <a:r>
              <a:rPr lang="cs-CZ" sz="2400" dirty="0" err="1"/>
              <a:t>Floating</a:t>
            </a:r>
            <a:r>
              <a:rPr lang="cs-CZ" sz="2400" dirty="0"/>
              <a:t>-point </a:t>
            </a:r>
            <a:r>
              <a:rPr lang="cs-CZ" sz="2400" dirty="0" err="1"/>
              <a:t>operations</a:t>
            </a:r>
            <a:r>
              <a:rPr lang="cs-CZ" sz="2400" dirty="0"/>
              <a:t> per second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cs-CZ" sz="2400" dirty="0"/>
              <a:t>Paralelní výpočty</a:t>
            </a:r>
            <a:endParaRPr lang="cs-CZ" sz="2400" dirty="0">
              <a:cs typeface="Calibri"/>
            </a:endParaRPr>
          </a:p>
          <a:p>
            <a:pPr lvl="0"/>
            <a:endParaRPr lang="cs-CZ" sz="24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43E9F1-5C2E-9E43-810A-66E19CC921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68653" y="1740055"/>
            <a:ext cx="2531094" cy="23929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51F4-1048-774B-A4F5-39610EDDBD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Základní pojmy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EA22D0-5FC3-4E6A-81B3-4DF0F07D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cs typeface="Calibri"/>
              </a:rPr>
              <a:t> </a:t>
            </a:r>
            <a:r>
              <a:rPr lang="en-US" b="1" dirty="0">
                <a:cs typeface="Calibri"/>
              </a:rPr>
              <a:t>CPU (Central Processing Unit) -</a:t>
            </a:r>
            <a:r>
              <a:rPr lang="en-US" dirty="0">
                <a:cs typeface="Calibri"/>
              </a:rPr>
              <a:t>     1 </a:t>
            </a:r>
            <a:r>
              <a:rPr lang="en-US" dirty="0" err="1">
                <a:cs typeface="Calibri"/>
              </a:rPr>
              <a:t>procesor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zpracovávající</a:t>
            </a:r>
            <a:r>
              <a:rPr lang="en-US" dirty="0">
                <a:cs typeface="Calibri"/>
              </a:rPr>
              <a:t> 1 data</a:t>
            </a:r>
            <a:endParaRPr lang="en-US"/>
          </a:p>
          <a:p>
            <a:pPr marL="0" indent="0">
              <a:lnSpc>
                <a:spcPct val="120000"/>
              </a:lnSpc>
              <a:buNone/>
            </a:pPr>
            <a:r>
              <a:rPr lang="en-US" b="1" err="1">
                <a:cs typeface="Calibri"/>
              </a:rPr>
              <a:t>Paměť</a:t>
            </a:r>
            <a:r>
              <a:rPr lang="en-US" dirty="0">
                <a:cs typeface="Calibri"/>
              </a:rPr>
              <a:t> – </a:t>
            </a:r>
            <a:r>
              <a:rPr lang="en-US" err="1">
                <a:cs typeface="Calibri"/>
              </a:rPr>
              <a:t>místo</a:t>
            </a:r>
            <a:r>
              <a:rPr lang="en-US" dirty="0">
                <a:cs typeface="Calibri"/>
              </a:rPr>
              <a:t> s </a:t>
            </a:r>
            <a:r>
              <a:rPr lang="en-US" err="1">
                <a:cs typeface="Calibri"/>
              </a:rPr>
              <a:t>uloženými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daty</a:t>
            </a:r>
            <a:r>
              <a:rPr lang="en-US" dirty="0">
                <a:cs typeface="Calibri"/>
              </a:rPr>
              <a:t> </a:t>
            </a:r>
            <a:endParaRPr lang="en-US">
              <a:cs typeface="Calibri"/>
            </a:endParaRPr>
          </a:p>
          <a:p>
            <a:pPr marL="0" indent="0">
              <a:lnSpc>
                <a:spcPct val="120000"/>
              </a:lnSpc>
              <a:buClr>
                <a:srgbClr val="FFFFFF"/>
              </a:buClr>
              <a:buNone/>
            </a:pPr>
            <a:r>
              <a:rPr lang="en-US" b="1" dirty="0" err="1">
                <a:cs typeface="Calibri"/>
              </a:rPr>
              <a:t>Akcelerátor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cs typeface="Calibri"/>
              </a:rPr>
              <a:t>– </a:t>
            </a:r>
            <a:r>
              <a:rPr lang="en-US" dirty="0" err="1">
                <a:cs typeface="Calibri"/>
              </a:rPr>
              <a:t>přídavné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zařízení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zajišťující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výpočetní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výkon</a:t>
            </a:r>
            <a:r>
              <a:rPr lang="en-US" dirty="0">
                <a:cs typeface="Calibri"/>
              </a:rPr>
              <a:t> (GPU, co-</a:t>
            </a:r>
            <a:r>
              <a:rPr lang="en-US" dirty="0" err="1">
                <a:cs typeface="Calibri"/>
              </a:rPr>
              <a:t>procesor</a:t>
            </a:r>
            <a:r>
              <a:rPr lang="en-US" dirty="0">
                <a:cs typeface="Calibri"/>
              </a:rPr>
              <a:t>)</a:t>
            </a:r>
          </a:p>
          <a:p>
            <a:pPr marL="0" indent="0">
              <a:lnSpc>
                <a:spcPct val="120000"/>
              </a:lnSpc>
              <a:buClr>
                <a:srgbClr val="FFFFFF"/>
              </a:buClr>
              <a:buNone/>
            </a:pPr>
            <a:r>
              <a:rPr lang="en-US" b="1" dirty="0">
                <a:cs typeface="Calibri"/>
              </a:rPr>
              <a:t>GPU </a:t>
            </a:r>
            <a:r>
              <a:rPr lang="en-US" dirty="0">
                <a:cs typeface="Calibri"/>
              </a:rPr>
              <a:t>(Graphic processing Unit) - </a:t>
            </a:r>
            <a:r>
              <a:rPr lang="en-US" dirty="0" err="1">
                <a:cs typeface="Calibri"/>
              </a:rPr>
              <a:t>Grafická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karta</a:t>
            </a:r>
            <a:r>
              <a:rPr lang="en-US" dirty="0">
                <a:cs typeface="Calibri"/>
              </a:rPr>
              <a:t> </a:t>
            </a:r>
          </a:p>
          <a:p>
            <a:pPr>
              <a:lnSpc>
                <a:spcPct val="120000"/>
              </a:lnSpc>
              <a:buClr>
                <a:srgbClr val="FFFFFF"/>
              </a:buClr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Složená</a:t>
            </a:r>
            <a:r>
              <a:rPr lang="en-US" dirty="0">
                <a:cs typeface="Calibri"/>
              </a:rPr>
              <a:t> z </a:t>
            </a:r>
            <a:r>
              <a:rPr lang="en-US" dirty="0" err="1">
                <a:cs typeface="Calibri"/>
              </a:rPr>
              <a:t>velmi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velkého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množství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procesorů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např</a:t>
            </a:r>
            <a:r>
              <a:rPr lang="en-US" dirty="0">
                <a:cs typeface="Calibri"/>
              </a:rPr>
              <a:t>. 512, 1024) </a:t>
            </a:r>
          </a:p>
          <a:p>
            <a:pPr marL="0" indent="0">
              <a:lnSpc>
                <a:spcPct val="120000"/>
              </a:lnSpc>
              <a:buClr>
                <a:srgbClr val="FFFFFF"/>
              </a:buClr>
              <a:buNone/>
            </a:pPr>
            <a:r>
              <a:rPr lang="en-US" b="1" dirty="0">
                <a:cs typeface="Calibri"/>
              </a:rPr>
              <a:t>Cluster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výpočetní</a:t>
            </a:r>
            <a:r>
              <a:rPr lang="en-US" dirty="0">
                <a:cs typeface="Calibri"/>
              </a:rPr>
              <a:t> stroj tvořený z většího množství počítačů </a:t>
            </a:r>
            <a:r>
              <a:rPr lang="en-US" dirty="0" err="1">
                <a:cs typeface="Calibri"/>
              </a:rPr>
              <a:t>propojených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pomocí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sítě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např</a:t>
            </a:r>
            <a:r>
              <a:rPr lang="en-US" dirty="0">
                <a:cs typeface="Calibri"/>
              </a:rPr>
              <a:t>. Ethernet) </a:t>
            </a:r>
          </a:p>
          <a:p>
            <a:pPr>
              <a:lnSpc>
                <a:spcPct val="120000"/>
              </a:lnSpc>
              <a:buClr>
                <a:srgbClr val="FFFFFF"/>
              </a:buClr>
            </a:pPr>
            <a:r>
              <a:rPr lang="en-US" dirty="0">
                <a:cs typeface="Calibri"/>
              </a:rPr>
              <a:t>    </a:t>
            </a:r>
            <a:r>
              <a:rPr lang="en-US" dirty="0" err="1">
                <a:cs typeface="Calibri"/>
              </a:rPr>
              <a:t>Jednotlivé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počítače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mohou</a:t>
            </a:r>
            <a:r>
              <a:rPr lang="en-US" dirty="0">
                <a:cs typeface="Calibri"/>
              </a:rPr>
              <a:t>, ale </a:t>
            </a:r>
            <a:r>
              <a:rPr lang="en-US" dirty="0" err="1">
                <a:cs typeface="Calibri"/>
              </a:rPr>
              <a:t>nemusí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být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stejného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typu</a:t>
            </a:r>
            <a:r>
              <a:rPr lang="en-US" dirty="0">
                <a:cs typeface="Calibri"/>
              </a:rPr>
              <a:t> </a:t>
            </a:r>
          </a:p>
          <a:p>
            <a:pPr marL="0" indent="0">
              <a:lnSpc>
                <a:spcPct val="120000"/>
              </a:lnSpc>
              <a:buClr>
                <a:srgbClr val="FFFFFF"/>
              </a:buClr>
              <a:buNone/>
            </a:pPr>
            <a:r>
              <a:rPr lang="en-US" b="1" dirty="0">
                <a:cs typeface="Calibri"/>
              </a:rPr>
              <a:t>Node</a:t>
            </a:r>
            <a:r>
              <a:rPr lang="en-US" dirty="0">
                <a:cs typeface="Calibri"/>
              </a:rPr>
              <a:t> - </a:t>
            </a:r>
            <a:r>
              <a:rPr lang="en-US" err="1">
                <a:cs typeface="Calibri"/>
              </a:rPr>
              <a:t>plnohodnotný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počítač</a:t>
            </a:r>
            <a:r>
              <a:rPr lang="en-US" dirty="0">
                <a:cs typeface="Calibri"/>
              </a:rPr>
              <a:t> se </a:t>
            </a:r>
            <a:r>
              <a:rPr lang="en-US" err="1">
                <a:cs typeface="Calibri"/>
              </a:rPr>
              <a:t>samostatnou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pamětí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může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mít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více</a:t>
            </a:r>
            <a:r>
              <a:rPr lang="en-US" dirty="0">
                <a:cs typeface="Calibri"/>
              </a:rPr>
              <a:t> CPU, GPU </a:t>
            </a:r>
            <a:r>
              <a:rPr lang="en-US" err="1">
                <a:cs typeface="Calibri"/>
              </a:rPr>
              <a:t>či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jiných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akcelerátorů</a:t>
            </a:r>
            <a:r>
              <a:rPr lang="en-US" dirty="0">
                <a:cs typeface="Calibri"/>
              </a:rPr>
              <a:t> </a:t>
            </a:r>
          </a:p>
          <a:p>
            <a:pPr>
              <a:lnSpc>
                <a:spcPct val="120000"/>
              </a:lnSpc>
              <a:buClr>
                <a:srgbClr val="FFFFFF"/>
              </a:buClr>
            </a:pPr>
            <a:r>
              <a:rPr lang="en-US" dirty="0">
                <a:cs typeface="Calibri"/>
              </a:rPr>
              <a:t>    </a:t>
            </a:r>
            <a:r>
              <a:rPr lang="en-US" dirty="0" err="1">
                <a:cs typeface="Calibri"/>
              </a:rPr>
              <a:t>Propojeny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tvoří</a:t>
            </a:r>
            <a:r>
              <a:rPr lang="en-US" dirty="0">
                <a:cs typeface="Calibri"/>
              </a:rPr>
              <a:t> clustery </a:t>
            </a:r>
          </a:p>
          <a:p>
            <a:pPr marL="0" indent="0">
              <a:lnSpc>
                <a:spcPct val="120000"/>
              </a:lnSpc>
              <a:buClr>
                <a:srgbClr val="FFFFFF"/>
              </a:buClr>
              <a:buNone/>
            </a:pPr>
            <a:r>
              <a:rPr lang="en-US" b="1" dirty="0">
                <a:cs typeface="Calibri"/>
              </a:rPr>
              <a:t>Thread/</a:t>
            </a:r>
            <a:r>
              <a:rPr lang="en-US" b="1" dirty="0" err="1">
                <a:cs typeface="Calibri"/>
              </a:rPr>
              <a:t>vlákno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cs typeface="Calibri"/>
              </a:rPr>
              <a:t>– </a:t>
            </a:r>
            <a:r>
              <a:rPr lang="en-US" dirty="0" err="1">
                <a:cs typeface="Calibri"/>
              </a:rPr>
              <a:t>zpracovává</a:t>
            </a:r>
            <a:r>
              <a:rPr lang="en-US" dirty="0">
                <a:cs typeface="Calibri"/>
              </a:rPr>
              <a:t> 1 </a:t>
            </a:r>
            <a:r>
              <a:rPr lang="en-US" dirty="0" err="1">
                <a:cs typeface="Calibri"/>
              </a:rPr>
              <a:t>instrukci</a:t>
            </a:r>
            <a:r>
              <a:rPr lang="en-US" dirty="0">
                <a:cs typeface="Calibri"/>
              </a:rPr>
              <a:t>, hyperthreading</a:t>
            </a:r>
          </a:p>
          <a:p>
            <a:pPr>
              <a:lnSpc>
                <a:spcPct val="120000"/>
              </a:lnSpc>
              <a:buClr>
                <a:srgbClr val="FFFFFF"/>
              </a:buClr>
            </a:pPr>
            <a:r>
              <a:rPr lang="en-US" dirty="0">
                <a:cs typeface="Calibri"/>
              </a:rPr>
              <a:t>    </a:t>
            </a:r>
            <a:r>
              <a:rPr lang="en-US" dirty="0" err="1">
                <a:cs typeface="Calibri"/>
              </a:rPr>
              <a:t>Sériově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zpracovává</a:t>
            </a:r>
            <a:r>
              <a:rPr lang="en-US" dirty="0">
                <a:cs typeface="Calibri"/>
              </a:rPr>
              <a:t> 1 data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69A4-8465-4B62-AAFD-E7C51A5C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CPU</a:t>
            </a:r>
            <a:endParaRPr lang="en-US" dirty="0"/>
          </a:p>
        </p:txBody>
      </p:sp>
      <p:pic>
        <p:nvPicPr>
          <p:cNvPr id="8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0D58421-7E09-48DB-91BF-78BD6EC7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6860" y="255652"/>
            <a:ext cx="6096427" cy="6074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111C01-1331-46C6-A2C6-77997FC57B35}"/>
              </a:ext>
            </a:extLst>
          </p:cNvPr>
          <p:cNvSpPr txBox="1"/>
          <p:nvPr/>
        </p:nvSpPr>
        <p:spPr>
          <a:xfrm>
            <a:off x="254618" y="2206083"/>
            <a:ext cx="4852639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Zmenšuje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velikost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tranzistorů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zvyšuje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jejich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počet</a:t>
            </a:r>
            <a:r>
              <a:rPr lang="en-US" dirty="0">
                <a:cs typeface="Calibri"/>
              </a:rPr>
              <a:t>, ale </a:t>
            </a:r>
            <a:r>
              <a:rPr lang="en-US" dirty="0" err="1">
                <a:cs typeface="Calibri"/>
              </a:rPr>
              <a:t>výkon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dále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neroste</a:t>
            </a:r>
            <a:r>
              <a:rPr lang="en-US" dirty="0"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Jsme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fyzikální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hranici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výkonu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procesoru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Nutnost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paralelizace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jedinná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další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zvyšování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výkonu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Jednoduchá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vektorizace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Složitější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OpenMP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openACC</a:t>
            </a:r>
            <a:r>
              <a:rPr lang="en-US" dirty="0">
                <a:cs typeface="Calibri"/>
              </a:rPr>
              <a:t>, MPI, </a:t>
            </a:r>
            <a:r>
              <a:rPr lang="en-US" dirty="0" err="1">
                <a:cs typeface="Calibri"/>
              </a:rPr>
              <a:t>coprocesory</a:t>
            </a:r>
            <a:r>
              <a:rPr lang="en-US" dirty="0">
                <a:cs typeface="Calibri"/>
              </a:rPr>
              <a:t>, …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54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A6BE-3C95-D54D-8372-CA28736335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537" y="562711"/>
            <a:ext cx="8489950" cy="869950"/>
          </a:xfrm>
        </p:spPr>
        <p:txBody>
          <a:bodyPr/>
          <a:lstStyle/>
          <a:p>
            <a:pPr lvl="0"/>
            <a:r>
              <a:rPr lang="cs-CZ"/>
              <a:t>Vektorizace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95F72-DD4E-2740-BF0A-54F6584396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732" y="708219"/>
            <a:ext cx="8489950" cy="4572000"/>
          </a:xfrm>
        </p:spPr>
        <p:txBody>
          <a:bodyPr/>
          <a:lstStyle/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/>
              <a:t>Nejjednodušší způsob zvýšení výpočetního výkonu</a:t>
            </a:r>
          </a:p>
          <a:p>
            <a:pPr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>
                <a:cs typeface="Calibri"/>
              </a:rPr>
              <a:t>Procesor provádí operaci na několika datech </a:t>
            </a:r>
            <a:r>
              <a:rPr lang="cs-CZ" dirty="0" err="1">
                <a:cs typeface="Calibri"/>
              </a:rPr>
              <a:t>zárověň</a:t>
            </a:r>
            <a:endParaRPr lang="cs-CZ" dirty="0" err="1"/>
          </a:p>
          <a:p>
            <a:pPr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dirty="0"/>
              <a:t>Dnes ve všech CPU – liší se však stupeň</a:t>
            </a:r>
            <a:r>
              <a:rPr lang="cs-CZ" dirty="0">
                <a:cs typeface="Calibri"/>
              </a:rPr>
              <a:t> (VL)</a:t>
            </a: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endParaRPr lang="cs-CZ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1507B6B-20A0-4C26-AB6E-010ABBDF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863" y="1996531"/>
            <a:ext cx="5633224" cy="1517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193A-EDEF-FC43-96C3-535E18CD5D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7756" y="367565"/>
            <a:ext cx="8489950" cy="869950"/>
          </a:xfrm>
        </p:spPr>
        <p:txBody>
          <a:bodyPr/>
          <a:lstStyle/>
          <a:p>
            <a:pPr lvl="0"/>
            <a:r>
              <a:rPr lang="cs-CZ" dirty="0"/>
              <a:t>Hierarchie paměti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A3E7-35B8-A64E-86EA-3EEFCCFFD1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146" y="1553853"/>
            <a:ext cx="6278292" cy="474856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2C3E50"/>
              </a:buClr>
              <a:buSzPct val="45000"/>
            </a:pPr>
            <a:r>
              <a:rPr lang="cs-CZ" sz="2800" dirty="0"/>
              <a:t>Registry – přímo v CPU</a:t>
            </a:r>
            <a:endParaRPr lang="en-US" sz="2800" dirty="0">
              <a:cs typeface="Calibri"/>
            </a:endParaRPr>
          </a:p>
          <a:p>
            <a:pPr lvl="1">
              <a:buClr>
                <a:srgbClr val="2C3E50"/>
              </a:buClr>
              <a:buSzPct val="45000"/>
            </a:pPr>
            <a:r>
              <a:rPr lang="cs-CZ" sz="2600" dirty="0">
                <a:cs typeface="Calibri"/>
              </a:rPr>
              <a:t>nejrychlejší</a:t>
            </a:r>
          </a:p>
          <a:p>
            <a:pPr lvl="0">
              <a:buClr>
                <a:srgbClr val="2C3E50"/>
              </a:buClr>
              <a:buSzPct val="45000"/>
            </a:pPr>
            <a:r>
              <a:rPr lang="cs-CZ" sz="2800" dirty="0" err="1"/>
              <a:t>Cache</a:t>
            </a:r>
            <a:r>
              <a:rPr lang="cs-CZ" sz="2800" dirty="0"/>
              <a:t> (L1, L2, L3)</a:t>
            </a:r>
            <a:endParaRPr lang="cs-CZ" sz="28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cs-CZ" sz="2800" dirty="0"/>
              <a:t>RAM</a:t>
            </a:r>
            <a:endParaRPr lang="cs-CZ" sz="28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cs-CZ" sz="2800" dirty="0"/>
              <a:t>HDD</a:t>
            </a:r>
            <a:r>
              <a:rPr lang="cs-CZ" sz="2800" dirty="0">
                <a:cs typeface="Calibri"/>
              </a:rPr>
              <a:t>/SDD</a:t>
            </a:r>
          </a:p>
          <a:p>
            <a:pPr>
              <a:buClr>
                <a:srgbClr val="2C3E50"/>
              </a:buClr>
              <a:buSzPct val="45000"/>
            </a:pPr>
            <a:r>
              <a:rPr lang="cs-CZ" sz="2800" dirty="0">
                <a:cs typeface="Calibri"/>
              </a:rPr>
              <a:t>Propojeny sběrnicemi</a:t>
            </a:r>
          </a:p>
          <a:p>
            <a:pPr>
              <a:buClr>
                <a:srgbClr val="2C3E50"/>
              </a:buClr>
              <a:buSzPct val="45000"/>
            </a:pPr>
            <a:r>
              <a:rPr lang="cs-CZ" sz="2600" dirty="0">
                <a:cs typeface="Calibri"/>
              </a:rPr>
              <a:t>Rychlost počítače ovlivňuje</a:t>
            </a:r>
          </a:p>
          <a:p>
            <a:pPr lvl="1">
              <a:buClr>
                <a:srgbClr val="2C3E50"/>
              </a:buClr>
              <a:buSzPct val="45000"/>
            </a:pPr>
            <a:r>
              <a:rPr lang="cs-CZ" sz="2400" dirty="0">
                <a:cs typeface="Calibri"/>
              </a:rPr>
              <a:t>Rychlost přenosu mezi stupni</a:t>
            </a:r>
          </a:p>
          <a:p>
            <a:pPr lvl="1">
              <a:buClr>
                <a:srgbClr val="2C3E50"/>
              </a:buClr>
              <a:buSzPct val="45000"/>
            </a:pPr>
            <a:r>
              <a:rPr lang="cs-CZ" sz="2400" dirty="0">
                <a:cs typeface="Calibri"/>
              </a:rPr>
              <a:t>Rychlost čtení/zápisu</a:t>
            </a:r>
          </a:p>
          <a:p>
            <a:pPr lvl="1">
              <a:buClr>
                <a:srgbClr val="2C3E50"/>
              </a:buClr>
              <a:buSzPct val="45000"/>
            </a:pPr>
            <a:r>
              <a:rPr lang="cs-CZ" sz="2400" dirty="0">
                <a:cs typeface="Calibri"/>
              </a:rPr>
              <a:t>Velikost paměti (jak dlouho budeme data hledat)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F0CAFE-8123-F94F-B886-EA2E2C0202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7517" y="2043037"/>
            <a:ext cx="4873125" cy="39839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8A3B-5DA6-224F-A438-4C8F00B05A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1902" y="453096"/>
            <a:ext cx="8489950" cy="585788"/>
          </a:xfrm>
        </p:spPr>
        <p:txBody>
          <a:bodyPr wrap="square">
            <a:spAutoFit/>
          </a:bodyPr>
          <a:lstStyle/>
          <a:p>
            <a:pPr lvl="0"/>
            <a:r>
              <a:rPr lang="cs-CZ" dirty="0"/>
              <a:t>Schémata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18EB0-CE35-404E-9CD6-FBDDDC30E3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6854" y="1182146"/>
            <a:ext cx="5397886" cy="2181225"/>
          </a:xfrm>
        </p:spPr>
        <p:txBody>
          <a:bodyPr>
            <a:normAutofit/>
          </a:bodyPr>
          <a:lstStyle/>
          <a:p>
            <a:pPr marL="0" lvl="0" indent="0">
              <a:buClr>
                <a:srgbClr val="2C3E50"/>
              </a:buClr>
              <a:buSzPct val="45000"/>
              <a:buNone/>
            </a:pPr>
            <a:r>
              <a:rPr lang="cs-CZ" sz="2000" b="1" dirty="0"/>
              <a:t>SISD (Single </a:t>
            </a:r>
            <a:r>
              <a:rPr lang="cs-CZ" sz="2000" b="1" dirty="0" err="1"/>
              <a:t>Instruction</a:t>
            </a:r>
            <a:r>
              <a:rPr lang="cs-CZ" sz="2000" b="1" dirty="0"/>
              <a:t> Single data)</a:t>
            </a:r>
            <a:endParaRPr lang="en-US" sz="2000" b="1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Sériové zpracování jednoho typu dat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 err="1"/>
              <a:t>nejjednoduší</a:t>
            </a:r>
            <a:endParaRPr lang="cs-CZ" sz="2000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30B32-6346-EC43-AC8A-1E74BE3CFF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19096" y="1326183"/>
            <a:ext cx="4953347" cy="18986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Clr>
                <a:srgbClr val="2C3E50"/>
              </a:buClr>
              <a:buSzPct val="45000"/>
              <a:buNone/>
            </a:pPr>
            <a:r>
              <a:rPr lang="cs-CZ" sz="2000" b="1" dirty="0"/>
              <a:t>SIMD (Single </a:t>
            </a:r>
            <a:r>
              <a:rPr lang="cs-CZ" sz="2000" b="1" dirty="0" err="1"/>
              <a:t>Instruction</a:t>
            </a:r>
            <a:r>
              <a:rPr lang="cs-CZ" sz="2000" b="1" dirty="0"/>
              <a:t> </a:t>
            </a:r>
            <a:r>
              <a:rPr lang="cs-CZ" sz="2000" b="1" dirty="0" err="1"/>
              <a:t>Multiple</a:t>
            </a:r>
            <a:r>
              <a:rPr lang="cs-CZ" sz="2000" b="1" dirty="0"/>
              <a:t> Data)</a:t>
            </a:r>
            <a:endParaRPr lang="en-US" sz="2000" b="1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Provádí stejnou operaci na různých vstupních datech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Víceprocesorové systémy, grafické karty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nejpoužívanější</a:t>
            </a:r>
            <a:endParaRPr lang="cs-CZ" sz="2000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3D263-A0B3-A048-8CD3-EF8964E64B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67068" y="3839234"/>
            <a:ext cx="5081935" cy="2181225"/>
          </a:xfrm>
        </p:spPr>
        <p:txBody>
          <a:bodyPr>
            <a:normAutofit/>
          </a:bodyPr>
          <a:lstStyle/>
          <a:p>
            <a:pPr marL="0" lvl="0" indent="0">
              <a:buClr>
                <a:srgbClr val="2C3E50"/>
              </a:buClr>
              <a:buSzPct val="45000"/>
              <a:buNone/>
            </a:pPr>
            <a:r>
              <a:rPr lang="cs-CZ" sz="2000" b="1" dirty="0"/>
              <a:t>MIMD (</a:t>
            </a:r>
            <a:r>
              <a:rPr lang="cs-CZ" sz="2000" b="1" dirty="0" err="1"/>
              <a:t>Multiple</a:t>
            </a:r>
            <a:r>
              <a:rPr lang="cs-CZ" sz="2000" b="1" dirty="0"/>
              <a:t> </a:t>
            </a:r>
            <a:r>
              <a:rPr lang="cs-CZ" sz="2000" b="1" dirty="0" err="1"/>
              <a:t>Instruction</a:t>
            </a:r>
            <a:r>
              <a:rPr lang="cs-CZ" sz="2000" b="1" dirty="0"/>
              <a:t> </a:t>
            </a:r>
            <a:r>
              <a:rPr lang="cs-CZ" sz="2000" b="1" dirty="0" err="1"/>
              <a:t>Multiple</a:t>
            </a:r>
            <a:r>
              <a:rPr lang="cs-CZ" sz="2000" b="1" dirty="0"/>
              <a:t> Data)</a:t>
            </a:r>
            <a:endParaRPr lang="en-US" sz="2000" b="1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Různé operace na různých datech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Nejvýkonnější výpočetní clustery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Velmi úzké zaměření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Specifický přístup k řešení</a:t>
            </a:r>
            <a:endParaRPr lang="cs-CZ" sz="2000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E6EAE5-4966-0C4A-A431-10947F0E24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6854" y="3978624"/>
            <a:ext cx="5397886" cy="2181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Clr>
                <a:srgbClr val="2C3E50"/>
              </a:buClr>
              <a:buSzPct val="45000"/>
              <a:buNone/>
            </a:pPr>
            <a:r>
              <a:rPr lang="cs-CZ" sz="2000" b="1" dirty="0"/>
              <a:t>MISD (</a:t>
            </a:r>
            <a:r>
              <a:rPr lang="cs-CZ" sz="2000" b="1" dirty="0" err="1"/>
              <a:t>Multiple</a:t>
            </a:r>
            <a:r>
              <a:rPr lang="cs-CZ" sz="2000" b="1" dirty="0"/>
              <a:t> </a:t>
            </a:r>
            <a:r>
              <a:rPr lang="cs-CZ" sz="2000" b="1" dirty="0" err="1"/>
              <a:t>Instruction</a:t>
            </a:r>
            <a:r>
              <a:rPr lang="cs-CZ" sz="2000" b="1" dirty="0"/>
              <a:t> Single Data)</a:t>
            </a:r>
            <a:endParaRPr lang="cs-CZ" sz="2000" b="1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Provádí stejnou operaci na různých vstupních datech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Vysoká přesnost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Specifické použití</a:t>
            </a:r>
            <a:endParaRPr lang="cs-CZ" sz="20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  <a:buFont typeface="StarSymbol"/>
              <a:buChar char="●"/>
            </a:pPr>
            <a:r>
              <a:rPr lang="cs-CZ" sz="2000" dirty="0"/>
              <a:t>vzácné</a:t>
            </a:r>
            <a:endParaRPr lang="cs-CZ" sz="2000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1C46-3384-8346-8415-6A87294E9E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8780" y="311809"/>
            <a:ext cx="8489950" cy="869950"/>
          </a:xfrm>
        </p:spPr>
        <p:txBody>
          <a:bodyPr/>
          <a:lstStyle/>
          <a:p>
            <a:pPr lvl="0"/>
            <a:r>
              <a:rPr lang="cs-CZ" dirty="0"/>
              <a:t>Paralelní vs. sériové algoritmy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65AC-6591-EB47-A842-5E2EFB21DF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3122" y="1433048"/>
            <a:ext cx="8489950" cy="4572000"/>
          </a:xfrm>
        </p:spPr>
        <p:txBody>
          <a:bodyPr>
            <a:normAutofit/>
          </a:bodyPr>
          <a:lstStyle/>
          <a:p>
            <a:pPr lvl="0">
              <a:buClr>
                <a:srgbClr val="2C3E50"/>
              </a:buClr>
              <a:buSzPct val="45000"/>
            </a:pPr>
            <a:r>
              <a:rPr lang="cs-CZ" sz="2400" dirty="0"/>
              <a:t>Je potřeba přemýšlet jinak od začátku návrhu algoritmu</a:t>
            </a:r>
            <a:endParaRPr lang="cs-CZ" sz="2400" dirty="0">
              <a:cs typeface="Calibri"/>
            </a:endParaRPr>
          </a:p>
          <a:p>
            <a:pPr>
              <a:buClr>
                <a:srgbClr val="2C3E50"/>
              </a:buClr>
              <a:buSzPct val="45000"/>
            </a:pPr>
            <a:r>
              <a:rPr lang="cs-CZ" sz="2400" dirty="0"/>
              <a:t>Paralelizace smyček</a:t>
            </a:r>
            <a:endParaRPr lang="cs-CZ" sz="2400" dirty="0">
              <a:cs typeface="Calibri"/>
            </a:endParaRPr>
          </a:p>
          <a:p>
            <a:pPr lvl="0">
              <a:buClr>
                <a:srgbClr val="2C3E50"/>
              </a:buClr>
              <a:buSzPct val="45000"/>
            </a:pPr>
            <a:r>
              <a:rPr lang="cs-CZ" sz="2400" dirty="0"/>
              <a:t>Data dependance – datová závislost</a:t>
            </a:r>
            <a:endParaRPr lang="cs-CZ" sz="2400" dirty="0">
              <a:cs typeface="Calibri"/>
            </a:endParaRPr>
          </a:p>
          <a:p>
            <a:pPr marL="742950" lvl="2">
              <a:spcBef>
                <a:spcPts val="0"/>
              </a:spcBef>
              <a:spcAft>
                <a:spcPts val="1283"/>
              </a:spcAft>
              <a:buClr>
                <a:srgbClr val="2C3E50"/>
              </a:buClr>
              <a:buSzPct val="75000"/>
            </a:pPr>
            <a:r>
              <a:rPr lang="cs-CZ" sz="2000" dirty="0">
                <a:solidFill>
                  <a:srgbClr val="FFFFFF"/>
                </a:solidFill>
                <a:latin typeface="Source Sans Pro Semibold" pitchFamily="34"/>
              </a:rPr>
              <a:t>Výsledek operace na 1 vlákně závisí na výsledku na jiném, paralelně zpracovávaném vlákně → špatné výsledky/zpomalení (čekání 1 vlákna na jiné)</a:t>
            </a:r>
          </a:p>
          <a:p>
            <a:pPr lvl="0">
              <a:buClr>
                <a:srgbClr val="2C3E50"/>
              </a:buClr>
              <a:buSzPct val="45000"/>
            </a:pPr>
            <a:r>
              <a:rPr lang="cs-CZ" sz="2400" dirty="0"/>
              <a:t>Nevhodný paralelní algoritmus může vést ke zpomalení kódu případně i ke špatným výsledkům!</a:t>
            </a:r>
            <a:endParaRPr lang="cs-CZ" sz="2400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EC8C-EC91-8F4E-91A1-4DB69C93F2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4829" y="293223"/>
            <a:ext cx="8489950" cy="869950"/>
          </a:xfrm>
        </p:spPr>
        <p:txBody>
          <a:bodyPr/>
          <a:lstStyle/>
          <a:p>
            <a:pPr lvl="0"/>
            <a:r>
              <a:rPr lang="cs-CZ" dirty="0"/>
              <a:t>Modely paralelního </a:t>
            </a:r>
            <a:r>
              <a:rPr lang="cs-CZ" dirty="0">
                <a:cs typeface="Calibri Light"/>
              </a:rPr>
              <a:t>počítání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79B676-0DA4-9D48-A02B-3DD038CA68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27144" y="4233774"/>
            <a:ext cx="3119540" cy="2147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EF5CE63-9FA8-D94D-A91B-277985FC09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94083" y="4376147"/>
            <a:ext cx="4181489" cy="16931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B455E-3161-458E-A6DD-00A63A4B64AE}"/>
              </a:ext>
            </a:extLst>
          </p:cNvPr>
          <p:cNvSpPr txBox="1"/>
          <p:nvPr/>
        </p:nvSpPr>
        <p:spPr>
          <a:xfrm>
            <a:off x="802887" y="1351156"/>
            <a:ext cx="492698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Shared memory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Všechna</a:t>
            </a:r>
            <a:r>
              <a:rPr lang="en-US" dirty="0"/>
              <a:t> </a:t>
            </a:r>
            <a:r>
              <a:rPr lang="en-US" dirty="0" err="1"/>
              <a:t>vlákna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do </a:t>
            </a:r>
            <a:r>
              <a:rPr lang="en-US" dirty="0" err="1"/>
              <a:t>stejné</a:t>
            </a:r>
            <a:r>
              <a:rPr lang="en-US" dirty="0"/>
              <a:t> </a:t>
            </a:r>
            <a:r>
              <a:rPr lang="en-US" dirty="0" err="1"/>
              <a:t>paměti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jednoduché</a:t>
            </a:r>
            <a:r>
              <a:rPr lang="en-US" dirty="0"/>
              <a:t> </a:t>
            </a:r>
            <a:r>
              <a:rPr lang="en-US" dirty="0" err="1"/>
              <a:t>programování</a:t>
            </a:r>
            <a:r>
              <a:rPr lang="en-US" dirty="0"/>
              <a:t>, </a:t>
            </a:r>
            <a:r>
              <a:rPr lang="en-US" dirty="0" err="1"/>
              <a:t>většinou</a:t>
            </a:r>
            <a:r>
              <a:rPr lang="en-US" dirty="0"/>
              <a:t> 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přidat</a:t>
            </a:r>
            <a:r>
              <a:rPr lang="en-US" dirty="0"/>
              <a:t> 1 řádek do kódu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Automatická</a:t>
            </a:r>
            <a:r>
              <a:rPr lang="en-US" dirty="0"/>
              <a:t> </a:t>
            </a:r>
            <a:r>
              <a:rPr lang="en-US" dirty="0" err="1"/>
              <a:t>paralelizace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Data </a:t>
            </a:r>
            <a:r>
              <a:rPr lang="en-US" dirty="0" err="1"/>
              <a:t>depandance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Knihovny</a:t>
            </a:r>
            <a:r>
              <a:rPr lang="en-US" dirty="0"/>
              <a:t>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err="1"/>
              <a:t>OpenACC</a:t>
            </a:r>
            <a:endParaRPr lang="en-US" dirty="0" err="1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1E7A9-A2D3-4F3F-B3D9-578A191F0323}"/>
              </a:ext>
            </a:extLst>
          </p:cNvPr>
          <p:cNvSpPr txBox="1"/>
          <p:nvPr/>
        </p:nvSpPr>
        <p:spPr>
          <a:xfrm>
            <a:off x="6025375" y="1406912"/>
            <a:ext cx="5558882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MPI (Message Passing Interface)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/>
              <a:t>Clustery 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Jednotlivé</a:t>
            </a:r>
            <a:r>
              <a:rPr lang="en-US" dirty="0"/>
              <a:t> </a:t>
            </a:r>
            <a:r>
              <a:rPr lang="en-US" dirty="0" err="1"/>
              <a:t>jednotky</a:t>
            </a:r>
            <a:r>
              <a:rPr lang="en-US" dirty="0"/>
              <a:t> </a:t>
            </a:r>
            <a:r>
              <a:rPr lang="en-US" dirty="0" err="1"/>
              <a:t>spolupracují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výměny</a:t>
            </a:r>
            <a:r>
              <a:rPr lang="en-US" dirty="0"/>
              <a:t> „</a:t>
            </a:r>
            <a:r>
              <a:rPr lang="en-US" dirty="0" err="1"/>
              <a:t>zpráv</a:t>
            </a:r>
            <a:r>
              <a:rPr lang="en-US" dirty="0"/>
              <a:t>“ 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en-US" dirty="0" err="1"/>
              <a:t>OpenMPI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248</TotalTime>
  <Words>594</Words>
  <Application>Microsoft Office PowerPoint</Application>
  <PresentationFormat>Widescreen</PresentationFormat>
  <Paragraphs>147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Celestial</vt:lpstr>
      <vt:lpstr>High perfomance computing</vt:lpstr>
      <vt:lpstr>HPC</vt:lpstr>
      <vt:lpstr>Základní pojmy</vt:lpstr>
      <vt:lpstr>CPU</vt:lpstr>
      <vt:lpstr>Vektorizace</vt:lpstr>
      <vt:lpstr>Hierarchie paměti</vt:lpstr>
      <vt:lpstr>Schémata</vt:lpstr>
      <vt:lpstr>Paralelní vs. sériové algoritmy</vt:lpstr>
      <vt:lpstr>Modely paralelního počítání</vt:lpstr>
      <vt:lpstr>SHARED MEMORY</vt:lpstr>
      <vt:lpstr>Nvidia CUDA</vt:lpstr>
      <vt:lpstr>Výpočetní cluster</vt:lpstr>
      <vt:lpstr>PowerPoint Presentation</vt:lpstr>
      <vt:lpstr>SALOMON</vt:lpstr>
      <vt:lpstr>Sunway TaihuLight</vt:lpstr>
      <vt:lpstr>Sunway TaihuLight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</dc:title>
  <cp:lastModifiedBy>Uživatel Microsoft Office</cp:lastModifiedBy>
  <cp:revision>126</cp:revision>
  <dcterms:created xsi:type="dcterms:W3CDTF">2017-03-27T07:59:35Z</dcterms:created>
  <dcterms:modified xsi:type="dcterms:W3CDTF">2018-04-11T08:02:03Z</dcterms:modified>
</cp:coreProperties>
</file>