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media/image32.jpeg" ContentType="image/jpeg"/>
  <Override PartName="/ppt/media/image31.jpeg" ContentType="image/jpeg"/>
  <Override PartName="/ppt/media/image30.jpeg" ContentType="image/jpeg"/>
  <Override PartName="/ppt/media/image26.jpeg" ContentType="image/jpeg"/>
  <Override PartName="/ppt/media/image6.png" ContentType="image/png"/>
  <Override PartName="/ppt/media/image5.png" ContentType="image/png"/>
  <Override PartName="/ppt/media/image4.png" ContentType="image/png"/>
  <Override PartName="/ppt/media/image3.png" ContentType="image/png"/>
  <Override PartName="/ppt/media/image1.png" ContentType="image/png"/>
  <Override PartName="/ppt/media/image2.png" ContentType="image/png"/>
  <Override PartName="/ppt/media/image7.png" ContentType="image/png"/>
  <Override PartName="/ppt/media/image8.png" ContentType="image/png"/>
  <Override PartName="/ppt/media/image9.png" ContentType="image/png"/>
  <Override PartName="/ppt/media/image29.png" ContentType="image/png"/>
  <Override PartName="/ppt/media/image28.png" ContentType="image/png"/>
  <Override PartName="/ppt/media/image27.png" ContentType="image/png"/>
  <Override PartName="/ppt/media/image25.png" ContentType="image/png"/>
  <Override PartName="/ppt/media/image24.png" ContentType="image/png"/>
  <Override PartName="/ppt/media/image23.png" ContentType="image/png"/>
  <Override PartName="/ppt/media/image22.png" ContentType="image/png"/>
  <Override PartName="/ppt/media/image21.png" ContentType="image/png"/>
  <Override PartName="/ppt/media/image20.png" ContentType="image/png"/>
  <Override PartName="/ppt/media/image19.png" ContentType="image/png"/>
  <Override PartName="/ppt/media/image18.png" ContentType="image/png"/>
  <Override PartName="/ppt/media/image17.png" ContentType="image/png"/>
  <Override PartName="/ppt/media/image15.png" ContentType="image/png"/>
  <Override PartName="/ppt/media/image16.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slideMasters/slideMaster5.xml" ContentType="application/vnd.openxmlformats-officedocument.presentationml.slideMaster+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60.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53.xml.rels" ContentType="application/vnd.openxmlformats-package.relationships+xml"/>
  <Override PartName="/ppt/slideLayouts/_rels/slideLayout52.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59.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49.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60.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49.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55.xml" ContentType="application/vnd.openxmlformats-officedocument.presentationml.slideLayout+xml"/>
  <Override PartName="/ppt/slideLayouts/slideLayout30.xml" ContentType="application/vnd.openxmlformats-officedocument.presentationml.slideLayout+xml"/>
  <Override PartName="/ppt/slideLayouts/slideLayout56.xml" ContentType="application/vnd.openxmlformats-officedocument.presentationml.slideLayout+xml"/>
  <Override PartName="/ppt/slideLayouts/slideLayout31.xml" ContentType="application/vnd.openxmlformats-officedocument.presentationml.slideLayout+xml"/>
  <Override PartName="/ppt/slideLayouts/slideLayout57.xml" ContentType="application/vnd.openxmlformats-officedocument.presentationml.slideLayout+xml"/>
  <Override PartName="/ppt/slideLayouts/slideLayout32.xml" ContentType="application/vnd.openxmlformats-officedocument.presentationml.slideLayout+xml"/>
  <Override PartName="/ppt/slideLayouts/slideLayout58.xml" ContentType="application/vnd.openxmlformats-officedocument.presentationml.slideLayout+xml"/>
  <Override PartName="/ppt/slideLayouts/slideLayout33.xml" ContentType="application/vnd.openxmlformats-officedocument.presentationml.slideLayout+xml"/>
  <Override PartName="/ppt/slideLayouts/slideLayout59.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33" name="PlaceHolder 2"/>
          <p:cNvSpPr>
            <a:spLocks noGrp="1"/>
          </p:cNvSpPr>
          <p:nvPr>
            <p:ph type="body"/>
          </p:nvPr>
        </p:nvSpPr>
        <p:spPr>
          <a:xfrm>
            <a:off x="1103400" y="206064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34" name="PlaceHolder 3"/>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36"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37"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38"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39" name="PlaceHolder 5"/>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41" name="PlaceHolder 2"/>
          <p:cNvSpPr>
            <a:spLocks noGrp="1"/>
          </p:cNvSpPr>
          <p:nvPr>
            <p:ph type="body"/>
          </p:nvPr>
        </p:nvSpPr>
        <p:spPr>
          <a:xfrm>
            <a:off x="110340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42" name="PlaceHolder 3"/>
          <p:cNvSpPr>
            <a:spLocks noGrp="1"/>
          </p:cNvSpPr>
          <p:nvPr>
            <p:ph type="body"/>
          </p:nvPr>
        </p:nvSpPr>
        <p:spPr>
          <a:xfrm>
            <a:off x="258984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43" name="PlaceHolder 4"/>
          <p:cNvSpPr>
            <a:spLocks noGrp="1"/>
          </p:cNvSpPr>
          <p:nvPr>
            <p:ph type="body"/>
          </p:nvPr>
        </p:nvSpPr>
        <p:spPr>
          <a:xfrm>
            <a:off x="407592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44" name="PlaceHolder 5"/>
          <p:cNvSpPr>
            <a:spLocks noGrp="1"/>
          </p:cNvSpPr>
          <p:nvPr>
            <p:ph type="body"/>
          </p:nvPr>
        </p:nvSpPr>
        <p:spPr>
          <a:xfrm>
            <a:off x="407592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45" name="PlaceHolder 6"/>
          <p:cNvSpPr>
            <a:spLocks noGrp="1"/>
          </p:cNvSpPr>
          <p:nvPr>
            <p:ph type="body"/>
          </p:nvPr>
        </p:nvSpPr>
        <p:spPr>
          <a:xfrm>
            <a:off x="258984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46" name="PlaceHolder 7"/>
          <p:cNvSpPr>
            <a:spLocks noGrp="1"/>
          </p:cNvSpPr>
          <p:nvPr>
            <p:ph type="body"/>
          </p:nvPr>
        </p:nvSpPr>
        <p:spPr>
          <a:xfrm>
            <a:off x="110340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59" name="PlaceHolder 2"/>
          <p:cNvSpPr>
            <a:spLocks noGrp="1"/>
          </p:cNvSpPr>
          <p:nvPr>
            <p:ph type="subTitle"/>
          </p:nvPr>
        </p:nvSpPr>
        <p:spPr>
          <a:xfrm>
            <a:off x="1103400" y="2060640"/>
            <a:ext cx="4395960" cy="41954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61" name="PlaceHolder 2"/>
          <p:cNvSpPr>
            <a:spLocks noGrp="1"/>
          </p:cNvSpPr>
          <p:nvPr>
            <p:ph type="body"/>
          </p:nvPr>
        </p:nvSpPr>
        <p:spPr>
          <a:xfrm>
            <a:off x="1103400" y="2060640"/>
            <a:ext cx="439596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63"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64" name="PlaceHolder 3"/>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646200" y="452880"/>
            <a:ext cx="9404280" cy="64911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68"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69" name="PlaceHolder 3"/>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70" name="PlaceHolder 4"/>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2" name="PlaceHolder 2"/>
          <p:cNvSpPr>
            <a:spLocks noGrp="1"/>
          </p:cNvSpPr>
          <p:nvPr>
            <p:ph type="subTitle"/>
          </p:nvPr>
        </p:nvSpPr>
        <p:spPr>
          <a:xfrm>
            <a:off x="1103400" y="2060640"/>
            <a:ext cx="4395960" cy="41954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72"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73"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74"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76"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77"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78" name="PlaceHolder 4"/>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80" name="PlaceHolder 2"/>
          <p:cNvSpPr>
            <a:spLocks noGrp="1"/>
          </p:cNvSpPr>
          <p:nvPr>
            <p:ph type="body"/>
          </p:nvPr>
        </p:nvSpPr>
        <p:spPr>
          <a:xfrm>
            <a:off x="1103400" y="206064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81" name="PlaceHolder 3"/>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83"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84"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85"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86" name="PlaceHolder 5"/>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88" name="PlaceHolder 2"/>
          <p:cNvSpPr>
            <a:spLocks noGrp="1"/>
          </p:cNvSpPr>
          <p:nvPr>
            <p:ph type="body"/>
          </p:nvPr>
        </p:nvSpPr>
        <p:spPr>
          <a:xfrm>
            <a:off x="110340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89" name="PlaceHolder 3"/>
          <p:cNvSpPr>
            <a:spLocks noGrp="1"/>
          </p:cNvSpPr>
          <p:nvPr>
            <p:ph type="body"/>
          </p:nvPr>
        </p:nvSpPr>
        <p:spPr>
          <a:xfrm>
            <a:off x="258984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90" name="PlaceHolder 4"/>
          <p:cNvSpPr>
            <a:spLocks noGrp="1"/>
          </p:cNvSpPr>
          <p:nvPr>
            <p:ph type="body"/>
          </p:nvPr>
        </p:nvSpPr>
        <p:spPr>
          <a:xfrm>
            <a:off x="407592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91" name="PlaceHolder 5"/>
          <p:cNvSpPr>
            <a:spLocks noGrp="1"/>
          </p:cNvSpPr>
          <p:nvPr>
            <p:ph type="body"/>
          </p:nvPr>
        </p:nvSpPr>
        <p:spPr>
          <a:xfrm>
            <a:off x="407592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92" name="PlaceHolder 6"/>
          <p:cNvSpPr>
            <a:spLocks noGrp="1"/>
          </p:cNvSpPr>
          <p:nvPr>
            <p:ph type="body"/>
          </p:nvPr>
        </p:nvSpPr>
        <p:spPr>
          <a:xfrm>
            <a:off x="258984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93" name="PlaceHolder 7"/>
          <p:cNvSpPr>
            <a:spLocks noGrp="1"/>
          </p:cNvSpPr>
          <p:nvPr>
            <p:ph type="body"/>
          </p:nvPr>
        </p:nvSpPr>
        <p:spPr>
          <a:xfrm>
            <a:off x="110340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5"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06" name="PlaceHolder 2"/>
          <p:cNvSpPr>
            <a:spLocks noGrp="1"/>
          </p:cNvSpPr>
          <p:nvPr>
            <p:ph type="subTitle"/>
          </p:nvPr>
        </p:nvSpPr>
        <p:spPr>
          <a:xfrm>
            <a:off x="1103400" y="2060640"/>
            <a:ext cx="4395960" cy="41954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08" name="PlaceHolder 2"/>
          <p:cNvSpPr>
            <a:spLocks noGrp="1"/>
          </p:cNvSpPr>
          <p:nvPr>
            <p:ph type="body"/>
          </p:nvPr>
        </p:nvSpPr>
        <p:spPr>
          <a:xfrm>
            <a:off x="1103400" y="2060640"/>
            <a:ext cx="439596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10"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11" name="PlaceHolder 3"/>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2"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4" name="PlaceHolder 2"/>
          <p:cNvSpPr>
            <a:spLocks noGrp="1"/>
          </p:cNvSpPr>
          <p:nvPr>
            <p:ph type="body"/>
          </p:nvPr>
        </p:nvSpPr>
        <p:spPr>
          <a:xfrm>
            <a:off x="1103400" y="2060640"/>
            <a:ext cx="439596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3" name="PlaceHolder 1"/>
          <p:cNvSpPr>
            <a:spLocks noGrp="1"/>
          </p:cNvSpPr>
          <p:nvPr>
            <p:ph type="subTitle"/>
          </p:nvPr>
        </p:nvSpPr>
        <p:spPr>
          <a:xfrm>
            <a:off x="646200" y="452880"/>
            <a:ext cx="9404280" cy="64911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15"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16" name="PlaceHolder 3"/>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17" name="PlaceHolder 4"/>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19"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20"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21"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23"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24"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25" name="PlaceHolder 4"/>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27" name="PlaceHolder 2"/>
          <p:cNvSpPr>
            <a:spLocks noGrp="1"/>
          </p:cNvSpPr>
          <p:nvPr>
            <p:ph type="body"/>
          </p:nvPr>
        </p:nvSpPr>
        <p:spPr>
          <a:xfrm>
            <a:off x="1103400" y="206064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28" name="PlaceHolder 3"/>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30"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1"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2"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3" name="PlaceHolder 5"/>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35" name="PlaceHolder 2"/>
          <p:cNvSpPr>
            <a:spLocks noGrp="1"/>
          </p:cNvSpPr>
          <p:nvPr>
            <p:ph type="body"/>
          </p:nvPr>
        </p:nvSpPr>
        <p:spPr>
          <a:xfrm>
            <a:off x="110340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6" name="PlaceHolder 3"/>
          <p:cNvSpPr>
            <a:spLocks noGrp="1"/>
          </p:cNvSpPr>
          <p:nvPr>
            <p:ph type="body"/>
          </p:nvPr>
        </p:nvSpPr>
        <p:spPr>
          <a:xfrm>
            <a:off x="258984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7" name="PlaceHolder 4"/>
          <p:cNvSpPr>
            <a:spLocks noGrp="1"/>
          </p:cNvSpPr>
          <p:nvPr>
            <p:ph type="body"/>
          </p:nvPr>
        </p:nvSpPr>
        <p:spPr>
          <a:xfrm>
            <a:off x="407592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8" name="PlaceHolder 5"/>
          <p:cNvSpPr>
            <a:spLocks noGrp="1"/>
          </p:cNvSpPr>
          <p:nvPr>
            <p:ph type="body"/>
          </p:nvPr>
        </p:nvSpPr>
        <p:spPr>
          <a:xfrm>
            <a:off x="407592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39" name="PlaceHolder 6"/>
          <p:cNvSpPr>
            <a:spLocks noGrp="1"/>
          </p:cNvSpPr>
          <p:nvPr>
            <p:ph type="body"/>
          </p:nvPr>
        </p:nvSpPr>
        <p:spPr>
          <a:xfrm>
            <a:off x="258984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40" name="PlaceHolder 7"/>
          <p:cNvSpPr>
            <a:spLocks noGrp="1"/>
          </p:cNvSpPr>
          <p:nvPr>
            <p:ph type="body"/>
          </p:nvPr>
        </p:nvSpPr>
        <p:spPr>
          <a:xfrm>
            <a:off x="110340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60" name="PlaceHolder 2"/>
          <p:cNvSpPr>
            <a:spLocks noGrp="1"/>
          </p:cNvSpPr>
          <p:nvPr>
            <p:ph type="subTitle"/>
          </p:nvPr>
        </p:nvSpPr>
        <p:spPr>
          <a:xfrm>
            <a:off x="1103400" y="2060640"/>
            <a:ext cx="4395960" cy="41954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62" name="PlaceHolder 2"/>
          <p:cNvSpPr>
            <a:spLocks noGrp="1"/>
          </p:cNvSpPr>
          <p:nvPr>
            <p:ph type="body"/>
          </p:nvPr>
        </p:nvSpPr>
        <p:spPr>
          <a:xfrm>
            <a:off x="1103400" y="2060640"/>
            <a:ext cx="439596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6"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 name="PlaceHolder 3"/>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64"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65" name="PlaceHolder 3"/>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46200" y="452880"/>
            <a:ext cx="9404280" cy="64911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69"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0" name="PlaceHolder 3"/>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1" name="PlaceHolder 4"/>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73"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4"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5"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77"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8"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79" name="PlaceHolder 4"/>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81" name="PlaceHolder 2"/>
          <p:cNvSpPr>
            <a:spLocks noGrp="1"/>
          </p:cNvSpPr>
          <p:nvPr>
            <p:ph type="body"/>
          </p:nvPr>
        </p:nvSpPr>
        <p:spPr>
          <a:xfrm>
            <a:off x="1103400" y="206064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82" name="PlaceHolder 3"/>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84"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85"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86"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87" name="PlaceHolder 5"/>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189" name="PlaceHolder 2"/>
          <p:cNvSpPr>
            <a:spLocks noGrp="1"/>
          </p:cNvSpPr>
          <p:nvPr>
            <p:ph type="body"/>
          </p:nvPr>
        </p:nvSpPr>
        <p:spPr>
          <a:xfrm>
            <a:off x="110340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90" name="PlaceHolder 3"/>
          <p:cNvSpPr>
            <a:spLocks noGrp="1"/>
          </p:cNvSpPr>
          <p:nvPr>
            <p:ph type="body"/>
          </p:nvPr>
        </p:nvSpPr>
        <p:spPr>
          <a:xfrm>
            <a:off x="258984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91" name="PlaceHolder 4"/>
          <p:cNvSpPr>
            <a:spLocks noGrp="1"/>
          </p:cNvSpPr>
          <p:nvPr>
            <p:ph type="body"/>
          </p:nvPr>
        </p:nvSpPr>
        <p:spPr>
          <a:xfrm>
            <a:off x="407592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92" name="PlaceHolder 5"/>
          <p:cNvSpPr>
            <a:spLocks noGrp="1"/>
          </p:cNvSpPr>
          <p:nvPr>
            <p:ph type="body"/>
          </p:nvPr>
        </p:nvSpPr>
        <p:spPr>
          <a:xfrm>
            <a:off x="407592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93" name="PlaceHolder 6"/>
          <p:cNvSpPr>
            <a:spLocks noGrp="1"/>
          </p:cNvSpPr>
          <p:nvPr>
            <p:ph type="body"/>
          </p:nvPr>
        </p:nvSpPr>
        <p:spPr>
          <a:xfrm>
            <a:off x="258984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194" name="PlaceHolder 7"/>
          <p:cNvSpPr>
            <a:spLocks noGrp="1"/>
          </p:cNvSpPr>
          <p:nvPr>
            <p:ph type="body"/>
          </p:nvPr>
        </p:nvSpPr>
        <p:spPr>
          <a:xfrm>
            <a:off x="110340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7"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08" name="PlaceHolder 2"/>
          <p:cNvSpPr>
            <a:spLocks noGrp="1"/>
          </p:cNvSpPr>
          <p:nvPr>
            <p:ph type="subTitle"/>
          </p:nvPr>
        </p:nvSpPr>
        <p:spPr>
          <a:xfrm>
            <a:off x="1103400" y="2060640"/>
            <a:ext cx="4395960" cy="41954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10" name="PlaceHolder 2"/>
          <p:cNvSpPr>
            <a:spLocks noGrp="1"/>
          </p:cNvSpPr>
          <p:nvPr>
            <p:ph type="body"/>
          </p:nvPr>
        </p:nvSpPr>
        <p:spPr>
          <a:xfrm>
            <a:off x="1103400" y="2060640"/>
            <a:ext cx="439596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12"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13" name="PlaceHolder 3"/>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4"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5" name="PlaceHolder 1"/>
          <p:cNvSpPr>
            <a:spLocks noGrp="1"/>
          </p:cNvSpPr>
          <p:nvPr>
            <p:ph type="subTitle"/>
          </p:nvPr>
        </p:nvSpPr>
        <p:spPr>
          <a:xfrm>
            <a:off x="646200" y="452880"/>
            <a:ext cx="9404280" cy="64911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17"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18" name="PlaceHolder 3"/>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19" name="PlaceHolder 4"/>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21"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22"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23"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25"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26"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27" name="PlaceHolder 4"/>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29" name="PlaceHolder 2"/>
          <p:cNvSpPr>
            <a:spLocks noGrp="1"/>
          </p:cNvSpPr>
          <p:nvPr>
            <p:ph type="body"/>
          </p:nvPr>
        </p:nvSpPr>
        <p:spPr>
          <a:xfrm>
            <a:off x="1103400" y="206064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0" name="PlaceHolder 3"/>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32"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3"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4"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5" name="PlaceHolder 5"/>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46200" y="452880"/>
            <a:ext cx="9404280" cy="64911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37" name="PlaceHolder 2"/>
          <p:cNvSpPr>
            <a:spLocks noGrp="1"/>
          </p:cNvSpPr>
          <p:nvPr>
            <p:ph type="body"/>
          </p:nvPr>
        </p:nvSpPr>
        <p:spPr>
          <a:xfrm>
            <a:off x="110340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8" name="PlaceHolder 3"/>
          <p:cNvSpPr>
            <a:spLocks noGrp="1"/>
          </p:cNvSpPr>
          <p:nvPr>
            <p:ph type="body"/>
          </p:nvPr>
        </p:nvSpPr>
        <p:spPr>
          <a:xfrm>
            <a:off x="258984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9" name="PlaceHolder 4"/>
          <p:cNvSpPr>
            <a:spLocks noGrp="1"/>
          </p:cNvSpPr>
          <p:nvPr>
            <p:ph type="body"/>
          </p:nvPr>
        </p:nvSpPr>
        <p:spPr>
          <a:xfrm>
            <a:off x="4075920" y="206064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40" name="PlaceHolder 5"/>
          <p:cNvSpPr>
            <a:spLocks noGrp="1"/>
          </p:cNvSpPr>
          <p:nvPr>
            <p:ph type="body"/>
          </p:nvPr>
        </p:nvSpPr>
        <p:spPr>
          <a:xfrm>
            <a:off x="407592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41" name="PlaceHolder 6"/>
          <p:cNvSpPr>
            <a:spLocks noGrp="1"/>
          </p:cNvSpPr>
          <p:nvPr>
            <p:ph type="body"/>
          </p:nvPr>
        </p:nvSpPr>
        <p:spPr>
          <a:xfrm>
            <a:off x="258984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42" name="PlaceHolder 7"/>
          <p:cNvSpPr>
            <a:spLocks noGrp="1"/>
          </p:cNvSpPr>
          <p:nvPr>
            <p:ph type="body"/>
          </p:nvPr>
        </p:nvSpPr>
        <p:spPr>
          <a:xfrm>
            <a:off x="1103400" y="4251960"/>
            <a:ext cx="14151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1"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2" name="PlaceHolder 3"/>
          <p:cNvSpPr>
            <a:spLocks noGrp="1"/>
          </p:cNvSpPr>
          <p:nvPr>
            <p:ph type="body"/>
          </p:nvPr>
        </p:nvSpPr>
        <p:spPr>
          <a:xfrm>
            <a:off x="110340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3" name="PlaceHolder 4"/>
          <p:cNvSpPr>
            <a:spLocks noGrp="1"/>
          </p:cNvSpPr>
          <p:nvPr>
            <p:ph type="body"/>
          </p:nvPr>
        </p:nvSpPr>
        <p:spPr>
          <a:xfrm>
            <a:off x="335592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5" name="PlaceHolder 2"/>
          <p:cNvSpPr>
            <a:spLocks noGrp="1"/>
          </p:cNvSpPr>
          <p:nvPr>
            <p:ph type="body"/>
          </p:nvPr>
        </p:nvSpPr>
        <p:spPr>
          <a:xfrm>
            <a:off x="1103400" y="2060640"/>
            <a:ext cx="2144880" cy="419544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6"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27" name="PlaceHolder 4"/>
          <p:cNvSpPr>
            <a:spLocks noGrp="1"/>
          </p:cNvSpPr>
          <p:nvPr>
            <p:ph type="body"/>
          </p:nvPr>
        </p:nvSpPr>
        <p:spPr>
          <a:xfrm>
            <a:off x="3355920" y="425196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46200" y="452880"/>
            <a:ext cx="9404280" cy="1400040"/>
          </a:xfrm>
          <a:prstGeom prst="rect">
            <a:avLst/>
          </a:prstGeom>
        </p:spPr>
        <p:txBody>
          <a:bodyPr lIns="0" rIns="0" tIns="0" bIns="0" anchor="ctr"/>
          <a:p>
            <a:endParaRPr b="0" lang="cs-CZ" sz="1800" spc="-1" strike="noStrike">
              <a:solidFill>
                <a:srgbClr val="ffffff"/>
              </a:solidFill>
              <a:latin typeface="Century Gothic"/>
            </a:endParaRPr>
          </a:p>
        </p:txBody>
      </p:sp>
      <p:sp>
        <p:nvSpPr>
          <p:cNvPr id="29" name="PlaceHolder 2"/>
          <p:cNvSpPr>
            <a:spLocks noGrp="1"/>
          </p:cNvSpPr>
          <p:nvPr>
            <p:ph type="body"/>
          </p:nvPr>
        </p:nvSpPr>
        <p:spPr>
          <a:xfrm>
            <a:off x="110340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30" name="PlaceHolder 3"/>
          <p:cNvSpPr>
            <a:spLocks noGrp="1"/>
          </p:cNvSpPr>
          <p:nvPr>
            <p:ph type="body"/>
          </p:nvPr>
        </p:nvSpPr>
        <p:spPr>
          <a:xfrm>
            <a:off x="3355920" y="2060640"/>
            <a:ext cx="2144880" cy="2000880"/>
          </a:xfrm>
          <a:prstGeom prst="rect">
            <a:avLst/>
          </a:prstGeom>
        </p:spPr>
        <p:txBody>
          <a:bodyPr lIns="0" rIns="0" tIns="0" bIns="0">
            <a:normAutofit/>
          </a:bodyPr>
          <a:p>
            <a:endParaRPr b="0" lang="cs-CZ" sz="2000" spc="-1" strike="noStrike">
              <a:solidFill>
                <a:srgbClr val="ffffff"/>
              </a:solidFill>
              <a:latin typeface="Century Gothic"/>
            </a:endParaRPr>
          </a:p>
        </p:txBody>
      </p:sp>
      <p:sp>
        <p:nvSpPr>
          <p:cNvPr id="31" name="PlaceHolder 4"/>
          <p:cNvSpPr>
            <a:spLocks noGrp="1"/>
          </p:cNvSpPr>
          <p:nvPr>
            <p:ph type="body"/>
          </p:nvPr>
        </p:nvSpPr>
        <p:spPr>
          <a:xfrm>
            <a:off x="1103400" y="4251960"/>
            <a:ext cx="4395960" cy="2000880"/>
          </a:xfrm>
          <a:prstGeom prst="rect">
            <a:avLst/>
          </a:prstGeom>
        </p:spPr>
        <p:txBody>
          <a:bodyPr lIns="0" rIns="0" tIns="0" bIns="0">
            <a:normAutofit/>
          </a:bodyPr>
          <a:p>
            <a:endParaRPr b="0" lang="cs-CZ" sz="2000" spc="-1" strike="noStrike">
              <a:solidFill>
                <a:srgbClr val="ffffff"/>
              </a:solidFill>
              <a:latin typeface="Century Gothic"/>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pic>
        <p:nvPicPr>
          <p:cNvPr id="0" name="Picture 7" descr=""/>
          <p:cNvPicPr/>
          <p:nvPr/>
        </p:nvPicPr>
        <p:blipFill>
          <a:blip r:embed="rId3"/>
          <a:srcRect l="3610" t="0" r="0" b="0"/>
          <a:stretch/>
        </p:blipFill>
        <p:spPr>
          <a:xfrm>
            <a:off x="0" y="2669760"/>
            <a:ext cx="4036680" cy="4187880"/>
          </a:xfrm>
          <a:prstGeom prst="rect">
            <a:avLst/>
          </a:prstGeom>
          <a:ln>
            <a:noFill/>
          </a:ln>
        </p:spPr>
      </p:pic>
      <p:pic>
        <p:nvPicPr>
          <p:cNvPr id="1" name="Picture 6" descr=""/>
          <p:cNvPicPr/>
          <p:nvPr/>
        </p:nvPicPr>
        <p:blipFill>
          <a:blip r:embed="rId4"/>
          <a:srcRect l="35647" t="0" r="0" b="0"/>
          <a:stretch/>
        </p:blipFill>
        <p:spPr>
          <a:xfrm>
            <a:off x="0" y="2892240"/>
            <a:ext cx="1522080" cy="2365200"/>
          </a:xfrm>
          <a:prstGeom prst="rect">
            <a:avLst/>
          </a:prstGeom>
          <a:ln>
            <a:noFill/>
          </a:ln>
        </p:spPr>
      </p:pic>
      <p:sp>
        <p:nvSpPr>
          <p:cNvPr id="2" name="CustomShape 1"/>
          <p:cNvSpPr/>
          <p:nvPr/>
        </p:nvSpPr>
        <p:spPr>
          <a:xfrm>
            <a:off x="8609040" y="1676520"/>
            <a:ext cx="2819160" cy="281916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 name="Picture 8" descr=""/>
          <p:cNvPicPr/>
          <p:nvPr/>
        </p:nvPicPr>
        <p:blipFill>
          <a:blip r:embed="rId5"/>
          <a:srcRect l="0" t="28812" r="0" b="0"/>
          <a:stretch/>
        </p:blipFill>
        <p:spPr>
          <a:xfrm>
            <a:off x="7999560" y="0"/>
            <a:ext cx="1603080" cy="1141200"/>
          </a:xfrm>
          <a:prstGeom prst="rect">
            <a:avLst/>
          </a:prstGeom>
          <a:ln>
            <a:noFill/>
          </a:ln>
        </p:spPr>
      </p:pic>
      <p:pic>
        <p:nvPicPr>
          <p:cNvPr id="4" name="Picture 9" descr=""/>
          <p:cNvPicPr/>
          <p:nvPr/>
        </p:nvPicPr>
        <p:blipFill>
          <a:blip r:embed="rId6"/>
          <a:srcRect l="0" t="0" r="0" b="23333"/>
          <a:stretch/>
        </p:blipFill>
        <p:spPr>
          <a:xfrm>
            <a:off x="8609040" y="6095880"/>
            <a:ext cx="993240" cy="761760"/>
          </a:xfrm>
          <a:prstGeom prst="rect">
            <a:avLst/>
          </a:prstGeom>
          <a:ln>
            <a:noFill/>
          </a:ln>
        </p:spPr>
      </p:pic>
      <p:sp>
        <p:nvSpPr>
          <p:cNvPr id="5" name="CustomShape 2"/>
          <p:cNvSpPr/>
          <p:nvPr/>
        </p:nvSpPr>
        <p:spPr>
          <a:xfrm>
            <a:off x="10437840" y="0"/>
            <a:ext cx="685440" cy="1142640"/>
          </a:xfrm>
          <a:prstGeom prst="rect">
            <a:avLst/>
          </a:prstGeom>
          <a:solidFill>
            <a:schemeClr val="accent1"/>
          </a:soli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PlaceHolder 3"/>
          <p:cNvSpPr>
            <a:spLocks noGrp="1"/>
          </p:cNvSpPr>
          <p:nvPr>
            <p:ph type="title"/>
          </p:nvPr>
        </p:nvSpPr>
        <p:spPr>
          <a:xfrm>
            <a:off x="1154880" y="1447920"/>
            <a:ext cx="8825400" cy="3329280"/>
          </a:xfrm>
          <a:prstGeom prst="rect">
            <a:avLst/>
          </a:prstGeom>
        </p:spPr>
        <p:txBody>
          <a:bodyPr anchor="b"/>
          <a:p>
            <a:pPr>
              <a:lnSpc>
                <a:spcPct val="100000"/>
              </a:lnSpc>
            </a:pPr>
            <a:r>
              <a:rPr b="0" lang="cs-CZ" sz="7200" spc="-1" strike="noStrike">
                <a:solidFill>
                  <a:srgbClr val="ebebeb"/>
                </a:solidFill>
                <a:latin typeface="Century Gothic"/>
              </a:rPr>
              <a:t>Kliknutím lze upravit styl.</a:t>
            </a:r>
            <a:endParaRPr b="0" lang="cs-CZ" sz="7200" spc="-1" strike="noStrike">
              <a:solidFill>
                <a:srgbClr val="ffffff"/>
              </a:solidFill>
              <a:latin typeface="Century Gothic"/>
            </a:endParaRPr>
          </a:p>
        </p:txBody>
      </p:sp>
      <p:sp>
        <p:nvSpPr>
          <p:cNvPr id="7" name="PlaceHolder 4"/>
          <p:cNvSpPr>
            <a:spLocks noGrp="1"/>
          </p:cNvSpPr>
          <p:nvPr>
            <p:ph type="dt"/>
          </p:nvPr>
        </p:nvSpPr>
        <p:spPr>
          <a:xfrm rot="5400000">
            <a:off x="10155600" y="1790640"/>
            <a:ext cx="990360" cy="304560"/>
          </a:xfrm>
          <a:prstGeom prst="rect">
            <a:avLst/>
          </a:prstGeom>
        </p:spPr>
        <p:txBody>
          <a:bodyPr/>
          <a:p>
            <a:pPr>
              <a:lnSpc>
                <a:spcPct val="100000"/>
              </a:lnSpc>
            </a:pPr>
            <a:fld id="{CBC1207F-7645-4315-9691-35430D99DF22}" type="datetime">
              <a:rPr b="0" lang="en-US" sz="1100" spc="-1" strike="noStrike">
                <a:solidFill>
                  <a:srgbClr val="ffffff"/>
                </a:solidFill>
                <a:latin typeface="Century Gothic"/>
              </a:rPr>
              <a:t>3/20/18</a:t>
            </a:fld>
            <a:endParaRPr b="0" lang="en-US" sz="1100" spc="-1" strike="noStrike">
              <a:latin typeface="Times New Roman"/>
            </a:endParaRPr>
          </a:p>
        </p:txBody>
      </p:sp>
      <p:sp>
        <p:nvSpPr>
          <p:cNvPr id="8" name="PlaceHolder 5"/>
          <p:cNvSpPr>
            <a:spLocks noGrp="1"/>
          </p:cNvSpPr>
          <p:nvPr>
            <p:ph type="ftr"/>
          </p:nvPr>
        </p:nvSpPr>
        <p:spPr>
          <a:xfrm rot="5400000">
            <a:off x="8951760" y="3225240"/>
            <a:ext cx="3859560" cy="304560"/>
          </a:xfrm>
          <a:prstGeom prst="rect">
            <a:avLst/>
          </a:prstGeom>
        </p:spPr>
        <p:txBody>
          <a:bodyPr anchor="b"/>
          <a:p>
            <a:endParaRPr b="0" lang="en-US" sz="2400" spc="-1" strike="noStrike">
              <a:latin typeface="Times New Roman"/>
            </a:endParaRPr>
          </a:p>
        </p:txBody>
      </p:sp>
      <p:sp>
        <p:nvSpPr>
          <p:cNvPr id="9" name="PlaceHolder 6"/>
          <p:cNvSpPr>
            <a:spLocks noGrp="1"/>
          </p:cNvSpPr>
          <p:nvPr>
            <p:ph type="sldNum"/>
          </p:nvPr>
        </p:nvSpPr>
        <p:spPr>
          <a:xfrm>
            <a:off x="10352520" y="295560"/>
            <a:ext cx="837720" cy="767160"/>
          </a:xfrm>
          <a:prstGeom prst="rect">
            <a:avLst/>
          </a:prstGeom>
        </p:spPr>
        <p:txBody>
          <a:bodyPr anchor="b"/>
          <a:p>
            <a:pPr algn="ctr">
              <a:lnSpc>
                <a:spcPct val="100000"/>
              </a:lnSpc>
            </a:pPr>
            <a:fld id="{60A70F74-7E08-4D00-82D5-65F3A35F5800}" type="slidenum">
              <a:rPr b="0" lang="en-US" sz="2800" spc="-1" strike="noStrike">
                <a:solidFill>
                  <a:srgbClr val="ffffff"/>
                </a:solidFill>
                <a:latin typeface="Century Gothic"/>
              </a:rPr>
              <a:t>&lt;number&gt;</a:t>
            </a:fld>
            <a:endParaRPr b="0" lang="en-US" sz="2800" spc="-1" strike="noStrike">
              <a:latin typeface="Times New Roman"/>
            </a:endParaRPr>
          </a:p>
        </p:txBody>
      </p:sp>
      <p:sp>
        <p:nvSpPr>
          <p:cNvPr id="10"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2000" spc="-1" strike="noStrike">
                <a:solidFill>
                  <a:srgbClr val="ffffff"/>
                </a:solidFill>
                <a:latin typeface="Century Gothic"/>
              </a:rPr>
              <a:t>Click to edit the </a:t>
            </a:r>
            <a:r>
              <a:rPr b="0" lang="cs-CZ" sz="2000" spc="-1" strike="noStrike">
                <a:solidFill>
                  <a:srgbClr val="ffffff"/>
                </a:solidFill>
                <a:latin typeface="Century Gothic"/>
              </a:rPr>
              <a:t>outline text </a:t>
            </a:r>
            <a:r>
              <a:rPr b="0" lang="cs-CZ" sz="2000" spc="-1" strike="noStrike">
                <a:solidFill>
                  <a:srgbClr val="ffffff"/>
                </a:solidFill>
                <a:latin typeface="Century Gothic"/>
              </a:rPr>
              <a:t>format</a:t>
            </a:r>
            <a:endParaRPr b="0" lang="cs-CZ" sz="2000" spc="-1" strike="noStrike">
              <a:solidFill>
                <a:srgbClr val="ffffff"/>
              </a:solidFill>
              <a:latin typeface="Century Gothic"/>
            </a:endParaRPr>
          </a:p>
          <a:p>
            <a:pPr lvl="1" marL="864000" indent="-324000">
              <a:spcBef>
                <a:spcPts val="1134"/>
              </a:spcBef>
              <a:buClr>
                <a:srgbClr val="000000"/>
              </a:buClr>
              <a:buSzPct val="75000"/>
              <a:buFont typeface="Symbol" charset="2"/>
              <a:buChar char=""/>
            </a:pPr>
            <a:r>
              <a:rPr b="0" lang="cs-CZ" sz="1600" spc="-1" strike="noStrike">
                <a:solidFill>
                  <a:srgbClr val="ffffff"/>
                </a:solidFill>
                <a:latin typeface="Century Gothic"/>
              </a:rPr>
              <a:t>Second Outline </a:t>
            </a:r>
            <a:r>
              <a:rPr b="0" lang="cs-CZ" sz="1600" spc="-1" strike="noStrike">
                <a:solidFill>
                  <a:srgbClr val="ffffff"/>
                </a:solidFill>
                <a:latin typeface="Century Gothic"/>
              </a:rPr>
              <a:t>Level</a:t>
            </a:r>
            <a:endParaRPr b="0" lang="cs-CZ" sz="1600" spc="-1" strike="noStrike">
              <a:solidFill>
                <a:srgbClr val="ffffff"/>
              </a:solidFill>
              <a:latin typeface="Century Gothic"/>
            </a:endParaRPr>
          </a:p>
          <a:p>
            <a:pPr lvl="2" marL="1296000" indent="-288000">
              <a:spcBef>
                <a:spcPts val="850"/>
              </a:spcBef>
              <a:buClr>
                <a:srgbClr val="000000"/>
              </a:buClr>
              <a:buSzPct val="45000"/>
              <a:buFont typeface="Wingdings" charset="2"/>
              <a:buChar char=""/>
            </a:pPr>
            <a:r>
              <a:rPr b="0" lang="cs-CZ" sz="1400" spc="-1" strike="noStrike">
                <a:solidFill>
                  <a:srgbClr val="ffffff"/>
                </a:solidFill>
                <a:latin typeface="Century Gothic"/>
              </a:rPr>
              <a:t>Third Outline </a:t>
            </a:r>
            <a:r>
              <a:rPr b="0" lang="cs-CZ" sz="1400" spc="-1" strike="noStrike">
                <a:solidFill>
                  <a:srgbClr val="ffffff"/>
                </a:solidFill>
                <a:latin typeface="Century Gothic"/>
              </a:rPr>
              <a:t>Level</a:t>
            </a:r>
            <a:endParaRPr b="0" lang="cs-CZ" sz="1400" spc="-1" strike="noStrike">
              <a:solidFill>
                <a:srgbClr val="ffffff"/>
              </a:solidFill>
              <a:latin typeface="Century Gothic"/>
            </a:endParaRPr>
          </a:p>
          <a:p>
            <a:pPr lvl="3" marL="1728000" indent="-216000">
              <a:spcBef>
                <a:spcPts val="567"/>
              </a:spcBef>
              <a:buClr>
                <a:srgbClr val="000000"/>
              </a:buClr>
              <a:buSzPct val="75000"/>
              <a:buFont typeface="Symbol" charset="2"/>
              <a:buChar char=""/>
            </a:pPr>
            <a:r>
              <a:rPr b="0" lang="cs-CZ" sz="1400" spc="-1" strike="noStrike">
                <a:solidFill>
                  <a:srgbClr val="ffffff"/>
                </a:solidFill>
                <a:latin typeface="Century Gothic"/>
              </a:rPr>
              <a:t>Fourth </a:t>
            </a:r>
            <a:r>
              <a:rPr b="0" lang="cs-CZ" sz="1400" spc="-1" strike="noStrike">
                <a:solidFill>
                  <a:srgbClr val="ffffff"/>
                </a:solidFill>
                <a:latin typeface="Century Gothic"/>
              </a:rPr>
              <a:t>Outline </a:t>
            </a:r>
            <a:r>
              <a:rPr b="0" lang="cs-CZ" sz="1400" spc="-1" strike="noStrike">
                <a:solidFill>
                  <a:srgbClr val="ffffff"/>
                </a:solidFill>
                <a:latin typeface="Century Gothic"/>
              </a:rPr>
              <a:t>Level</a:t>
            </a:r>
            <a:endParaRPr b="0" lang="cs-CZ" sz="1400" spc="-1" strike="noStrike">
              <a:solidFill>
                <a:srgbClr val="ffffff"/>
              </a:solidFill>
              <a:latin typeface="Century Gothic"/>
            </a:endParaRPr>
          </a:p>
          <a:p>
            <a:pPr lvl="4" marL="2160000" indent="-216000">
              <a:spcBef>
                <a:spcPts val="283"/>
              </a:spcBef>
              <a:buClr>
                <a:srgbClr val="000000"/>
              </a:buClr>
              <a:buSzPct val="45000"/>
              <a:buFont typeface="Wingdings" charset="2"/>
              <a:buChar char=""/>
            </a:pPr>
            <a:r>
              <a:rPr b="0" lang="cs-CZ" sz="2000" spc="-1" strike="noStrike">
                <a:solidFill>
                  <a:srgbClr val="ffffff"/>
                </a:solidFill>
                <a:latin typeface="Century Gothic"/>
              </a:rPr>
              <a:t>Fifth </a:t>
            </a:r>
            <a:r>
              <a:rPr b="0" lang="cs-CZ" sz="2000" spc="-1" strike="noStrike">
                <a:solidFill>
                  <a:srgbClr val="ffffff"/>
                </a:solidFill>
                <a:latin typeface="Century Gothic"/>
              </a:rPr>
              <a:t>Outl</a:t>
            </a:r>
            <a:r>
              <a:rPr b="0" lang="cs-CZ" sz="2000" spc="-1" strike="noStrike">
                <a:solidFill>
                  <a:srgbClr val="ffffff"/>
                </a:solidFill>
                <a:latin typeface="Century Gothic"/>
              </a:rPr>
              <a:t>ine </a:t>
            </a:r>
            <a:r>
              <a:rPr b="0" lang="cs-CZ" sz="2000" spc="-1" strike="noStrike">
                <a:solidFill>
                  <a:srgbClr val="ffffff"/>
                </a:solidFill>
                <a:latin typeface="Century Gothic"/>
              </a:rPr>
              <a:t>Lev</a:t>
            </a:r>
            <a:r>
              <a:rPr b="0" lang="cs-CZ" sz="2000" spc="-1" strike="noStrike">
                <a:solidFill>
                  <a:srgbClr val="ffffff"/>
                </a:solidFill>
                <a:latin typeface="Century Gothic"/>
              </a:rPr>
              <a:t>el</a:t>
            </a:r>
            <a:endParaRPr b="0" lang="cs-CZ" sz="2000" spc="-1" strike="noStrike">
              <a:solidFill>
                <a:srgbClr val="ffffff"/>
              </a:solidFill>
              <a:latin typeface="Century Gothic"/>
            </a:endParaRPr>
          </a:p>
          <a:p>
            <a:pPr lvl="5" marL="2592000" indent="-216000">
              <a:spcBef>
                <a:spcPts val="283"/>
              </a:spcBef>
              <a:buClr>
                <a:srgbClr val="000000"/>
              </a:buClr>
              <a:buSzPct val="45000"/>
              <a:buFont typeface="Wingdings" charset="2"/>
              <a:buChar char=""/>
            </a:pPr>
            <a:r>
              <a:rPr b="0" lang="cs-CZ" sz="2000" spc="-1" strike="noStrike">
                <a:solidFill>
                  <a:srgbClr val="ffffff"/>
                </a:solidFill>
                <a:latin typeface="Century Gothic"/>
              </a:rPr>
              <a:t>S</a:t>
            </a:r>
            <a:r>
              <a:rPr b="0" lang="cs-CZ" sz="2000" spc="-1" strike="noStrike">
                <a:solidFill>
                  <a:srgbClr val="ffffff"/>
                </a:solidFill>
                <a:latin typeface="Century Gothic"/>
              </a:rPr>
              <a:t>i</a:t>
            </a:r>
            <a:r>
              <a:rPr b="0" lang="cs-CZ" sz="2000" spc="-1" strike="noStrike">
                <a:solidFill>
                  <a:srgbClr val="ffffff"/>
                </a:solidFill>
                <a:latin typeface="Century Gothic"/>
              </a:rPr>
              <a:t>x</a:t>
            </a:r>
            <a:r>
              <a:rPr b="0" lang="cs-CZ" sz="2000" spc="-1" strike="noStrike">
                <a:solidFill>
                  <a:srgbClr val="ffffff"/>
                </a:solidFill>
                <a:latin typeface="Century Gothic"/>
              </a:rPr>
              <a:t>t</a:t>
            </a:r>
            <a:r>
              <a:rPr b="0" lang="cs-CZ" sz="2000" spc="-1" strike="noStrike">
                <a:solidFill>
                  <a:srgbClr val="ffffff"/>
                </a:solidFill>
                <a:latin typeface="Century Gothic"/>
              </a:rPr>
              <a:t>h </a:t>
            </a:r>
            <a:r>
              <a:rPr b="0" lang="cs-CZ" sz="2000" spc="-1" strike="noStrike">
                <a:solidFill>
                  <a:srgbClr val="ffffff"/>
                </a:solidFill>
                <a:latin typeface="Century Gothic"/>
              </a:rPr>
              <a:t>O</a:t>
            </a:r>
            <a:r>
              <a:rPr b="0" lang="cs-CZ" sz="2000" spc="-1" strike="noStrike">
                <a:solidFill>
                  <a:srgbClr val="ffffff"/>
                </a:solidFill>
                <a:latin typeface="Century Gothic"/>
              </a:rPr>
              <a:t>u</a:t>
            </a:r>
            <a:r>
              <a:rPr b="0" lang="cs-CZ" sz="2000" spc="-1" strike="noStrike">
                <a:solidFill>
                  <a:srgbClr val="ffffff"/>
                </a:solidFill>
                <a:latin typeface="Century Gothic"/>
              </a:rPr>
              <a:t>t</a:t>
            </a:r>
            <a:r>
              <a:rPr b="0" lang="cs-CZ" sz="2000" spc="-1" strike="noStrike">
                <a:solidFill>
                  <a:srgbClr val="ffffff"/>
                </a:solidFill>
                <a:latin typeface="Century Gothic"/>
              </a:rPr>
              <a:t>li</a:t>
            </a:r>
            <a:r>
              <a:rPr b="0" lang="cs-CZ" sz="2000" spc="-1" strike="noStrike">
                <a:solidFill>
                  <a:srgbClr val="ffffff"/>
                </a:solidFill>
                <a:latin typeface="Century Gothic"/>
              </a:rPr>
              <a:t>n</a:t>
            </a:r>
            <a:r>
              <a:rPr b="0" lang="cs-CZ" sz="2000" spc="-1" strike="noStrike">
                <a:solidFill>
                  <a:srgbClr val="ffffff"/>
                </a:solidFill>
                <a:latin typeface="Century Gothic"/>
              </a:rPr>
              <a:t>e </a:t>
            </a:r>
            <a:r>
              <a:rPr b="0" lang="cs-CZ" sz="2000" spc="-1" strike="noStrike">
                <a:solidFill>
                  <a:srgbClr val="ffffff"/>
                </a:solidFill>
                <a:latin typeface="Century Gothic"/>
              </a:rPr>
              <a:t>L</a:t>
            </a:r>
            <a:r>
              <a:rPr b="0" lang="cs-CZ" sz="2000" spc="-1" strike="noStrike">
                <a:solidFill>
                  <a:srgbClr val="ffffff"/>
                </a:solidFill>
                <a:latin typeface="Century Gothic"/>
              </a:rPr>
              <a:t>e</a:t>
            </a:r>
            <a:r>
              <a:rPr b="0" lang="cs-CZ" sz="2000" spc="-1" strike="noStrike">
                <a:solidFill>
                  <a:srgbClr val="ffffff"/>
                </a:solidFill>
                <a:latin typeface="Century Gothic"/>
              </a:rPr>
              <a:t>v</a:t>
            </a:r>
            <a:r>
              <a:rPr b="0" lang="cs-CZ" sz="2000" spc="-1" strike="noStrike">
                <a:solidFill>
                  <a:srgbClr val="ffffff"/>
                </a:solidFill>
                <a:latin typeface="Century Gothic"/>
              </a:rPr>
              <a:t>e</a:t>
            </a:r>
            <a:r>
              <a:rPr b="0" lang="cs-CZ" sz="2000" spc="-1" strike="noStrike">
                <a:solidFill>
                  <a:srgbClr val="ffffff"/>
                </a:solidFill>
                <a:latin typeface="Century Gothic"/>
              </a:rPr>
              <a:t>l</a:t>
            </a:r>
            <a:endParaRPr b="0" lang="cs-CZ" sz="2000" spc="-1" strike="noStrike">
              <a:solidFill>
                <a:srgbClr val="ffffff"/>
              </a:solidFill>
              <a:latin typeface="Century Gothic"/>
            </a:endParaRPr>
          </a:p>
          <a:p>
            <a:pPr lvl="6" marL="3024000" indent="-216000">
              <a:spcBef>
                <a:spcPts val="283"/>
              </a:spcBef>
              <a:buClr>
                <a:srgbClr val="000000"/>
              </a:buClr>
              <a:buSzPct val="45000"/>
              <a:buFont typeface="Wingdings" charset="2"/>
              <a:buChar char=""/>
            </a:pPr>
            <a:r>
              <a:rPr b="0" lang="cs-CZ" sz="2000" spc="-1" strike="noStrike">
                <a:solidFill>
                  <a:srgbClr val="ffffff"/>
                </a:solidFill>
                <a:latin typeface="Century Gothic"/>
              </a:rPr>
              <a:t>S</a:t>
            </a:r>
            <a:r>
              <a:rPr b="0" lang="cs-CZ" sz="2000" spc="-1" strike="noStrike">
                <a:solidFill>
                  <a:srgbClr val="ffffff"/>
                </a:solidFill>
                <a:latin typeface="Century Gothic"/>
              </a:rPr>
              <a:t>e</a:t>
            </a:r>
            <a:r>
              <a:rPr b="0" lang="cs-CZ" sz="2000" spc="-1" strike="noStrike">
                <a:solidFill>
                  <a:srgbClr val="ffffff"/>
                </a:solidFill>
                <a:latin typeface="Century Gothic"/>
              </a:rPr>
              <a:t>v</a:t>
            </a:r>
            <a:r>
              <a:rPr b="0" lang="cs-CZ" sz="2000" spc="-1" strike="noStrike">
                <a:solidFill>
                  <a:srgbClr val="ffffff"/>
                </a:solidFill>
                <a:latin typeface="Century Gothic"/>
              </a:rPr>
              <a:t>e</a:t>
            </a:r>
            <a:r>
              <a:rPr b="0" lang="cs-CZ" sz="2000" spc="-1" strike="noStrike">
                <a:solidFill>
                  <a:srgbClr val="ffffff"/>
                </a:solidFill>
                <a:latin typeface="Century Gothic"/>
              </a:rPr>
              <a:t>n</a:t>
            </a:r>
            <a:r>
              <a:rPr b="0" lang="cs-CZ" sz="2000" spc="-1" strike="noStrike">
                <a:solidFill>
                  <a:srgbClr val="ffffff"/>
                </a:solidFill>
                <a:latin typeface="Century Gothic"/>
              </a:rPr>
              <a:t>t</a:t>
            </a:r>
            <a:r>
              <a:rPr b="0" lang="cs-CZ" sz="2000" spc="-1" strike="noStrike">
                <a:solidFill>
                  <a:srgbClr val="ffffff"/>
                </a:solidFill>
                <a:latin typeface="Century Gothic"/>
              </a:rPr>
              <a:t>h</a:t>
            </a:r>
            <a:r>
              <a:rPr b="0" lang="cs-CZ" sz="2000" spc="-1" strike="noStrike">
                <a:solidFill>
                  <a:srgbClr val="ffffff"/>
                </a:solidFill>
                <a:latin typeface="Century Gothic"/>
              </a:rPr>
              <a:t> </a:t>
            </a:r>
            <a:r>
              <a:rPr b="0" lang="cs-CZ" sz="2000" spc="-1" strike="noStrike">
                <a:solidFill>
                  <a:srgbClr val="ffffff"/>
                </a:solidFill>
                <a:latin typeface="Century Gothic"/>
              </a:rPr>
              <a:t>O</a:t>
            </a:r>
            <a:r>
              <a:rPr b="0" lang="cs-CZ" sz="2000" spc="-1" strike="noStrike">
                <a:solidFill>
                  <a:srgbClr val="ffffff"/>
                </a:solidFill>
                <a:latin typeface="Century Gothic"/>
              </a:rPr>
              <a:t>u</a:t>
            </a:r>
            <a:r>
              <a:rPr b="0" lang="cs-CZ" sz="2000" spc="-1" strike="noStrike">
                <a:solidFill>
                  <a:srgbClr val="ffffff"/>
                </a:solidFill>
                <a:latin typeface="Century Gothic"/>
              </a:rPr>
              <a:t>t</a:t>
            </a:r>
            <a:r>
              <a:rPr b="0" lang="cs-CZ" sz="2000" spc="-1" strike="noStrike">
                <a:solidFill>
                  <a:srgbClr val="ffffff"/>
                </a:solidFill>
                <a:latin typeface="Century Gothic"/>
              </a:rPr>
              <a:t>l</a:t>
            </a:r>
            <a:r>
              <a:rPr b="0" lang="cs-CZ" sz="2000" spc="-1" strike="noStrike">
                <a:solidFill>
                  <a:srgbClr val="ffffff"/>
                </a:solidFill>
                <a:latin typeface="Century Gothic"/>
              </a:rPr>
              <a:t>i</a:t>
            </a:r>
            <a:r>
              <a:rPr b="0" lang="cs-CZ" sz="2000" spc="-1" strike="noStrike">
                <a:solidFill>
                  <a:srgbClr val="ffffff"/>
                </a:solidFill>
                <a:latin typeface="Century Gothic"/>
              </a:rPr>
              <a:t>n</a:t>
            </a:r>
            <a:r>
              <a:rPr b="0" lang="cs-CZ" sz="2000" spc="-1" strike="noStrike">
                <a:solidFill>
                  <a:srgbClr val="ffffff"/>
                </a:solidFill>
                <a:latin typeface="Century Gothic"/>
              </a:rPr>
              <a:t>e</a:t>
            </a:r>
            <a:r>
              <a:rPr b="0" lang="cs-CZ" sz="2000" spc="-1" strike="noStrike">
                <a:solidFill>
                  <a:srgbClr val="ffffff"/>
                </a:solidFill>
                <a:latin typeface="Century Gothic"/>
              </a:rPr>
              <a:t> </a:t>
            </a:r>
            <a:r>
              <a:rPr b="0" lang="cs-CZ" sz="2000" spc="-1" strike="noStrike">
                <a:solidFill>
                  <a:srgbClr val="ffffff"/>
                </a:solidFill>
                <a:latin typeface="Century Gothic"/>
              </a:rPr>
              <a:t>L</a:t>
            </a:r>
            <a:r>
              <a:rPr b="0" lang="cs-CZ" sz="2000" spc="-1" strike="noStrike">
                <a:solidFill>
                  <a:srgbClr val="ffffff"/>
                </a:solidFill>
                <a:latin typeface="Century Gothic"/>
              </a:rPr>
              <a:t>e</a:t>
            </a:r>
            <a:r>
              <a:rPr b="0" lang="cs-CZ" sz="2000" spc="-1" strike="noStrike">
                <a:solidFill>
                  <a:srgbClr val="ffffff"/>
                </a:solidFill>
                <a:latin typeface="Century Gothic"/>
              </a:rPr>
              <a:t>v</a:t>
            </a:r>
            <a:r>
              <a:rPr b="0" lang="cs-CZ" sz="2000" spc="-1" strike="noStrike">
                <a:solidFill>
                  <a:srgbClr val="ffffff"/>
                </a:solidFill>
                <a:latin typeface="Century Gothic"/>
              </a:rPr>
              <a:t>e</a:t>
            </a:r>
            <a:r>
              <a:rPr b="0" lang="cs-CZ" sz="2000" spc="-1" strike="noStrike">
                <a:solidFill>
                  <a:srgbClr val="ffffff"/>
                </a:solidFill>
                <a:latin typeface="Century Gothic"/>
              </a:rPr>
              <a:t>l</a:t>
            </a:r>
            <a:endParaRPr b="0" lang="cs-CZ" sz="2000" spc="-1" strike="noStrike">
              <a:solidFill>
                <a:srgbClr val="ffffff"/>
              </a:solidFill>
              <a:latin typeface="Century Gothic"/>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pic>
        <p:nvPicPr>
          <p:cNvPr id="47" name="Picture 7" descr=""/>
          <p:cNvPicPr/>
          <p:nvPr/>
        </p:nvPicPr>
        <p:blipFill>
          <a:blip r:embed="rId3"/>
          <a:srcRect l="3610" t="0" r="0" b="0"/>
          <a:stretch/>
        </p:blipFill>
        <p:spPr>
          <a:xfrm>
            <a:off x="0" y="2669760"/>
            <a:ext cx="4036680" cy="4187880"/>
          </a:xfrm>
          <a:prstGeom prst="rect">
            <a:avLst/>
          </a:prstGeom>
          <a:ln>
            <a:noFill/>
          </a:ln>
        </p:spPr>
      </p:pic>
      <p:pic>
        <p:nvPicPr>
          <p:cNvPr id="48" name="Picture 6" descr=""/>
          <p:cNvPicPr/>
          <p:nvPr/>
        </p:nvPicPr>
        <p:blipFill>
          <a:blip r:embed="rId4"/>
          <a:srcRect l="35647" t="0" r="0" b="0"/>
          <a:stretch/>
        </p:blipFill>
        <p:spPr>
          <a:xfrm>
            <a:off x="0" y="2892240"/>
            <a:ext cx="1522080" cy="2365200"/>
          </a:xfrm>
          <a:prstGeom prst="rect">
            <a:avLst/>
          </a:prstGeom>
          <a:ln>
            <a:noFill/>
          </a:ln>
        </p:spPr>
      </p:pic>
      <p:sp>
        <p:nvSpPr>
          <p:cNvPr id="49" name="CustomShape 1"/>
          <p:cNvSpPr/>
          <p:nvPr/>
        </p:nvSpPr>
        <p:spPr>
          <a:xfrm>
            <a:off x="8609040" y="1676520"/>
            <a:ext cx="2819160" cy="281916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50" name="Picture 8" descr=""/>
          <p:cNvPicPr/>
          <p:nvPr/>
        </p:nvPicPr>
        <p:blipFill>
          <a:blip r:embed="rId5"/>
          <a:srcRect l="0" t="28812" r="0" b="0"/>
          <a:stretch/>
        </p:blipFill>
        <p:spPr>
          <a:xfrm>
            <a:off x="7999560" y="0"/>
            <a:ext cx="1603080" cy="1141200"/>
          </a:xfrm>
          <a:prstGeom prst="rect">
            <a:avLst/>
          </a:prstGeom>
          <a:ln>
            <a:noFill/>
          </a:ln>
        </p:spPr>
      </p:pic>
      <p:pic>
        <p:nvPicPr>
          <p:cNvPr id="51" name="Picture 9" descr=""/>
          <p:cNvPicPr/>
          <p:nvPr/>
        </p:nvPicPr>
        <p:blipFill>
          <a:blip r:embed="rId6"/>
          <a:srcRect l="0" t="0" r="0" b="23333"/>
          <a:stretch/>
        </p:blipFill>
        <p:spPr>
          <a:xfrm>
            <a:off x="8609040" y="6095880"/>
            <a:ext cx="993240" cy="761760"/>
          </a:xfrm>
          <a:prstGeom prst="rect">
            <a:avLst/>
          </a:prstGeom>
          <a:ln>
            <a:noFill/>
          </a:ln>
        </p:spPr>
      </p:pic>
      <p:sp>
        <p:nvSpPr>
          <p:cNvPr id="52" name="CustomShape 2"/>
          <p:cNvSpPr/>
          <p:nvPr/>
        </p:nvSpPr>
        <p:spPr>
          <a:xfrm>
            <a:off x="10437840" y="0"/>
            <a:ext cx="685440" cy="1142640"/>
          </a:xfrm>
          <a:prstGeom prst="rect">
            <a:avLst/>
          </a:prstGeom>
          <a:solidFill>
            <a:schemeClr val="accent1"/>
          </a:soli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3" name="PlaceHolder 3"/>
          <p:cNvSpPr>
            <a:spLocks noGrp="1"/>
          </p:cNvSpPr>
          <p:nvPr>
            <p:ph type="title"/>
          </p:nvPr>
        </p:nvSpPr>
        <p:spPr>
          <a:xfrm>
            <a:off x="646200" y="452880"/>
            <a:ext cx="9404280" cy="1400040"/>
          </a:xfrm>
          <a:prstGeom prst="rect">
            <a:avLst/>
          </a:prstGeom>
        </p:spPr>
        <p:txBody>
          <a:bodyPr/>
          <a:p>
            <a:pPr>
              <a:lnSpc>
                <a:spcPct val="100000"/>
              </a:lnSpc>
            </a:pPr>
            <a:r>
              <a:rPr b="0" lang="cs-CZ" sz="4200" spc="-1" strike="noStrike">
                <a:solidFill>
                  <a:srgbClr val="ebebeb"/>
                </a:solidFill>
                <a:latin typeface="Century Gothic"/>
              </a:rPr>
              <a:t>Kliknutím lze upravit styl.</a:t>
            </a:r>
            <a:endParaRPr b="0" lang="cs-CZ" sz="4200" spc="-1" strike="noStrike">
              <a:solidFill>
                <a:srgbClr val="ffffff"/>
              </a:solidFill>
              <a:latin typeface="Century Gothic"/>
            </a:endParaRPr>
          </a:p>
        </p:txBody>
      </p:sp>
      <p:sp>
        <p:nvSpPr>
          <p:cNvPr id="54" name="PlaceHolder 4"/>
          <p:cNvSpPr>
            <a:spLocks noGrp="1"/>
          </p:cNvSpPr>
          <p:nvPr>
            <p:ph type="body"/>
          </p:nvPr>
        </p:nvSpPr>
        <p:spPr>
          <a:xfrm>
            <a:off x="1103400" y="2053080"/>
            <a:ext cx="8946360" cy="4195080"/>
          </a:xfrm>
          <a:prstGeom prst="rect">
            <a:avLst/>
          </a:prstGeom>
        </p:spPr>
        <p:txBody>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Kliknutím lze upravit styly předlohy textu.</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Druhá úroveň</a:t>
            </a:r>
            <a:endParaRPr b="0" lang="cs-CZ" sz="18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0" lang="cs-CZ" sz="1600" spc="-1" strike="noStrike">
                <a:solidFill>
                  <a:srgbClr val="ffffff"/>
                </a:solidFill>
                <a:latin typeface="Century Gothic"/>
              </a:rPr>
              <a:t>Třetí úroveň</a:t>
            </a:r>
            <a:endParaRPr b="0" lang="cs-CZ" sz="1600" spc="-1" strike="noStrike">
              <a:solidFill>
                <a:srgbClr val="ffffff"/>
              </a:solidFill>
              <a:latin typeface="Century Gothic"/>
            </a:endParaRPr>
          </a:p>
          <a:p>
            <a:pPr lvl="3" marL="1600200" indent="-228240">
              <a:lnSpc>
                <a:spcPct val="100000"/>
              </a:lnSpc>
              <a:spcBef>
                <a:spcPts val="1001"/>
              </a:spcBef>
              <a:buClr>
                <a:srgbClr val="acd433"/>
              </a:buClr>
              <a:buSzPct val="80000"/>
              <a:buFont typeface="Wingdings 3" charset="2"/>
              <a:buChar char=""/>
            </a:pPr>
            <a:r>
              <a:rPr b="0" lang="cs-CZ" sz="1400" spc="-1" strike="noStrike">
                <a:solidFill>
                  <a:srgbClr val="ffffff"/>
                </a:solidFill>
                <a:latin typeface="Century Gothic"/>
              </a:rPr>
              <a:t>Čtvrtá úroveň</a:t>
            </a:r>
            <a:endParaRPr b="0" lang="cs-CZ" sz="1400" spc="-1" strike="noStrike">
              <a:solidFill>
                <a:srgbClr val="ffffff"/>
              </a:solidFill>
              <a:latin typeface="Century Gothic"/>
            </a:endParaRPr>
          </a:p>
          <a:p>
            <a:pPr lvl="4" marL="2057400" indent="-228240">
              <a:lnSpc>
                <a:spcPct val="100000"/>
              </a:lnSpc>
              <a:spcBef>
                <a:spcPts val="1001"/>
              </a:spcBef>
              <a:buClr>
                <a:srgbClr val="acd433"/>
              </a:buClr>
              <a:buSzPct val="80000"/>
              <a:buFont typeface="Wingdings 3" charset="2"/>
              <a:buChar char=""/>
            </a:pPr>
            <a:r>
              <a:rPr b="0" lang="cs-CZ" sz="1400" spc="-1" strike="noStrike">
                <a:solidFill>
                  <a:srgbClr val="ffffff"/>
                </a:solidFill>
                <a:latin typeface="Century Gothic"/>
              </a:rPr>
              <a:t>Pátá úroveň</a:t>
            </a:r>
            <a:endParaRPr b="0" lang="cs-CZ" sz="1400" spc="-1" strike="noStrike">
              <a:solidFill>
                <a:srgbClr val="ffffff"/>
              </a:solidFill>
              <a:latin typeface="Century Gothic"/>
            </a:endParaRPr>
          </a:p>
        </p:txBody>
      </p:sp>
      <p:sp>
        <p:nvSpPr>
          <p:cNvPr id="55" name="PlaceHolder 5"/>
          <p:cNvSpPr>
            <a:spLocks noGrp="1"/>
          </p:cNvSpPr>
          <p:nvPr>
            <p:ph type="dt"/>
          </p:nvPr>
        </p:nvSpPr>
        <p:spPr>
          <a:xfrm rot="5400000">
            <a:off x="10155600" y="1790640"/>
            <a:ext cx="990360" cy="304560"/>
          </a:xfrm>
          <a:prstGeom prst="rect">
            <a:avLst/>
          </a:prstGeom>
        </p:spPr>
        <p:txBody>
          <a:bodyPr/>
          <a:p>
            <a:pPr>
              <a:lnSpc>
                <a:spcPct val="100000"/>
              </a:lnSpc>
            </a:pPr>
            <a:fld id="{C4346EA5-2112-452C-8E3F-05AB6B56D4EA}" type="datetime">
              <a:rPr b="0" lang="en-US" sz="1100" spc="-1" strike="noStrike">
                <a:solidFill>
                  <a:srgbClr val="ffffff"/>
                </a:solidFill>
                <a:latin typeface="Century Gothic"/>
              </a:rPr>
              <a:t>3/20/18</a:t>
            </a:fld>
            <a:endParaRPr b="0" lang="en-US" sz="1100" spc="-1" strike="noStrike">
              <a:latin typeface="Times New Roman"/>
            </a:endParaRPr>
          </a:p>
        </p:txBody>
      </p:sp>
      <p:sp>
        <p:nvSpPr>
          <p:cNvPr id="56" name="PlaceHolder 6"/>
          <p:cNvSpPr>
            <a:spLocks noGrp="1"/>
          </p:cNvSpPr>
          <p:nvPr>
            <p:ph type="ftr"/>
          </p:nvPr>
        </p:nvSpPr>
        <p:spPr>
          <a:xfrm rot="5400000">
            <a:off x="8951760" y="3225240"/>
            <a:ext cx="3859560" cy="304560"/>
          </a:xfrm>
          <a:prstGeom prst="rect">
            <a:avLst/>
          </a:prstGeom>
        </p:spPr>
        <p:txBody>
          <a:bodyPr anchor="b"/>
          <a:p>
            <a:endParaRPr b="0" lang="en-US" sz="2400" spc="-1" strike="noStrike">
              <a:latin typeface="Times New Roman"/>
            </a:endParaRPr>
          </a:p>
        </p:txBody>
      </p:sp>
      <p:sp>
        <p:nvSpPr>
          <p:cNvPr id="57" name="PlaceHolder 7"/>
          <p:cNvSpPr>
            <a:spLocks noGrp="1"/>
          </p:cNvSpPr>
          <p:nvPr>
            <p:ph type="sldNum"/>
          </p:nvPr>
        </p:nvSpPr>
        <p:spPr>
          <a:xfrm>
            <a:off x="10352520" y="295560"/>
            <a:ext cx="837720" cy="767160"/>
          </a:xfrm>
          <a:prstGeom prst="rect">
            <a:avLst/>
          </a:prstGeom>
        </p:spPr>
        <p:txBody>
          <a:bodyPr anchor="b"/>
          <a:p>
            <a:pPr algn="ctr">
              <a:lnSpc>
                <a:spcPct val="100000"/>
              </a:lnSpc>
            </a:pPr>
            <a:fld id="{12AE47FC-37AC-41BE-ACD7-AAB12A965A2F}" type="slidenum">
              <a:rPr b="0" lang="en-US" sz="2800" spc="-1" strike="noStrike">
                <a:solidFill>
                  <a:srgbClr val="ffffff"/>
                </a:solidFill>
                <a:latin typeface="Century Gothic"/>
              </a:rPr>
              <a:t>&lt;number&gt;</a:t>
            </a:fld>
            <a:endParaRPr b="0" lang="en-US" sz="2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pic>
        <p:nvPicPr>
          <p:cNvPr id="94" name="Picture 7" descr=""/>
          <p:cNvPicPr/>
          <p:nvPr/>
        </p:nvPicPr>
        <p:blipFill>
          <a:blip r:embed="rId3"/>
          <a:srcRect l="3610" t="0" r="0" b="0"/>
          <a:stretch/>
        </p:blipFill>
        <p:spPr>
          <a:xfrm>
            <a:off x="0" y="2669760"/>
            <a:ext cx="4036680" cy="4187880"/>
          </a:xfrm>
          <a:prstGeom prst="rect">
            <a:avLst/>
          </a:prstGeom>
          <a:ln>
            <a:noFill/>
          </a:ln>
        </p:spPr>
      </p:pic>
      <p:pic>
        <p:nvPicPr>
          <p:cNvPr id="95" name="Picture 6" descr=""/>
          <p:cNvPicPr/>
          <p:nvPr/>
        </p:nvPicPr>
        <p:blipFill>
          <a:blip r:embed="rId4"/>
          <a:srcRect l="35647" t="0" r="0" b="0"/>
          <a:stretch/>
        </p:blipFill>
        <p:spPr>
          <a:xfrm>
            <a:off x="0" y="2892240"/>
            <a:ext cx="1522080" cy="2365200"/>
          </a:xfrm>
          <a:prstGeom prst="rect">
            <a:avLst/>
          </a:prstGeom>
          <a:ln>
            <a:noFill/>
          </a:ln>
        </p:spPr>
      </p:pic>
      <p:sp>
        <p:nvSpPr>
          <p:cNvPr id="96" name="CustomShape 1"/>
          <p:cNvSpPr/>
          <p:nvPr/>
        </p:nvSpPr>
        <p:spPr>
          <a:xfrm>
            <a:off x="8609040" y="1676520"/>
            <a:ext cx="2819160" cy="281916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97" name="Picture 8" descr=""/>
          <p:cNvPicPr/>
          <p:nvPr/>
        </p:nvPicPr>
        <p:blipFill>
          <a:blip r:embed="rId5"/>
          <a:srcRect l="0" t="28812" r="0" b="0"/>
          <a:stretch/>
        </p:blipFill>
        <p:spPr>
          <a:xfrm>
            <a:off x="7999560" y="0"/>
            <a:ext cx="1603080" cy="1141200"/>
          </a:xfrm>
          <a:prstGeom prst="rect">
            <a:avLst/>
          </a:prstGeom>
          <a:ln>
            <a:noFill/>
          </a:ln>
        </p:spPr>
      </p:pic>
      <p:pic>
        <p:nvPicPr>
          <p:cNvPr id="98" name="Picture 9" descr=""/>
          <p:cNvPicPr/>
          <p:nvPr/>
        </p:nvPicPr>
        <p:blipFill>
          <a:blip r:embed="rId6"/>
          <a:srcRect l="0" t="0" r="0" b="23333"/>
          <a:stretch/>
        </p:blipFill>
        <p:spPr>
          <a:xfrm>
            <a:off x="8609040" y="6095880"/>
            <a:ext cx="993240" cy="761760"/>
          </a:xfrm>
          <a:prstGeom prst="rect">
            <a:avLst/>
          </a:prstGeom>
          <a:ln>
            <a:noFill/>
          </a:ln>
        </p:spPr>
      </p:pic>
      <p:sp>
        <p:nvSpPr>
          <p:cNvPr id="99" name="CustomShape 2"/>
          <p:cNvSpPr/>
          <p:nvPr/>
        </p:nvSpPr>
        <p:spPr>
          <a:xfrm>
            <a:off x="10437840" y="0"/>
            <a:ext cx="685440" cy="1142640"/>
          </a:xfrm>
          <a:prstGeom prst="rect">
            <a:avLst/>
          </a:prstGeom>
          <a:solidFill>
            <a:schemeClr val="accent1"/>
          </a:soli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00" name="PlaceHolder 3"/>
          <p:cNvSpPr>
            <a:spLocks noGrp="1"/>
          </p:cNvSpPr>
          <p:nvPr>
            <p:ph type="title"/>
          </p:nvPr>
        </p:nvSpPr>
        <p:spPr>
          <a:xfrm>
            <a:off x="1154880" y="2861640"/>
            <a:ext cx="8825400" cy="1915200"/>
          </a:xfrm>
          <a:prstGeom prst="rect">
            <a:avLst/>
          </a:prstGeom>
        </p:spPr>
        <p:txBody>
          <a:bodyPr anchor="b"/>
          <a:p>
            <a:pPr>
              <a:lnSpc>
                <a:spcPct val="100000"/>
              </a:lnSpc>
            </a:pPr>
            <a:r>
              <a:rPr b="0" lang="cs-CZ" sz="4000" spc="-1" strike="noStrike">
                <a:solidFill>
                  <a:srgbClr val="ebebeb"/>
                </a:solidFill>
                <a:latin typeface="Century Gothic"/>
              </a:rPr>
              <a:t>Kliknutím lze upravit styl.</a:t>
            </a:r>
            <a:endParaRPr b="0" lang="cs-CZ" sz="4000" spc="-1" strike="noStrike">
              <a:solidFill>
                <a:srgbClr val="ffffff"/>
              </a:solidFill>
              <a:latin typeface="Century Gothic"/>
            </a:endParaRPr>
          </a:p>
        </p:txBody>
      </p:sp>
      <p:sp>
        <p:nvSpPr>
          <p:cNvPr id="101" name="PlaceHolder 4"/>
          <p:cNvSpPr>
            <a:spLocks noGrp="1"/>
          </p:cNvSpPr>
          <p:nvPr>
            <p:ph type="body"/>
          </p:nvPr>
        </p:nvSpPr>
        <p:spPr>
          <a:xfrm>
            <a:off x="1154880" y="4777560"/>
            <a:ext cx="8825400" cy="860040"/>
          </a:xfrm>
          <a:prstGeom prst="rect">
            <a:avLst/>
          </a:prstGeom>
        </p:spPr>
        <p:txBody>
          <a:bodyPr/>
          <a:p>
            <a:pPr>
              <a:lnSpc>
                <a:spcPct val="100000"/>
              </a:lnSpc>
              <a:spcBef>
                <a:spcPts val="1001"/>
              </a:spcBef>
            </a:pPr>
            <a:r>
              <a:rPr b="0" lang="cs-CZ" sz="2000" spc="-1" strike="noStrike" cap="all">
                <a:solidFill>
                  <a:srgbClr val="acd433"/>
                </a:solidFill>
                <a:latin typeface="Century Gothic"/>
              </a:rPr>
              <a:t>Kliknutím lze upravit styly předlohy textu.</a:t>
            </a:r>
            <a:endParaRPr b="0" lang="cs-CZ" sz="2000" spc="-1" strike="noStrike">
              <a:solidFill>
                <a:srgbClr val="ffffff"/>
              </a:solidFill>
              <a:latin typeface="Century Gothic"/>
            </a:endParaRPr>
          </a:p>
        </p:txBody>
      </p:sp>
      <p:sp>
        <p:nvSpPr>
          <p:cNvPr id="102" name="PlaceHolder 5"/>
          <p:cNvSpPr>
            <a:spLocks noGrp="1"/>
          </p:cNvSpPr>
          <p:nvPr>
            <p:ph type="dt"/>
          </p:nvPr>
        </p:nvSpPr>
        <p:spPr>
          <a:xfrm rot="5400000">
            <a:off x="10155600" y="1790640"/>
            <a:ext cx="990360" cy="304560"/>
          </a:xfrm>
          <a:prstGeom prst="rect">
            <a:avLst/>
          </a:prstGeom>
        </p:spPr>
        <p:txBody>
          <a:bodyPr/>
          <a:p>
            <a:pPr>
              <a:lnSpc>
                <a:spcPct val="100000"/>
              </a:lnSpc>
            </a:pPr>
            <a:fld id="{DF01D553-B8F6-4CDE-8AAF-CB17AEBFBDBD}" type="datetime">
              <a:rPr b="0" lang="en-US" sz="1100" spc="-1" strike="noStrike">
                <a:solidFill>
                  <a:srgbClr val="ffffff"/>
                </a:solidFill>
                <a:latin typeface="Century Gothic"/>
              </a:rPr>
              <a:t>3/20/18</a:t>
            </a:fld>
            <a:endParaRPr b="0" lang="en-US" sz="1100" spc="-1" strike="noStrike">
              <a:latin typeface="Times New Roman"/>
            </a:endParaRPr>
          </a:p>
        </p:txBody>
      </p:sp>
      <p:sp>
        <p:nvSpPr>
          <p:cNvPr id="103" name="PlaceHolder 6"/>
          <p:cNvSpPr>
            <a:spLocks noGrp="1"/>
          </p:cNvSpPr>
          <p:nvPr>
            <p:ph type="ftr"/>
          </p:nvPr>
        </p:nvSpPr>
        <p:spPr>
          <a:xfrm rot="5400000">
            <a:off x="8951760" y="3225240"/>
            <a:ext cx="3859560" cy="304560"/>
          </a:xfrm>
          <a:prstGeom prst="rect">
            <a:avLst/>
          </a:prstGeom>
        </p:spPr>
        <p:txBody>
          <a:bodyPr anchor="b"/>
          <a:p>
            <a:endParaRPr b="0" lang="en-US" sz="2400" spc="-1" strike="noStrike">
              <a:latin typeface="Times New Roman"/>
            </a:endParaRPr>
          </a:p>
        </p:txBody>
      </p:sp>
      <p:sp>
        <p:nvSpPr>
          <p:cNvPr id="104" name="PlaceHolder 7"/>
          <p:cNvSpPr>
            <a:spLocks noGrp="1"/>
          </p:cNvSpPr>
          <p:nvPr>
            <p:ph type="sldNum"/>
          </p:nvPr>
        </p:nvSpPr>
        <p:spPr>
          <a:xfrm>
            <a:off x="10352520" y="295560"/>
            <a:ext cx="837720" cy="767160"/>
          </a:xfrm>
          <a:prstGeom prst="rect">
            <a:avLst/>
          </a:prstGeom>
        </p:spPr>
        <p:txBody>
          <a:bodyPr anchor="b"/>
          <a:p>
            <a:pPr algn="ctr">
              <a:lnSpc>
                <a:spcPct val="100000"/>
              </a:lnSpc>
            </a:pPr>
            <a:fld id="{48E6BD21-A48A-49B7-9898-5D73768C2C9E}" type="slidenum">
              <a:rPr b="0" lang="en-US" sz="2800" spc="-1" strike="noStrike">
                <a:solidFill>
                  <a:srgbClr val="ffffff"/>
                </a:solidFill>
                <a:latin typeface="Century Gothic"/>
              </a:rPr>
              <a:t>&lt;number&gt;</a:t>
            </a:fld>
            <a:endParaRPr b="0" lang="en-US" sz="2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pic>
        <p:nvPicPr>
          <p:cNvPr id="141" name="Picture 7" descr=""/>
          <p:cNvPicPr/>
          <p:nvPr/>
        </p:nvPicPr>
        <p:blipFill>
          <a:blip r:embed="rId3"/>
          <a:srcRect l="3610" t="0" r="0" b="0"/>
          <a:stretch/>
        </p:blipFill>
        <p:spPr>
          <a:xfrm>
            <a:off x="0" y="2669760"/>
            <a:ext cx="4036680" cy="4187880"/>
          </a:xfrm>
          <a:prstGeom prst="rect">
            <a:avLst/>
          </a:prstGeom>
          <a:ln>
            <a:noFill/>
          </a:ln>
        </p:spPr>
      </p:pic>
      <p:pic>
        <p:nvPicPr>
          <p:cNvPr id="142" name="Picture 6" descr=""/>
          <p:cNvPicPr/>
          <p:nvPr/>
        </p:nvPicPr>
        <p:blipFill>
          <a:blip r:embed="rId4"/>
          <a:srcRect l="35647" t="0" r="0" b="0"/>
          <a:stretch/>
        </p:blipFill>
        <p:spPr>
          <a:xfrm>
            <a:off x="0" y="2892240"/>
            <a:ext cx="1522080" cy="2365200"/>
          </a:xfrm>
          <a:prstGeom prst="rect">
            <a:avLst/>
          </a:prstGeom>
          <a:ln>
            <a:noFill/>
          </a:ln>
        </p:spPr>
      </p:pic>
      <p:sp>
        <p:nvSpPr>
          <p:cNvPr id="143" name="CustomShape 1"/>
          <p:cNvSpPr/>
          <p:nvPr/>
        </p:nvSpPr>
        <p:spPr>
          <a:xfrm>
            <a:off x="8609040" y="1676520"/>
            <a:ext cx="2819160" cy="281916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144" name="Picture 8" descr=""/>
          <p:cNvPicPr/>
          <p:nvPr/>
        </p:nvPicPr>
        <p:blipFill>
          <a:blip r:embed="rId5"/>
          <a:srcRect l="0" t="28812" r="0" b="0"/>
          <a:stretch/>
        </p:blipFill>
        <p:spPr>
          <a:xfrm>
            <a:off x="7999560" y="0"/>
            <a:ext cx="1603080" cy="1141200"/>
          </a:xfrm>
          <a:prstGeom prst="rect">
            <a:avLst/>
          </a:prstGeom>
          <a:ln>
            <a:noFill/>
          </a:ln>
        </p:spPr>
      </p:pic>
      <p:pic>
        <p:nvPicPr>
          <p:cNvPr id="145" name="Picture 9" descr=""/>
          <p:cNvPicPr/>
          <p:nvPr/>
        </p:nvPicPr>
        <p:blipFill>
          <a:blip r:embed="rId6"/>
          <a:srcRect l="0" t="0" r="0" b="23333"/>
          <a:stretch/>
        </p:blipFill>
        <p:spPr>
          <a:xfrm>
            <a:off x="8609040" y="6095880"/>
            <a:ext cx="993240" cy="761760"/>
          </a:xfrm>
          <a:prstGeom prst="rect">
            <a:avLst/>
          </a:prstGeom>
          <a:ln>
            <a:noFill/>
          </a:ln>
        </p:spPr>
      </p:pic>
      <p:sp>
        <p:nvSpPr>
          <p:cNvPr id="146" name="CustomShape 2"/>
          <p:cNvSpPr/>
          <p:nvPr/>
        </p:nvSpPr>
        <p:spPr>
          <a:xfrm>
            <a:off x="10437840" y="0"/>
            <a:ext cx="685440" cy="1142640"/>
          </a:xfrm>
          <a:prstGeom prst="rect">
            <a:avLst/>
          </a:prstGeom>
          <a:solidFill>
            <a:schemeClr val="accent1"/>
          </a:soli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47" name="PlaceHolder 3"/>
          <p:cNvSpPr>
            <a:spLocks noGrp="1"/>
          </p:cNvSpPr>
          <p:nvPr>
            <p:ph type="title"/>
          </p:nvPr>
        </p:nvSpPr>
        <p:spPr>
          <a:xfrm>
            <a:off x="646200" y="452880"/>
            <a:ext cx="9404280" cy="1400040"/>
          </a:xfrm>
          <a:prstGeom prst="rect">
            <a:avLst/>
          </a:prstGeom>
        </p:spPr>
        <p:txBody>
          <a:bodyPr/>
          <a:p>
            <a:pPr>
              <a:lnSpc>
                <a:spcPct val="100000"/>
              </a:lnSpc>
            </a:pPr>
            <a:r>
              <a:rPr b="0" lang="cs-CZ" sz="4200" spc="-1" strike="noStrike">
                <a:solidFill>
                  <a:srgbClr val="ebebeb"/>
                </a:solidFill>
                <a:latin typeface="Century Gothic"/>
              </a:rPr>
              <a:t>Kliknutím lze upravit styl.</a:t>
            </a:r>
            <a:endParaRPr b="0" lang="cs-CZ" sz="4200" spc="-1" strike="noStrike">
              <a:solidFill>
                <a:srgbClr val="ffffff"/>
              </a:solidFill>
              <a:latin typeface="Century Gothic"/>
            </a:endParaRPr>
          </a:p>
        </p:txBody>
      </p:sp>
      <p:sp>
        <p:nvSpPr>
          <p:cNvPr id="148" name="PlaceHolder 4"/>
          <p:cNvSpPr>
            <a:spLocks noGrp="1"/>
          </p:cNvSpPr>
          <p:nvPr>
            <p:ph type="body"/>
          </p:nvPr>
        </p:nvSpPr>
        <p:spPr>
          <a:xfrm>
            <a:off x="632880" y="1981080"/>
            <a:ext cx="2946600" cy="576000"/>
          </a:xfrm>
          <a:prstGeom prst="rect">
            <a:avLst/>
          </a:prstGeom>
        </p:spPr>
        <p:txBody>
          <a:bodyPr anchor="b"/>
          <a:p>
            <a:pPr>
              <a:lnSpc>
                <a:spcPct val="100000"/>
              </a:lnSpc>
              <a:spcBef>
                <a:spcPts val="1001"/>
              </a:spcBef>
            </a:pPr>
            <a:r>
              <a:rPr b="0" lang="cs-CZ" sz="2400" spc="-1" strike="noStrike">
                <a:solidFill>
                  <a:srgbClr val="acd433"/>
                </a:solidFill>
                <a:latin typeface="Century Gothic"/>
              </a:rPr>
              <a:t>Kliknutím lze upravit styly předlohy textu.</a:t>
            </a:r>
            <a:endParaRPr b="0" lang="cs-CZ" sz="2400" spc="-1" strike="noStrike">
              <a:solidFill>
                <a:srgbClr val="ffffff"/>
              </a:solidFill>
              <a:latin typeface="Century Gothic"/>
            </a:endParaRPr>
          </a:p>
        </p:txBody>
      </p:sp>
      <p:sp>
        <p:nvSpPr>
          <p:cNvPr id="149" name="PlaceHolder 5"/>
          <p:cNvSpPr>
            <a:spLocks noGrp="1"/>
          </p:cNvSpPr>
          <p:nvPr>
            <p:ph type="body"/>
          </p:nvPr>
        </p:nvSpPr>
        <p:spPr>
          <a:xfrm>
            <a:off x="652320" y="2666880"/>
            <a:ext cx="2927160" cy="3588840"/>
          </a:xfrm>
          <a:prstGeom prst="rect">
            <a:avLst/>
          </a:prstGeom>
        </p:spPr>
        <p:txBody>
          <a:bodyPr>
            <a:normAutofit/>
          </a:bodyPr>
          <a:p>
            <a:pPr>
              <a:lnSpc>
                <a:spcPct val="100000"/>
              </a:lnSpc>
              <a:spcBef>
                <a:spcPts val="1001"/>
              </a:spcBef>
            </a:pPr>
            <a:r>
              <a:rPr b="0" lang="cs-CZ" sz="1400" spc="-1" strike="noStrike">
                <a:solidFill>
                  <a:srgbClr val="ffffff"/>
                </a:solidFill>
                <a:latin typeface="Century Gothic"/>
              </a:rPr>
              <a:t>Kliknutím lze upravit styly předlohy textu.</a:t>
            </a:r>
            <a:endParaRPr b="0" lang="cs-CZ" sz="1400" spc="-1" strike="noStrike">
              <a:solidFill>
                <a:srgbClr val="ffffff"/>
              </a:solidFill>
              <a:latin typeface="Century Gothic"/>
            </a:endParaRPr>
          </a:p>
        </p:txBody>
      </p:sp>
      <p:sp>
        <p:nvSpPr>
          <p:cNvPr id="150" name="PlaceHolder 6"/>
          <p:cNvSpPr>
            <a:spLocks noGrp="1"/>
          </p:cNvSpPr>
          <p:nvPr>
            <p:ph type="body"/>
          </p:nvPr>
        </p:nvSpPr>
        <p:spPr>
          <a:xfrm>
            <a:off x="3883680" y="1981080"/>
            <a:ext cx="2935800" cy="576000"/>
          </a:xfrm>
          <a:prstGeom prst="rect">
            <a:avLst/>
          </a:prstGeom>
        </p:spPr>
        <p:txBody>
          <a:bodyPr anchor="b"/>
          <a:p>
            <a:pPr>
              <a:lnSpc>
                <a:spcPct val="100000"/>
              </a:lnSpc>
              <a:spcBef>
                <a:spcPts val="1001"/>
              </a:spcBef>
            </a:pPr>
            <a:r>
              <a:rPr b="0" lang="cs-CZ" sz="2400" spc="-1" strike="noStrike">
                <a:solidFill>
                  <a:srgbClr val="acd433"/>
                </a:solidFill>
                <a:latin typeface="Century Gothic"/>
              </a:rPr>
              <a:t>Kliknutím lze upravit styly předlohy textu.</a:t>
            </a:r>
            <a:endParaRPr b="0" lang="cs-CZ" sz="2400" spc="-1" strike="noStrike">
              <a:solidFill>
                <a:srgbClr val="ffffff"/>
              </a:solidFill>
              <a:latin typeface="Century Gothic"/>
            </a:endParaRPr>
          </a:p>
        </p:txBody>
      </p:sp>
      <p:sp>
        <p:nvSpPr>
          <p:cNvPr id="151" name="PlaceHolder 7"/>
          <p:cNvSpPr>
            <a:spLocks noGrp="1"/>
          </p:cNvSpPr>
          <p:nvPr>
            <p:ph type="body"/>
          </p:nvPr>
        </p:nvSpPr>
        <p:spPr>
          <a:xfrm>
            <a:off x="3873240" y="2666880"/>
            <a:ext cx="2946600" cy="3588840"/>
          </a:xfrm>
          <a:prstGeom prst="rect">
            <a:avLst/>
          </a:prstGeom>
        </p:spPr>
        <p:txBody>
          <a:bodyPr>
            <a:normAutofit/>
          </a:bodyPr>
          <a:p>
            <a:pPr>
              <a:lnSpc>
                <a:spcPct val="100000"/>
              </a:lnSpc>
              <a:spcBef>
                <a:spcPts val="1001"/>
              </a:spcBef>
            </a:pPr>
            <a:r>
              <a:rPr b="0" lang="cs-CZ" sz="1400" spc="-1" strike="noStrike">
                <a:solidFill>
                  <a:srgbClr val="ffffff"/>
                </a:solidFill>
                <a:latin typeface="Century Gothic"/>
              </a:rPr>
              <a:t>Kliknutím lze upravit styly předlohy textu.</a:t>
            </a:r>
            <a:endParaRPr b="0" lang="cs-CZ" sz="1400" spc="-1" strike="noStrike">
              <a:solidFill>
                <a:srgbClr val="ffffff"/>
              </a:solidFill>
              <a:latin typeface="Century Gothic"/>
            </a:endParaRPr>
          </a:p>
        </p:txBody>
      </p:sp>
      <p:sp>
        <p:nvSpPr>
          <p:cNvPr id="152" name="PlaceHolder 8"/>
          <p:cNvSpPr>
            <a:spLocks noGrp="1"/>
          </p:cNvSpPr>
          <p:nvPr>
            <p:ph type="body"/>
          </p:nvPr>
        </p:nvSpPr>
        <p:spPr>
          <a:xfrm>
            <a:off x="7124760" y="1981080"/>
            <a:ext cx="2931840" cy="576000"/>
          </a:xfrm>
          <a:prstGeom prst="rect">
            <a:avLst/>
          </a:prstGeom>
        </p:spPr>
        <p:txBody>
          <a:bodyPr anchor="b"/>
          <a:p>
            <a:pPr>
              <a:lnSpc>
                <a:spcPct val="100000"/>
              </a:lnSpc>
              <a:spcBef>
                <a:spcPts val="1001"/>
              </a:spcBef>
            </a:pPr>
            <a:r>
              <a:rPr b="0" lang="cs-CZ" sz="2400" spc="-1" strike="noStrike">
                <a:solidFill>
                  <a:srgbClr val="acd433"/>
                </a:solidFill>
                <a:latin typeface="Century Gothic"/>
              </a:rPr>
              <a:t>Kliknutím lze upravit styly předlohy textu.</a:t>
            </a:r>
            <a:endParaRPr b="0" lang="cs-CZ" sz="2400" spc="-1" strike="noStrike">
              <a:solidFill>
                <a:srgbClr val="ffffff"/>
              </a:solidFill>
              <a:latin typeface="Century Gothic"/>
            </a:endParaRPr>
          </a:p>
        </p:txBody>
      </p:sp>
      <p:sp>
        <p:nvSpPr>
          <p:cNvPr id="153" name="PlaceHolder 9"/>
          <p:cNvSpPr>
            <a:spLocks noGrp="1"/>
          </p:cNvSpPr>
          <p:nvPr>
            <p:ph type="body"/>
          </p:nvPr>
        </p:nvSpPr>
        <p:spPr>
          <a:xfrm>
            <a:off x="7124760" y="2666880"/>
            <a:ext cx="2931840" cy="3588840"/>
          </a:xfrm>
          <a:prstGeom prst="rect">
            <a:avLst/>
          </a:prstGeom>
        </p:spPr>
        <p:txBody>
          <a:bodyPr>
            <a:normAutofit/>
          </a:bodyPr>
          <a:p>
            <a:pPr>
              <a:lnSpc>
                <a:spcPct val="100000"/>
              </a:lnSpc>
              <a:spcBef>
                <a:spcPts val="1001"/>
              </a:spcBef>
            </a:pPr>
            <a:r>
              <a:rPr b="0" lang="cs-CZ" sz="1400" spc="-1" strike="noStrike">
                <a:solidFill>
                  <a:srgbClr val="ffffff"/>
                </a:solidFill>
                <a:latin typeface="Century Gothic"/>
              </a:rPr>
              <a:t>Kliknutím lze upravit styly předlohy textu.</a:t>
            </a:r>
            <a:endParaRPr b="0" lang="cs-CZ" sz="1400" spc="-1" strike="noStrike">
              <a:solidFill>
                <a:srgbClr val="ffffff"/>
              </a:solidFill>
              <a:latin typeface="Century Gothic"/>
            </a:endParaRPr>
          </a:p>
        </p:txBody>
      </p:sp>
      <p:sp>
        <p:nvSpPr>
          <p:cNvPr id="154" name="Line 10"/>
          <p:cNvSpPr/>
          <p:nvPr/>
        </p:nvSpPr>
        <p:spPr>
          <a:xfrm>
            <a:off x="3726000" y="2133360"/>
            <a:ext cx="360" cy="3962520"/>
          </a:xfrm>
          <a:prstGeom prst="line">
            <a:avLst/>
          </a:prstGeom>
          <a:ln w="12600">
            <a:solidFill>
              <a:schemeClr val="accent1">
                <a:alpha val="40000"/>
              </a:schemeClr>
            </a:solidFill>
            <a:round/>
          </a:ln>
        </p:spPr>
        <p:style>
          <a:lnRef idx="2">
            <a:schemeClr val="accent1"/>
          </a:lnRef>
          <a:fillRef idx="0">
            <a:schemeClr val="accent1"/>
          </a:fillRef>
          <a:effectRef idx="1">
            <a:schemeClr val="accent1"/>
          </a:effectRef>
          <a:fontRef idx="minor"/>
        </p:style>
      </p:sp>
      <p:sp>
        <p:nvSpPr>
          <p:cNvPr id="155" name="Line 11"/>
          <p:cNvSpPr/>
          <p:nvPr/>
        </p:nvSpPr>
        <p:spPr>
          <a:xfrm>
            <a:off x="6962040" y="2133360"/>
            <a:ext cx="360" cy="3966840"/>
          </a:xfrm>
          <a:prstGeom prst="line">
            <a:avLst/>
          </a:prstGeom>
          <a:ln w="12600">
            <a:solidFill>
              <a:schemeClr val="accent1">
                <a:alpha val="40000"/>
              </a:schemeClr>
            </a:solidFill>
            <a:round/>
          </a:ln>
        </p:spPr>
        <p:style>
          <a:lnRef idx="2">
            <a:schemeClr val="accent1"/>
          </a:lnRef>
          <a:fillRef idx="0">
            <a:schemeClr val="accent1"/>
          </a:fillRef>
          <a:effectRef idx="1">
            <a:schemeClr val="accent1"/>
          </a:effectRef>
          <a:fontRef idx="minor"/>
        </p:style>
      </p:sp>
      <p:sp>
        <p:nvSpPr>
          <p:cNvPr id="156" name="PlaceHolder 12"/>
          <p:cNvSpPr>
            <a:spLocks noGrp="1"/>
          </p:cNvSpPr>
          <p:nvPr>
            <p:ph type="dt"/>
          </p:nvPr>
        </p:nvSpPr>
        <p:spPr>
          <a:xfrm rot="5400000">
            <a:off x="10155600" y="1790640"/>
            <a:ext cx="990360" cy="304560"/>
          </a:xfrm>
          <a:prstGeom prst="rect">
            <a:avLst/>
          </a:prstGeom>
        </p:spPr>
        <p:txBody>
          <a:bodyPr/>
          <a:p>
            <a:pPr>
              <a:lnSpc>
                <a:spcPct val="100000"/>
              </a:lnSpc>
            </a:pPr>
            <a:fld id="{D9BD6F4F-92AC-454B-A3EC-84A376B38B25}" type="datetime">
              <a:rPr b="0" lang="en-US" sz="1100" spc="-1" strike="noStrike">
                <a:solidFill>
                  <a:srgbClr val="ffffff"/>
                </a:solidFill>
                <a:latin typeface="Century Gothic"/>
              </a:rPr>
              <a:t>3/20/18</a:t>
            </a:fld>
            <a:endParaRPr b="0" lang="en-US" sz="1100" spc="-1" strike="noStrike">
              <a:latin typeface="Times New Roman"/>
            </a:endParaRPr>
          </a:p>
        </p:txBody>
      </p:sp>
      <p:sp>
        <p:nvSpPr>
          <p:cNvPr id="157" name="PlaceHolder 13"/>
          <p:cNvSpPr>
            <a:spLocks noGrp="1"/>
          </p:cNvSpPr>
          <p:nvPr>
            <p:ph type="ftr"/>
          </p:nvPr>
        </p:nvSpPr>
        <p:spPr>
          <a:xfrm rot="5400000">
            <a:off x="8951760" y="3225240"/>
            <a:ext cx="3859560" cy="304560"/>
          </a:xfrm>
          <a:prstGeom prst="rect">
            <a:avLst/>
          </a:prstGeom>
        </p:spPr>
        <p:txBody>
          <a:bodyPr anchor="b"/>
          <a:p>
            <a:endParaRPr b="0" lang="en-US" sz="2400" spc="-1" strike="noStrike">
              <a:latin typeface="Times New Roman"/>
            </a:endParaRPr>
          </a:p>
        </p:txBody>
      </p:sp>
      <p:sp>
        <p:nvSpPr>
          <p:cNvPr id="158" name="PlaceHolder 14"/>
          <p:cNvSpPr>
            <a:spLocks noGrp="1"/>
          </p:cNvSpPr>
          <p:nvPr>
            <p:ph type="sldNum"/>
          </p:nvPr>
        </p:nvSpPr>
        <p:spPr>
          <a:xfrm>
            <a:off x="10352520" y="295560"/>
            <a:ext cx="837720" cy="767160"/>
          </a:xfrm>
          <a:prstGeom prst="rect">
            <a:avLst/>
          </a:prstGeom>
        </p:spPr>
        <p:txBody>
          <a:bodyPr anchor="b"/>
          <a:p>
            <a:pPr algn="ctr">
              <a:lnSpc>
                <a:spcPct val="100000"/>
              </a:lnSpc>
            </a:pPr>
            <a:fld id="{16DC6E2B-26CA-4CE9-B17B-94B9DDA8F00C}" type="slidenum">
              <a:rPr b="0" lang="en-US" sz="2800" spc="-1" strike="noStrike">
                <a:solidFill>
                  <a:srgbClr val="ffffff"/>
                </a:solidFill>
                <a:latin typeface="Century Gothic"/>
              </a:rPr>
              <a:t>&lt;number&gt;</a:t>
            </a:fld>
            <a:endParaRPr b="0" lang="en-US" sz="2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pic>
        <p:nvPicPr>
          <p:cNvPr id="195" name="Picture 7" descr=""/>
          <p:cNvPicPr/>
          <p:nvPr/>
        </p:nvPicPr>
        <p:blipFill>
          <a:blip r:embed="rId3"/>
          <a:srcRect l="3610" t="0" r="0" b="0"/>
          <a:stretch/>
        </p:blipFill>
        <p:spPr>
          <a:xfrm>
            <a:off x="0" y="2669760"/>
            <a:ext cx="4036680" cy="4187880"/>
          </a:xfrm>
          <a:prstGeom prst="rect">
            <a:avLst/>
          </a:prstGeom>
          <a:ln>
            <a:noFill/>
          </a:ln>
        </p:spPr>
      </p:pic>
      <p:pic>
        <p:nvPicPr>
          <p:cNvPr id="196" name="Picture 6" descr=""/>
          <p:cNvPicPr/>
          <p:nvPr/>
        </p:nvPicPr>
        <p:blipFill>
          <a:blip r:embed="rId4"/>
          <a:srcRect l="35647" t="0" r="0" b="0"/>
          <a:stretch/>
        </p:blipFill>
        <p:spPr>
          <a:xfrm>
            <a:off x="0" y="2892240"/>
            <a:ext cx="1522080" cy="2365200"/>
          </a:xfrm>
          <a:prstGeom prst="rect">
            <a:avLst/>
          </a:prstGeom>
          <a:ln>
            <a:noFill/>
          </a:ln>
        </p:spPr>
      </p:pic>
      <p:sp>
        <p:nvSpPr>
          <p:cNvPr id="197" name="CustomShape 1"/>
          <p:cNvSpPr/>
          <p:nvPr/>
        </p:nvSpPr>
        <p:spPr>
          <a:xfrm>
            <a:off x="8609040" y="1676520"/>
            <a:ext cx="2819160" cy="2819160"/>
          </a:xfrm>
          <a:prstGeom prst="ellipse">
            <a:avLst/>
          </a:prstGeom>
          <a:gradFill>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198" name="Picture 8" descr=""/>
          <p:cNvPicPr/>
          <p:nvPr/>
        </p:nvPicPr>
        <p:blipFill>
          <a:blip r:embed="rId5"/>
          <a:srcRect l="0" t="28812" r="0" b="0"/>
          <a:stretch/>
        </p:blipFill>
        <p:spPr>
          <a:xfrm>
            <a:off x="7999560" y="0"/>
            <a:ext cx="1603080" cy="1141200"/>
          </a:xfrm>
          <a:prstGeom prst="rect">
            <a:avLst/>
          </a:prstGeom>
          <a:ln>
            <a:noFill/>
          </a:ln>
        </p:spPr>
      </p:pic>
      <p:pic>
        <p:nvPicPr>
          <p:cNvPr id="199" name="Picture 9" descr=""/>
          <p:cNvPicPr/>
          <p:nvPr/>
        </p:nvPicPr>
        <p:blipFill>
          <a:blip r:embed="rId6"/>
          <a:srcRect l="0" t="0" r="0" b="23333"/>
          <a:stretch/>
        </p:blipFill>
        <p:spPr>
          <a:xfrm>
            <a:off x="8609040" y="6095880"/>
            <a:ext cx="993240" cy="761760"/>
          </a:xfrm>
          <a:prstGeom prst="rect">
            <a:avLst/>
          </a:prstGeom>
          <a:ln>
            <a:noFill/>
          </a:ln>
        </p:spPr>
      </p:pic>
      <p:sp>
        <p:nvSpPr>
          <p:cNvPr id="200" name="CustomShape 2"/>
          <p:cNvSpPr/>
          <p:nvPr/>
        </p:nvSpPr>
        <p:spPr>
          <a:xfrm>
            <a:off x="10437840" y="0"/>
            <a:ext cx="685440" cy="1142640"/>
          </a:xfrm>
          <a:prstGeom prst="rect">
            <a:avLst/>
          </a:prstGeom>
          <a:solidFill>
            <a:schemeClr val="accent1"/>
          </a:solidFill>
          <a:ln>
            <a:noFill/>
          </a:ln>
          <a:effectLst>
            <a:outerShdw blurRad="38100" dir="5400000" dist="254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01" name="PlaceHolder 3"/>
          <p:cNvSpPr>
            <a:spLocks noGrp="1"/>
          </p:cNvSpPr>
          <p:nvPr>
            <p:ph type="title"/>
          </p:nvPr>
        </p:nvSpPr>
        <p:spPr>
          <a:xfrm>
            <a:off x="646200" y="452880"/>
            <a:ext cx="9404280" cy="1400040"/>
          </a:xfrm>
          <a:prstGeom prst="rect">
            <a:avLst/>
          </a:prstGeom>
        </p:spPr>
        <p:txBody>
          <a:bodyPr/>
          <a:p>
            <a:pPr>
              <a:lnSpc>
                <a:spcPct val="100000"/>
              </a:lnSpc>
            </a:pPr>
            <a:r>
              <a:rPr b="0" lang="cs-CZ" sz="4200" spc="-1" strike="noStrike">
                <a:solidFill>
                  <a:srgbClr val="ebebeb"/>
                </a:solidFill>
                <a:latin typeface="Century Gothic"/>
              </a:rPr>
              <a:t>Kliknutím lze upravit styl.</a:t>
            </a:r>
            <a:endParaRPr b="0" lang="cs-CZ" sz="4200" spc="-1" strike="noStrike">
              <a:solidFill>
                <a:srgbClr val="ffffff"/>
              </a:solidFill>
              <a:latin typeface="Century Gothic"/>
            </a:endParaRPr>
          </a:p>
        </p:txBody>
      </p:sp>
      <p:sp>
        <p:nvSpPr>
          <p:cNvPr id="202" name="PlaceHolder 4"/>
          <p:cNvSpPr>
            <a:spLocks noGrp="1"/>
          </p:cNvSpPr>
          <p:nvPr>
            <p:ph type="body"/>
          </p:nvPr>
        </p:nvSpPr>
        <p:spPr>
          <a:xfrm>
            <a:off x="1103400" y="2060640"/>
            <a:ext cx="4395960" cy="4195440"/>
          </a:xfrm>
          <a:prstGeom prst="rect">
            <a:avLst/>
          </a:prstGeom>
        </p:spPr>
        <p:txBody>
          <a:bodyPr>
            <a:normAutofit/>
          </a:bodyPr>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Kliknutím lze upravit styly předlohy textu.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600" spc="-1" strike="noStrike">
                <a:solidFill>
                  <a:srgbClr val="ffffff"/>
                </a:solidFill>
                <a:latin typeface="Century Gothic"/>
              </a:rPr>
              <a:t>Druhá úroveň</a:t>
            </a:r>
            <a:endParaRPr b="0" lang="cs-CZ" sz="16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0" lang="cs-CZ" sz="1400" spc="-1" strike="noStrike">
                <a:solidFill>
                  <a:srgbClr val="ffffff"/>
                </a:solidFill>
                <a:latin typeface="Century Gothic"/>
              </a:rPr>
              <a:t>Třetí úroveň</a:t>
            </a:r>
            <a:endParaRPr b="0" lang="cs-CZ" sz="1400" spc="-1" strike="noStrike">
              <a:solidFill>
                <a:srgbClr val="ffffff"/>
              </a:solidFill>
              <a:latin typeface="Century Gothic"/>
            </a:endParaRPr>
          </a:p>
          <a:p>
            <a:pPr lvl="3" marL="1600200" indent="-228240">
              <a:lnSpc>
                <a:spcPct val="100000"/>
              </a:lnSpc>
              <a:spcBef>
                <a:spcPts val="1001"/>
              </a:spcBef>
              <a:buClr>
                <a:srgbClr val="acd433"/>
              </a:buClr>
              <a:buSzPct val="80000"/>
              <a:buFont typeface="Wingdings 3" charset="2"/>
              <a:buChar char=""/>
            </a:pPr>
            <a:r>
              <a:rPr b="0" lang="cs-CZ" sz="1200" spc="-1" strike="noStrike">
                <a:solidFill>
                  <a:srgbClr val="ffffff"/>
                </a:solidFill>
                <a:latin typeface="Century Gothic"/>
              </a:rPr>
              <a:t>Čtvrtá úroveň</a:t>
            </a:r>
            <a:endParaRPr b="0" lang="cs-CZ" sz="1200" spc="-1" strike="noStrike">
              <a:solidFill>
                <a:srgbClr val="ffffff"/>
              </a:solidFill>
              <a:latin typeface="Century Gothic"/>
            </a:endParaRPr>
          </a:p>
          <a:p>
            <a:pPr lvl="4" marL="2057400" indent="-228240">
              <a:lnSpc>
                <a:spcPct val="100000"/>
              </a:lnSpc>
              <a:spcBef>
                <a:spcPts val="1001"/>
              </a:spcBef>
              <a:buClr>
                <a:srgbClr val="acd433"/>
              </a:buClr>
              <a:buSzPct val="80000"/>
              <a:buFont typeface="Wingdings 3" charset="2"/>
              <a:buChar char=""/>
            </a:pPr>
            <a:r>
              <a:rPr b="0" lang="cs-CZ" sz="1200" spc="-1" strike="noStrike">
                <a:solidFill>
                  <a:srgbClr val="ffffff"/>
                </a:solidFill>
                <a:latin typeface="Century Gothic"/>
              </a:rPr>
              <a:t>Pátá úroveň</a:t>
            </a:r>
            <a:endParaRPr b="0" lang="cs-CZ" sz="1200" spc="-1" strike="noStrike">
              <a:solidFill>
                <a:srgbClr val="ffffff"/>
              </a:solidFill>
              <a:latin typeface="Century Gothic"/>
            </a:endParaRPr>
          </a:p>
        </p:txBody>
      </p:sp>
      <p:sp>
        <p:nvSpPr>
          <p:cNvPr id="203" name="PlaceHolder 5"/>
          <p:cNvSpPr>
            <a:spLocks noGrp="1"/>
          </p:cNvSpPr>
          <p:nvPr>
            <p:ph type="body"/>
          </p:nvPr>
        </p:nvSpPr>
        <p:spPr>
          <a:xfrm>
            <a:off x="5654520" y="2055960"/>
            <a:ext cx="4395960" cy="4199760"/>
          </a:xfrm>
          <a:prstGeom prst="rect">
            <a:avLst/>
          </a:prstGeom>
        </p:spPr>
        <p:txBody>
          <a:bodyPr>
            <a:normAutofit/>
          </a:bodyPr>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Kliknutím lze upravit styly předlohy textu.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600" spc="-1" strike="noStrike">
                <a:solidFill>
                  <a:srgbClr val="ffffff"/>
                </a:solidFill>
                <a:latin typeface="Century Gothic"/>
              </a:rPr>
              <a:t>Druhá úroveň</a:t>
            </a:r>
            <a:endParaRPr b="0" lang="cs-CZ" sz="16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0" lang="cs-CZ" sz="1400" spc="-1" strike="noStrike">
                <a:solidFill>
                  <a:srgbClr val="ffffff"/>
                </a:solidFill>
                <a:latin typeface="Century Gothic"/>
              </a:rPr>
              <a:t>Třetí úroveň</a:t>
            </a:r>
            <a:endParaRPr b="0" lang="cs-CZ" sz="1400" spc="-1" strike="noStrike">
              <a:solidFill>
                <a:srgbClr val="ffffff"/>
              </a:solidFill>
              <a:latin typeface="Century Gothic"/>
            </a:endParaRPr>
          </a:p>
          <a:p>
            <a:pPr lvl="3" marL="1600200" indent="-228240">
              <a:lnSpc>
                <a:spcPct val="100000"/>
              </a:lnSpc>
              <a:spcBef>
                <a:spcPts val="1001"/>
              </a:spcBef>
              <a:buClr>
                <a:srgbClr val="acd433"/>
              </a:buClr>
              <a:buSzPct val="80000"/>
              <a:buFont typeface="Wingdings 3" charset="2"/>
              <a:buChar char=""/>
            </a:pPr>
            <a:r>
              <a:rPr b="0" lang="cs-CZ" sz="1200" spc="-1" strike="noStrike">
                <a:solidFill>
                  <a:srgbClr val="ffffff"/>
                </a:solidFill>
                <a:latin typeface="Century Gothic"/>
              </a:rPr>
              <a:t>Čtvrtá úroveň</a:t>
            </a:r>
            <a:endParaRPr b="0" lang="cs-CZ" sz="1200" spc="-1" strike="noStrike">
              <a:solidFill>
                <a:srgbClr val="ffffff"/>
              </a:solidFill>
              <a:latin typeface="Century Gothic"/>
            </a:endParaRPr>
          </a:p>
          <a:p>
            <a:pPr lvl="4" marL="2057400" indent="-228240">
              <a:lnSpc>
                <a:spcPct val="100000"/>
              </a:lnSpc>
              <a:spcBef>
                <a:spcPts val="1001"/>
              </a:spcBef>
              <a:buClr>
                <a:srgbClr val="acd433"/>
              </a:buClr>
              <a:buSzPct val="80000"/>
              <a:buFont typeface="Wingdings 3" charset="2"/>
              <a:buChar char=""/>
            </a:pPr>
            <a:r>
              <a:rPr b="0" lang="cs-CZ" sz="1200" spc="-1" strike="noStrike">
                <a:solidFill>
                  <a:srgbClr val="ffffff"/>
                </a:solidFill>
                <a:latin typeface="Century Gothic"/>
              </a:rPr>
              <a:t>Pátá úroveň</a:t>
            </a:r>
            <a:endParaRPr b="0" lang="cs-CZ" sz="1200" spc="-1" strike="noStrike">
              <a:solidFill>
                <a:srgbClr val="ffffff"/>
              </a:solidFill>
              <a:latin typeface="Century Gothic"/>
            </a:endParaRPr>
          </a:p>
        </p:txBody>
      </p:sp>
      <p:sp>
        <p:nvSpPr>
          <p:cNvPr id="204" name="PlaceHolder 6"/>
          <p:cNvSpPr>
            <a:spLocks noGrp="1"/>
          </p:cNvSpPr>
          <p:nvPr>
            <p:ph type="dt"/>
          </p:nvPr>
        </p:nvSpPr>
        <p:spPr>
          <a:xfrm rot="5400000">
            <a:off x="10155600" y="1790640"/>
            <a:ext cx="990360" cy="304560"/>
          </a:xfrm>
          <a:prstGeom prst="rect">
            <a:avLst/>
          </a:prstGeom>
        </p:spPr>
        <p:txBody>
          <a:bodyPr/>
          <a:p>
            <a:pPr>
              <a:lnSpc>
                <a:spcPct val="100000"/>
              </a:lnSpc>
            </a:pPr>
            <a:fld id="{CE6FE80B-1366-4717-9424-B35F035A9346}" type="datetime">
              <a:rPr b="0" lang="en-US" sz="1100" spc="-1" strike="noStrike">
                <a:solidFill>
                  <a:srgbClr val="ffffff"/>
                </a:solidFill>
                <a:latin typeface="Century Gothic"/>
              </a:rPr>
              <a:t>3/20/18</a:t>
            </a:fld>
            <a:endParaRPr b="0" lang="en-US" sz="1100" spc="-1" strike="noStrike">
              <a:latin typeface="Times New Roman"/>
            </a:endParaRPr>
          </a:p>
        </p:txBody>
      </p:sp>
      <p:sp>
        <p:nvSpPr>
          <p:cNvPr id="205" name="PlaceHolder 7"/>
          <p:cNvSpPr>
            <a:spLocks noGrp="1"/>
          </p:cNvSpPr>
          <p:nvPr>
            <p:ph type="ftr"/>
          </p:nvPr>
        </p:nvSpPr>
        <p:spPr>
          <a:xfrm rot="5400000">
            <a:off x="8951760" y="3225240"/>
            <a:ext cx="3859560" cy="304560"/>
          </a:xfrm>
          <a:prstGeom prst="rect">
            <a:avLst/>
          </a:prstGeom>
        </p:spPr>
        <p:txBody>
          <a:bodyPr anchor="b"/>
          <a:p>
            <a:endParaRPr b="0" lang="en-US" sz="2400" spc="-1" strike="noStrike">
              <a:latin typeface="Times New Roman"/>
            </a:endParaRPr>
          </a:p>
        </p:txBody>
      </p:sp>
      <p:sp>
        <p:nvSpPr>
          <p:cNvPr id="206" name="PlaceHolder 8"/>
          <p:cNvSpPr>
            <a:spLocks noGrp="1"/>
          </p:cNvSpPr>
          <p:nvPr>
            <p:ph type="sldNum"/>
          </p:nvPr>
        </p:nvSpPr>
        <p:spPr>
          <a:xfrm>
            <a:off x="10352520" y="295560"/>
            <a:ext cx="837720" cy="767160"/>
          </a:xfrm>
          <a:prstGeom prst="rect">
            <a:avLst/>
          </a:prstGeom>
        </p:spPr>
        <p:txBody>
          <a:bodyPr anchor="b"/>
          <a:p>
            <a:pPr algn="ctr">
              <a:lnSpc>
                <a:spcPct val="100000"/>
              </a:lnSpc>
            </a:pPr>
            <a:fld id="{3376E340-CE55-470B-BE4A-5AF99DEF6B12}" type="slidenum">
              <a:rPr b="0" lang="en-US" sz="2800" spc="-1" strike="noStrike">
                <a:solidFill>
                  <a:srgbClr val="ffffff"/>
                </a:solidFill>
                <a:latin typeface="Century Gothic"/>
              </a:rPr>
              <a:t>&lt;number&gt;</a:t>
            </a:fld>
            <a:endParaRPr b="0" lang="en-US" sz="2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3.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extShape 1"/>
          <p:cNvSpPr txBox="1"/>
          <p:nvPr/>
        </p:nvSpPr>
        <p:spPr>
          <a:xfrm>
            <a:off x="884880" y="-858960"/>
            <a:ext cx="8825400" cy="3329280"/>
          </a:xfrm>
          <a:prstGeom prst="rect">
            <a:avLst/>
          </a:prstGeom>
          <a:noFill/>
          <a:ln>
            <a:noFill/>
          </a:ln>
        </p:spPr>
        <p:txBody>
          <a:bodyPr anchor="b"/>
          <a:p>
            <a:pPr>
              <a:lnSpc>
                <a:spcPct val="100000"/>
              </a:lnSpc>
            </a:pPr>
            <a:r>
              <a:rPr b="0" lang="cs-CZ" sz="7200" spc="-1" strike="noStrike">
                <a:solidFill>
                  <a:srgbClr val="ebebeb"/>
                </a:solidFill>
                <a:latin typeface="Century Gothic"/>
              </a:rPr>
              <a:t>Programování</a:t>
            </a:r>
            <a:endParaRPr b="0" lang="cs-CZ" sz="7200" spc="-1" strike="noStrike">
              <a:solidFill>
                <a:srgbClr val="ffffff"/>
              </a:solidFill>
              <a:latin typeface="Century Gothic"/>
            </a:endParaRPr>
          </a:p>
        </p:txBody>
      </p:sp>
      <p:sp>
        <p:nvSpPr>
          <p:cNvPr id="244" name="TextShape 2"/>
          <p:cNvSpPr txBox="1"/>
          <p:nvPr/>
        </p:nvSpPr>
        <p:spPr>
          <a:xfrm>
            <a:off x="884880" y="2470680"/>
            <a:ext cx="8825400" cy="861120"/>
          </a:xfrm>
          <a:prstGeom prst="rect">
            <a:avLst/>
          </a:prstGeom>
          <a:noFill/>
          <a:ln>
            <a:noFill/>
          </a:ln>
        </p:spPr>
        <p:txBody>
          <a:bodyPr/>
          <a:p>
            <a:pPr>
              <a:lnSpc>
                <a:spcPct val="100000"/>
              </a:lnSpc>
              <a:spcBef>
                <a:spcPts val="1001"/>
              </a:spcBef>
            </a:pPr>
            <a:r>
              <a:rPr b="0" lang="en-US" sz="2000" spc="-1" strike="noStrike" cap="all">
                <a:solidFill>
                  <a:srgbClr val="acd433"/>
                </a:solidFill>
                <a:latin typeface="Century Gothic"/>
              </a:rPr>
              <a:t>2. hodina</a:t>
            </a:r>
            <a:endParaRPr b="0" lang="en-US" sz="2000" spc="-1" strike="noStrike">
              <a:latin typeface="Arial"/>
            </a:endParaRPr>
          </a:p>
        </p:txBody>
      </p:sp>
    </p:spTree>
  </p:cSld>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seq>
              <p:cTn id="6" restart="whenNotActive" nodeType="interactiveSeq" fill="hold">
                <p:childTnLst>
                  <p:par>
                    <p:cTn id="7" fill="hold">
                      <p:stCondLst/>
                      <p:childTnLst>
                        <p:par>
                          <p:cTn id="8" fill="hold">
                            <p:stCondLst>
                              <p:cond delay="0"/>
                            </p:stCondLst>
                            <p:childTnLst>
                              <p:par>
                                <p:cTn id="9"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Operátory</a:t>
            </a:r>
            <a:endParaRPr b="0" lang="cs-CZ" sz="4200" spc="-1" strike="noStrike">
              <a:solidFill>
                <a:srgbClr val="ffffff"/>
              </a:solidFill>
              <a:latin typeface="Century Gothic"/>
            </a:endParaRPr>
          </a:p>
        </p:txBody>
      </p:sp>
      <p:sp>
        <p:nvSpPr>
          <p:cNvPr id="266" name="TextShape 2"/>
          <p:cNvSpPr txBox="1"/>
          <p:nvPr/>
        </p:nvSpPr>
        <p:spPr>
          <a:xfrm>
            <a:off x="632880" y="1981080"/>
            <a:ext cx="2946600" cy="576000"/>
          </a:xfrm>
          <a:prstGeom prst="rect">
            <a:avLst/>
          </a:prstGeom>
          <a:noFill/>
          <a:ln>
            <a:noFill/>
          </a:ln>
        </p:spPr>
        <p:txBody>
          <a:bodyPr anchor="b">
            <a:normAutofit/>
          </a:bodyPr>
          <a:p>
            <a:pPr>
              <a:lnSpc>
                <a:spcPct val="100000"/>
              </a:lnSpc>
              <a:spcBef>
                <a:spcPts val="1001"/>
              </a:spcBef>
            </a:pPr>
            <a:r>
              <a:rPr b="0" lang="cs-CZ" sz="2400" spc="-1" strike="noStrike">
                <a:solidFill>
                  <a:srgbClr val="acd433"/>
                </a:solidFill>
                <a:latin typeface="Century Gothic"/>
              </a:rPr>
              <a:t>Unitární</a:t>
            </a:r>
            <a:endParaRPr b="0" lang="cs-CZ" sz="2400" spc="-1" strike="noStrike">
              <a:solidFill>
                <a:srgbClr val="ffffff"/>
              </a:solidFill>
              <a:latin typeface="Century Gothic"/>
            </a:endParaRPr>
          </a:p>
        </p:txBody>
      </p:sp>
      <p:sp>
        <p:nvSpPr>
          <p:cNvPr id="267" name="TextShape 3"/>
          <p:cNvSpPr txBox="1"/>
          <p:nvPr/>
        </p:nvSpPr>
        <p:spPr>
          <a:xfrm>
            <a:off x="652320" y="2666880"/>
            <a:ext cx="2927160" cy="3588840"/>
          </a:xfrm>
          <a:prstGeom prst="rect">
            <a:avLst/>
          </a:prstGeom>
          <a:noFill/>
          <a:ln>
            <a:noFill/>
          </a:ln>
        </p:spPr>
        <p:txBody>
          <a:bodyPr/>
          <a:p>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unární plus a mínus,</a:t>
            </a:r>
            <a:endParaRPr b="0" lang="cs-CZ" sz="1400" spc="-1" strike="noStrike">
              <a:solidFill>
                <a:srgbClr val="ffffff"/>
              </a:solidFill>
              <a:latin typeface="Century Gothic"/>
            </a:endParaRPr>
          </a:p>
          <a:p>
            <a:r>
              <a:rPr b="0" lang="cs-CZ" sz="1400" spc="-1" strike="noStrike">
                <a:solidFill>
                  <a:srgbClr val="ffffff"/>
                </a:solidFill>
                <a:latin typeface="Century Gothic"/>
              </a:rPr>
              <a:t>&amp;</a:t>
            </a:r>
            <a:r>
              <a:rPr b="0" lang="cs-CZ" sz="1400" spc="-1" strike="noStrike">
                <a:solidFill>
                  <a:srgbClr val="ffffff"/>
                </a:solidFill>
                <a:latin typeface="Century Gothic"/>
              </a:rPr>
              <a:t>	</a:t>
            </a:r>
            <a:r>
              <a:rPr b="0" lang="cs-CZ" sz="1400" spc="-1" strike="noStrike">
                <a:solidFill>
                  <a:srgbClr val="ffffff"/>
                </a:solidFill>
                <a:latin typeface="Century Gothic"/>
              </a:rPr>
              <a:t>reference (získání adresy objektu)</a:t>
            </a:r>
            <a:endParaRPr b="0" lang="cs-CZ" sz="1400" spc="-1" strike="noStrike">
              <a:solidFill>
                <a:srgbClr val="ffffff"/>
              </a:solidFill>
              <a:latin typeface="Century Gothic"/>
            </a:endParaRPr>
          </a:p>
          <a:p>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	</a:t>
            </a:r>
            <a:r>
              <a:rPr b="0" lang="cs-CZ" sz="1400" spc="-1" strike="noStrike">
                <a:solidFill>
                  <a:srgbClr val="ffffff"/>
                </a:solidFill>
                <a:latin typeface="Century Gothic"/>
              </a:rPr>
              <a:t>dereference (získání hodnoty objektu dle adresy)</a:t>
            </a:r>
            <a:endParaRPr b="0" lang="cs-CZ" sz="1400" spc="-1" strike="noStrike">
              <a:solidFill>
                <a:srgbClr val="ffffff"/>
              </a:solidFill>
              <a:latin typeface="Century Gothic"/>
            </a:endParaRPr>
          </a:p>
          <a:p>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	</a:t>
            </a:r>
            <a:r>
              <a:rPr b="0" lang="cs-CZ" sz="1400" spc="-1" strike="noStrike">
                <a:solidFill>
                  <a:srgbClr val="ffffff"/>
                </a:solidFill>
                <a:latin typeface="Century Gothic"/>
              </a:rPr>
              <a:t>logická negace</a:t>
            </a:r>
            <a:endParaRPr b="0" lang="cs-CZ" sz="1400" spc="-1" strike="noStrike">
              <a:solidFill>
                <a:srgbClr val="ffffff"/>
              </a:solidFill>
              <a:latin typeface="Century Gothic"/>
            </a:endParaRPr>
          </a:p>
          <a:p>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	</a:t>
            </a:r>
            <a:r>
              <a:rPr b="0" lang="cs-CZ" sz="1400" spc="-1" strike="noStrike">
                <a:solidFill>
                  <a:srgbClr val="ffffff"/>
                </a:solidFill>
                <a:latin typeface="Century Gothic"/>
              </a:rPr>
              <a:t>bitová negace</a:t>
            </a:r>
            <a:endParaRPr b="0" lang="cs-CZ" sz="1400" spc="-1" strike="noStrike">
              <a:solidFill>
                <a:srgbClr val="ffffff"/>
              </a:solidFill>
              <a:latin typeface="Century Gothic"/>
            </a:endParaRPr>
          </a:p>
          <a:p>
            <a:r>
              <a:rPr b="0" lang="cs-CZ" sz="1400" spc="-1" strike="noStrike">
                <a:solidFill>
                  <a:srgbClr val="ffffff"/>
                </a:solidFill>
                <a:latin typeface="Century Gothic"/>
              </a:rPr>
              <a:t>++, --</a:t>
            </a:r>
            <a:r>
              <a:rPr b="0" lang="cs-CZ" sz="1400" spc="-1" strike="noStrike">
                <a:solidFill>
                  <a:srgbClr val="ffffff"/>
                </a:solidFill>
                <a:latin typeface="Century Gothic"/>
              </a:rPr>
              <a:t>	</a:t>
            </a:r>
            <a:r>
              <a:rPr b="0" lang="cs-CZ" sz="1400" spc="-1" strike="noStrike">
                <a:solidFill>
                  <a:srgbClr val="ffffff"/>
                </a:solidFill>
                <a:latin typeface="Century Gothic"/>
              </a:rPr>
              <a:t>inkrementace a dekrementace hodnoty</a:t>
            </a:r>
            <a:endParaRPr b="0" lang="cs-CZ" sz="1400" spc="-1" strike="noStrike">
              <a:solidFill>
                <a:srgbClr val="ffffff"/>
              </a:solidFill>
              <a:latin typeface="Century Gothic"/>
            </a:endParaRPr>
          </a:p>
          <a:p>
            <a:r>
              <a:rPr b="0" lang="cs-CZ" sz="1400" spc="-1" strike="noStrike">
                <a:solidFill>
                  <a:srgbClr val="ffffff"/>
                </a:solidFill>
                <a:latin typeface="Century Gothic"/>
              </a:rPr>
              <a:t>(typ)</a:t>
            </a:r>
            <a:r>
              <a:rPr b="0" lang="cs-CZ" sz="1400" spc="-1" strike="noStrike">
                <a:solidFill>
                  <a:srgbClr val="ffffff"/>
                </a:solidFill>
                <a:latin typeface="Century Gothic"/>
              </a:rPr>
              <a:t>	</a:t>
            </a:r>
            <a:r>
              <a:rPr b="0" lang="cs-CZ" sz="1400" spc="-1" strike="noStrike">
                <a:solidFill>
                  <a:srgbClr val="ffffff"/>
                </a:solidFill>
                <a:latin typeface="Century Gothic"/>
              </a:rPr>
              <a:t>přetypování</a:t>
            </a:r>
            <a:endParaRPr b="0" lang="cs-CZ" sz="1400" spc="-1" strike="noStrike">
              <a:solidFill>
                <a:srgbClr val="ffffff"/>
              </a:solidFill>
              <a:latin typeface="Century Gothic"/>
            </a:endParaRPr>
          </a:p>
          <a:p>
            <a:r>
              <a:rPr b="0" lang="cs-CZ" sz="1400" spc="-1" strike="noStrike">
                <a:solidFill>
                  <a:srgbClr val="ffffff"/>
                </a:solidFill>
                <a:latin typeface="Century Gothic"/>
              </a:rPr>
              <a:t>sizeof()  operátor pro získání délky objektu nebo typu!</a:t>
            </a:r>
            <a:endParaRPr b="0" lang="cs-CZ" sz="1400" spc="-1" strike="noStrike">
              <a:solidFill>
                <a:srgbClr val="ffffff"/>
              </a:solidFill>
              <a:latin typeface="Century Gothic"/>
            </a:endParaRPr>
          </a:p>
          <a:p>
            <a:pPr marL="446040" indent="-445680">
              <a:lnSpc>
                <a:spcPct val="100000"/>
              </a:lnSpc>
              <a:spcBef>
                <a:spcPts val="1001"/>
              </a:spcBef>
            </a:pPr>
            <a:endParaRPr b="0" lang="cs-CZ" sz="1400" spc="-1" strike="noStrike">
              <a:solidFill>
                <a:srgbClr val="ffffff"/>
              </a:solidFill>
              <a:latin typeface="Century Gothic"/>
            </a:endParaRPr>
          </a:p>
        </p:txBody>
      </p:sp>
      <p:sp>
        <p:nvSpPr>
          <p:cNvPr id="268" name="TextShape 4"/>
          <p:cNvSpPr txBox="1"/>
          <p:nvPr/>
        </p:nvSpPr>
        <p:spPr>
          <a:xfrm>
            <a:off x="3883680" y="1981080"/>
            <a:ext cx="2935800" cy="576000"/>
          </a:xfrm>
          <a:prstGeom prst="rect">
            <a:avLst/>
          </a:prstGeom>
          <a:noFill/>
          <a:ln>
            <a:noFill/>
          </a:ln>
        </p:spPr>
        <p:txBody>
          <a:bodyPr anchor="b">
            <a:normAutofit/>
          </a:bodyPr>
          <a:p>
            <a:pPr>
              <a:lnSpc>
                <a:spcPct val="100000"/>
              </a:lnSpc>
              <a:spcBef>
                <a:spcPts val="1001"/>
              </a:spcBef>
            </a:pPr>
            <a:r>
              <a:rPr b="0" lang="cs-CZ" sz="2400" spc="-1" strike="noStrike">
                <a:solidFill>
                  <a:srgbClr val="acd433"/>
                </a:solidFill>
                <a:latin typeface="Century Gothic"/>
              </a:rPr>
              <a:t>Binární</a:t>
            </a:r>
            <a:endParaRPr b="0" lang="cs-CZ" sz="2400" spc="-1" strike="noStrike">
              <a:solidFill>
                <a:srgbClr val="ffffff"/>
              </a:solidFill>
              <a:latin typeface="Century Gothic"/>
            </a:endParaRPr>
          </a:p>
        </p:txBody>
      </p:sp>
      <p:sp>
        <p:nvSpPr>
          <p:cNvPr id="269" name="TextShape 5"/>
          <p:cNvSpPr txBox="1"/>
          <p:nvPr/>
        </p:nvSpPr>
        <p:spPr>
          <a:xfrm>
            <a:off x="3873240" y="2666880"/>
            <a:ext cx="2946600" cy="3588840"/>
          </a:xfrm>
          <a:prstGeom prst="rect">
            <a:avLst/>
          </a:prstGeom>
          <a:noFill/>
          <a:ln>
            <a:noFill/>
          </a:ln>
        </p:spPr>
        <p:txBody>
          <a:bodyPr/>
          <a:p>
            <a:pPr marL="446040" indent="-445680">
              <a:lnSpc>
                <a:spcPct val="100000"/>
              </a:lnSpc>
              <a:spcBef>
                <a:spcPts val="1001"/>
              </a:spcBef>
            </a:pPr>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přiřazení</a:t>
            </a:r>
            <a:endParaRPr b="0" lang="cs-CZ" sz="1400" spc="-1" strike="noStrike">
              <a:solidFill>
                <a:srgbClr val="ffffff"/>
              </a:solidFill>
              <a:latin typeface="Century Gothic"/>
            </a:endParaRPr>
          </a:p>
          <a:p>
            <a:pPr marL="446040" indent="-445680">
              <a:lnSpc>
                <a:spcPct val="100000"/>
              </a:lnSpc>
              <a:spcBef>
                <a:spcPts val="1001"/>
              </a:spcBef>
            </a:pPr>
            <a:r>
              <a:rPr b="0" lang="cs-CZ" sz="1400" spc="-1" strike="noStrike">
                <a:solidFill>
                  <a:srgbClr val="ffffff"/>
                </a:solidFill>
                <a:latin typeface="Century Gothic"/>
              </a:rPr>
              <a:t>+,-,*,/ plus, mínus, krát, děleno</a:t>
            </a:r>
            <a:endParaRPr b="0" lang="cs-CZ" sz="1400" spc="-1" strike="noStrike">
              <a:solidFill>
                <a:srgbClr val="ffffff"/>
              </a:solidFill>
              <a:latin typeface="Century Gothic"/>
            </a:endParaRPr>
          </a:p>
          <a:p>
            <a:pPr marL="446040" indent="-445680">
              <a:lnSpc>
                <a:spcPct val="100000"/>
              </a:lnSpc>
              <a:spcBef>
                <a:spcPts val="1001"/>
              </a:spcBef>
            </a:pPr>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zbytek po celočíselném dělení (modulo)</a:t>
            </a:r>
            <a:endParaRPr b="0" lang="cs-CZ" sz="1400" spc="-1" strike="noStrike">
              <a:solidFill>
                <a:srgbClr val="ffffff"/>
              </a:solidFill>
              <a:latin typeface="Century Gothic"/>
            </a:endParaRPr>
          </a:p>
          <a:p>
            <a:pPr marL="446040" indent="-445680">
              <a:lnSpc>
                <a:spcPct val="100000"/>
              </a:lnSpc>
              <a:spcBef>
                <a:spcPts val="1001"/>
              </a:spcBef>
            </a:pPr>
            <a:r>
              <a:rPr b="0" lang="cs-CZ" sz="1400" spc="-1" strike="noStrike">
                <a:solidFill>
                  <a:srgbClr val="ffffff"/>
                </a:solidFill>
                <a:latin typeface="Century Gothic"/>
              </a:rPr>
              <a:t>&amp;&amp;</a:t>
            </a:r>
            <a:r>
              <a:rPr b="0" lang="cs-CZ" sz="1400" spc="-1" strike="noStrike">
                <a:solidFill>
                  <a:srgbClr val="ffffff"/>
                </a:solidFill>
                <a:latin typeface="Century Gothic"/>
              </a:rPr>
              <a:t>	</a:t>
            </a:r>
            <a:r>
              <a:rPr b="0" lang="cs-CZ" sz="1400" spc="-1" strike="noStrike">
                <a:solidFill>
                  <a:srgbClr val="ffffff"/>
                </a:solidFill>
                <a:latin typeface="Century Gothic"/>
              </a:rPr>
              <a:t>logické AND</a:t>
            </a:r>
            <a:endParaRPr b="0" lang="cs-CZ" sz="1400" spc="-1" strike="noStrike">
              <a:solidFill>
                <a:srgbClr val="ffffff"/>
              </a:solidFill>
              <a:latin typeface="Century Gothic"/>
            </a:endParaRPr>
          </a:p>
          <a:p>
            <a:pPr marL="446040" indent="-445680">
              <a:lnSpc>
                <a:spcPct val="100000"/>
              </a:lnSpc>
              <a:spcBef>
                <a:spcPts val="1001"/>
              </a:spcBef>
            </a:pPr>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logické OR</a:t>
            </a:r>
            <a:endParaRPr b="0" lang="cs-CZ" sz="1400" spc="-1" strike="noStrike">
              <a:solidFill>
                <a:srgbClr val="ffffff"/>
              </a:solidFill>
              <a:latin typeface="Century Gothic"/>
            </a:endParaRPr>
          </a:p>
          <a:p>
            <a:pPr marL="446040" indent="-445680">
              <a:lnSpc>
                <a:spcPct val="100000"/>
              </a:lnSpc>
              <a:spcBef>
                <a:spcPts val="1001"/>
              </a:spcBef>
            </a:pPr>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tečka, přímý přístup ke členu struktury</a:t>
            </a:r>
            <a:endParaRPr b="0" lang="cs-CZ" sz="1400" spc="-1" strike="noStrike">
              <a:solidFill>
                <a:srgbClr val="ffffff"/>
              </a:solidFill>
              <a:latin typeface="Century Gothic"/>
            </a:endParaRPr>
          </a:p>
          <a:p>
            <a:pPr marL="446040" indent="-445680">
              <a:lnSpc>
                <a:spcPct val="100000"/>
              </a:lnSpc>
              <a:spcBef>
                <a:spcPts val="1001"/>
              </a:spcBef>
            </a:pPr>
            <a:r>
              <a:rPr b="0" lang="cs-CZ" sz="1400" spc="-1" strike="noStrike">
                <a:solidFill>
                  <a:srgbClr val="ffffff"/>
                </a:solidFill>
                <a:latin typeface="Century Gothic"/>
              </a:rPr>
              <a:t>-&gt;</a:t>
            </a:r>
            <a:r>
              <a:rPr b="0" lang="cs-CZ" sz="1400" spc="-1" strike="noStrike">
                <a:solidFill>
                  <a:srgbClr val="ffffff"/>
                </a:solidFill>
                <a:latin typeface="Century Gothic"/>
              </a:rPr>
              <a:t>	</a:t>
            </a:r>
            <a:r>
              <a:rPr b="0" lang="cs-CZ" sz="1400" spc="-1" strike="noStrike">
                <a:solidFill>
                  <a:srgbClr val="ffffff"/>
                </a:solidFill>
                <a:latin typeface="Century Gothic"/>
              </a:rPr>
              <a:t>nepřímý přístup ke členu struktury</a:t>
            </a:r>
            <a:endParaRPr b="0" lang="cs-CZ" sz="1400" spc="-1" strike="noStrike">
              <a:solidFill>
                <a:srgbClr val="ffffff"/>
              </a:solidFill>
              <a:latin typeface="Century Gothic"/>
            </a:endParaRPr>
          </a:p>
        </p:txBody>
      </p:sp>
      <p:sp>
        <p:nvSpPr>
          <p:cNvPr id="270" name="TextShape 6"/>
          <p:cNvSpPr txBox="1"/>
          <p:nvPr/>
        </p:nvSpPr>
        <p:spPr>
          <a:xfrm>
            <a:off x="7124760" y="1981080"/>
            <a:ext cx="2931840" cy="576000"/>
          </a:xfrm>
          <a:prstGeom prst="rect">
            <a:avLst/>
          </a:prstGeom>
          <a:noFill/>
          <a:ln>
            <a:noFill/>
          </a:ln>
        </p:spPr>
        <p:txBody>
          <a:bodyPr anchor="b"/>
          <a:p>
            <a:pPr>
              <a:lnSpc>
                <a:spcPct val="100000"/>
              </a:lnSpc>
              <a:spcBef>
                <a:spcPts val="1001"/>
              </a:spcBef>
            </a:pPr>
            <a:r>
              <a:rPr b="0" lang="cs-CZ" sz="2400" spc="-1" strike="noStrike">
                <a:solidFill>
                  <a:srgbClr val="acd433"/>
                </a:solidFill>
                <a:latin typeface="Century Gothic"/>
              </a:rPr>
              <a:t>Relační</a:t>
            </a:r>
            <a:endParaRPr b="0" lang="cs-CZ" sz="2400" spc="-1" strike="noStrike">
              <a:solidFill>
                <a:srgbClr val="ffffff"/>
              </a:solidFill>
              <a:latin typeface="Century Gothic"/>
            </a:endParaRPr>
          </a:p>
        </p:txBody>
      </p:sp>
      <p:sp>
        <p:nvSpPr>
          <p:cNvPr id="271" name="TextShape 7"/>
          <p:cNvSpPr txBox="1"/>
          <p:nvPr/>
        </p:nvSpPr>
        <p:spPr>
          <a:xfrm>
            <a:off x="7124760" y="2666880"/>
            <a:ext cx="2931840" cy="3588840"/>
          </a:xfrm>
          <a:prstGeom prst="rect">
            <a:avLst/>
          </a:prstGeom>
          <a:noFill/>
          <a:ln>
            <a:noFill/>
          </a:ln>
        </p:spPr>
        <p:txBody>
          <a:bodyPr/>
          <a:p>
            <a:pPr>
              <a:lnSpc>
                <a:spcPct val="100000"/>
              </a:lnSpc>
              <a:spcBef>
                <a:spcPts val="1001"/>
              </a:spcBef>
            </a:pPr>
            <a:r>
              <a:rPr b="0" lang="cs-CZ" sz="1400" spc="-1" strike="noStrike">
                <a:solidFill>
                  <a:srgbClr val="ffffff"/>
                </a:solidFill>
                <a:latin typeface="Century Gothic"/>
              </a:rPr>
              <a:t>&lt;</a:t>
            </a:r>
            <a:r>
              <a:rPr b="0" lang="cs-CZ" sz="1400" spc="-1" strike="noStrike">
                <a:solidFill>
                  <a:srgbClr val="ffffff"/>
                </a:solidFill>
                <a:latin typeface="Century Gothic"/>
              </a:rPr>
              <a:t>	</a:t>
            </a:r>
            <a:r>
              <a:rPr b="0" lang="cs-CZ" sz="1400" spc="-1" strike="noStrike">
                <a:solidFill>
                  <a:srgbClr val="ffffff"/>
                </a:solidFill>
                <a:latin typeface="Century Gothic"/>
              </a:rPr>
              <a:t>menší než</a:t>
            </a:r>
            <a:endParaRPr b="0" lang="cs-CZ" sz="1400" spc="-1" strike="noStrike">
              <a:solidFill>
                <a:srgbClr val="ffffff"/>
              </a:solidFill>
              <a:latin typeface="Century Gothic"/>
            </a:endParaRPr>
          </a:p>
          <a:p>
            <a:pPr>
              <a:lnSpc>
                <a:spcPct val="100000"/>
              </a:lnSpc>
              <a:spcBef>
                <a:spcPts val="1001"/>
              </a:spcBef>
            </a:pPr>
            <a:r>
              <a:rPr b="0" lang="cs-CZ" sz="1400" spc="-1" strike="noStrike">
                <a:solidFill>
                  <a:srgbClr val="ffffff"/>
                </a:solidFill>
                <a:latin typeface="Century Gothic"/>
              </a:rPr>
              <a:t>&gt;</a:t>
            </a:r>
            <a:r>
              <a:rPr b="0" lang="cs-CZ" sz="1400" spc="-1" strike="noStrike">
                <a:solidFill>
                  <a:srgbClr val="ffffff"/>
                </a:solidFill>
                <a:latin typeface="Century Gothic"/>
              </a:rPr>
              <a:t>	</a:t>
            </a:r>
            <a:r>
              <a:rPr b="0" lang="cs-CZ" sz="1400" spc="-1" strike="noStrike">
                <a:solidFill>
                  <a:srgbClr val="ffffff"/>
                </a:solidFill>
                <a:latin typeface="Century Gothic"/>
              </a:rPr>
              <a:t>větší než</a:t>
            </a:r>
            <a:endParaRPr b="0" lang="cs-CZ" sz="1400" spc="-1" strike="noStrike">
              <a:solidFill>
                <a:srgbClr val="ffffff"/>
              </a:solidFill>
              <a:latin typeface="Century Gothic"/>
            </a:endParaRPr>
          </a:p>
          <a:p>
            <a:pPr>
              <a:lnSpc>
                <a:spcPct val="100000"/>
              </a:lnSpc>
              <a:spcBef>
                <a:spcPts val="1001"/>
              </a:spcBef>
            </a:pPr>
            <a:r>
              <a:rPr b="0" lang="cs-CZ" sz="1400" spc="-1" strike="noStrike">
                <a:solidFill>
                  <a:srgbClr val="ffffff"/>
                </a:solidFill>
                <a:latin typeface="Century Gothic"/>
              </a:rPr>
              <a:t>&lt;=</a:t>
            </a:r>
            <a:r>
              <a:rPr b="0" lang="cs-CZ" sz="1400" spc="-1" strike="noStrike">
                <a:solidFill>
                  <a:srgbClr val="ffffff"/>
                </a:solidFill>
                <a:latin typeface="Century Gothic"/>
              </a:rPr>
              <a:t>	</a:t>
            </a:r>
            <a:r>
              <a:rPr b="0" lang="cs-CZ" sz="1400" spc="-1" strike="noStrike">
                <a:solidFill>
                  <a:srgbClr val="ffffff"/>
                </a:solidFill>
                <a:latin typeface="Century Gothic"/>
              </a:rPr>
              <a:t>menší nebo rovno</a:t>
            </a:r>
            <a:endParaRPr b="0" lang="cs-CZ" sz="1400" spc="-1" strike="noStrike">
              <a:solidFill>
                <a:srgbClr val="ffffff"/>
              </a:solidFill>
              <a:latin typeface="Century Gothic"/>
            </a:endParaRPr>
          </a:p>
          <a:p>
            <a:pPr>
              <a:lnSpc>
                <a:spcPct val="100000"/>
              </a:lnSpc>
              <a:spcBef>
                <a:spcPts val="1001"/>
              </a:spcBef>
            </a:pPr>
            <a:r>
              <a:rPr b="0" lang="cs-CZ" sz="1400" spc="-1" strike="noStrike">
                <a:solidFill>
                  <a:srgbClr val="ffffff"/>
                </a:solidFill>
                <a:latin typeface="Century Gothic"/>
              </a:rPr>
              <a:t>&gt;=</a:t>
            </a:r>
            <a:r>
              <a:rPr b="0" lang="cs-CZ" sz="1400" spc="-1" strike="noStrike">
                <a:solidFill>
                  <a:srgbClr val="ffffff"/>
                </a:solidFill>
                <a:latin typeface="Century Gothic"/>
              </a:rPr>
              <a:t>	</a:t>
            </a:r>
            <a:r>
              <a:rPr b="0" lang="cs-CZ" sz="1400" spc="-1" strike="noStrike">
                <a:solidFill>
                  <a:srgbClr val="ffffff"/>
                </a:solidFill>
                <a:latin typeface="Century Gothic"/>
              </a:rPr>
              <a:t>větší nebo rovno</a:t>
            </a:r>
            <a:endParaRPr b="0" lang="cs-CZ" sz="1400" spc="-1" strike="noStrike">
              <a:solidFill>
                <a:srgbClr val="ffffff"/>
              </a:solidFill>
              <a:latin typeface="Century Gothic"/>
            </a:endParaRPr>
          </a:p>
          <a:p>
            <a:pPr>
              <a:lnSpc>
                <a:spcPct val="100000"/>
              </a:lnSpc>
              <a:spcBef>
                <a:spcPts val="1001"/>
              </a:spcBef>
            </a:pPr>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rovnost</a:t>
            </a:r>
            <a:endParaRPr b="0" lang="cs-CZ" sz="1400" spc="-1" strike="noStrike">
              <a:solidFill>
                <a:srgbClr val="ffffff"/>
              </a:solidFill>
              <a:latin typeface="Century Gothic"/>
            </a:endParaRPr>
          </a:p>
          <a:p>
            <a:pPr>
              <a:lnSpc>
                <a:spcPct val="100000"/>
              </a:lnSpc>
              <a:spcBef>
                <a:spcPts val="1001"/>
              </a:spcBef>
            </a:pPr>
            <a:r>
              <a:rPr b="0" lang="cs-CZ" sz="1400" spc="-1" strike="noStrike">
                <a:solidFill>
                  <a:srgbClr val="ffffff"/>
                </a:solidFill>
                <a:latin typeface="Century Gothic"/>
              </a:rPr>
              <a:t>!=</a:t>
            </a:r>
            <a:r>
              <a:rPr b="0" lang="cs-CZ" sz="1400" spc="-1" strike="noStrike">
                <a:solidFill>
                  <a:srgbClr val="ffffff"/>
                </a:solidFill>
                <a:latin typeface="Century Gothic"/>
              </a:rPr>
              <a:t>	</a:t>
            </a:r>
            <a:r>
              <a:rPr b="0" lang="cs-CZ" sz="1400" spc="-1" strike="noStrike">
                <a:solidFill>
                  <a:srgbClr val="ffffff"/>
                </a:solidFill>
                <a:latin typeface="Century Gothic"/>
              </a:rPr>
              <a:t>nerovnost</a:t>
            </a:r>
            <a:endParaRPr b="0" lang="cs-CZ" sz="1400" spc="-1" strike="noStrike">
              <a:solidFill>
                <a:srgbClr val="ffffff"/>
              </a:solidFill>
              <a:latin typeface="Century Gothic"/>
            </a:endParaRPr>
          </a:p>
        </p:txBody>
      </p:sp>
    </p:spTree>
  </p:cSld>
  <p:timing>
    <p:tnLst>
      <p:par>
        <p:cTn id="26" dur="indefinite" restart="never" nodeType="tmRoot">
          <p:childTnLst>
            <p:seq>
              <p:cTn id="27"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Funkce</a:t>
            </a:r>
            <a:endParaRPr b="0" lang="cs-CZ" sz="4200" spc="-1" strike="noStrike">
              <a:solidFill>
                <a:srgbClr val="ffffff"/>
              </a:solidFill>
              <a:latin typeface="Century Gothic"/>
            </a:endParaRPr>
          </a:p>
        </p:txBody>
      </p:sp>
      <p:sp>
        <p:nvSpPr>
          <p:cNvPr id="273" name="TextShape 2"/>
          <p:cNvSpPr txBox="1"/>
          <p:nvPr/>
        </p:nvSpPr>
        <p:spPr>
          <a:xfrm>
            <a:off x="1103400" y="2053080"/>
            <a:ext cx="8946360" cy="4195080"/>
          </a:xfrm>
          <a:prstGeom prst="rect">
            <a:avLst/>
          </a:prstGeom>
          <a:noFill/>
          <a:ln>
            <a:noFill/>
          </a:ln>
        </p:spPr>
        <p:txBody>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Urychlení běhu programu, usnadnění orientace ve zdrojovém kódu, zkrácení kódu</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Funkce – navrací hodnotu</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Procedura – nevrací nic </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Skladba:</a:t>
            </a:r>
            <a:endParaRPr b="0" lang="cs-CZ" sz="2000" spc="-1" strike="noStrike">
              <a:solidFill>
                <a:srgbClr val="ffffff"/>
              </a:solidFill>
              <a:latin typeface="Century Gothic"/>
            </a:endParaRPr>
          </a:p>
          <a:p>
            <a:pPr>
              <a:lnSpc>
                <a:spcPct val="100000"/>
              </a:lnSpc>
              <a:spcBef>
                <a:spcPts val="1001"/>
              </a:spcBef>
            </a:pPr>
            <a:r>
              <a:rPr b="1" lang="cs-CZ" sz="2000" spc="-1" strike="noStrike">
                <a:solidFill>
                  <a:srgbClr val="ffffff"/>
                </a:solidFill>
                <a:latin typeface="Century Gothic"/>
              </a:rPr>
              <a:t>datový typ který funkce vrací</a:t>
            </a:r>
            <a:r>
              <a:rPr b="0" lang="cs-CZ" sz="2000" spc="-1" strike="noStrike">
                <a:solidFill>
                  <a:srgbClr val="ffffff"/>
                </a:solidFill>
                <a:latin typeface="Century Gothic"/>
              </a:rPr>
              <a:t> jméno funkce (</a:t>
            </a:r>
            <a:r>
              <a:rPr b="1" lang="cs-CZ" sz="2000" spc="-1" strike="noStrike">
                <a:solidFill>
                  <a:srgbClr val="ffffff"/>
                </a:solidFill>
                <a:latin typeface="Century Gothic"/>
              </a:rPr>
              <a:t>datový typ vstupní proměnné </a:t>
            </a:r>
            <a:r>
              <a:rPr b="0" lang="cs-CZ" sz="2000" spc="-1" strike="noStrike">
                <a:solidFill>
                  <a:srgbClr val="ffffff"/>
                </a:solidFill>
                <a:latin typeface="Century Gothic"/>
              </a:rPr>
              <a:t>vstupní proměnná){</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entury Gothic"/>
              </a:rPr>
              <a:t>	</a:t>
            </a:r>
            <a:r>
              <a:rPr b="0" lang="cs-CZ" sz="2000" spc="-1" strike="noStrike">
                <a:solidFill>
                  <a:srgbClr val="ffffff"/>
                </a:solidFill>
                <a:latin typeface="Century Gothic"/>
              </a:rPr>
              <a:t>to, co funkce provádí;</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entury Gothic"/>
              </a:rPr>
              <a:t>	</a:t>
            </a:r>
            <a:r>
              <a:rPr b="0" lang="cs-CZ" sz="2000" spc="-1" strike="noStrike">
                <a:solidFill>
                  <a:srgbClr val="ffffff"/>
                </a:solidFill>
                <a:latin typeface="Century Gothic"/>
              </a:rPr>
              <a:t>}</a:t>
            </a:r>
            <a:endParaRPr b="0" lang="cs-CZ" sz="2000" spc="-1" strike="noStrike">
              <a:solidFill>
                <a:srgbClr val="ffffff"/>
              </a:solidFill>
              <a:latin typeface="Century Gothic"/>
            </a:endParaRPr>
          </a:p>
          <a:p>
            <a:pPr>
              <a:lnSpc>
                <a:spcPct val="100000"/>
              </a:lnSpc>
              <a:spcBef>
                <a:spcPts val="1001"/>
              </a:spcBef>
            </a:pPr>
            <a:endParaRPr b="0" lang="cs-CZ" sz="2000" spc="-1" strike="noStrike">
              <a:solidFill>
                <a:srgbClr val="ffffff"/>
              </a:solidFill>
              <a:latin typeface="Century Gothic"/>
            </a:endParaRPr>
          </a:p>
        </p:txBody>
      </p:sp>
    </p:spTree>
  </p:cSld>
  <p:timing>
    <p:tnLst>
      <p:par>
        <p:cTn id="28" dur="indefinite" restart="never" nodeType="tmRoot">
          <p:childTnLst>
            <p:seq>
              <p:cTn id="29"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Cykly, podmínky</a:t>
            </a:r>
            <a:endParaRPr b="0" lang="cs-CZ" sz="4200" spc="-1" strike="noStrike">
              <a:solidFill>
                <a:srgbClr val="ffffff"/>
              </a:solidFill>
              <a:latin typeface="Century Gothic"/>
            </a:endParaRPr>
          </a:p>
        </p:txBody>
      </p:sp>
      <p:sp>
        <p:nvSpPr>
          <p:cNvPr id="275" name="TextShape 2"/>
          <p:cNvSpPr txBox="1"/>
          <p:nvPr/>
        </p:nvSpPr>
        <p:spPr>
          <a:xfrm>
            <a:off x="1103400" y="1579320"/>
            <a:ext cx="8946360" cy="46684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Cykly</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Usnadnění kódu – počítač dokáže velmi rychle provádět milióny úkolů</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for (i = 0; i &lt; 10; i++){</a:t>
            </a:r>
            <a:endParaRPr b="0" lang="cs-CZ" sz="1800" spc="-1" strike="noStrike">
              <a:solidFill>
                <a:srgbClr val="ffffff"/>
              </a:solidFill>
              <a:latin typeface="Century Gothic"/>
            </a:endParaRPr>
          </a:p>
          <a:p>
            <a:r>
              <a:rPr b="0" lang="cs-CZ" sz="1600" spc="-1" strike="noStrike">
                <a:solidFill>
                  <a:srgbClr val="ffffff"/>
                </a:solidFill>
                <a:latin typeface="Century Gothic"/>
              </a:rPr>
              <a:t>Tělo cyklu; }</a:t>
            </a:r>
            <a:endParaRPr b="0" lang="cs-CZ" sz="16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While (true){</a:t>
            </a:r>
            <a:endParaRPr b="0" lang="cs-CZ" sz="1800" spc="-1" strike="noStrike">
              <a:solidFill>
                <a:srgbClr val="ffffff"/>
              </a:solidFill>
              <a:latin typeface="Century Gothic"/>
            </a:endParaRPr>
          </a:p>
          <a:p>
            <a:r>
              <a:rPr b="0" lang="cs-CZ" sz="1800" spc="-1" strike="noStrike">
                <a:solidFill>
                  <a:srgbClr val="ffffff"/>
                </a:solidFill>
                <a:latin typeface="Century Gothic"/>
              </a:rPr>
              <a:t>	</a:t>
            </a:r>
            <a:r>
              <a:rPr b="0" lang="cs-CZ" sz="1800" spc="-1" strike="noStrike">
                <a:solidFill>
                  <a:srgbClr val="ffffff"/>
                </a:solidFill>
                <a:latin typeface="Century Gothic"/>
              </a:rPr>
              <a:t>tělo cyklu; }</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Podmínky</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Větvení programu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Rozhodování pomocí logických operátorů, porovnávání hodnot proměnných</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if (true)  … </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if (true)  …. else …</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if (true) … else if (true) … else </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Switch - case</a:t>
            </a:r>
            <a:endParaRPr b="0" lang="cs-CZ" sz="1800" spc="-1" strike="noStrike">
              <a:solidFill>
                <a:srgbClr val="ffffff"/>
              </a:solidFill>
              <a:latin typeface="Century Gothic"/>
            </a:endParaRPr>
          </a:p>
          <a:p>
            <a:endParaRPr b="0" lang="cs-CZ" sz="1800" spc="-1" strike="noStrike">
              <a:solidFill>
                <a:srgbClr val="ffffff"/>
              </a:solidFill>
              <a:latin typeface="Century Gothic"/>
            </a:endParaRPr>
          </a:p>
        </p:txBody>
      </p:sp>
      <p:pic>
        <p:nvPicPr>
          <p:cNvPr id="276" name="Picture 2" descr=""/>
          <p:cNvPicPr/>
          <p:nvPr/>
        </p:nvPicPr>
        <p:blipFill>
          <a:blip r:embed="rId1"/>
          <a:stretch/>
        </p:blipFill>
        <p:spPr>
          <a:xfrm>
            <a:off x="7423200" y="4873320"/>
            <a:ext cx="4264920" cy="1559160"/>
          </a:xfrm>
          <a:prstGeom prst="rect">
            <a:avLst/>
          </a:prstGeom>
          <a:ln>
            <a:noFill/>
          </a:ln>
        </p:spPr>
      </p:pic>
    </p:spTree>
  </p:cSld>
  <p:timing>
    <p:tnLst>
      <p:par>
        <p:cTn id="30" dur="indefinite" restart="never" nodeType="tmRoot">
          <p:childTnLst>
            <p:seq>
              <p:cTn id="31"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Proměnné</a:t>
            </a:r>
            <a:endParaRPr b="0" lang="cs-CZ" sz="4200" spc="-1" strike="noStrike">
              <a:solidFill>
                <a:srgbClr val="ffffff"/>
              </a:solidFill>
              <a:latin typeface="Century Gothic"/>
            </a:endParaRPr>
          </a:p>
        </p:txBody>
      </p:sp>
      <p:sp>
        <p:nvSpPr>
          <p:cNvPr id="278" name="TextShape 2"/>
          <p:cNvSpPr txBox="1"/>
          <p:nvPr/>
        </p:nvSpPr>
        <p:spPr>
          <a:xfrm>
            <a:off x="1104120" y="1853280"/>
            <a:ext cx="7446960" cy="447444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V některých jazycích není nutné určovat typ (Python) – možnost chyb</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Datový typ – jaké místo má být přiřazeno</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Int, float, double, char, …</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Konstanta – urychlení běhu programu, jiný způsob ukládání do paměti</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Přímé zadání hodnoty</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Konstantní proměnná</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Preprocesorová proměnná</a:t>
            </a:r>
            <a:endParaRPr b="0" lang="cs-CZ" sz="1800" spc="-1" strike="noStrike">
              <a:solidFill>
                <a:srgbClr val="ffffff"/>
              </a:solidFill>
              <a:latin typeface="Century Gothic"/>
            </a:endParaRPr>
          </a:p>
          <a:p>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p:txBody>
      </p:sp>
      <p:pic>
        <p:nvPicPr>
          <p:cNvPr id="279" name="Picture 2" descr=""/>
          <p:cNvPicPr/>
          <p:nvPr/>
        </p:nvPicPr>
        <p:blipFill>
          <a:blip r:embed="rId1"/>
          <a:stretch/>
        </p:blipFill>
        <p:spPr>
          <a:xfrm>
            <a:off x="8551800" y="2163600"/>
            <a:ext cx="3395160" cy="3395160"/>
          </a:xfrm>
          <a:prstGeom prst="rect">
            <a:avLst/>
          </a:prstGeom>
          <a:ln>
            <a:noFill/>
          </a:ln>
        </p:spPr>
      </p:pic>
    </p:spTree>
  </p:cSld>
  <p:timing>
    <p:tnLst>
      <p:par>
        <p:cTn id="32" dur="indefinite" restart="never" nodeType="tmRoot">
          <p:childTnLst>
            <p:seq>
              <p:cTn id="33"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Pointery</a:t>
            </a:r>
            <a:endParaRPr b="0" lang="cs-CZ" sz="4200" spc="-1" strike="noStrike">
              <a:solidFill>
                <a:srgbClr val="ffffff"/>
              </a:solidFill>
              <a:latin typeface="Century Gothic"/>
            </a:endParaRPr>
          </a:p>
        </p:txBody>
      </p:sp>
      <p:sp>
        <p:nvSpPr>
          <p:cNvPr id="281" name="TextShape 2"/>
          <p:cNvSpPr txBox="1"/>
          <p:nvPr/>
        </p:nvSpPr>
        <p:spPr>
          <a:xfrm>
            <a:off x="1103400" y="2060640"/>
            <a:ext cx="4395960" cy="4195440"/>
          </a:xfrm>
          <a:prstGeom prst="rect">
            <a:avLst/>
          </a:prstGeom>
          <a:noFill/>
          <a:ln>
            <a:noFill/>
          </a:ln>
        </p:spPr>
        <p:txBody>
          <a:bodyPr/>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Proměnná je místo v paměti počítače, je jí přidělena adresa </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Pointer (ukazatel) ukazuje na adresu proměnné</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K hodnotě na dané adrese přistupujeme pomocí *</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 jazyce C hojně používané, ovšem často vede k chybám</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Pointerová aritmetika</a:t>
            </a:r>
            <a:endParaRPr b="0" lang="cs-CZ" sz="1800" spc="-1" strike="noStrike">
              <a:solidFill>
                <a:srgbClr val="ffffff"/>
              </a:solidFill>
              <a:latin typeface="Century Gothic"/>
            </a:endParaRPr>
          </a:p>
        </p:txBody>
      </p:sp>
      <p:sp>
        <p:nvSpPr>
          <p:cNvPr id="282" name="TextShape 3"/>
          <p:cNvSpPr txBox="1"/>
          <p:nvPr/>
        </p:nvSpPr>
        <p:spPr>
          <a:xfrm>
            <a:off x="5654520" y="2055960"/>
            <a:ext cx="6232320" cy="4199760"/>
          </a:xfrm>
          <a:prstGeom prst="rect">
            <a:avLst/>
          </a:prstGeom>
          <a:noFill/>
          <a:ln>
            <a:noFill/>
          </a:ln>
        </p:spPr>
        <p:txBody>
          <a:bodyPr/>
          <a:p>
            <a:pPr>
              <a:lnSpc>
                <a:spcPct val="100000"/>
              </a:lnSpc>
              <a:spcBef>
                <a:spcPts val="1001"/>
              </a:spcBef>
            </a:pPr>
            <a:r>
              <a:rPr b="0" lang="cs-CZ" sz="1800" spc="-1" strike="noStrike">
                <a:solidFill>
                  <a:srgbClr val="ffffff"/>
                </a:solidFill>
                <a:latin typeface="Consolas"/>
              </a:rPr>
              <a:t>int a;</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a = 56;</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printf("Proměnná a s hodnotou %d je v paměti uložená na adrese %p", a, &amp;a);</a:t>
            </a:r>
            <a:endParaRPr b="0" lang="cs-CZ" sz="1800" spc="-1" strike="noStrike">
              <a:solidFill>
                <a:srgbClr val="ffffff"/>
              </a:solidFill>
              <a:latin typeface="Century Gothic"/>
            </a:endParaRPr>
          </a:p>
        </p:txBody>
      </p:sp>
    </p:spTree>
  </p:cSld>
  <p:timing>
    <p:tnLst>
      <p:par>
        <p:cTn id="34" dur="indefinite" restart="never" nodeType="tmRoot">
          <p:childTnLst>
            <p:seq>
              <p:cTn id="35"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Pointery</a:t>
            </a:r>
            <a:endParaRPr b="0" lang="cs-CZ" sz="4200" spc="-1" strike="noStrike">
              <a:solidFill>
                <a:srgbClr val="ffffff"/>
              </a:solidFill>
              <a:latin typeface="Century Gothic"/>
            </a:endParaRPr>
          </a:p>
        </p:txBody>
      </p:sp>
      <p:sp>
        <p:nvSpPr>
          <p:cNvPr id="284" name="TextShape 2"/>
          <p:cNvSpPr txBox="1"/>
          <p:nvPr/>
        </p:nvSpPr>
        <p:spPr>
          <a:xfrm>
            <a:off x="469440" y="1741320"/>
            <a:ext cx="10721160" cy="4195080"/>
          </a:xfrm>
          <a:prstGeom prst="rect">
            <a:avLst/>
          </a:prstGeom>
          <a:noFill/>
          <a:ln>
            <a:noFill/>
          </a:ln>
        </p:spPr>
        <p:txBody>
          <a:bodyPr>
            <a:normAutofit/>
          </a:bodyPr>
          <a:p>
            <a:pPr>
              <a:lnSpc>
                <a:spcPct val="100000"/>
              </a:lnSpc>
              <a:spcBef>
                <a:spcPts val="1001"/>
              </a:spcBef>
            </a:pPr>
            <a:r>
              <a:rPr b="0" lang="cs-CZ" sz="2000" spc="-1" strike="noStrike">
                <a:solidFill>
                  <a:srgbClr val="ffffff"/>
                </a:solidFill>
                <a:latin typeface="Consolas"/>
              </a:rPr>
              <a:t>int i;       // definice proměnné i datového typu int</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int a[3];    // definice proměnné a, pole typu int se třemi prvky</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int *p;      // definice proměnné p, ukazatele na datový typ int</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p = &amp;i;      // hodnota pointeru je nastavena na adresu proměnné i</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*p = 3;      // do paměti na adresu odkazovanou ukazatelem p se uloží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hodnota 3</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p = &amp;(a[2]); // hodnota pointeru je nastavena na prvek pole a s indexem 2</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p = p - 2;   // hodnota pointeru je nastavena na prvek pole a s indexem 0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(tj. první prvek pole)</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*p = 5;      // do paměti na adresu odkazovanou p se uloží hodnota 5 (tedy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	</a:t>
            </a:r>
            <a:r>
              <a:rPr b="0" lang="cs-CZ" sz="2000" spc="-1" strike="noStrike">
                <a:solidFill>
                  <a:srgbClr val="ffffff"/>
                </a:solidFill>
                <a:latin typeface="Consolas"/>
              </a:rPr>
              <a:t>první prvek pole má tuto hodnotu)</a:t>
            </a:r>
            <a:endParaRPr b="0" lang="cs-CZ" sz="2000" spc="-1" strike="noStrike">
              <a:solidFill>
                <a:srgbClr val="ffffff"/>
              </a:solidFill>
              <a:latin typeface="Century Gothic"/>
            </a:endParaRPr>
          </a:p>
        </p:txBody>
      </p:sp>
    </p:spTree>
  </p:cSld>
  <p:timing>
    <p:tnLst>
      <p:par>
        <p:cTn id="36" dur="indefinite" restart="never" nodeType="tmRoot">
          <p:childTnLst>
            <p:seq>
              <p:cTn id="37"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Pole</a:t>
            </a:r>
            <a:endParaRPr b="0" lang="cs-CZ" sz="4200" spc="-1" strike="noStrike">
              <a:solidFill>
                <a:srgbClr val="ffffff"/>
              </a:solidFill>
              <a:latin typeface="Century Gothic"/>
            </a:endParaRPr>
          </a:p>
        </p:txBody>
      </p:sp>
      <p:sp>
        <p:nvSpPr>
          <p:cNvPr id="286" name="TextShape 2"/>
          <p:cNvSpPr txBox="1"/>
          <p:nvPr/>
        </p:nvSpPr>
        <p:spPr>
          <a:xfrm>
            <a:off x="1103400" y="2060640"/>
            <a:ext cx="4395960" cy="4195440"/>
          </a:xfrm>
          <a:prstGeom prst="rect">
            <a:avLst/>
          </a:prstGeom>
          <a:noFill/>
          <a:ln>
            <a:noFill/>
          </a:ln>
        </p:spPr>
        <p:txBody>
          <a:bodyPr/>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Vícerozměrná struktura proměnných (libovolná dimeze)</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Přístup pomocí ukazatelů</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Daná velikost při deklaraci</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600" spc="-1" strike="noStrike">
                <a:solidFill>
                  <a:srgbClr val="ffffff"/>
                </a:solidFill>
                <a:latin typeface="Century Gothic"/>
              </a:rPr>
              <a:t>Datovy_typ nazev [velikost];</a:t>
            </a:r>
            <a:endParaRPr b="0" lang="cs-CZ" sz="16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Alokace paměti – pro větší pole, zadávám velikost v bytech (malloc, calloc, free – stdlib.h)</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Struktury (c++) – více typů proměnných v 1 „objektu“</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Vector – proměnná velikost </a:t>
            </a: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p:txBody>
      </p:sp>
      <p:sp>
        <p:nvSpPr>
          <p:cNvPr id="287" name="TextShape 3"/>
          <p:cNvSpPr txBox="1"/>
          <p:nvPr/>
        </p:nvSpPr>
        <p:spPr>
          <a:xfrm>
            <a:off x="5654520" y="2055960"/>
            <a:ext cx="5712840" cy="4199760"/>
          </a:xfrm>
          <a:prstGeom prst="rect">
            <a:avLst/>
          </a:prstGeom>
          <a:noFill/>
          <a:ln>
            <a:noFill/>
          </a:ln>
        </p:spPr>
        <p:txBody>
          <a:bodyPr/>
          <a:p>
            <a:pPr>
              <a:lnSpc>
                <a:spcPct val="100000"/>
              </a:lnSpc>
              <a:spcBef>
                <a:spcPts val="1001"/>
              </a:spcBef>
            </a:pPr>
            <a:r>
              <a:rPr b="0" lang="cs-CZ" sz="1800" spc="-1" strike="noStrike">
                <a:solidFill>
                  <a:srgbClr val="ffffff"/>
                </a:solidFill>
                <a:latin typeface="Consolas"/>
              </a:rPr>
              <a:t>float vector[3];</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double matrix[2][5];</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int **pole;</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pole = (int**) malloc(m*sizeof(int));</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for (i = 0; i &lt; n; i++){</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	</a:t>
            </a:r>
            <a:r>
              <a:rPr b="0" lang="cs-CZ" sz="1800" spc="-1" strike="noStrike">
                <a:solidFill>
                  <a:srgbClr val="ffffff"/>
                </a:solidFill>
                <a:latin typeface="Consolas"/>
              </a:rPr>
              <a:t>pole[i] = malloc(3*sizeof(int));</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	</a:t>
            </a:r>
            <a:r>
              <a:rPr b="0" lang="cs-CZ" sz="1800" spc="-1" strike="noStrike">
                <a:solidFill>
                  <a:srgbClr val="ffffff"/>
                </a:solidFill>
                <a:latin typeface="Consolas"/>
              </a:rPr>
              <a:t>}</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free (pole);</a:t>
            </a:r>
            <a:endParaRPr b="0" lang="cs-CZ" sz="1800" spc="-1" strike="noStrike">
              <a:solidFill>
                <a:srgbClr val="ffffff"/>
              </a:solidFill>
              <a:latin typeface="Century Gothic"/>
            </a:endParaRPr>
          </a:p>
        </p:txBody>
      </p:sp>
    </p:spTree>
  </p:cSld>
  <p:timing>
    <p:tnLst>
      <p:par>
        <p:cTn id="38" dur="indefinite" restart="never" nodeType="tmRoot">
          <p:childTnLst>
            <p:seq>
              <p:cTn id="39"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Zdrojový kód v C</a:t>
            </a:r>
            <a:endParaRPr b="0" lang="cs-CZ" sz="4200" spc="-1" strike="noStrike">
              <a:solidFill>
                <a:srgbClr val="ffffff"/>
              </a:solidFill>
              <a:latin typeface="Century Gothic"/>
            </a:endParaRPr>
          </a:p>
        </p:txBody>
      </p:sp>
      <p:sp>
        <p:nvSpPr>
          <p:cNvPr id="289" name="TextShape 2"/>
          <p:cNvSpPr txBox="1"/>
          <p:nvPr/>
        </p:nvSpPr>
        <p:spPr>
          <a:xfrm>
            <a:off x="1103400" y="2053080"/>
            <a:ext cx="10443240" cy="41950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Tělo funkce nebo podmínky uzavřeno do složených závorek { }</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Každý příkaz ukončen středníkem; obvykle i konec řádku</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Parametry funkce v kulatých závorkách</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Pozice/velikost pole v hranatých závorkách</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Komentáře odděleny // na 1 řádku, případně uzavřeny do /* jako blok */</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int array[10];  \\ definice pole integerů o velikosti 10</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for (i = 0; i &lt; 10; i ++){</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	</a:t>
            </a:r>
            <a:r>
              <a:rPr b="0" lang="cs-CZ" sz="2000" spc="-1" strike="noStrike">
                <a:solidFill>
                  <a:srgbClr val="ffffff"/>
                </a:solidFill>
                <a:latin typeface="Consolas"/>
              </a:rPr>
              <a:t>array[i] = array [i -1] + array[0];</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	</a:t>
            </a:r>
            <a:r>
              <a:rPr b="0" lang="cs-CZ" sz="2000" spc="-1" strike="noStrike">
                <a:solidFill>
                  <a:srgbClr val="ffffff"/>
                </a:solidFill>
                <a:latin typeface="Consolas"/>
              </a:rPr>
              <a:t>/*</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	</a:t>
            </a:r>
            <a:r>
              <a:rPr b="0" lang="cs-CZ" sz="2000" spc="-1" strike="noStrike">
                <a:solidFill>
                  <a:srgbClr val="ffffff"/>
                </a:solidFill>
                <a:latin typeface="Consolas"/>
              </a:rPr>
              <a:t>my_func (array[i]); */</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a:t>
            </a:r>
            <a:endParaRPr b="0" lang="cs-CZ" sz="2000" spc="-1" strike="noStrike">
              <a:solidFill>
                <a:srgbClr val="ffffff"/>
              </a:solidFill>
              <a:latin typeface="Century Gothic"/>
            </a:endParaRPr>
          </a:p>
          <a:p>
            <a:pPr>
              <a:lnSpc>
                <a:spcPct val="100000"/>
              </a:lnSpc>
              <a:spcBef>
                <a:spcPts val="1001"/>
              </a:spcBef>
            </a:pPr>
            <a:endParaRPr b="0" lang="cs-CZ" sz="2000" spc="-1" strike="noStrike">
              <a:solidFill>
                <a:srgbClr val="ffffff"/>
              </a:solidFill>
              <a:latin typeface="Century Gothic"/>
            </a:endParaRPr>
          </a:p>
        </p:txBody>
      </p:sp>
    </p:spTree>
  </p:cSld>
  <p:timing>
    <p:tnLst>
      <p:par>
        <p:cTn id="40" dur="indefinite" restart="never" nodeType="tmRoot">
          <p:childTnLst>
            <p:seq>
              <p:cTn id="41"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Čitelnost zdrojového kódu</a:t>
            </a:r>
            <a:endParaRPr b="0" lang="cs-CZ" sz="4200" spc="-1" strike="noStrike">
              <a:solidFill>
                <a:srgbClr val="ffffff"/>
              </a:solidFill>
              <a:latin typeface="Century Gothic"/>
            </a:endParaRPr>
          </a:p>
        </p:txBody>
      </p:sp>
      <p:sp>
        <p:nvSpPr>
          <p:cNvPr id="291" name="TextShape 2"/>
          <p:cNvSpPr txBox="1"/>
          <p:nvPr/>
        </p:nvSpPr>
        <p:spPr>
          <a:xfrm>
            <a:off x="1104120" y="1450080"/>
            <a:ext cx="8946360" cy="4195080"/>
          </a:xfrm>
          <a:prstGeom prst="rect">
            <a:avLst/>
          </a:prstGeom>
          <a:noFill/>
          <a:ln>
            <a:noFill/>
          </a:ln>
        </p:spPr>
        <p:txBody>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Správné formátování a volba názvů proměnných a funkcí/procedur usnadňuje orientaci v kódu</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IDE pomáhají barevným odlišováním klíčových slov</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Case sensitive, klíčová slova psána malými písmeny</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Tělo funkce/cyklu odsazeno tabulátorem</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Mezery mezi operátory</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Volné řádky oddělují jednotlivé bloky programu</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Identifikátor – název proměnné, funkce</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Nesmí mít číslo a _ na začátku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Bez diakritiky</a:t>
            </a:r>
            <a:endParaRPr b="0" lang="cs-CZ" sz="1800" spc="-1" strike="noStrike">
              <a:solidFill>
                <a:srgbClr val="ffffff"/>
              </a:solidFill>
              <a:latin typeface="Century Gothic"/>
            </a:endParaRPr>
          </a:p>
          <a:p>
            <a:endParaRPr b="0" lang="cs-CZ" sz="1800" spc="-1" strike="noStrike">
              <a:solidFill>
                <a:srgbClr val="ffffff"/>
              </a:solidFill>
              <a:latin typeface="Century Gothic"/>
            </a:endParaRPr>
          </a:p>
        </p:txBody>
      </p:sp>
      <p:sp>
        <p:nvSpPr>
          <p:cNvPr id="292" name="CustomShape 3"/>
          <p:cNvSpPr/>
          <p:nvPr/>
        </p:nvSpPr>
        <p:spPr>
          <a:xfrm>
            <a:off x="1254600" y="5766840"/>
            <a:ext cx="9973080" cy="639000"/>
          </a:xfrm>
          <a:prstGeom prst="rect">
            <a:avLst/>
          </a:prstGeom>
          <a:noFill/>
          <a:ln>
            <a:noFill/>
          </a:ln>
        </p:spPr>
        <p:style>
          <a:lnRef idx="0"/>
          <a:fillRef idx="0"/>
          <a:effectRef idx="0"/>
          <a:fontRef idx="minor"/>
        </p:style>
        <p:txBody>
          <a:bodyPr lIns="90000" rIns="90000" tIns="45000" bIns="45000"/>
          <a:p>
            <a:pPr algn="ctr">
              <a:lnSpc>
                <a:spcPct val="100000"/>
              </a:lnSpc>
            </a:pPr>
            <a:r>
              <a:rPr b="0" i="1" lang="en-US" sz="1800" spc="-1" strike="noStrike">
                <a:solidFill>
                  <a:srgbClr val="ffffff"/>
                </a:solidFill>
                <a:latin typeface="Century Gothic"/>
              </a:rPr>
              <a:t>„</a:t>
            </a:r>
            <a:r>
              <a:rPr b="0" i="1" lang="en-US" sz="1800" spc="-1" strike="noStrike">
                <a:solidFill>
                  <a:srgbClr val="ffffff"/>
                </a:solidFill>
                <a:latin typeface="Century Gothic"/>
              </a:rPr>
              <a:t>Always code as if the guy who end up maintaining your code will be a violent psychopath who knows where you live.“</a:t>
            </a:r>
            <a:endParaRPr b="0" lang="en-US" sz="1800" spc="-1" strike="noStrike">
              <a:latin typeface="Arial"/>
            </a:endParaRPr>
          </a:p>
        </p:txBody>
      </p:sp>
    </p:spTree>
  </p:cSld>
  <p:timing>
    <p:tnLst>
      <p:par>
        <p:cTn id="42" dur="indefinite" restart="never" nodeType="tmRoot">
          <p:childTnLst>
            <p:seq>
              <p:cTn id="43"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TextShape 1"/>
          <p:cNvSpPr txBox="1"/>
          <p:nvPr/>
        </p:nvSpPr>
        <p:spPr>
          <a:xfrm>
            <a:off x="645120" y="65232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Sestavení programu</a:t>
            </a:r>
            <a:endParaRPr b="0" lang="cs-CZ" sz="4200" spc="-1" strike="noStrike">
              <a:solidFill>
                <a:srgbClr val="ffffff"/>
              </a:solidFill>
              <a:latin typeface="Century Gothic"/>
            </a:endParaRPr>
          </a:p>
        </p:txBody>
      </p:sp>
      <p:sp>
        <p:nvSpPr>
          <p:cNvPr id="294" name="TextShape 2"/>
          <p:cNvSpPr txBox="1"/>
          <p:nvPr/>
        </p:nvSpPr>
        <p:spPr>
          <a:xfrm>
            <a:off x="1103400" y="2053080"/>
            <a:ext cx="8946360" cy="41950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KOMPILÁTOR</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Překládá zdrojový kód napsaný programátorem to objektového kódu, kterému rozumí počítač</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Alokuje paměť pro proměnné</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PREPROCESOR</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 C/C++</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Direktivy – instrukce pro kompilátor</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Preprocesorové proměnné – např. konstanty</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Začínají #</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LINKER</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Doplňuje do objektového kódu odkazy na knihovny a vytváří tak finální strojový kód</a:t>
            </a:r>
            <a:endParaRPr b="0" lang="cs-CZ" sz="1800" spc="-1" strike="noStrike">
              <a:solidFill>
                <a:srgbClr val="ffffff"/>
              </a:solidFill>
              <a:latin typeface="Century Gothic"/>
            </a:endParaRPr>
          </a:p>
          <a:p>
            <a:endParaRPr b="0" lang="cs-CZ" sz="1800" spc="-1" strike="noStrike">
              <a:solidFill>
                <a:srgbClr val="ffffff"/>
              </a:solidFill>
              <a:latin typeface="Century Gothic"/>
            </a:endParaRPr>
          </a:p>
        </p:txBody>
      </p:sp>
    </p:spTree>
  </p:cSld>
  <p:timing>
    <p:tnLst>
      <p:par>
        <p:cTn id="44" dur="indefinite" restart="never" nodeType="tmRoot">
          <p:childTnLst>
            <p:seq>
              <p:cTn id="45"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Od Scratche k něčemu složitějšímu</a:t>
            </a:r>
            <a:endParaRPr b="0" lang="cs-CZ" sz="4200" spc="-1" strike="noStrike">
              <a:solidFill>
                <a:srgbClr val="ffffff"/>
              </a:solidFill>
              <a:latin typeface="Century Gothic"/>
            </a:endParaRPr>
          </a:p>
        </p:txBody>
      </p:sp>
      <p:sp>
        <p:nvSpPr>
          <p:cNvPr id="246" name="TextShape 2"/>
          <p:cNvSpPr txBox="1"/>
          <p:nvPr/>
        </p:nvSpPr>
        <p:spPr>
          <a:xfrm>
            <a:off x="1104120" y="1741320"/>
            <a:ext cx="8946360" cy="45136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Nižší programovací jazyk</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Malá míra abstrakce oproti tomu, jak funguje procesor počítače</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Těsně spjaté s hardwarem</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Nutná technická znalost fungování hardware</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Závislý na platformě</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Vyšší programovací jazyk</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Velká míra abstrakce</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Přiblížení zápisu tomu, jak uvažuje člověk</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Scratch, Python, BASIC, Java, PHP, …</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C někde uprostřed – umožňuje nízko úrovňový přístup k paměti aj.</a:t>
            </a:r>
            <a:endParaRPr b="0" lang="cs-CZ" sz="1800" spc="-1" strike="noStrike">
              <a:solidFill>
                <a:srgbClr val="ffffff"/>
              </a:solidFill>
              <a:latin typeface="Century Gothic"/>
            </a:endParaRPr>
          </a:p>
        </p:txBody>
      </p:sp>
    </p:spTree>
  </p:cSld>
  <p:timing>
    <p:tnLst>
      <p:par>
        <p:cTn id="10" dur="indefinite" restart="never" nodeType="tmRoot">
          <p:childTnLst>
            <p:seq>
              <p:cTn id="11"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Hello, world!</a:t>
            </a:r>
            <a:endParaRPr b="0" lang="cs-CZ" sz="4200" spc="-1" strike="noStrike">
              <a:solidFill>
                <a:srgbClr val="ffffff"/>
              </a:solidFill>
              <a:latin typeface="Century Gothic"/>
            </a:endParaRPr>
          </a:p>
        </p:txBody>
      </p:sp>
      <p:sp>
        <p:nvSpPr>
          <p:cNvPr id="296" name="TextShape 2"/>
          <p:cNvSpPr txBox="1"/>
          <p:nvPr/>
        </p:nvSpPr>
        <p:spPr>
          <a:xfrm>
            <a:off x="1103400" y="2060640"/>
            <a:ext cx="4395960" cy="4195440"/>
          </a:xfrm>
          <a:prstGeom prst="rect">
            <a:avLst/>
          </a:prstGeom>
          <a:noFill/>
          <a:ln>
            <a:noFill/>
          </a:ln>
        </p:spPr>
        <p:txBody>
          <a:bodyPr>
            <a:normAutofit/>
          </a:bodyPr>
          <a:p>
            <a:pPr>
              <a:lnSpc>
                <a:spcPct val="100000"/>
              </a:lnSpc>
              <a:spcBef>
                <a:spcPts val="1001"/>
              </a:spcBef>
            </a:pPr>
            <a:r>
              <a:rPr b="0" lang="cs-CZ" sz="1800" spc="-1" strike="noStrike">
                <a:solidFill>
                  <a:srgbClr val="ffffff"/>
                </a:solidFill>
                <a:latin typeface="Consolas"/>
              </a:rPr>
              <a:t>#include &lt;stdio.h&gt;</a:t>
            </a: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int main (){</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	</a:t>
            </a:r>
            <a:r>
              <a:rPr b="0" lang="cs-CZ" sz="1800" spc="-1" strike="noStrike">
                <a:solidFill>
                  <a:srgbClr val="ffffff"/>
                </a:solidFill>
                <a:latin typeface="Consolas"/>
              </a:rPr>
              <a:t>printf („Hello, world!\n“);</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	</a:t>
            </a:r>
            <a:r>
              <a:rPr b="0" lang="cs-CZ" sz="1800" spc="-1" strike="noStrike">
                <a:solidFill>
                  <a:srgbClr val="ffffff"/>
                </a:solidFill>
                <a:latin typeface="Consolas"/>
              </a:rPr>
              <a:t>return 0;</a:t>
            </a:r>
            <a:endParaRPr b="0" lang="cs-CZ" sz="1800" spc="-1" strike="noStrike">
              <a:solidFill>
                <a:srgbClr val="ffffff"/>
              </a:solidFill>
              <a:latin typeface="Century Gothic"/>
            </a:endParaRPr>
          </a:p>
          <a:p>
            <a:pPr>
              <a:lnSpc>
                <a:spcPct val="100000"/>
              </a:lnSpc>
              <a:spcBef>
                <a:spcPts val="1001"/>
              </a:spcBef>
            </a:pPr>
            <a:r>
              <a:rPr b="0" lang="cs-CZ" sz="1800" spc="-1" strike="noStrike">
                <a:solidFill>
                  <a:srgbClr val="ffffff"/>
                </a:solidFill>
                <a:latin typeface="Consolas"/>
              </a:rPr>
              <a:t>}</a:t>
            </a: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p:txBody>
      </p:sp>
      <p:sp>
        <p:nvSpPr>
          <p:cNvPr id="297" name="TextShape 3"/>
          <p:cNvSpPr txBox="1"/>
          <p:nvPr/>
        </p:nvSpPr>
        <p:spPr>
          <a:xfrm>
            <a:off x="5654520" y="2055960"/>
            <a:ext cx="4395960" cy="4199760"/>
          </a:xfrm>
          <a:prstGeom prst="rect">
            <a:avLst/>
          </a:prstGeom>
          <a:noFill/>
          <a:ln>
            <a:noFill/>
          </a:ln>
        </p:spPr>
        <p:txBody>
          <a:bodyPr>
            <a:normAutofit/>
          </a:bodyPr>
          <a:p>
            <a:pPr>
              <a:lnSpc>
                <a:spcPct val="100000"/>
              </a:lnSpc>
              <a:spcBef>
                <a:spcPts val="1001"/>
              </a:spcBef>
            </a:pPr>
            <a:r>
              <a:rPr b="0" lang="cs-CZ" sz="1800" spc="-1" strike="noStrike">
                <a:solidFill>
                  <a:srgbClr val="ffffff"/>
                </a:solidFill>
                <a:latin typeface="Century Gothic"/>
              </a:rPr>
              <a:t>01111111 01000101 01001100 01000110 00000010 00000001 00000001 00000000 00000000 00000000 00000000 00000000 00000000 00000000 00000000 00000000 00000010 00000000 00111110 00000000 00000001 00000000 00000000 00000000 10110000 00000101 01000000 00000000 00000000 00000000 00000000 00000000 01000000 00000000 00000000 00000000 00000000 00000000 00000000 00000000 11010000 00010011 00000000 00000000 00000000 00000000 00000000 00000000 00000000 00000000 00000000 00000000 01000000 00000000 00111000 00000000 00001001 00000000 01000000 00000000 00100100 00000000 00100001 00000000 00000110 00000000 00000000 00000000 00000101 00000000 00000000 00000000 01000000 00000000 00000000 00000000 00000000 00000000 00000000 00000000 01000000 00000000 01000000 00000000 00000000 00000000 00000000 00000000 01000000 00000000 01000000 00000000 00000000 00000000 00000000 00000000 11111000 00000001 00000000 00000000 00000000 00000000 00000000 00000000 11111000 00000001 00000000 00000000 00000000 00000000 00000000 00000000 00001000 00000000 00000000 00000000 00000000 00000000 00000000 00000000 00000011 00000000 00000000 00000000 00000100 00000000 00000000 00000000 00111000 00000010 00000000 00000000 00000000 00000000 00000000 00000000 00111000 00000010 01000000 00000000 00000000 00000000 00000000 00000000 00111000 00000010 01000000 00000000 00000000 00000000 00000000 00000000 00011100 00000000 00000000 00000000 00000000 00000000 00000000 00000000 …</a:t>
            </a:r>
            <a:endParaRPr b="0" lang="cs-CZ" sz="1800" spc="-1" strike="noStrike">
              <a:solidFill>
                <a:srgbClr val="ffffff"/>
              </a:solidFill>
              <a:latin typeface="Century Gothic"/>
            </a:endParaRPr>
          </a:p>
        </p:txBody>
      </p:sp>
    </p:spTree>
  </p:cSld>
  <p:timing>
    <p:tnLst>
      <p:par>
        <p:cTn id="46" dur="indefinite" restart="never" nodeType="tmRoot">
          <p:childTnLst>
            <p:seq>
              <p:cTn id="47"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TextShape 1"/>
          <p:cNvSpPr txBox="1"/>
          <p:nvPr/>
        </p:nvSpPr>
        <p:spPr>
          <a:xfrm>
            <a:off x="646200" y="452880"/>
            <a:ext cx="9404280" cy="814320"/>
          </a:xfrm>
          <a:prstGeom prst="rect">
            <a:avLst/>
          </a:prstGeom>
          <a:noFill/>
          <a:ln>
            <a:noFill/>
          </a:ln>
        </p:spPr>
        <p:txBody>
          <a:bodyPr/>
          <a:p>
            <a:pPr>
              <a:lnSpc>
                <a:spcPct val="100000"/>
              </a:lnSpc>
            </a:pPr>
            <a:r>
              <a:rPr b="0" lang="cs-CZ" sz="4200" spc="-1" strike="noStrike">
                <a:solidFill>
                  <a:srgbClr val="ebebeb"/>
                </a:solidFill>
                <a:latin typeface="Century Gothic"/>
              </a:rPr>
              <a:t>Objektové vs sekvenční</a:t>
            </a:r>
            <a:endParaRPr b="0" lang="cs-CZ" sz="4200" spc="-1" strike="noStrike">
              <a:solidFill>
                <a:srgbClr val="ffffff"/>
              </a:solidFill>
              <a:latin typeface="Century Gothic"/>
            </a:endParaRPr>
          </a:p>
        </p:txBody>
      </p:sp>
      <p:sp>
        <p:nvSpPr>
          <p:cNvPr id="248" name="TextShape 2"/>
          <p:cNvSpPr txBox="1"/>
          <p:nvPr/>
        </p:nvSpPr>
        <p:spPr>
          <a:xfrm>
            <a:off x="1103400" y="1427760"/>
            <a:ext cx="8946360" cy="482040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Objektové programování</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Komunikace jednotlivých prvků – objektů</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Objekty jsou uzavřené, navenek poskytují jen metody</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Nemusíme vědět, jak objekty fungují</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Třídy – skupiny objektů sdílející stejné vlastnosti</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Vhodné pro aplikace s GUI, hry, … </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Objekt C, většina jazyků kombinuje obojí přístup</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Sekvenční programování</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Kód je vykonáván řádek po řádku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Funkcionální programování – kód obsahuje funkce (přeskakuje)</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Větvení a cykly</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Vhodný pro vědecké aplikace, simulace</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C</a:t>
            </a: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p:txBody>
      </p:sp>
      <p:pic>
        <p:nvPicPr>
          <p:cNvPr id="249" name="Picture 2" descr=""/>
          <p:cNvPicPr/>
          <p:nvPr/>
        </p:nvPicPr>
        <p:blipFill>
          <a:blip r:embed="rId1"/>
          <a:stretch/>
        </p:blipFill>
        <p:spPr>
          <a:xfrm>
            <a:off x="8240040" y="1742760"/>
            <a:ext cx="3310920" cy="2496960"/>
          </a:xfrm>
          <a:prstGeom prst="rect">
            <a:avLst/>
          </a:prstGeom>
          <a:ln>
            <a:noFill/>
          </a:ln>
        </p:spPr>
      </p:pic>
    </p:spTree>
  </p:cSld>
  <p:timing>
    <p:tnLst>
      <p:par>
        <p:cTn id="12" dur="indefinite" restart="never" nodeType="tmRoot">
          <p:childTnLst>
            <p:seq>
              <p:cTn id="13"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Kompilované/interpretované </a:t>
            </a:r>
            <a:endParaRPr b="0" lang="cs-CZ" sz="4200" spc="-1" strike="noStrike">
              <a:solidFill>
                <a:srgbClr val="ffffff"/>
              </a:solidFill>
              <a:latin typeface="Century Gothic"/>
            </a:endParaRPr>
          </a:p>
        </p:txBody>
      </p:sp>
      <p:sp>
        <p:nvSpPr>
          <p:cNvPr id="251" name="TextShape 2"/>
          <p:cNvSpPr txBox="1"/>
          <p:nvPr/>
        </p:nvSpPr>
        <p:spPr>
          <a:xfrm>
            <a:off x="1103400" y="1459800"/>
            <a:ext cx="8946360" cy="478836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Interpretovaný jazyk</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Není potřeba překlad do strojového kódu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Potřebují speciální software – interpreter</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Méně přenositelné, pomalejší, ale jednodušší pro uživatele, snadný debugging</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Přímo interpretovaný/přeložen do mezikódu/částečně interpretovaný</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Někdy se nazývají skriptovací jazyky</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Python, Shell, Cmd, Wolfram, …</a:t>
            </a:r>
            <a:endParaRPr b="0" lang="cs-CZ"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Kompilovaný jazyk</a:t>
            </a:r>
            <a:endParaRPr b="0" lang="cs-CZ"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Zdrojový kód je nejprve přeložen do strojového kódu a poté proveden celý najednou</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Podstatně výkonnější, přenositelné, nutná dobrá znalost jazyka</a:t>
            </a:r>
            <a:endParaRPr b="0" lang="cs-CZ"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cs-CZ" sz="1800" spc="-1" strike="noStrike">
                <a:solidFill>
                  <a:srgbClr val="ffffff"/>
                </a:solidFill>
                <a:latin typeface="Century Gothic"/>
              </a:rPr>
              <a:t>C, C++</a:t>
            </a:r>
            <a:endParaRPr b="0" lang="cs-CZ" sz="1800" spc="-1" strike="noStrike">
              <a:solidFill>
                <a:srgbClr val="ffffff"/>
              </a:solidFill>
              <a:latin typeface="Century Gothic"/>
            </a:endParaRPr>
          </a:p>
          <a:p>
            <a:pPr>
              <a:lnSpc>
                <a:spcPct val="100000"/>
              </a:lnSpc>
              <a:spcBef>
                <a:spcPts val="1001"/>
              </a:spcBef>
            </a:pPr>
            <a:endParaRPr b="0" lang="cs-CZ" sz="1800" spc="-1" strike="noStrike">
              <a:solidFill>
                <a:srgbClr val="ffffff"/>
              </a:solidFill>
              <a:latin typeface="Century Gothic"/>
            </a:endParaRPr>
          </a:p>
        </p:txBody>
      </p:sp>
    </p:spTree>
  </p:cSld>
  <p:timing>
    <p:tnLst>
      <p:par>
        <p:cTn id="14" dur="indefinite" restart="never" nodeType="tmRoot">
          <p:childTnLst>
            <p:seq>
              <p:cTn id="15"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Hello Scratch</a:t>
            </a:r>
            <a:endParaRPr b="0" lang="cs-CZ" sz="4200" spc="-1" strike="noStrike">
              <a:solidFill>
                <a:srgbClr val="ffffff"/>
              </a:solidFill>
              <a:latin typeface="Century Gothic"/>
            </a:endParaRPr>
          </a:p>
        </p:txBody>
      </p:sp>
      <p:pic>
        <p:nvPicPr>
          <p:cNvPr id="253" name="Obrázek 3" descr=""/>
          <p:cNvPicPr/>
          <p:nvPr/>
        </p:nvPicPr>
        <p:blipFill>
          <a:blip r:embed="rId1"/>
          <a:stretch/>
        </p:blipFill>
        <p:spPr>
          <a:xfrm>
            <a:off x="4518720" y="2559240"/>
            <a:ext cx="3480480" cy="1916280"/>
          </a:xfrm>
          <a:prstGeom prst="rect">
            <a:avLst/>
          </a:prstGeom>
          <a:ln>
            <a:noFill/>
          </a:ln>
        </p:spPr>
      </p:pic>
    </p:spTree>
  </p:cSld>
  <p:timing>
    <p:tnLst>
      <p:par>
        <p:cTn id="16" dur="indefinite" restart="never" nodeType="tmRoot">
          <p:childTnLst>
            <p:seq>
              <p:cTn id="17"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Hello world v „Assembleru“</a:t>
            </a:r>
            <a:endParaRPr b="0" lang="cs-CZ" sz="4200" spc="-1" strike="noStrike">
              <a:solidFill>
                <a:srgbClr val="ffffff"/>
              </a:solidFill>
              <a:latin typeface="Century Gothic"/>
            </a:endParaRPr>
          </a:p>
        </p:txBody>
      </p:sp>
      <p:sp>
        <p:nvSpPr>
          <p:cNvPr id="255" name="TextShape 2"/>
          <p:cNvSpPr txBox="1"/>
          <p:nvPr/>
        </p:nvSpPr>
        <p:spPr>
          <a:xfrm>
            <a:off x="1103400" y="1347480"/>
            <a:ext cx="8946360" cy="4900680"/>
          </a:xfrm>
          <a:prstGeom prst="rect">
            <a:avLst/>
          </a:prstGeom>
          <a:noFill/>
          <a:ln>
            <a:noFill/>
          </a:ln>
        </p:spPr>
        <p:txBody>
          <a:bodyPr/>
          <a:p>
            <a:pPr>
              <a:lnSpc>
                <a:spcPts val="201"/>
              </a:lnSpc>
              <a:spcBef>
                <a:spcPts val="1001"/>
              </a:spcBef>
            </a:pPr>
            <a:r>
              <a:rPr b="0" lang="cs-CZ" sz="1000" spc="-1" strike="noStrike">
                <a:solidFill>
                  <a:srgbClr val="ffffff"/>
                </a:solidFill>
                <a:latin typeface="Consolas"/>
              </a:rPr>
              <a:t>[org 100h]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[bits 16]</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jmp START</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Nastavit pozici kurzoru</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IN: dl = x, dh = y</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curto:</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xor bh,bh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ah,2</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int 10h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ret</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Napsat barevne znaky, ale neposouvat kurzor</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IN: al = char, bl = color, cx = count</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putchar:</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xor bh,bh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ah,9</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int 10h ret</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Napsat znak a posunout kurzor</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IN: al = char</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wrchar:</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xor bh,bh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ah,0Eh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int 10h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ret</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Cist klavesu s cekanim ;</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OUT: al = ASCII code || 0, ah = scan code</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inkey:</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ah,0</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int 16h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Ret</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Napsat textovy retezec ukonceny binarni nulou</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 IN: ds:si -&gt; null_terminated_string</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writez:</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l_writez1:</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Lodsb</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or al,al</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jz l_writez9</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xor bh,bh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ah,0Eh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int 10h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jmp l_writez1</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l_writez9:</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Ret</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msg1: db "Ahoj svete!", 13,10, 0</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START:</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push cs</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pop ds</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si,msg1</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call writez</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END:</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mov ax,4C00h</a:t>
            </a:r>
            <a:endParaRPr b="0" lang="cs-CZ" sz="1000" spc="-1" strike="noStrike">
              <a:solidFill>
                <a:srgbClr val="ffffff"/>
              </a:solidFill>
              <a:latin typeface="Century Gothic"/>
            </a:endParaRPr>
          </a:p>
          <a:p>
            <a:pPr>
              <a:lnSpc>
                <a:spcPts val="201"/>
              </a:lnSpc>
              <a:spcBef>
                <a:spcPts val="1001"/>
              </a:spcBef>
            </a:pPr>
            <a:r>
              <a:rPr b="0" lang="cs-CZ" sz="1000" spc="-1" strike="noStrike">
                <a:solidFill>
                  <a:srgbClr val="ffffff"/>
                </a:solidFill>
                <a:latin typeface="Consolas"/>
              </a:rPr>
              <a:t>int 21h </a:t>
            </a:r>
            <a:endParaRPr b="0" lang="cs-CZ" sz="1000" spc="-1" strike="noStrike">
              <a:solidFill>
                <a:srgbClr val="ffffff"/>
              </a:solidFill>
              <a:latin typeface="Century Gothic"/>
            </a:endParaRPr>
          </a:p>
          <a:p>
            <a:pPr>
              <a:lnSpc>
                <a:spcPts val="201"/>
              </a:lnSpc>
              <a:spcBef>
                <a:spcPts val="1001"/>
              </a:spcBef>
            </a:pPr>
            <a:endParaRPr b="0" lang="cs-CZ" sz="1000" spc="-1" strike="noStrike">
              <a:solidFill>
                <a:srgbClr val="ffffff"/>
              </a:solidFill>
              <a:latin typeface="Century Gothic"/>
            </a:endParaRPr>
          </a:p>
        </p:txBody>
      </p:sp>
    </p:spTree>
  </p:cSld>
  <p:timing>
    <p:tnLst>
      <p:par>
        <p:cTn id="18" dur="indefinite" restart="never" nodeType="tmRoot">
          <p:childTnLst>
            <p:seq>
              <p:cTn id="19"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Hello world v C</a:t>
            </a:r>
            <a:endParaRPr b="0" lang="cs-CZ" sz="4200" spc="-1" strike="noStrike">
              <a:solidFill>
                <a:srgbClr val="ffffff"/>
              </a:solidFill>
              <a:latin typeface="Century Gothic"/>
            </a:endParaRPr>
          </a:p>
        </p:txBody>
      </p:sp>
      <p:sp>
        <p:nvSpPr>
          <p:cNvPr id="257" name="TextShape 2"/>
          <p:cNvSpPr txBox="1"/>
          <p:nvPr/>
        </p:nvSpPr>
        <p:spPr>
          <a:xfrm>
            <a:off x="1103400" y="2053080"/>
            <a:ext cx="8946360" cy="4195080"/>
          </a:xfrm>
          <a:prstGeom prst="rect">
            <a:avLst/>
          </a:prstGeom>
          <a:noFill/>
          <a:ln>
            <a:noFill/>
          </a:ln>
        </p:spPr>
        <p:txBody>
          <a:bodyPr/>
          <a:p>
            <a:pPr>
              <a:lnSpc>
                <a:spcPct val="100000"/>
              </a:lnSpc>
              <a:spcBef>
                <a:spcPts val="1001"/>
              </a:spcBef>
            </a:pPr>
            <a:r>
              <a:rPr b="0" lang="cs-CZ" sz="2000" spc="-1" strike="noStrike">
                <a:solidFill>
                  <a:srgbClr val="ffffff"/>
                </a:solidFill>
                <a:latin typeface="Consolas"/>
              </a:rPr>
              <a:t>#include &lt;stdio.h&gt;</a:t>
            </a:r>
            <a:endParaRPr b="0" lang="cs-CZ" sz="2000" spc="-1" strike="noStrike">
              <a:solidFill>
                <a:srgbClr val="ffffff"/>
              </a:solidFill>
              <a:latin typeface="Century Gothic"/>
            </a:endParaRPr>
          </a:p>
          <a:p>
            <a:pPr>
              <a:lnSpc>
                <a:spcPct val="100000"/>
              </a:lnSpc>
              <a:spcBef>
                <a:spcPts val="1001"/>
              </a:spcBef>
            </a:pP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int main (){</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	</a:t>
            </a:r>
            <a:r>
              <a:rPr b="0" lang="cs-CZ" sz="2000" spc="-1" strike="noStrike">
                <a:solidFill>
                  <a:srgbClr val="ffffff"/>
                </a:solidFill>
                <a:latin typeface="Consolas"/>
              </a:rPr>
              <a:t>printf („Hello, world!\n“);</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	</a:t>
            </a:r>
            <a:r>
              <a:rPr b="0" lang="cs-CZ" sz="2000" spc="-1" strike="noStrike">
                <a:solidFill>
                  <a:srgbClr val="ffffff"/>
                </a:solidFill>
                <a:latin typeface="Consolas"/>
              </a:rPr>
              <a:t>return 0;</a:t>
            </a:r>
            <a:endParaRPr b="0" lang="cs-CZ" sz="2000" spc="-1" strike="noStrike">
              <a:solidFill>
                <a:srgbClr val="ffffff"/>
              </a:solidFill>
              <a:latin typeface="Century Gothic"/>
            </a:endParaRPr>
          </a:p>
          <a:p>
            <a:pPr>
              <a:lnSpc>
                <a:spcPct val="100000"/>
              </a:lnSpc>
              <a:spcBef>
                <a:spcPts val="1001"/>
              </a:spcBef>
            </a:pPr>
            <a:r>
              <a:rPr b="0" lang="cs-CZ" sz="2000" spc="-1" strike="noStrike">
                <a:solidFill>
                  <a:srgbClr val="ffffff"/>
                </a:solidFill>
                <a:latin typeface="Consolas"/>
              </a:rPr>
              <a:t>}</a:t>
            </a:r>
            <a:endParaRPr b="0" lang="cs-CZ" sz="2000" spc="-1" strike="noStrike">
              <a:solidFill>
                <a:srgbClr val="ffffff"/>
              </a:solidFill>
              <a:latin typeface="Century Gothic"/>
            </a:endParaRPr>
          </a:p>
        </p:txBody>
      </p:sp>
      <p:pic>
        <p:nvPicPr>
          <p:cNvPr id="258" name="" descr=""/>
          <p:cNvPicPr/>
          <p:nvPr/>
        </p:nvPicPr>
        <p:blipFill>
          <a:blip r:embed="rId1"/>
          <a:stretch/>
        </p:blipFill>
        <p:spPr>
          <a:xfrm>
            <a:off x="7040160" y="1737360"/>
            <a:ext cx="4389840" cy="3938400"/>
          </a:xfrm>
          <a:prstGeom prst="rect">
            <a:avLst/>
          </a:prstGeom>
          <a:ln>
            <a:noFill/>
          </a:ln>
        </p:spPr>
      </p:pic>
    </p:spTree>
  </p:cSld>
  <p:timing>
    <p:tnLst>
      <p:par>
        <p:cTn id="20" dur="indefinite" restart="never" nodeType="tmRoot">
          <p:childTnLst>
            <p:seq>
              <p:cTn id="21"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TextShape 1"/>
          <p:cNvSpPr txBox="1"/>
          <p:nvPr/>
        </p:nvSpPr>
        <p:spPr>
          <a:xfrm>
            <a:off x="1154880" y="2861640"/>
            <a:ext cx="8825400" cy="1915200"/>
          </a:xfrm>
          <a:prstGeom prst="rect">
            <a:avLst/>
          </a:prstGeom>
          <a:noFill/>
          <a:ln>
            <a:noFill/>
          </a:ln>
        </p:spPr>
        <p:txBody>
          <a:bodyPr anchor="b"/>
          <a:p>
            <a:pPr>
              <a:lnSpc>
                <a:spcPct val="100000"/>
              </a:lnSpc>
            </a:pPr>
            <a:r>
              <a:rPr b="0" lang="cs-CZ" sz="4000" spc="-1" strike="noStrike">
                <a:solidFill>
                  <a:srgbClr val="ebebeb"/>
                </a:solidFill>
                <a:latin typeface="Century Gothic"/>
              </a:rPr>
              <a:t>C</a:t>
            </a:r>
            <a:endParaRPr b="0" lang="cs-CZ" sz="4000" spc="-1" strike="noStrike">
              <a:solidFill>
                <a:srgbClr val="ffffff"/>
              </a:solidFill>
              <a:latin typeface="Century Gothic"/>
            </a:endParaRPr>
          </a:p>
        </p:txBody>
      </p:sp>
      <p:sp>
        <p:nvSpPr>
          <p:cNvPr id="260" name="TextShape 2"/>
          <p:cNvSpPr txBox="1"/>
          <p:nvPr/>
        </p:nvSpPr>
        <p:spPr>
          <a:xfrm>
            <a:off x="1154880" y="4777560"/>
            <a:ext cx="8825400" cy="860040"/>
          </a:xfrm>
          <a:prstGeom prst="rect">
            <a:avLst/>
          </a:prstGeom>
          <a:noFill/>
          <a:ln>
            <a:noFill/>
          </a:ln>
        </p:spPr>
        <p:txBody>
          <a:bodyPr/>
          <a:p>
            <a:pPr>
              <a:lnSpc>
                <a:spcPct val="100000"/>
              </a:lnSpc>
              <a:spcBef>
                <a:spcPts val="1001"/>
              </a:spcBef>
            </a:pPr>
            <a:r>
              <a:rPr b="0" lang="cs-CZ" sz="2000" spc="-1" strike="noStrike" cap="all">
                <a:solidFill>
                  <a:srgbClr val="acd433"/>
                </a:solidFill>
                <a:latin typeface="Century Gothic"/>
              </a:rPr>
              <a:t>Programovací jazyk</a:t>
            </a:r>
            <a:endParaRPr b="0" lang="cs-CZ" sz="2000" spc="-1" strike="noStrike">
              <a:solidFill>
                <a:srgbClr val="ffffff"/>
              </a:solidFill>
              <a:latin typeface="Century Gothic"/>
            </a:endParaRPr>
          </a:p>
        </p:txBody>
      </p:sp>
      <p:pic>
        <p:nvPicPr>
          <p:cNvPr id="261" name="" descr=""/>
          <p:cNvPicPr/>
          <p:nvPr/>
        </p:nvPicPr>
        <p:blipFill>
          <a:blip r:embed="rId1"/>
          <a:stretch/>
        </p:blipFill>
        <p:spPr>
          <a:xfrm>
            <a:off x="4687920" y="1996560"/>
            <a:ext cx="6376320" cy="3672720"/>
          </a:xfrm>
          <a:prstGeom prst="rect">
            <a:avLst/>
          </a:prstGeom>
          <a:ln>
            <a:noFill/>
          </a:ln>
        </p:spPr>
      </p:pic>
    </p:spTree>
  </p:cSld>
  <p:timing>
    <p:tnLst>
      <p:par>
        <p:cTn id="22" dur="indefinite" restart="never" nodeType="tmRoot">
          <p:childTnLst>
            <p:seq>
              <p:cTn id="23"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646200" y="452880"/>
            <a:ext cx="9404280" cy="1400040"/>
          </a:xfrm>
          <a:prstGeom prst="rect">
            <a:avLst/>
          </a:prstGeom>
          <a:noFill/>
          <a:ln>
            <a:noFill/>
          </a:ln>
        </p:spPr>
        <p:txBody>
          <a:bodyPr/>
          <a:p>
            <a:pPr>
              <a:lnSpc>
                <a:spcPct val="100000"/>
              </a:lnSpc>
            </a:pPr>
            <a:r>
              <a:rPr b="0" lang="cs-CZ" sz="4200" spc="-1" strike="noStrike">
                <a:solidFill>
                  <a:srgbClr val="ebebeb"/>
                </a:solidFill>
                <a:latin typeface="Century Gothic"/>
              </a:rPr>
              <a:t>Klíčová slova</a:t>
            </a:r>
            <a:endParaRPr b="0" lang="cs-CZ" sz="4200" spc="-1" strike="noStrike">
              <a:solidFill>
                <a:srgbClr val="ffffff"/>
              </a:solidFill>
              <a:latin typeface="Century Gothic"/>
            </a:endParaRPr>
          </a:p>
        </p:txBody>
      </p:sp>
      <p:sp>
        <p:nvSpPr>
          <p:cNvPr id="263" name="TextShape 2"/>
          <p:cNvSpPr txBox="1"/>
          <p:nvPr/>
        </p:nvSpPr>
        <p:spPr>
          <a:xfrm>
            <a:off x="523800" y="1748520"/>
            <a:ext cx="6242760" cy="4195080"/>
          </a:xfrm>
          <a:prstGeom prst="rect">
            <a:avLst/>
          </a:prstGeom>
          <a:noFill/>
          <a:ln>
            <a:noFill/>
          </a:ln>
        </p:spPr>
        <p:txBody>
          <a:bodyPr/>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Slova a symboly mající určitý význam v daném programovacím jazyce</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Většinou je jejich použití jinde zakázáno</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Označení datového typu, funkce knihoven, operátory, terminální symboly, direktivy preprocesoru, …</a:t>
            </a:r>
            <a:endParaRPr b="0" lang="cs-CZ"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cs-CZ" sz="2000" spc="-1" strike="noStrike">
                <a:solidFill>
                  <a:srgbClr val="ffffff"/>
                </a:solidFill>
                <a:latin typeface="Century Gothic"/>
              </a:rPr>
              <a:t>Př. int, include, double, const, main, printf, sin, +, ==, ;, #, … </a:t>
            </a:r>
            <a:endParaRPr b="0" lang="cs-CZ" sz="2000" spc="-1" strike="noStrike">
              <a:solidFill>
                <a:srgbClr val="ffffff"/>
              </a:solidFill>
              <a:latin typeface="Century Gothic"/>
            </a:endParaRPr>
          </a:p>
          <a:p>
            <a:pPr>
              <a:lnSpc>
                <a:spcPct val="100000"/>
              </a:lnSpc>
              <a:spcBef>
                <a:spcPts val="1001"/>
              </a:spcBef>
            </a:pPr>
            <a:endParaRPr b="0" lang="cs-CZ" sz="2000" spc="-1" strike="noStrike">
              <a:solidFill>
                <a:srgbClr val="ffffff"/>
              </a:solidFill>
              <a:latin typeface="Century Gothic"/>
            </a:endParaRPr>
          </a:p>
        </p:txBody>
      </p:sp>
      <p:pic>
        <p:nvPicPr>
          <p:cNvPr id="264" name="Obrázek 3" descr=""/>
          <p:cNvPicPr/>
          <p:nvPr/>
        </p:nvPicPr>
        <p:blipFill>
          <a:blip r:embed="rId1"/>
          <a:stretch/>
        </p:blipFill>
        <p:spPr>
          <a:xfrm>
            <a:off x="6858000" y="1748160"/>
            <a:ext cx="4871160" cy="3653640"/>
          </a:xfrm>
          <a:prstGeom prst="rect">
            <a:avLst/>
          </a:prstGeom>
          <a:ln>
            <a:noFill/>
          </a:ln>
        </p:spPr>
      </p:pic>
    </p:spTree>
  </p:cSld>
  <p:timing>
    <p:tnLst>
      <p:par>
        <p:cTn id="24" dur="indefinite" restart="never" nodeType="tmRoot">
          <p:childTnLst>
            <p:seq>
              <p:cTn id="25"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Ion</Template>
  <TotalTime>1480</TotalTime>
  <Application>LibreOffice/5.4.5.1$Linux_X86_64 LibreOffice_project/40m0$Build-1</Application>
  <Words>1193</Words>
  <Paragraphs>245</Paragraphs>
  <Company>Silesian University in Opava</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2016-10-03T13:23:38Z</dcterms:created>
  <dc:creator>Debora Lančová</dc:creator>
  <dc:description/>
  <dc:language>en-US</dc:language>
  <cp:lastModifiedBy/>
  <dcterms:modified xsi:type="dcterms:W3CDTF">2018-03-20T13:01:25Z</dcterms:modified>
  <cp:revision>27</cp:revision>
  <dc:subject/>
  <dc:title>Programování</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Silesian University in Opava</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1</vt:i4>
  </property>
  <property fmtid="{D5CDD505-2E9C-101B-9397-08002B2CF9AE}" pid="8" name="Notes">
    <vt:i4>0</vt:i4>
  </property>
  <property fmtid="{D5CDD505-2E9C-101B-9397-08002B2CF9AE}" pid="9" name="PresentationFormat">
    <vt:lpwstr>Širokoúhlá obrazovka</vt:lpwstr>
  </property>
  <property fmtid="{D5CDD505-2E9C-101B-9397-08002B2CF9AE}" pid="10" name="ScaleCrop">
    <vt:bool>0</vt:bool>
  </property>
  <property fmtid="{D5CDD505-2E9C-101B-9397-08002B2CF9AE}" pid="11" name="ShareDoc">
    <vt:bool>0</vt:bool>
  </property>
  <property fmtid="{D5CDD505-2E9C-101B-9397-08002B2CF9AE}" pid="12" name="Slides">
    <vt:i4>20</vt:i4>
  </property>
</Properties>
</file>