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1.xml" ContentType="application/inkml+xml"/>
  <Override PartName="/ppt/ink/inkAction8.xml" ContentType="application/vnd.ms-office.inkAction+xml"/>
  <Override PartName="/ppt/ink/inkAction9.xml" ContentType="application/vnd.ms-office.inkAction+xml"/>
  <Override PartName="/ppt/tags/tag1.xml" ContentType="application/vnd.openxmlformats-officedocument.presentationml.tags+xml"/>
  <Override PartName="/ppt/ink/inkAction10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7" r:id="rId12"/>
    <p:sldId id="269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7T09:15:46.0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15404 1141 0,'-25'0'266,"422"0"-219,-298 0-47,-25 0 62</inkml:trace>
  <inkml:trace contextRef="#ctx0" brushRef="#br0" timeOffset="2570.5273">20265 1091 0,'0'0'16,"75"0"125,619 0-79,-594 0-46,73 0 109,-148-24 140</inkml:trace>
  <inkml:trace contextRef="#ctx0" brushRef="#br0" timeOffset="4002.8159">21530 1091 0,'298'0'140,"446"0"-77,-570-74-1,-124 49-46,148 0 47,-173 1 77,-50 48-93</inkml:trace>
  <inkml:trace contextRef="#ctx0" brushRef="#br0" timeOffset="5922.5495">23292 1215 0,'-25'-24'157,"149"-100"-79,99 24-16,25 100 1,-223 0-1,25 0-15</inkml:trace>
  <inkml:trace contextRef="#ctx0" brushRef="#br0" timeOffset="7040.2484">24284 1290 0,'-25'-25'110,"124"-25"-63,-74 50-32,49 0 32,224-74 31,-248 74-78,-1 0 47</inkml:trace>
  <inkml:trace contextRef="#ctx0" brushRef="#br0" timeOffset="15888.1807">26789 347 0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6T18:43:00.20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71655">
    <iact:property name="dataType"/>
    <iact:actionData xml:id="d0">
      <inkml:trace xmlns:inkml="http://www.w3.org/2003/InkML" xml:id="stk0" contextRef="#ctx0" brushRef="#br0">4911 6896 0,'0'25'320,"25"-25"-271,0 0-2,0 0-31,0 0-10,-1 0 10,1 0 69,0 0-84,0 0 13,0 0-13,-1 0 14,1 0 32,0 0-46,0 0 120,0 0-120,-1 0 14,1 0-14,-25 24 14,25-24-14,0 0 13,0 0 17,-1 0-15,1 0-9,0 0-6,0 0 900</inkml:trace>
    </iact:actionData>
  </iact:action>
  <iact:action type="add" startTime="75220">
    <iact:property name="dataType"/>
    <iact:actionData xml:id="d1">
      <inkml:trace xmlns:inkml="http://www.w3.org/2003/InkML" xml:id="stk1" contextRef="#ctx0" brushRef="#br0">6201 6945 0,'-25'0'216,"25"-24"-201,25 24 17,0 0-10,0 0-7,0 0 1,-1 0 53,1 0-53,0 0-15,0 0 29,0 0-14,-1 0 21,1 0-21,0 0-15,0 0 14,0 0-14,-1 0 13,1 0 56,0 0-69,0 0 13,0 0-13,-1 0 14,1 0-14,0 0 13,0 0 2,0 0 57,-1 0-72,1 0 13,0 0 83,0 0 57,0 0-139,0 0-14</inkml:trace>
    </iact:actionData>
  </iact:action>
  <iact:action type="add" startTime="78142">
    <iact:property name="dataType"/>
    <iact:actionData xml:id="d2">
      <inkml:trace xmlns:inkml="http://www.w3.org/2003/InkML" xml:id="stk2" contextRef="#ctx0" brushRef="#br0">7665 6846 0,'-25'0'185,"25"25"-101,25-25-68,-1 0-15,1 0 14,0 0-14,0 0 13,0 0 71,-1 0 0,1 0-84,0 0 13,0 0-13,0 0 14,-1 0 433,1 0-441,0 0-6,0 0 14,0 0 85,0 0-85</inkml:trace>
    </iact:actionData>
  </iact:action>
  <iact:action type="add" startTime="84756">
    <iact:property name="dataType"/>
    <iact:actionData xml:id="d3">
      <inkml:trace xmlns:inkml="http://www.w3.org/2003/InkML" xml:id="stk3" contextRef="#ctx0" brushRef="#br0">8781 6945 0,'25'0'285,"-1"0"-207,1 0 292,0 0-223,0 0-140,0 0 24,-1 0-30,1 0 0,0 0 13,0 0 133,0 0-140,24 0-6,-24 0 13,0 0-13,0 25 45,0-25-30,-1 25-15,1-25 20,0 0-20,0 25 14,0-25-14</inkml:trace>
    </iact:actionData>
  </iact:action>
  <iact:action type="add" startTime="106525">
    <iact:property name="dataType"/>
    <iact:actionData xml:id="d4">
      <inkml:trace xmlns:inkml="http://www.w3.org/2003/InkML" xml:id="stk4" contextRef="#ctx0" brushRef="#br0">13047 6276 0,'0'24'116,"-25"1"-85,1 0 0,-1-25-9,25 25-6,0 0-1,-25-1-14,25 1 14,0 0 1,-25-25-15,25 25 13,-25-25-13,25 25 21,-24-1 9,24 1-16,0 0 1,0 0 0,0 0 6,0-1-6,0 1 15,0 0-16,0 0 23,0 0-22,0-1-1,24 26 17,1-25-31,-25 0 13,25 0-13,0-1 14,0-24-9,-1 0-5,1 25 14,0-25-14,0 0 14,0 25-14,-1-25 13,26 25-13,-25-25 14,25 0-14,-26 0 36,1 25-22,0-25-14,0 0 14,0 0-14,24 0 14,1 24-14,-1 1 13,-24-25-13,25 25 14,-1-25 1,-24 25-10,0-25 10,0 25-1,0-25-14,-1 0 14,1 0-14,-25 24 14,25-24-14,0 0 13,0 0 2,-1 0-10,1 0 10,0 0-15,25 0 14,-26 0-14,1 0 67,0-24-53,0 24-14,24-25 30,-24 0-16,0 0 1,-25 0-15,0 1 13,25-26 9,-25 25-8,0 0-14,0 1 14,0-1 1,0 0-15,0 0 13,25 0 2,-25 0-10,24 1-5,-24-1 14,0 0 1,0 0-15,0 0 13,0 1 2,25-1-15,-25 0 13,0 0-13,0 0 14,0 1-8,0-1 10,0 0-7,0 0-5,0 0 11,0 1-15,0-1 13,0 0-13,-25 0 14,25 0-14,-24 1 19,-26-1-5,25 0 1,-24 25-1,24-25-14,-25 25 14,25 0-14,-24 0 14,-1 0-14,25-25 13,-24 25-7,-1-24-6,1 24 14,-1-25 0,0 25 1,26 0-1,-1 0-14,-25 0 14,25 0-14,1 0 14,-1 0-9,0 0 25,0 0-15,0 0 0,-24 25-15,24-25 13,0 24-13,0-24 0,1 0 82,-1 0-67,-25 0-15,25 0 20,25 25-6,0 0 1,-25-25-15,25 25 14,-24 0 0,-1-1 1,25 1-15,0 0 0,-25-25 19,0 0-19,25 25 14,-25 0 32</inkml:trace>
    </iact:actionData>
  </iact:action>
  <iact:action type="add" startTime="109759">
    <iact:property name="dataType"/>
    <iact:actionData xml:id="d5">
      <inkml:trace xmlns:inkml="http://www.w3.org/2003/InkML" xml:id="stk5" contextRef="#ctx0" brushRef="#br0">14337 5953 0,'0'25'1,"-25"-25"13,25 25 2,-25-25-1,25 25-14,-24-25 21,24 24-21,0 1 13,0 0 2,0 0-15,-25-25 14,25 25-14,-25-25 13,0 24-13,25 1 14,0 0 22,-25 0-21,1 0 2,-1-1-17,25 1 14,0 0 1,0 0-15,0 0 17,-25-25-17,25 24 13,0 1 2,0 0 0,-25 0-15,25 0 13,-25-1 2,25 1 22,0 0-23,0 0-14,0 0 30,0-1-30,0 1 13,0 0 2,0 0-10,0 0 10,0-1-15,0 1 14,0 0 0,0 0 17,0 0-31,25 0 35,-25-1-20,25-24-15,-25 25 14,25-25-14,-25 25 13,25 0-13,-1 0 14,1-1-14,0-24 13,0 0-7,-25 25-6,25-25 14,24 25-14,-24-25 13,50 0-13,-26 25 14,1 0-14,-1-1 14,1-24-14,-25 25 13,24-25-13,1 0 14,0 0-9,-1 0-5,-24 0 14,25 0-14,-26 0 14,1 0 0,0 0 1,0 0-15,24 0 14,-24 0-14,50 0 13,-26 0-7,1 0-6,-1 0 13,1 0 18,-25 0-31,0 0 13,-25-25-13,25 25 14,-1 0-14,-24-24 13,25 24-7,25-25-6,-25 0 14,-1 25-14,-24-25 13,25 25 2,-25-25-15,0 1 13,25 24-13,-25-25 14,25 0-14,0 0 14,-25 0-9,24 1-5,1-26 14,-25 25-14,25 0 14,-25 0-14,0 1 13,0-1 2,0 0-1,0 0-14,0 0 14,0 1-8,0-1 8,0 0-14,0 0 14,0 0-14,0 1 13,0-1-13,-25 0 14,25 0 1,0 0-15,0 1 13,0-1-7,-25 0-6,25 0 29,-24 0-29,24 1 29,-25-1-29,0 25 14,25-25-14,-25 0 14,0 0-9,-24 1-5,24-1 14,0 0-14,-24 25 13,24-25-13,0 0 14,0 1 1,-25 24-15,26-25 13,-1 25-13,0-25 14,0 25-9,0 0 10,1 0-15,-1 0 14,-25 0-14,25 0 13,1 0-13,-26 0 14,25 0-14,-24 0 13,-1 0-13,0 0 14,26 0-8,-1 0-6,0 0 13,0 0-13,0 0 14,1 0-14,-1 0 14,0 0-14,-25 0 13,26 0-13,-1 0 14,-25 0-14,25 0 13,-24 0-7,24 0 9,-25 0-15,25 0 13,1 0 2,-1 0-1,0 0-14,0 0 14,0 0-14,1 0 14,-1 0-9,0 0 226</inkml:trace>
    </iact:actionData>
  </iact:action>
  <iact:action type="add" startTime="123085">
    <iact:property name="dataType"/>
    <iact:actionData xml:id="d6">
      <inkml:trace xmlns:inkml="http://www.w3.org/2003/InkML" xml:id="stk6" contextRef="#ctx0" brushRef="#br0">11584 5457 0,'25'25'78,"-25"0"-9,0-50-54,0 0 1,0 0-10,0 0-5,0 1 14,0-1 32,0 0 22,0 0 0,-25-24-53,0 24-15,0 0 13,0 25 2,25-25 0,-24 25-1,-1-25-14,0 25 20,0 0-5,0 0-15,1 0 14,-1 0 0,0 0-14,0 0 14,0 0 23,1 0-23,-1 0 17,0 0-17,0 0 1,25 25 37,0 0-52,-25-25 14,0 0 1,25 25-1,-24 0 1,24-1-10,0 1 26,-25-25-31,25 25 14,-25-25-12,25 25 12,0 0 35,-25-25-49,25 24 114,0 1-99,0 0 15,0 0-30,0 0 20,0-1 42,0 1-62,0 0 29,0 0-8,0 0-6,0-1 0,0 1-15,0 0 29,25 0 23,0 0-37,-25-1-1,25-24 23,-1 25-22,1 0 0,0-25-15,0 25 13,0-25-13,0 25 29,-1-25 8,1 25-22,0-25 0,0 0 84,24 0-84,-24 0-1,0 0-14,25 0 20,-26-25-20,1 25 61,0-25-47,0 25 1,0-25-9,-1 25-6,1 0 13,0 0 2,25-25 84,-50 0-99,24 25 14,-24-24 317,0-1-316,0 0 6</inkml:trace>
    </iact:actionData>
  </iact:action>
  <iact:action type="add" startTime="126652">
    <iact:property name="dataType"/>
    <iact:actionData xml:id="d7">
      <inkml:trace xmlns:inkml="http://www.w3.org/2003/InkML" xml:id="stk7" contextRef="#ctx0" brushRef="#br0">9996 6028 0,'0'-25'84,"0"0"-83,25 25 14,-25-25-14,25 25 13,0-25 9,0 25-8,-1 0 1,1 0-15,0-24 14,-25-1-14,25 25 13,0 0-13,-1 0 14,1 0 0,0 0 70,0 0-63,0 0 10,-1 0-17,1 25-14,0-25 14,0 0-14,-25 24 13,25-24-13,-1 25 52,1-25-37,0 25-15,0-25 13,0 25-13,-1 0 14,26-1 0,-25 1-14,0-25 21,-1 25-7,1-25 1,0 0-15,0 25 13,49-25-13,-24 25 14,-1-1-14,1-24 14,-25 0 23,0 0-23,-1 0 1,1 0-1,-25-24 1,25-1 6,-25 0 10,25 0 21,-25 0-37,25 1-15,-25-1 13,25 0-13,-1 0 14,-24 0-14,25 25 14,-25-24 0,25-1 1,-25 0-10,25 25 41,-25 25 170,0 0-144,0-1-57,0 1 0,0 0 32,0 0 15,0 0-48,0-1 23,25-24-22,-1 0-1,1 0 1,0 0-15,0 0 20,0 0-20,-1 0 14,1 0-14,0 0 13,0 0-13,0 0 14,-1 0-14,26 0 14,-25 0-14,24 0 13,1 0-13,-25 0 20,0 0-20,-1 0 14,1 0 63,0 0-71,0 0 71,0 0-56,-1 0-6,1 0-15,0 0 45,0 0-45,0 0 13,-1 0-13,1 0 121,0 0-75,0 0 68,0 0-114,0 0 14,-1 0-14,1 0 14,0 0 38,0 0-37,0 0-15,-1 0 83,26 0-69,-25 0 1,0 0-15,-1 0 13,1 25 93,25 0-91,-25-25 69,-1 25-23</inkml:trace>
    </iact:actionData>
  </iact:action>
  <iact:action type="add" startTime="151526">
    <iact:property name="dataType"/>
    <iact:actionData xml:id="d8">
      <inkml:trace xmlns:inkml="http://www.w3.org/2003/InkML" xml:id="stk8" contextRef="#ctx0" brushRef="#br0">3225 7987 0,'0'-25'169,"24"25"-153,1 0-15,0 0 13,0 0 2,24 0-15,26 0 13,-1 0-7,-24 0-6,24 0 14,-24 0-14,0 0 13,-26 0 17,1 0-15,0 0-15,0 0 14,0 0-9,24 0-5,-24 0 14,25 0 317,-26 0-316,1 0-15,0 0 13,0 0-13,0 0 14,24 0-9,-24 0-5</inkml:trace>
    </iact:actionData>
  </iact:action>
  <iact:action type="add" startTime="156139">
    <iact:property name="dataType"/>
    <iact:actionData xml:id="d9">
      <inkml:trace xmlns:inkml="http://www.w3.org/2003/InkML" xml:id="stk9" contextRef="#ctx0" brushRef="#br0">4961 7913 0,'0'24'231,"25"-24"-209,0 0 41,-1 0-47,1 0-15,0 0 98,0 0-77,0 0-6,-1 0-15,1-24 13,0 24 2,0 0 0,0 0-15,-1 0 13,1 0 55,0 0-53,0 0-15,0 0 13,-1 0-13,1 0 14,0 0-8,0 0-6,24 0 60,-24 0-45,0 0 6,0 0-21,0 0 14,-1 24-14,1-24 13,0 0-13,0 0 30,0 0-30,-1 25 13,1-25 55,0 0-53,0 0 168,0 0-183,0 0 14,-1 0 186,1 0-170,0 0-24,0 0-6,0 0 13,-1 0-13,1 0 14,0 0-14,0 0 13,0 0-13,-1 0 14,1 0-14,0 0 14,0 0-14,0 0 13,-1 0-7,1 0-6,0 0 13,0 0-13,0 0 14,49 0-14,-49 0 14,49 0-14,-24 0 13,-1 0-13,1 0 14,-25 0-14,24 0 20,-24 0-20,25 0 14,-25 0-14,0 0 13,-1 0 2,1 0 0,0 0-15,0 0 13,0 0-13,-1 0 14,1 0-9,25 0-5,-25 0 14,24 0-14,1 0 14,-25 0-14,-1 0 44,1 0-44,0 0 21,0 0-7,0 0 19,-1 0-33,1 0 14,0 0-14,0 0 13,0 0 2,-1 0 88,1 0-89,0 0-14,0 0 98,24 0-83,-24 0-15,0 0 14,0 0-14,0 0 13,-1 0 2,1 0 671</inkml:trace>
    </iact:actionData>
  </iact:action>
  <iact:action type="add" startTime="162771">
    <iact:property name="dataType"/>
    <iact:actionData xml:id="d10">
      <inkml:trace xmlns:inkml="http://www.w3.org/2003/InkML" xml:id="stk10" contextRef="#ctx0" brushRef="#br0">8285 7987 0,'25'0'417,"-1"0"-348,1 0-54,0 0 101,0 0-94,0 0 79,-1 0-100,1 0 0,0 0 12,0 0-12,0 0 14,24 0-14,-24 0 61,25 0-40,-26 0-21,1 0 13,0 0-13,0 0 83,0 0-83,-1 0 0,1 0 13,0 0 55,0 0-68,0 0 13,-1 0 18,1 0-17,0 0-14,0 0 14,0 0-14,0 0 14,-1 0-9,1 0-5,0 25 14,25-25-14,-26 0 13,1 0-13,0 0 30,0 0 6,0 0-36,-1 0 77,1 0-63,0 0-8,0 0-6,0 0 13,-1 0-13,1 0 14,0 0-14,0 0 14,24 0-14,-24 0 114,0 0-114,0 0 13,24 0-13,-24 0 14,0 0-9,25 0-5,-26 0 14,26 0 48,-25 0-48,0 0-14,-1 0 20,1 0-20,0 0 14,0 0-14,0 0 14,0 0 0,-1 0 1,1 0 53,0 0-53,0 0-15,0-25 13,24 25-13,-24 0 20,25 0 458,-26 0 1983</inkml:trace>
    </iact:actionData>
  </iact:action>
  <iact:action type="add" startTime="181260">
    <iact:property name="dataType"/>
    <iact:actionData xml:id="d11">
      <inkml:trace xmlns:inkml="http://www.w3.org/2003/InkML" xml:id="stk11" contextRef="#ctx0" brushRef="#br0">10393 8037 0,'25'0'131,"0"0"-130,0 0 29,-1 0-29,1 0 14,0 0 1,0 0-10,0 0-5,-1 0 14,26 0-14,-25 0 45,0 0-45,-1 0 13,1 0-13,25 0 14,24 0-9,-24 0-5,-1 0 14,1 0-14,0 0 14,-26 0-14,1 0 29,0 0-14,0 0-15,0 0 20,0 0-20,24 0 13,1 0-13,-1 0 14,26 0-14,-26 0 14,26 0-14,-26 0 13,-24 0 24,25 0-37,-25 0 14,-1 0-14,1 0 13,25 0-13,-1 0 14,26 25-14,-26-25 14,1 24-14,-25-24 13,24 0-13,-24 0 20,25 0-20,-25 0 14,0 0-14,-1 0 14,1 0-14,0 0 13,0 0 5,0 0-17,-1 0-1,1 0 13,25 0-13,-1 0 15,1 0-15,-25 0 14,24 0-14,-24 0 14,0 0-14,25 0 13,-26 0 118,1 0-131,0 0 13,0 0-7,0 0-6</inkml:trace>
    </iact:actionData>
  </iact:action>
  <iact:action type="add" startTime="212543">
    <iact:property name="dataType"/>
    <iact:actionData xml:id="d12">
      <inkml:trace xmlns:inkml="http://www.w3.org/2003/InkML" xml:id="stk12" contextRef="#ctx0" brushRef="#br0">13295 8062 0,'0'-25'216,"25"25"-210,0 0-5,0 0 14,0 0 1,-1 0-15,1 0 13,0 0-13,0 0 14,0 0-14,-1 0 14,26 0-14,-25 0 35,0 0-4,-1 0-31,1 0 13,0 0-13,0 0 17,0 0-13,-1 0-4,1 0 12,0 0-12,0 0 14,0 0-14,-1 0 13,1 0-13,25 0 14,-25 0-14,24 0 13,26 0-13,-26 0 14,1 0-14,-1 0 14,-24 0 7,0 0-7,0 0-14,0 0 14,0 0-14,-1 0 14,26 0 0,-25 0-14,24 0 14,-24 0 70,0 0-70,0 0-8,0 0-6,-1 0 13,1 0-13,0 0 14,0 0-14,0 0 14,-1 0-14,1 0 13,0 0 287,0 0-300,0 0 14,-1 0-14,1 0 14,0 0-9,25 0-5,-26 0 14,1 0 371</inkml:trace>
    </iact:actionData>
  </iact:action>
  <iact:action type="add" startTime="237894">
    <iact:property name="dataType"/>
    <iact:actionData xml:id="d13">
      <inkml:trace xmlns:inkml="http://www.w3.org/2003/InkML" xml:id="stk13" contextRef="#ctx0" brushRef="#br0">15329 7937 0,'0'0'1,"0"-24"67,0-1-67,25 25 82,0 0-82,0 0 30,0 0-16,-1 0-14,1 0 14,0 0 0,0 0-14,0 0 14,-1 0-8,1 0-6,0 0 13,25 0-13,24 0 14,-24 0-14,-26 0 13,1 25-13,0-25 14,0 24 139,0 1-139,-1-25-14,1 25 14,25 25-14,-25-25 29,-25-1-14,49-24-9,-24 0 8,0 0 16,-25 25-15,25-25 0</inkml:trace>
    </iact:actionData>
  </iact:action>
  <iact:action type="add" startTime="239870">
    <iact:property name="dataType"/>
    <iact:actionData xml:id="d14">
      <inkml:trace xmlns:inkml="http://www.w3.org/2003/InkML" xml:id="stk14" contextRef="#ctx0" brushRef="#br0">16818 8012 0,'0'-25'184,"24"25"-168,1 0-15,0 0 14,0 0-14,0 0 13,-1 0-13,1 0 14,0 0-14,0 0 13,0 0-13,24 0 14,-24 0-8,0 0-6,0 0 13,-1 0 2,26 0-15,0 0 14,24 25-14,25-25 13,-24 25-13,24-25 14,-49 0-14,24 0 20,-49 0 258</inkml:trace>
    </iact:actionData>
  </iact:action>
  <iact:action type="add" startTime="255092">
    <iact:property name="dataType"/>
    <iact:actionData xml:id="d15">
      <inkml:trace xmlns:inkml="http://www.w3.org/2003/InkML" xml:id="stk15" contextRef="#ctx0" brushRef="#br0">7888 3299 0,'25'0'222,"-1"0"-175,1 0-31,0 0 0,0 0-1,0 0 7,0 0-6,-1 0 0,1 0 37,0 0-22,0 0-15,0 0 53,-1 0-6,1 0-62,0 0 13,0 0-7,0 0 24,-1 0-15,1 0 15,0 0-30,0 0 20,0 0-20,-1 0 14,1 0 106,0 0-106</inkml:trace>
    </iact:actionData>
  </iact:action>
  <iact:action type="add" startTime="259004">
    <iact:property name="dataType"/>
    <iact:actionData xml:id="d16">
      <inkml:trace xmlns:inkml="http://www.w3.org/2003/InkML" xml:id="stk16" contextRef="#ctx0" brushRef="#br0">5730 9054 0,'25'0'122,"-1"0"-44,1 0-77,0 0 14,0 0-9,0 0-5,0 0 14,-1 0 1,1 0-1,0 0-14,0 0 14,0 0-14,-1 0 13,1 0-13,25-25 14,-1 25-8,26 0-6,-26 0 13,-24 0-13,25 0 14,-25 0 16,-1 0-15,1 0-1,0 0-8,0 0 93,0 0-99,-1 0 14,1 0-14,25 0 14,-1 0-14,1 0 13,0 0-13,-26 0 29,1 0-14,0 0-9,0 0-6,0 0 13,0 0-13,-1 0 83</inkml:trace>
    </iact:actionData>
  </iact:action>
  <iact:action type="add" startTime="261124">
    <iact:property name="dataType"/>
    <iact:actionData xml:id="d17">
      <inkml:trace xmlns:inkml="http://www.w3.org/2003/InkML" xml:id="stk17" contextRef="#ctx0" brushRef="#br0">6871 8012 0,'-25'0'178,"50"0"-140,0 0-37,0 0 13,-1 0-13,1 0 14,0 0-14,0 0 14,0 0-14,24 0 13,1 0-13,-1 0 14,1 0-9,-25 0-5,0 0 30,-1 0-16,1 0-14,0 0 14,0 0-14,0 0 67,-1-25 1,-24 0-53,25 25-15,0 0 13,25 0 2,-26 0-15,1 0 14,25 0-14,-25 0 114,-1 0 54,1 0-100,0 0-53,0 0-15,0 0 29,-1 0-29,1 0 14</inkml:trace>
    </iact:actionData>
  </iact:action>
  <iact:action type="add" startTime="263300">
    <iact:property name="dataType"/>
    <iact:actionData xml:id="d18">
      <inkml:trace xmlns:inkml="http://www.w3.org/2003/InkML" xml:id="stk18" contextRef="#ctx0" brushRef="#br0">8930 3373 0,'-25'0'69,"0"0"-54,0 0 1,50 0 53,0 0-38,0 0-30,-1 0 14,1 0 7,0 0-6,0 0-1,0 0 1,0 0 37,-1 0-37,1 0-15,0 0 83,0 0-83,0 0 13,-1 0 18,1 0 14,0 0-39,0 0 9,0 0 46,-1 0-61,26 0 20,-25 25-5,24-25-15,-24 25 13,0-25 18,0 0-1,0 0-25,-1 0-5,1 0 14,0 0 85</inkml:trace>
    </iact:actionData>
  </iact:action>
  <iact:action type="add" startTime="266564">
    <iact:property name="dataType"/>
    <iact:actionData xml:id="d19">
      <inkml:trace xmlns:inkml="http://www.w3.org/2003/InkML" xml:id="stk19" contextRef="#ctx0" brushRef="#br0">7962 9004 0,'25'0'46,"0"0"-30,0 0 169,0 0-169,-1 0-1,1 0 39,0 0-39,0-25-14,0 25 14,-1 0-14,1 0 14,0 0-14,0 0 4,0 0 11,-1 0-15,1 0 13,0 0-13,0 0 45,0 0-45,-25-25 14,24 25-9,1 0-5,25 0 14,-25 0-14,24 0 14,1 0-14,-25 0 13,-1 0 40,-24-24 8,25 24-61,0 0 14,-25-25-14,0 0 14,25 25-9,0 0 10,-1 0-1,1 0 1,0 0 0,25 0-15,-26 0 13,1 0-13,0 0 14,0 0-9,0 0 10,24 0-15,-24 0 14,0 0 0,0 0 1,0 0 0,-1 0-15,1 0 13,0 0-7,0 0 8,0 0-14,-1 0 14,1 0-14,0 0 14,0 0 0,0 0 39,-1 0-39,1 0-14,0 0 14,0 0 1,0 0-1,-1 0-14,1 25 14,0-25 108,0 0-122,-25 25 13,25-25-13,-1 24 14,1-24 0,0 0 23,0 0-6,-25 25-31,25-25 13,-1 0 2,-24 25-15,25-25 35,0 0 23,0 25-2</inkml:trace>
    </iact:actionData>
  </iact:action>
  <iact:action type="add" startTime="294910">
    <iact:property name="dataType"/>
    <iact:actionData xml:id="d20">
      <inkml:trace xmlns:inkml="http://www.w3.org/2003/InkML" xml:id="stk20" contextRef="#ctx0" brushRef="#br0">9351 2877 0,'0'-24'22,"-24"24"-21,-1 0 76,0 0-55,0 0-21,25-25 14,-25 25-14,1 0 13,-1 0-13,0 0 14,0 0-14,0 0 14,1 0 22,-1 0 10,0 0 53,25 25-99,-25-25 14,0 24 1,25 1-15,0 0 0,-25-25 19,25 25-19,0 0 29,0-1-14,0 1-1,0 0-14,0 0 14,0 0-14,0-1 14,0 1-9,0 0-5,0 0 14,0 0-14,0 24 98,0-24-83,0 0-15,0 0 13,0-1 2,0 1 53,0 0-53,0 25 15,0-1 7,0-24-37,0 25 13,0-26 2,25-24 0,0 25 15,0-25-25,25 0 10,-26 0 0,1 25-15,0-25 13,-25 25-13,25-25 14,0 25-14,-1-25 14,1 0 6,0 0-20,0 0 14,0 0-14,-1 0 14,1 0-14,0 0 13,0-25-13,0 25 14,-1-25-14,1 25 13,0-25-13,0 25 14,0 0-9,-25-25-5,24 25 14,-24-24-14,25-26 14,-25 25-14,0-24 13,25 24-13,0 25 14,-25-25-14,0 0 98,0 0-98,0 1 14,0-1-14,0 0 13,0 0-7,25 0-6,-25-24 14,0 24-14,0-25 13,0 26 2,0-1-1,0-25 1,0 25 6,-25 1-21,0-1 14,0 0 1,0-25-1,1 50-14,24-24 52,-25-26-52,0 50 13,0-25-13,0 0 14,1 25 47,-1-24-55,0-1 9,25 0-1,-25 25 1,0 0-15,1 0 13,-1-25-13,0 25 14,0 0 1,0 0-10,1 0 25,-1 25-30,0-25 14,25 25 1,0 0-15,-25-1 13,25 1-13,-25-25 20,25 25 26,0 0-31,0 0 22,0-1-37,0 1 13,25-25 2,-25 25-15,25-25 14,0 25-14</inkml:trace>
    </iact:actionData>
  </iact:action>
  <iact:action type="add" startTime="297587">
    <iact:property name="dataType"/>
    <iact:actionData xml:id="d21">
      <inkml:trace xmlns:inkml="http://www.w3.org/2003/InkML" xml:id="stk21" contextRef="#ctx0" brushRef="#br0">8409 3572 0,'-25'0'46,"0"0"-39,0 0-6,25 25 29,0-1-14,0 1-15,-24 25 13,24 0 2,0-1-15,-25 1 14,25-1-9,-25-24-5,25 25 14,0-1-14,0 1 13,0 0-13,0-1 14,0 1-14,0-1 14,0-24-14,0 0 13,0 0 155,0-50-153</inkml:trace>
    </iact:actionData>
  </iact:action>
  <iact:action type="add" startTime="298486">
    <iact:property name="dataType"/>
    <iact:actionData xml:id="d22">
      <inkml:trace xmlns:inkml="http://www.w3.org/2003/InkML" xml:id="stk22" contextRef="#ctx0" brushRef="#br0">8037 4242 0,'0'0'1,"25"0"0,-25 24 0,24-24 11,1 25-11,0 0 14,0 0 7,0-25-21,-25 25 14,0-1-14,0 1 29,24-25-29,-24 25 13,25-25-13,-25 25 14,25 0-14,-25-1 14,0 1-9,0 0-5,25-25 14,-25 25-14,25 0 82,-1-25-67,-24-25 0,25 0-15,-25 0 13,0 0 2,25 1-15,-25-1 14,25 0 7,-25 0-7,25-24-14,-25 24 14,0 0-14,24 0 45,1 25 92,-25-25-122</inkml:trace>
    </iact:actionData>
  </iact:action>
  <iact:action type="add" startTime="299510">
    <iact:property name="dataType"/>
    <iact:actionData xml:id="d23">
      <inkml:trace xmlns:inkml="http://www.w3.org/2003/InkML" xml:id="stk23" contextRef="#ctx0" brushRef="#br0">8210 5085 0,'0'-25'84,"0"0"-68,0 1-1,-24-1-14,-1 0 52,0 25-38,0 0 1,0 0 22,1 0-7,24 25-15,-25-25-15,25 25 13,-25-1 2,25 1-15,-25-25 20,25 25-20,0 0 14,-25 0-14,25 24 14,-25-24-14,25 25 13,-24-26-13,24 1 14,0 0-14,0 0 35,0 0-35,24-25 29,1 0-29,0 0 30,0 0-16,0 0-14,0 0 14,-1 0 23,1 0 9,0 0-32,0 0 54</inkml:trace>
    </iact:actionData>
  </iact:action>
  <iact:action type="add" startTime="300642">
    <iact:property name="dataType"/>
    <iact:actionData xml:id="d24">
      <inkml:trace xmlns:inkml="http://www.w3.org/2003/InkML" xml:id="stk24" contextRef="#ctx0" brushRef="#br0">8533 5432 0,'0'-25'69,"0"1"-32,0-1-36,0 0 30,-25 0-16,0 25 1,0 0 22,1 0 40,-1 0-56,0 0 9,25 25 16,-25 0-9,25 0-22,0-1-15,0 1 230,0 0-216,25-25 23,-25 25-37,25-25 14,0 0 0,-1 0-14,1-25 14,0 25-14,0-25 13,0 25 2,-25-25 423,24 25-423,1 0 5,-25 25-19,0 0-1,0 0 14,25 0-1,0-25-13,-25 24 14,25-24-14,-1 0 14,1 0-14,0 0 13,25 0-13,-1 0 14,1-24-14,-25-26 13,24 0 2,-49 1-9,25 24-6,-25-25 13,0 26 218</inkml:trace>
    </iact:actionData>
  </iact:action>
  <iact:action type="add" startTime="303764">
    <iact:property name="dataType"/>
    <iact:actionData xml:id="d25">
      <inkml:trace xmlns:inkml="http://www.w3.org/2003/InkML" xml:id="stk25" contextRef="#ctx0" brushRef="#br0">9327 3473 0,'-25'-25'1,"25"50"76,0-1-62,0 1-8,0 0-6,0 0 13,0 0-13,0 24 14,0-24-14,0 0 14,0 25-14,0-26 13,0 26-13,0 0 14,0-26-14,0 26 14,0-25-9,0 0-5,0-1 14,0 1-14,0 0 13,0 0-13,0 0 14,0 24-14,0-24 14,0 25 0,0-26-14,0 1 14,0 0 23,0 0-37,0 0 13,0-1 2,0 1-15,0 0 14,0 0 0,0 0-8,0-1 71,0 1-62,0 0-10,0 0-5,0 0 14,0-1-14,0 1 13,0 0-13,0 0 14,0 0 1,0-1-15,0 1 13,0 0 2,0 0 53,0-50-31,0 0-23,0 0-14,0 1 14</inkml:trace>
    </iact:actionData>
  </iact:action>
  <iact:action type="add" startTime="304947">
    <iact:property name="dataType"/>
    <iact:actionData xml:id="d26">
      <inkml:trace xmlns:inkml="http://www.w3.org/2003/InkML" xml:id="stk26" contextRef="#ctx0" brushRef="#br0">9203 4415 0,'0'25'100,"0"0"-78,0 0-6,0-1-15,24 1 13,-24 0-13,25-25 30,-25 25-30,25-25 13,-25 25-13,0-1 14,0 1-9,25-25 10,-25 25-15,0 0 14,25 0-14,-25-1 13,24 1 2,-24 0-15,0 0 13,25-25 104,0 0-111,0 0 9,-25-25-15,25 0 13,-25 0 2,24 25-15,-24-24 13,25-1-13,-25 0 14,25 0-14,-25 0 14,0 1-9,25-1-5,-25 0 199</inkml:trace>
    </iact:actionData>
  </iact:action>
  <iact:action type="add" startTime="306110">
    <iact:property name="dataType"/>
    <iact:actionData xml:id="d27">
      <inkml:trace xmlns:inkml="http://www.w3.org/2003/InkML" xml:id="stk27" contextRef="#ctx0" brushRef="#br0">9649 5035 0,'0'25'115,"-25"-50"-99,-24 25-15,24 0 14,0-24-14,0 24 20,25-25-20,-25 0 13,1 25 2,-1 0-15,0 0 14,0-25-14,0 25 29,1 0-8,-1 0-6,0 0-15,0 0 13,0 25 33,25 0-25,0 0-6,0 24-15,0-24 29,0 0-29,0 24 14,0-24-14,0 0 29,0 0-23,0 0 8,0-1 1,0 26-15,0-25 45,0 0-45,0-1 20,25-24-5,0 0-1,0 0-14,0 0 14,-1 0 16,1 0-30,0 0 14,0 0-9,0 0 26,-1 0-17,-24-24 1,25-1-15,0 0 14,-25 0 85</inkml:trace>
    </iact:actionData>
  </iact:action>
  <iact:action type="add" startTime="307412">
    <iact:property name="dataType"/>
    <iact:actionData xml:id="d28">
      <inkml:trace xmlns:inkml="http://www.w3.org/2003/InkML" xml:id="stk28" contextRef="#ctx0" brushRef="#br0">9723 5085 0,'0'0'1,"-24"0"13,-1 0 17</inkml:trace>
    </iact:actionData>
  </iact:action>
  <iact:action type="add" startTime="308339">
    <iact:property name="dataType"/>
    <iact:actionData xml:id="d29">
      <inkml:trace xmlns:inkml="http://www.w3.org/2003/InkML" xml:id="stk29" contextRef="#ctx0" brushRef="#br0">9947 4738 0,'24'0'69,"1"49"-68,0 1 13,0 0 2,0-1-1,-25-24-14,25 0 0,-25 24 20,0-24-20,0 0 13,24 25 118,1-50-101,-25-25-30,0 0 14,0 0-14,0 0 4,0 1 11,0-1-15,25 0 13,-25 0-13,25 0 14,-25-24-14,25 24 14,-1 0-14,-24 0 13,25 0-13,0 1 21,-25-1-7,25 25-14,-25-25 14,25 25 0,-25-25 39,24 25-53</inkml:trace>
    </iact:actionData>
  </iact:action>
  <iact:action type="add" startTime="309755">
    <iact:property name="dataType"/>
    <iact:actionData xml:id="d30">
      <inkml:trace xmlns:inkml="http://www.w3.org/2003/InkML" xml:id="stk30" contextRef="#ctx0" brushRef="#br0">10145 5110 0,'0'25'69,"0"-1"-38,0 1-16,0 0 1,0 0-9,0 0 8,0-1-14,0 1 14,0 0-14,0 0 16,0 24-16,-25-24 14,25 0 1,-24 0 3,24 0-4,-25-25 1,25 24-15,0 1 183</inkml:trace>
    </iact:actionData>
  </iact:action>
  <iact:action type="add" startTime="312010">
    <iact:property name="dataType"/>
    <iact:actionData xml:id="d31">
      <inkml:trace xmlns:inkml="http://www.w3.org/2003/InkML" xml:id="stk31" contextRef="#ctx0" brushRef="#br0">10790 8434 0,'-25'24'62,"25"1"-40,0 0-6,-25-25-1,25 25-14,-24-25 30,24 25-16,0-1 1,0 1 6,0 0-21,0 0 14,0 0-14,0-1 13,0 1-13,0 0 14,0 0-14,0 0 14,0-1-14,0 1 13,0 0 9,0 0-8,0 0 1,0-1-1,0 1 1,0 0-15,0 0 14,24 25-9,-24-26-5,25 1 14,0 25 0,25-25-14,-26-1 14,1 1-14,0-25 14,0 25-14,24-25 13,-24 0-13,0 25 14,25-25-9,-26 25-5,26-25 14,0 0-14,-1 0 14,-24 0-14,0 0 13,0 0-13,0 0 30,-1 0 6,1 0-36,0 0 14,-25-25-14,25 25 14,-25-25-14,25 0 13,-1 0-13,1 1 14,0-1-14,-25 0 14,25 0-9,-25 0-5,25 1 14,-1-1-14,-24 0 13,25 25-13,-25-25 14,0 0-14,0 0 14,0-24-14,0 24 13,25-25-13,-25 26 14,25-1-9,-25 0 10,25-25-15,-1 26 14,1-26-14,-25 25 13,25 0-13,-25-24 14,0 24-14,0 0 14,0 0 7,25 1-21,-25-26 13,25 25 2,-25 0-15,0 1 14,0-1-14,0 0 13,0 0-13,0 0 14,0 1-14,0-1 13,0 0-7,-25 25 9,25-25-1,-50 25-14,1 0 14,24 0-14,-50 0 13,26 0-13,-1 0 14,1 0-14,-1 0 14,25 0-9,0 0-5,1 0 14,-26 0-14,-24 0 14,24 0-14,0 25 13,1-25-13,24 25 14,-25-25-14,1 25 13,-1-1-13,25 1 14,-24 25-8,-1-25-6,25-1 13,0 1-13,1 0 14,-1 25-14,0-26 13,0 26 2,0-25-15,25 0 14,0-1-14,0 1 13,0 0-7,0 0-6,0 0 13,0-1 49,25-24-47,0 0-10,0 0-5</inkml:trace>
    </iact:actionData>
  </iact:action>
  <iact:action type="add" startTime="316907">
    <iact:property name="dataType"/>
    <iact:actionData xml:id="d32">
      <inkml:trace xmlns:inkml="http://www.w3.org/2003/InkML" xml:id="stk32" contextRef="#ctx0" brushRef="#br0">12402 9153 0,'25'0'15,"-25"-25"48,0 0-48,25 25 54,0 0-53,0 0-1,-1 0-8,1 0 8,0 0 1,0 0 0,0 0-15,-1 25 13,26-25-13,0 0 14,24 0-14,0 0 13,-24 0-7,0 0-6,-1 0 14,-24 0-14,25 0 13,-26 0-13,1 0 14,25 0-14,-25 0 14,24 0-14,26 0 13,-26 0-13,1 0 14,-25 0-9,0 0 26,-1 0-17,1 0 1,0 0 0,0 0-15,0 0 13,24 0-7,-24 0-6,0 0 91,0 0 78,-1 0-154,1 0-1,0 0-8,0 0-6,0 0 13,-1 0 49,1 0 577</inkml:trace>
    </iact:actionData>
  </iact:action>
  <iact:action type="add" startTime="325997">
    <iact:property name="dataType"/>
    <iact:actionData xml:id="d33">
      <inkml:trace xmlns:inkml="http://www.w3.org/2003/InkML" xml:id="stk33" contextRef="#ctx0" brushRef="#br0">14585 9153 0,'25'0'232,"0"0"-226,0 0 10,-1 0 15,1 25-30,0-25 0,0 0 13,0 0-13,-1 0 13,1 0-13,0 0 67,0 0-67,0 25 14,-1-25-14,1 24 13,25-24-13,-25 0 199,24 0 356</inkml:trace>
    </iact:actionData>
  </iact:action>
  <iact:action type="remove" startTime="378293">
    <iact:property name="style" value="instant"/>
    <iact:actionData xml:id="d34" ref="#d31"/>
  </iact:action>
  <iact:action type="add" startTime="377639">
    <iact:property name="dataType" value="strokeEraser"/>
    <iact:actionData xml:id="d35">
      <inkml:trace xmlns:inkml="http://www.w3.org/2003/InkML" xml:id="stk34" contextRef="#ctx0" brushRef="#br1">11088 8310 0,'0'24'138,"-25"1"-123,25 0 1,-25 0 0,25 0-1,-25-1 23,25 1-37,0 0 14,0 25-14,0-26 13,0 1 2,0 0-15,0 0 14,0 24 22,0-24-21,0 0 0,0 0 15,0 0-15,0-1-10,0 1 41,0 0-31,0 0 21,0 0-36,0-1 14,0 1 1,0 0-15,0 0 29,0 0-29,0 0 14,0-1 0,0 1-8,0 0 9,0 25-1,0-26 1,0 1-1,0 0 1,0 0-15,25 0 20,0-1-20,24 1 14,26 0-14,24 25 13,0-26-13,25 26 14,-24-25-14,-1 0 14,-25-1 0,-24-24-14,-25 0 14,-1 0-9,1-24-5,-25-1 14,0-25-14,0 25 14,0-49-14,0 49 13,0-24-13,0-1 14,0 25-14,-25-24 14,25 24-14,0-25 13,-24 25-7,24 1 8,-25-26-14,25 25 14,-25 0-14,0-24 14,0 24-14,1 0 13,-1 0-13,25 0 14,-25 1-14,25-1 13,0 0-7,0 0-6,-25 0 14,25 1 0</inkml:trace>
    </iact:actionData>
  </iact:action>
  <iact:action type="remove" startTime="380317">
    <iact:property name="style" value="instant"/>
    <iact:actionData xml:id="d36" ref="#d32"/>
  </iact:action>
  <iact:action type="remove" startTime="380413">
    <iact:property name="style" value="instant"/>
    <iact:actionData xml:id="d37" ref="#d33"/>
  </iact:action>
  <iact:action type="add" startTime="380206">
    <iact:property name="dataType" value="strokeEraser"/>
    <iact:actionData xml:id="d38">
      <inkml:trace xmlns:inkml="http://www.w3.org/2003/InkML" xml:id="stk35" contextRef="#ctx0" brushRef="#br1">12675 9004 0,'25'0'46,"0"0"-30,0 0-9,-1 0-6,1 0 13,0 0-13,49 25 14,1-25 0,49 50-14,0-26 14,-25 1-14,25 0 14,25-25-14,-50 25 13,25-25-7,0 0-6,0 0 14,0 0-14,0 0 13,0 0-13,0 0 14,0 0-14,0 0 13,0 0-13,-24 0 14,24 0-14,-50 0 14,0 0-9,1 0-5,-1 0 14,-24 0-14,0 0 14,-26 0 85,-48 0-69,-1 0-15,0 0-15,0 0 13,-24 0-7,-1 0-6,-25 0 14,26-25-14</inkml:trace>
    </iact:actionData>
  </iact:action>
  <iact:action type="remove" startTime="381718">
    <iact:property name="style" value="instant"/>
    <iact:actionData xml:id="d39" ref="#d16"/>
  </iact:action>
  <iact:action type="remove" startTime="381870">
    <iact:property name="style" value="instant"/>
    <iact:actionData xml:id="d40" ref="#d19"/>
  </iact:action>
  <iact:action type="add" startTime="381622">
    <iact:property name="dataType" value="strokeEraser"/>
    <iact:actionData xml:id="d41">
      <inkml:trace xmlns:inkml="http://www.w3.org/2003/InkML" xml:id="stk36" contextRef="#ctx0" brushRef="#br1">6102 9153 0,'-25'0'53,"50"0"-22,-25-25-15,25 25-15,24 0 29,-24 0-29,25-25 0,-1 25 13,26-24-8,-1 24-5,25-25 14,25 25-14,0 0 13,25 0-13,0 0 14,25 0-14,-1 0 14,-24 0-14,25 0 13,-50 0-13,0 0 20,-25 0-20,-24 0 14,-1 0-14,-24 0 14,-1 0-14,1 0 13,-25 0-13,24 0 14,26 0-14,-26 0 14,26 0-14,-1 0 13,0 0-7,26 0-6,-26 0 13,25 0-13,-24 0 14,24 0-14,-25 0 14,1 0-14,-1 0 13,1 0-13,-26 0 14,1 25-14,-1-25 20,1 0-20,0 0 14,-26 0-14,26 0 13,-25 0-13,0 0 14,-1 0-14,26 0 14,-25 0-14,25 0 13,-26 0-13,1 0 14,0 0-9,0 0-5,-25-25 114</inkml:trace>
    </iact:actionData>
  </iact:action>
  <iact:action type="add" startTime="383887">
    <iact:property name="dataType" value="strokeEraser"/>
    <iact:actionData xml:id="d42">
      <inkml:trace xmlns:inkml="http://www.w3.org/2003/InkML" xml:id="stk37" contextRef="#ctx0" brushRef="#br1">18703 9649 0,'25'0'147</inkml:trace>
    </iact:actionData>
  </iact:action>
  <iact:action type="add" startTime="387786">
    <iact:property name="dataType"/>
    <iact:actionData xml:id="d43">
      <inkml:trace xmlns:inkml="http://www.w3.org/2003/InkML" xml:id="stk38" contextRef="#ctx0" brushRef="#br0">2753 8954 0,'25'0'62,"0"0"-46,0 0-1,0 0 39,24 0-39,-24 0 1,0 0-15,0 0 14,24 0-9,-24 0-5,0 25 14,24-25 0,-24 0 1,0 0 0,0 0-15,0 0 13,-1 0 2,1 0-10,0 0-5,0 0 14,0 0-14,-1 0 14,1 0-14,0 0 13,0 0-13,0 0 14,-1 0-14,1 0 14,0 0-14,0 0 51,0 0-51,24 0 14,-24 0 0,0 0-14,25 0 0,-1 0 13,1 0-13,-1 0 13,1 0-7,-25 0 9,0 0-15,-1 0 13,1 0 2,25 0-15,-25 0 13,-1 0-13,51 0 14,-26 0-14,26 0 14,-1 0-9,1 0-5,24 0 14,-25 0-14,1 0 13,-1 0-13,-24 0 14,-1 0-14,1 0 14,0 0-14,24 0 13,-24 0-13,-26 0 20,26 0-20,-25 0 14,49 0-14,-24 0 14,24 0-14,1 0 13,-1 0-13,25 0 14,-24 0-14,-1 0 14,1 0-14,-1 0 13,0 0-7,1 0-6,-26 0 13,1 0-13,0 0 14,-26 0-14,26 0 14,-25 0-14,24 0 13,26 0-13,-1 0 14,25 0-14,1 0 14,-1 0-9,0 0-5,0 0 14,1 0-14,-26 0 13,-24 0-13,-26 0 14,26 0 1,-25 0-1,0 0-14,-1 0 14,1 0-9,0 0-5,25 0 14,24 0-14,-24 0 14,24 0-14,-24 0 13,-1 0-13,1 0 14,-1 0-14,1 0 14,25 0-14,-26 0 13,1 0-7,-1 0-6,1 0 13,0 0-13,24 0 14,-24 0-14,24 0 14,-24 0-14,-1 0 13,1 0 2,24 0-15,-24 0 13,-1 0-7,1 0-6,-25 0 14,0 0 0,-1 0 1,1 25-15,0-25 14,0 25-14,0-25 13,24 0-13,1 0 14,0 0-9,-1 0-5,26 0 14,-26 0-14,-24 0 14,25 0-14,-26 0 13,1 0-13,25 0 14,-25 0-14,24 0 13,-24 0-13,49 0 21,-24 0-21,24 0 13,26 25-13,-26 0 14,1-25-14,-1 24 13,-24-24-13,24 0 14,0 0-14,-24 0 14,49 0-14,-24 0 13,-1 0-7,25 0-6,25 0 14,-25 0-14,1 0 13,-26 0-13,1 0 14,-1 0-14,-24 0 13,-1 0-13,-24 0 14,0 0-14,0 0 14,-1 0-9,26 0 10,0 0-15,24 0 13,25 0-13,-24 0 14,24 0-14,25 0 14,-25 0-14,0 0 13,1 0-13,-51 0 14,1 0-9,-1 0-5,-24 0 14,25 0-14,-25 0 14,-1 0-14,1 0 13,25-24-13,-25 24 14,-1 0-14,1 0 14,25 0-14,-1 0 20,1 0-20,24 0 13,1 0-13,24 0 14,-24 0-14,-1 0 15,0 0-14,1 0-1,-1 0 14,-24 0-14,-1 0 14,1 0-14,-25 0 16,0 0-16,-1 0 14,1 0-14,50 0 13,-1 0-13,0 0 14,26 0-14,-1 0 13,0 0-13,25 0 14,-25 0-14,1 0 20,-1 0-15,-50 0-5,1 0 14,0 0-14,-26 0 13,1 0-13,0 0 14,0 0-14,24 0 13,-24 0-13,25 0 14,24 0-14,-24 0 14,-1 0-14,1 0 14,0 0-14,-1 0 13,-24 0-13,0 0 14,0 0-14,24 0 14,-24 0-14,25 0 13,-25 0-13,24 0 14,1 0-9,-25 0 10,24 0-15,-24 0 14,0 0-14,0 0 13,-1 0-13,1 0 14,25 0-14,24 0 14,-24 0-14,49 0 13,-25 0-7,1 0-6,-1 0 13,1 0-13,-26 0 14,1 24-14,-25-24 14,0 0-14,-1 0 13,1 0-13,0 0 14,0 0-14,24 0 14,1 0-9,24 0-5,26 0 14,-26 0 0,0 25-14,1-25 14,-1 0-14,1 0 14,-1 0-14,-24 0 0,-1 0 12,1 0 3,-25 0-10,24 0-5,-24 0 14,0 0-14,0 0 14,24 0-14,1 0 13,0 0-13,49 0 14,-25 0-14,25 0 13,1 0-13,-1 0 14,25 0-8,-25 25-6,25-25 13,-25 25-13,1-25 14,-1 0 0,-25 0-14,-24 0 0,-1 0 13,1 0-13,-25 0 14,0 0 0,-1 0-8,1 0-6,25 0 14,-1 0-14,26 0 13,24 0-13,0 0 14,25 0-14,-24 0 13,-1 0-13,0 0 14,-25 0-14,-24 0 14,0 0-9,-26 0-5,1 0 14,0 0 0,0 0-14,0 0 14,-1 0-14,51 0 14,-26 0-14,26 0 13,-1 0 2,1 0-10,-1 0-5,1 0 14,-1 0-14,0 0 14,1 0-14,-1 0 13,1 0-13,-26 0 14,26 0-14,-1 0 14,0 0-14,1 0 13,-1 0-7,1 0-6,-1 0 13,1 0-13,-1 0 14,0 25-14,1-1 14,24 1-14,-25 25 13,26-25-13,-1-1 14,0 1-14,0 0 20,1-25-20,-1 0 14,0 0-14,25 0 13,-25 25-13,25-25 14,-25 25-14,1-25 13,-1 0-13,-25 0 14,1 0-14,-26 0 14,1 0-9,-25 0-5,0 0 14,24 0 1,-24 0-1,25 0-14,-1 0 14,1 0-14,24 0 13,-24 0-13,-1 0 21,1 0-21,0 0 13,-1 0-13,26-25 14,-26 25-14,26-50 13,-1 50-13,-24-25 14,-1 1-14,1 24 14,-25-25-14,49 0 13,-24 0-7,24 0-6,1 1 14,-26 24-14,1-25 13,-1 0-13,-24 0 14,25 25-14,-25-25 13,-1 1-13</inkml:trace>
    </iact:actionData>
  </iact:action>
  <iact:action type="add" startTime="419115">
    <iact:property name="dataType"/>
    <iact:actionData xml:id="d44">
      <inkml:trace xmlns:inkml="http://www.w3.org/2003/InkML" xml:id="stk39" contextRef="#ctx0" brushRef="#br0">9401 10096 0,'0'0'1,"25"-25"167,0 25-167,-1 0 14,26 0-14,-25 0 13,0 0-13,24 0 14,-24 0 0,0 0 1,0 0-15,-1 0 14,1 0-9,25 0-5,-25 0 14,24 0-14,1 0 13,-1 0-13,-24 0 14,0 0-14,25 0 14,-25 0 16,-1 0-25,1 0-5,0 0 14,0 0-14,0 0 14,-1 0-14,26 0 13,-25 25-13,0-25 14,-1 24-14,1-24 14,0 0 7,0 0-21,0 0 192,-1 0-187,1 0 57,0 0-47</inkml:trace>
    </iact:actionData>
  </iact:action>
  <iact:action type="add" startTime="422539">
    <iact:property name="dataType"/>
    <iact:actionData xml:id="d45">
      <inkml:trace xmlns:inkml="http://www.w3.org/2003/InkML" xml:id="stk40" contextRef="#ctx0" brushRef="#br0">8930 9773 0,'24'-25'432,"1"25"-379,0 0-37,25-25 15,-25 25 7,-25-24-7,24 24-15,1 0 0,0 0-1,-25-25-8,25 25 55,-25 25 328,0-1-359</inkml:trace>
    </iact:actionData>
  </iact:action>
  <iact:action type="add" startTime="454834">
    <iact:property name="dataType"/>
    <iact:actionData xml:id="d46">
      <inkml:trace xmlns:inkml="http://www.w3.org/2003/InkML" xml:id="stk41" contextRef="#ctx0" brushRef="#br0">5407 10120 0,'25'0'144,"0"0"-129,0 0-8,0 0-6,-1 0 14,26 0 0,-25 0-14,0 0 14,-1 0 0,1 0-14,0 0 14,25 0-14,-1 0 14,1 0-9,0 0-5,-1 0 14,1 0-14,-1 0 13,-24 0-13,0 0 14,0 0-14,24 0 14,-24 0-14,0 0 13,0 0-13,24 0 14,-24 0-8</inkml:trace>
    </iact:actionData>
  </iact:action>
  <iact:action type="add" startTime="456786">
    <iact:property name="dataType"/>
    <iact:actionData xml:id="d47">
      <inkml:trace xmlns:inkml="http://www.w3.org/2003/InkML" xml:id="stk42" contextRef="#ctx0" brushRef="#br0">11088 10120 0,'-25'0'185,"25"-24"-148,0-1-21,25 25-15,-1 0 14,1 0-14,0 0 13,0 0-13,25 0 14,-26 0 1,1 0-15,0 0 13,0 0-7,0 0-6,-1 0 13,26 0-13,-25 0 14,24 0-14,1 0 14,0 0-14,-1 0 13,1 0-13,-1 0 14,1 0-14,-25 0 20,0 0-20,-1 0 14,1 0-14,25 0 13,-25 0-13,-1 0 14,1 0-14,0 0 387,0 0-373,0 0-14,-1 0 14,26 0-14,-25 0 14,0 0 267,-50 0-267</inkml:trace>
    </iact:actionData>
  </iact:action>
  <iact:action type="add" startTime="460818">
    <iact:property name="dataType"/>
    <iact:actionData xml:id="d48">
      <inkml:trace xmlns:inkml="http://www.w3.org/2003/InkML" xml:id="stk43" contextRef="#ctx0" brushRef="#br0">12576 10096 0,'25'0'247,"0"0"-231,-1 0-1,1 0-14,0 0 36,0 0-21,0 0 0,-1 0-15,1 0 13,0 0-13,25 0 14,-1 0-14,26 0 13,-1 0-7,-24 0-6,-1 0 14,-24 0 16,0 0-30,0 0 13,0 0 2,-1 0-15,26 0 14,-25 0-9,24 0-5,-24 0 30,0 0-16,0 0 1,0 0-15,24 0 98,-24 0-68,25 0 7,-26 0-37,1 0 14,0 0-14,0 0 13,24 0-13,1 0 14,24 0-14,-24 0 20,24 0-20,-24 0 17,-25 0-16,0 0 14,-1 0-15,-48 0 394,-1 0-380</inkml:trace>
    </iact:actionData>
  </iact:action>
  <iact:action type="add" startTime="465275">
    <iact:property name="dataType"/>
    <iact:actionData xml:id="d49">
      <inkml:trace xmlns:inkml="http://www.w3.org/2003/InkML" xml:id="stk44" contextRef="#ctx0" brushRef="#br0">14312 10170 0,'0'-25'316,"25"25"-300,0 0 21,0 0-36,0 0 14,-1 0-14,1 0 13,0 0-13,0 0 14,0 0 39,-1 0-53,1 0 13,0 0-13,25 0 14,24 25 0,-24-25-14,-1 25 14,-24 0-14,0-25 36,0 0-36,-1 0 14,1 0-14,0 0 13,0 0-13,24 0 14,1 0-14,0 0 13,-1 0-13,-24 0 14,0 0 7,0 0-6,-1 0 46,1 0 8,0 0-69,0 0 13,0 0 2,0 0 84,-1 0-99,1 0 14,0 0-9</inkml:trace>
    </iact:actionData>
  </iact:action>
  <iact:action type="add" startTime="468714">
    <iact:property name="dataType"/>
    <iact:actionData xml:id="d50">
      <inkml:trace xmlns:inkml="http://www.w3.org/2003/InkML" xml:id="stk45" contextRef="#ctx0" brushRef="#br0">15900 10145 0,'25'0'284,"-1"0"-283,1 0 14,0 0 1,0 0-15,0 0 13,-1 0-7,1 0-6,0 0 13,25 0-13,-26 0 14,26 0-14,-25 0 14,24 0-14,1 0 13,0 0-13,24 0 14,1 0-14,-1 0 14,0 0-9,1 0-5,-26 0 14,1 0-14,0 0 13,-1 0-13,-24 0 14,25 0-14,-26 0 14,26 0-14,-25 0 13,24 0-13,1 0 14,0 0-9,-26 0-5,1 0 45,0 0-30,0 0 0,0 0 253</inkml:trace>
    </iact:actionData>
  </iact:action>
  <iact:action type="add" startTime="471977">
    <iact:property name="dataType"/>
    <iact:actionData xml:id="d51">
      <inkml:trace xmlns:inkml="http://www.w3.org/2003/InkML" xml:id="stk46" contextRef="#ctx0" brushRef="#br0">5482 11187 0,'25'0'147,"-1"0"-146,1 0 0,0 0 12,0 0 3,0 0-10,24 0-5,1 0 14,24 0-14,1 0 14,-26 0-14,1 0 13,24 0-13,-24 0 14,0 0-14,-1 0 14,1 0-14,-25 0 13,24 0-7,-24 0-6,0 0 13,24 0-13,26 0 14,-26 0 1,1 0-15,0 0 0,-1 0 298,1 0-298,-25 0 13,-1 0-13,1 0 17,0 0 63</inkml:trace>
    </iact:actionData>
  </iact:action>
  <iact:action type="add" startTime="485169">
    <iact:property name="dataType"/>
    <iact:actionData xml:id="d52">
      <inkml:trace xmlns:inkml="http://www.w3.org/2003/InkML" xml:id="stk47" contextRef="#ctx0" brushRef="#br0">3373 11410 0,'0'-25'138,"25"25"-76,0 0-46,0 0-1,0 0-14,-1 0 36,1 0-21,0 0-15,0 0 13,0 0 2,-1 0-15,1 0 14,0 0-9,0 0-5,0 0 14,24 0-14,-24 0 14,0 0-14,25 0 13,-26 0-13,26 0 14,0 0-14,-26 0 13,26 0-13,-25 0 14,24 0-8,-24 0-6,25 0 13,-25 0-13,24 0 20,1 0-20,-1 0 14,26 0-14,-1 0 14,25 0-14,1 0 13,-1 0-13,0 0 14,-24 0-14,-26 0 13,-24 0-13,0 0 14,0 0-14,-1 0 14,1 0-14,0-24 13,25 24-13,24 0 14,-24 0-14,24 0 14,0 0-9,1 0-5,-26 0 14,1 0-14,0 0 13,-26 0-13,26 0 14,-25 0-14,0 0 14,24 0-14,1-25 13,0 25 2,-1-25-10,26 25-5,-26 0 14,1 0-14,-1 0 14,1 0-14,0 0 13,-1 0-13,26 0 14,-26 0-14,26 0 13,-26 0-13,1 0 14,-1 0-8,1 0-6,0 0 13,-25 0-13,24 0 14,1 0-14,24 0 14,1 0-14,-1 0 13,0 0-13,1 0 14,-1 0-14,25 0 20,-49 0-20,24 0 13,1 0-13,-26 0 14,1 0-14,-25 0 14,49 0-14,-24 0 13,24 0-13,1 0 14,-1 0-14,25 0 14,-24 0-9,24 0-5,0 0 14,0 0-14,-24 0 13,-1 0-13,-24 0 14,24 0-14,-24 0 14,24 0-14,1 0 13,-1 0-13,1 0 14,-1 0-9,0 0 10,1 0-15,-1 0 14,-49 0-14,25 0 60,-26 0-54,1 0 8,0 0-14,0 0 77</inkml:trace>
    </iact:actionData>
  </iact:action>
  <iact:action type="add" startTime="510082">
    <iact:property name="dataType"/>
    <iact:actionData xml:id="d53">
      <inkml:trace xmlns:inkml="http://www.w3.org/2003/InkML" xml:id="stk48" contextRef="#ctx0" brushRef="#br0">3274 6003 0,'25'0'348,"0"0"-333,0 0-14,-1 0 14,1 0-14,0 0 13,0 0-7,0 0-6,24 0 14,-24 0-14,0 0 13,0 0-13,24 0 14,-24 0-14,0 0 13,25 0-13,-1 0 14,1 0-14,-1 0 14,1 0-9,24 0-5,1 0 14,-26-25-14,26 25 14,-26 0-14,-24 0 13,25 0 17,-25 0-15,-1 0-9,1 0-6,0 0 13,0 0 33,0 0-46,-1 0 14,1 0-14,0 0 13,0 0-7,0 0-6,24 0 14,1 0-14,24 0 13,-24 0-13,-25 0 14,24 0 0,-24 0-14,0 0 14,0 0-14,0 0 20,24 0-20,-24 0 14,0 0-14,24 0 14,1 0-14,24 0 13,1 0-13,-26 0 14,1 0-14,-25 0 13,24 0-13,-24 0 14,25 0-8,-25 0-6,24 0 13,-24 0-13,0 0 14,0 0-14,-1 0 13,26 0-13,-25 0 14,0 0-14,0 0 51,-1 0-51,1 0 61</inkml:trace>
    </iact:actionData>
  </iact:action>
  <iact:action type="add" startTime="515570">
    <iact:property name="dataType"/>
    <iact:actionData xml:id="d54">
      <inkml:trace xmlns:inkml="http://www.w3.org/2003/InkML" xml:id="stk49" contextRef="#ctx0" brushRef="#br0">5432 12303 0</inkml:trace>
    </iact:actionData>
  </iact:action>
  <iact:action type="add" startTime="525580">
    <iact:property name="dataType"/>
    <iact:actionData xml:id="d55">
      <inkml:trace xmlns:inkml="http://www.w3.org/2003/InkML" xml:id="stk50" contextRef="#ctx0" brushRef="#br0">5234 12303 0,'25'0'111,"-1"0"-110,1 0 14,0-25 7,0 25-7,0 0-14,-1 0 14,1-24 1,0 24-15,0-25 13,0 25 2,-1-25-15,1 25 20,0 0-20,25 0 14,-26 0-14,1 0 29,0 0-14,0-25-15,0 25 13,24-25-13,-24 25 20,25 0-20,-25-25 14,24 25-14,-24-24 14,25 24 0,-26-25 17,1 25-31,0 0 13,25 0-7,-26 0-6,26 0 13,0 0-13,-26 0 14,26 0-14,0 0 14,-26 0-14,26 0 13,-25 0-13,0 0 14,-1 0-14,1 0 14,0 0-9,0 0-5,24 0 14,1 0-14,-25 0 13,24 0 2,1 0-15,0 0 14,-25 0-14,24 0 13,-24 0-13,0 0 14,0 0-9,-1 0-5,1 0 14,0 0-14,0 0 14,0 0-14,-1 0 13,1 0 2,0 0-15,25 0 14,-26 0-14,1 0 13,0 0-7,0 0-6,24 25 13,1-25-13,-25 0 14,24 24-14,-24-24 14,25 0-14,-1 25 13,1 0 2,24 0-15,-24 0 13,0-25-7,-1 0-6,1 0 14,0 0-14,-26 0 13,26 0-13,0 0 14,-1 0-14,1 0 14,-1 0-14,1 0 13,0 0-13,24 0 14,-49 0-9,49 0-5,-24 0 14,-1 0-14,26 0 14,-1 0-14,1 0 13,-1 0-13,1 0 14,-1 0-14,-24 0 13,-1 0 2,1 0-9,-1 0-6,1 0 13,24-25-13,-24 25 14,24 0-14,1 0 13,-1 0-13,1 0 14,-1 0-14,0 0 14,26 0-14,-26 0 13,1 0-7,-1 0-6,-24 0 14,24 0-14,0 0 13,1 0-13,-26 0 14,-24 0-14,25 0 13,-25 0-13,-1 0 14,1 0-14,0 0 20,0 0-20,0 0 29,-1 0-14,1 0 15,0 0 54,0 0-69,0 0-15,-1 0 13,1 0-7,0 0-6</inkml:trace>
    </iact:actionData>
  </iact:action>
  <iact:action type="add" startTime="535450">
    <iact:property name="dataType"/>
    <iact:actionData xml:id="d56">
      <inkml:trace xmlns:inkml="http://www.w3.org/2003/InkML" xml:id="stk51" contextRef="#ctx0" brushRef="#br0">5283 11460 0,'0'0'1,"0"25"13,0-1-7,0 1 8,0 25 1,0-25-15,0 24 14,0-24-14,0 0 13,0 24-13,0-24 29,0 0-23,0 0-6,0 0 14,0 24 0,0-24-14,0 0 14,0 0-14,0-1 16,0 26-16,0-25 15,0 0-15,0-1 16,0 1-1,0 0-1,0 0 1,0 0 138</inkml:trace>
    </iact:actionData>
  </iact:action>
  <iact:action type="add" startTime="536402">
    <iact:property name="dataType"/>
    <iact:actionData xml:id="d57">
      <inkml:trace xmlns:inkml="http://www.w3.org/2003/InkML" xml:id="stk52" contextRef="#ctx0" brushRef="#br0">5358 11485 0,'0'-25'1,"25"25"29,-1 0-15,1 0-14,0 0 21,0 0-21,0 0 13,-1 0 2,1 0-15,0 0 13,25 0-13,-26 0 14,1 0-14,0 0 14,0 0-14,0 0 13,24 0-7,-24 0-6,25-25 14,-1 25-14,1 0 13,0 0-13,-1 0 14,-24 0-14,25 0 13,-26 0 2,1 0-15,25 0 14,-1 0-9,26 0-5,-26 0 14,1 0-14,24 0 13,-49 0-13,25 0 14,-1 0-14,-24 0 14,25 0-14,-25 0 13,24 0-13,26 0 14,-26 0-9,26 0-5,-1 0 14,1 0-14,-1 0 14,0 0-14,-24 0 13,24 0-13,-49 0 14,25 0-14,-1 0 14,-24 0-14,25 0 20,-25 0-20,24 0 13,1 0-13,24 0 14,1 0-14,-1 0 14,25 0-14,-24 0 13,-1 0-13,1 0 14,-26 0-14,1 0 13,-1 0-7,1 0-6,0 0 14,24 0-14,0 0 13,26 0-13,-1 0 14,0 0-14,0 0 14,-24 0-14,-26 0 13,1 0-13,-25 0 20,24 0-20,-24-25 14,25 25-14,24-25 14,1 25-14,-1 0 13,0 0-13,26 0 14,-1 0-14,-25 0 13,26 0-13,-26-24 14,-24 24-8,-1 0-6,1 0 13,-1 0-13,-24 0 14,25 0-14,-25 0 14,24 0-14,-24 0 13,0 0-13,24 0 14,-24 0 54,0 0-54,0 0-14,0 0 14,-1 0 1,1 0-10,0 0-5,25-25 14,-26 25 32,-24-25 157,25 25-188,-25 25 0,0 0 2,0-1-3,0 1-14,0 0 14,0 0-14,0 0 14,0-1-14,0 1 13,0 0 2,0 0-10,0 0 10,0-1 15,0 1-30,0 0 14,0 0-14,0 0 13,0-1-13,0 1 14,0 0-8,0 0-6,0 0 13,0-1 33,0 1-16,0 0-24,0 0 9,0 0-1,0-1-14,0 1 14,0 0-14,0 0 13,-25-25 2,25 25 37</inkml:trace>
    </iact:actionData>
  </iact:action>
  <iact:action type="add" startTime="583099">
    <iact:property name="dataType"/>
    <iact:actionData xml:id="d58">
      <inkml:trace xmlns:inkml="http://www.w3.org/2003/InkML" xml:id="stk53" contextRef="#ctx0" brushRef="#br0">3299 14337 0,'0'0'1,"25"0"0,0 0 34,-1 0-19,1 0 0,0 0-15,0 0 13,0 0-13,-1 0 14,26 0-14,0 0 13,-26 0-7,26 0-6,0 0 14,-1 0-14,26 0 13,-1 0-13,1 0 14,-1 0-14,0 0 13,1 0-13,-1 0 14,1 0-14,-1 0 14,-24 0-9,-1 0-5,-24 0 14,0 0-14,0 0 14,-1 0-14,1 0 13,0-25-13,0 0 14,0 25 0,-1 0-14,1-24 21,-50 24 244</inkml:trace>
    </iact:actionData>
  </iact:action>
  <iact:action type="add" startTime="584617">
    <iact:property name="dataType"/>
    <iact:actionData xml:id="d59">
      <inkml:trace xmlns:inkml="http://www.w3.org/2003/InkML" xml:id="stk54" contextRef="#ctx0" brushRef="#br0">5854 14436 0,'0'0'1,"25"0"4,0 0-4,-1 0 76,1 0-55,0 0-21,0 0 14,0 0 1,-1 0-15,1 0 13,0 0-13,25 0 14,-26 0-14,26 0 14,0 0-14,-1 0 13,1 0-7,24 0-6,-24 0 13,24 0-13,-24 0 14,-1 0-14,26 0 14,-26 0-14,1 0 13,0 0-13,-25 0 14,-1 0-14,1 0 13,0 0-7,0 0 87</inkml:trace>
    </iact:actionData>
  </iact:action>
  <iact:action type="add" startTime="600193">
    <iact:property name="dataType"/>
    <iact:actionData xml:id="d60">
      <inkml:trace xmlns:inkml="http://www.w3.org/2003/InkML" xml:id="stk55" contextRef="#ctx0" brushRef="#br0">2704 15726 0,'0'-25'78,"25"25"-56,24-24 9,26 24-30,-26-25 14,1 0-14,-1 25 13,1-25-13,0 25 14,-26-25-9,26 25-5,0-24 14,-1 24-14,1-25 14,-1 25-14,1-25 13,0 25-13,-1 0 14,1 0-14,-1 0 14,1 0 0,0 0-8,24 0-6,-24 0 13,-1 0-13,1 0 14,24 0-14,1 0 14,-1 0-14,1 0 13,-1 0-13,0 0 14,1 0-14,-1 0 14,-24 0-9,24 0-5,-24 0 14,-1 0-14,1 0 13,0 0-13,-1 0 14,26 0-14,-1 0 14,1 0-14,-1 0 13,0 0-13,-24 0 20,24 0-20,-24 0 0,0 0 13,24 0-13,-24 0 14,-26 0 0,26 0-14,0 0 14,-1 0-14,1 0 13,0 0-13,-1 0 14,26 0-8,-26-25-6,-24 25 13,25 0-13,-26 0 14,1 0-14,25-25 14,-25 1 0,-1 24-14,1 0 14,0 24-14,0-24 20,0 25-20,-1-25 0,26 0 13,0 0-13,-26 0 13,26 0 2,-25 0-1,0 0-14,-1 0 14,1 0-14,0 0 20,0 0-5,0 0 0,-1 0-15,1 0 13,0 0-13,0 0 14,0 0-14,24 0 13,-24 0-13,25 0 14,-25 0-8,-1 0-6,1 0 44,25 0-29,-25 0 0,-1 0-1,1 0-8,0 0-6,25 0 13,-26 0-13,1 0 14,0 0-14,0 0 14,24 0-14,-24 0 13,0 0-13,25 0 14,-1 0-14,-24 0 14,0 0-9,0 0-5,-1 0 14,1 0-14,0 0 13,0 0-13,0 0 14,-1 0-14,26 0 14,-25 0 0,0 0-14,24 0 14,-24 0-9,0 0-5,0 0 14,0 0 1,-1 0-15,1 0 13,0 0-13,0 0 14,0 0-14,-1 0 14,1 0-14,0 0 13,0 0-7,0 0-6,24 0 13,1 0-13,-1 0 14,1 0-14,0 0 14,-1 0-14,1 0 13,-1 0-13,1 0 14,0 0 0,-1 0-8,26 0-6,-26 0 14,1 0-14,24 0 13,-24 0-13,24 0 15,-24 0-14,24 0-1,-49 0 14,0 0 1,0 0-15,0 0 13,-1 0-11,1 0 13,0 0-15,0 0 14,0 0-14,-1 0 13,1 0 17</inkml:trace>
    </iact:actionData>
  </iact:action>
  <iact:action type="add" startTime="605074">
    <iact:property name="dataType"/>
    <iact:actionData xml:id="d61">
      <inkml:trace xmlns:inkml="http://www.w3.org/2003/InkML" xml:id="stk56" contextRef="#ctx0" brushRef="#br0">3076 14585 0,'-25'0'37,"0"25"-21,25 0-15,0 0 14,0-1 0,0 1 1,0 0-1,0 0-8,0 0-6,0-1 14,0 26-14,0-25 13,0 49-13,0-24 14,0-25-14,0 49 13,0-24 2,0-1-15,0 1 14,0-25-9,0 24-5,0-24 14,0 0-14,0 25 14,0-26-14,0 1 214</inkml:trace>
    </iact:actionData>
  </iact:action>
  <iact:action type="add" startTime="606233">
    <iact:property name="dataType"/>
    <iact:actionData xml:id="d62">
      <inkml:trace xmlns:inkml="http://www.w3.org/2003/InkML" xml:id="stk57" contextRef="#ctx0" brushRef="#br0">3001 14585 0,'25'0'15,"0"0"101,0 0-100,0 0-15,-1 0 20,1 0-20,0 0 13,0 0-13,0 0 14,-1 0-14,1 0 14,0 0-14,0 0 13,24 0-13,-24 0 14,25 0-14,-25 0 14,24 0-9,1 0-5,-1 0 14,1 0-14,-25 0 13,25 0-13,24 0 14,0 0-14,1 0 14,-1 0 0,1 0-14,-1 0 14,0 0-9,1 0-5,-1 0 14,1 0-14,-26 0 14,1 0-14,-1 0 13,-24 0-13,25 0 14,24 0-14,-24 0 14,24 0-14,1 0 13,-1 0-7,25 0-6,-24 0 13,24 0-13,-25 0 14,26 0-14,-1 0 14,-25 0-14,1 0 13,24 0-13,-25 0 14,26 0 1,-26 0-10,0 0-5,1 0 14,24 0-14,-25 0 13,26 0-13,-1 0 14,25 0-14,0 0 14,-25 25-14,25 0 13,-49-25-13,-1 25 14,0-25-9,-24 0-5,0 0 14,24 0-14,-24 0 14,24 0-14,25 0 13,0 0-13,25 0 14,1 0-14,-1 0 13,24 0-13,26 0 21,-25 0-21,24 0 0,-24 0 12,25 0 3,-50 0-15,25 0 13,-50 0-13,0 0 14,-49 0-14,-1 0 14,1 0 7,-25 0-6,-25 24 385,0 1-400,0 0 13,0 0-13,0 0 14,0-1-14,0 1 14,0 0-14,0 0 13,0 24-13,0-24 20,0 25-20,0-25 0,0-1 13,0 1 3,0 0-16,0 25 0,0-26 13,0 26-13,0 0 14,0-26-14,0 26 14,0-25 0,0 0-11,0 24 97,0-24-86,0 0 32,0 0-16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7T09:52:19.15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18989">
    <iact:property name="dataType"/>
    <iact:actionData xml:id="d0">
      <inkml:trace xmlns:inkml="http://www.w3.org/2003/InkML" xml:id="stk0" contextRef="#ctx0" brushRef="#br0">19621 7987 0,'0'-496'46,"0"-99"-30,-75-695 37,-148-298-21,124 919-1,99-1-9,0 447 9,0 49 54,0-198-38,-50 248 22,-421-149-22,247 149 37,100 74-30,75 26-23,-75-26 16,-149 0 53,273 26 502,0-1-565,0 25 449,50 25-323,49 24-162,-50-24 36,26 0-22,148 0 32,-24-25-46,-125 0 36,-24 0-21,24 0 15,25 24-15,50-24 21,-25 0-21,-74 0-15,49 0 29,-50 0-14,-24 0-15,124 0 36,50 0-22,-26 0 16,-148 0-15</inkml:trace>
    </iact:actionData>
  </iact:action>
  <iact:action type="add" startTime="24057">
    <iact:property name="dataType"/>
    <iact:actionData xml:id="d1">
      <inkml:trace xmlns:inkml="http://www.w3.org/2003/InkML" xml:id="stk1" contextRef="#ctx0" brushRef="#br0">16545 1166 0,'-25'0'216,"99"0"-201,1 0 23,24 0-22,-49 0 31,24 0-46,50 0 51,74 0-51,-173 0 45,0 0-45,49 0 51,199 0-51,25 0 45,-248 0-45,-1 0 67,26 0-67,24 0 45,-25 0-39,25 0 24,100 0-16,-1 0 17,-49 0-17,0 0 23,74 0-22,-24 0 15,-125 0-15,1 0 53,24 0-68,-25 0 35</inkml:trace>
    </iact:actionData>
  </iact:action>
  <iact:action type="add" startTime="28799">
    <iact:property name="dataType"/>
    <iact:actionData xml:id="d2">
      <inkml:trace xmlns:inkml="http://www.w3.org/2003/InkML" xml:id="stk2" contextRef="#ctx0" brushRef="#br0">28897 9947 0,'-99'-25'169,"25"25"-168,-1 0 51,-73 0-51,123 0 45,-50 0 7,1 0-52,24 49 30,26-24 53,-26 25-83,25-50 45,0 25-45,1 24 52,-1 1-52,-25 24 44,25-24-44,0-25 36,25 0-21,-24 24 15,-1 1-15,25-25 53,0-1-68,0 1 45,0 0-45,0 25 35,0 24 11,0-24-46,25-1 67,24 1-52,-49-25 15,25 24 23,25 1-53,-25-50 0,-1 25 43,1-1-28,50 26 53,-51-50-68,76 25 51,-76 0-5,76-25-46,-51 24 0,174 1 51,-24 25-51,-100 0 82,75-50-82,-100 24 0,75-24 44,0 50-44,-124-50 0,-1 25 44,76-25-38,-26 0-6,149 0 29,1 0-14,-100 0 30,-25 0-8,-25 0-22,-49 0-15,49 0 29,26-75 70,-76 26-99,1 24 0,0-25 51,-25-24-49,0 49-2,25-25 39,0-24-39,-25 49 0,0-24 37,0-26-22,0 50-15,0 1 29,0-51-14,0 50 22,0 1-37,0-1 0,0 0 43,-25-74-43,-25 0 52,25 49-52,-49-49 45,0 0-45,24 74 0,0-25 34,-24 0-19,49 50 31,-49-49-46,49 49 0,-49-25 34,-51 0-34,101 25 14,-125-25 16,99 25-15,25 0-15,1 0 36,-51 0-36,-49 0 44,50 0-44,-1 0 68,-73 0-54,24 0 32,24 0-46,51 0 0,-51 0 50,1 0-50,25 0 45,24 0 92,25 0-137,1 0 45,-1 0 23,-25 0-68,-74 0 45,99 0-45</inkml:trace>
    </iact:actionData>
  </iact:action>
  <iact:action type="add" startTime="44154">
    <iact:property name="dataType"/>
    <iact:actionData xml:id="d3">
      <inkml:trace xmlns:inkml="http://www.w3.org/2003/InkML" xml:id="stk3" contextRef="#ctx0" brushRef="#br0">29021 10988 0,'25'-24'147,"75"24"-132,-51 24-14,1-24 36</inkml:trace>
    </iact:actionData>
  </iact:action>
  <iact:action type="add" startTime="53905">
    <iact:property name="dataType"/>
    <iact:actionData xml:id="d4">
      <inkml:trace xmlns:inkml="http://www.w3.org/2003/InkML" xml:id="stk4" contextRef="#ctx0" brushRef="#br0">27037 1215 0,'0'-24'1588,"0"-1"-1488,50 25-22,-25 0-9,24 0-53,1 0 84,-1 0 16,-24 0-115,0 0 52,49 0-52,1 0 114,-1 0-114,-24 0 245,-25 0-224,99 0-21,-100 0 0,26 0 44</inkml:trace>
    </iact:actionData>
  </iact:action>
  <iact:action type="remove" startTime="59288">
    <iact:property name="style" value="instant"/>
    <iact:actionData xml:id="d5" ref="#d0"/>
  </iact:action>
  <iact:action type="add" startTime="59290">
    <iact:property name="dataType" value="strokeEraser"/>
    <iact:actionData xml:id="d6">
      <inkml:trace xmlns:inkml="http://www.w3.org/2003/InkML" xml:id="stk5" contextRef="#ctx0" brushRef="#br1">18331 1315 0,'0'0'22,"-25"-25"-21,99 25 60,1 0-60,24 99 67,50 124-67,-75-99 45,50 50-45,-49-25 36,-26-25-36,-24-75 0,0 75 44,49 50-44,-24 25 35,49 73-35,-49-123 45,-26-99-45,-24-25 67,0-1-21,0-73-46,0-50 29</inkml:trace>
    </iact:actionData>
  </iact:action>
  <iact:action type="add" startTime="60393">
    <iact:property name="dataType" value="strokeEraser"/>
    <iact:actionData xml:id="d7">
      <inkml:trace xmlns:inkml="http://www.w3.org/2003/InkML" xml:id="stk6" contextRef="#ctx0" brushRef="#br1">20861 3200 0</inkml:trace>
    </iact:actionData>
  </iact:action>
  <iact:action type="add" startTime="70199">
    <iact:property name="dataType"/>
    <iact:actionData xml:id="d8">
      <inkml:trace xmlns:inkml="http://www.w3.org/2003/InkML" xml:id="stk7" contextRef="#ctx0" brushRef="#br0">744 12378 0,'25'24'216,"0"-24"-179,0 0-5,-1 0-31,76 0 35,73 0-20,-123 0 15,-25 0 23,24 0-53,1 0 114,-25 0-100,-1 0 54,1 0 63,74 0-131,-74 0 45,0 0 76,49 0-106,-49 0-15,75 0 214,-26-24-214,-24-1 45,-26 25 324,26-25 62</inkml:trace>
    </iact:actionData>
  </iact:action>
  <iact:action type="add" startTime="100991">
    <iact:property name="dataType"/>
    <iact:actionData xml:id="d9">
      <inkml:trace xmlns:inkml="http://www.w3.org/2003/InkML" xml:id="stk8" contextRef="#ctx0" brushRef="#br0">11881 15850 0,'0'25'416,"0"0"-415,0 0 0,0-1 60,0 1-39,0 25 25,0-1-46,0-24 51,0 25-51,0-25 45,0 24-30,0-24 21,0 25-21,0-1 31,0 1-46,0-25 0,0 0 50,0 49-35,0-24 31,0-1-32,0 1 23,0-1-37,0 1 45,0 24-45,0 1 51,0-26-51,0-24 0,0 25 44,0 24-44,0-49 0,0 25 51,0-26-51,0 1 45,0 0-45,-24 25 51,-1 24-51,0-24 45,0 49-45,25-49 236,0 24-236,0-49 76</inkml:trace>
    </iact:actionData>
  </iact:action>
  <iact:action type="add" startTime="106524">
    <iact:property name="dataType"/>
    <iact:actionData xml:id="d10">
      <inkml:trace xmlns:inkml="http://www.w3.org/2003/InkML" xml:id="stk9" contextRef="#ctx0" brushRef="#br0">12998 14759 0,'0'49'332,"0"-24"-331,0 0 51,0 25-21,0 24-15,0-24 31,0-1-41,0 26 25,-25-51-15,25 1-15,0 25 45,0 24-45,0-49 4,0 25 27,0 24-17,0-49-14,0 49 45,0 1-39,0-1 8,0 25 32,-25 50-46,25 0 29,0-99-7,0 24-22,0 0 44,0 51-44,0-26 52,0 25-38,0-99-14,0 74 45,-25-50-45,0 26 52,25-26-52,-24 1 45,24 0-31,0-26-14,0 1 36,0 50-36,0-51 0,0 51 44,0-26-44,0-24 221,0 25-207,-25 24 16,25-24-15,0-25 22,0 0 379,0 24-416,0-24 345</inkml:trace>
    </iact:actionData>
  </iact:action>
  <iact:action type="add" startTime="114486">
    <iact:property name="dataType"/>
    <iact:actionData xml:id="d11">
      <inkml:trace xmlns:inkml="http://www.w3.org/2003/InkML" xml:id="stk10" contextRef="#ctx0" brushRef="#br0">28054 4366 0,'-25'0'53,"-24"0"-6,-26 0-46,50 0 0,-24 0 35,-1 49-21,25 1-14,-49-1 29,49 1-14,0-25-15,-24 24 36,-1 51-36,1-1 29,-1-49 17,25-1-46,-24 26 51,49-51-51,-25 26 45,25 74-45,0-50 36,0 1-21,0-26-15,0 75 44,99 0-44,-74-124 0,24 25 35,26 25-35,-50-25 83,24-25-83,-24-25 60,49-25-60,-24 25 52,-25 1-6,24-1-46,51 0 35,-26-49-35,1 24 45,-1 0-45,-49 26 99,49-26-99,-74 25 0,50 0 43,-1 1-6,1-1-22,-25 25-15,-25-50 29,49 1-14,-24 49-15,-25-50 35,0-49-35,0 74 0,0 0 44,0-24-29,0 24-15,0 0 20,-49-50 26,-26 26-46,-24 24 67,25-25-67,24 50 45,0-49 38,1 24-83,-1 0 36,0 25-21,26 0 15,-1 0-15,-25 0 22,25 0-37</inkml:trace>
    </iact:actionData>
  </iact:action>
  <iact:action type="add" startTime="126427">
    <iact:property name="dataType"/>
    <iact:actionData xml:id="d12">
      <inkml:trace xmlns:inkml="http://www.w3.org/2003/InkML" xml:id="stk11" contextRef="#ctx0" brushRef="#br0">17363 14660 0,'0'-25'686,"0"-25"-649,0 1-36,0-1 45,0 25-45,0-49 45,0 24-45,0 25 0,0-24 19,0 24-4,0-25-15,0-24 45,0-25-45,-25 24 36,25-49-36,0 0 45,0 25-45,0-25 35,0 25-35,-49-50 45,24-25-45,25 100 45,0-100-45,-50 1 36,50 49-36,0-50 45,0 75-45,0 49 0,0-24 34,0-26-34,0 1 45,0-50-45,0 100 14,0-75-14,0 25 36,0-75-36,-24 25 45,-1 25-45,0 0 51,25 25-51,0 0 29,0 74-14,0-25-15,0-24 51,0-25-51,0 74 0,0-50 44,0 26-44,0-1 0,0 1 51,0-26-51,0 50 0,0 1 43,0-1-43,0-25 36,0 0-21,0-24 46,0 24 277</inkml:trace>
    </iact:actionData>
  </iact:action>
  <iact:action type="add" startTime="128969">
    <iact:property name="dataType"/>
    <iact:actionData xml:id="d13">
      <inkml:trace xmlns:inkml="http://www.w3.org/2003/InkML" xml:id="stk12" contextRef="#ctx0" brushRef="#br0">17115 9748 0,'0'25'178,"-25"25"-162,1-26 6,24 1-7,-25 0-14,0 0 45,0 49 39</inkml:trace>
    </iact:actionData>
  </iact:action>
  <iact:action type="add" startTime="130091">
    <iact:property name="dataType"/>
    <iact:actionData xml:id="d14">
      <inkml:trace xmlns:inkml="http://www.w3.org/2003/InkML" xml:id="stk13" contextRef="#ctx0" brushRef="#br0">17016 9823 0,'25'-25'147,"24"25"-146,-24 0 0,25 25 50,-25-1-50,49 51 45,-49-26-45,0-49 0</inkml:trace>
    </iact:actionData>
  </iact:action>
  <iact:action type="add" startTime="131968">
    <iact:property name="dataType"/>
    <iact:actionData xml:id="d15">
      <inkml:trace xmlns:inkml="http://www.w3.org/2003/InkML" xml:id="stk14" contextRef="#ctx0" brushRef="#br0">23440 13519 0,'-24'-25'46,"-1"-25"1,25 25-40,0-24-6,-25-26 29,25 1-14,-25 24-15,0-49 45,1-50-40,24 0 25,-25 50-15,0-198 15,0 73-15,0 75 6,1-24 25,24 49-46,-50-75 36,25 51-22,25-1 16,0-50-15,0 150-15,0-75 36,0-25-22,0 99-14,0-24 30,0-100-16,0 125-14,0-125 36,0 100-36,0 24 0,-25-74 44,25-25-29,0 99-15,0-74 35,0-74-20,0 24 31,0 1-46,0 73 51,0 51-51</inkml:trace>
    </iact:actionData>
  </iact:action>
  <iact:action type="add" startTime="133420">
    <iact:property name="dataType"/>
    <iact:actionData xml:id="d16">
      <inkml:trace xmlns:inkml="http://www.w3.org/2003/InkML" xml:id="stk15" contextRef="#ctx0" brushRef="#br0">23068 8706 0,'-24'-24'200,"24"48"-199,-25 1 45,-50 74-45,51-74 36,24 0-22,-50 25 17,25-50-17,25 24 70,0 1 15</inkml:trace>
    </iact:actionData>
  </iact:action>
  <iact:action type="add" startTime="134333">
    <iact:property name="dataType"/>
    <iact:actionData xml:id="d17">
      <inkml:trace xmlns:inkml="http://www.w3.org/2003/InkML" xml:id="stk16" contextRef="#ctx0" brushRef="#br0">22920 8682 0,'24'0'100,"1"49"-85,-25-24-14,25 25 36,49 98-36,174 125 45,-173-223-30,-50-50 169</inkml:trace>
    </iact:actionData>
  </iact:action>
  <iact:action type="add" startTime="136684">
    <iact:property name="dataType"/>
    <iact:actionData xml:id="d18">
      <inkml:trace xmlns:inkml="http://www.w3.org/2003/InkML" xml:id="stk17" contextRef="#ctx0" brushRef="#br0">2257 12254 0,'-74'0'131,"74"24"1,-25 26-131,25-25 136,25-25-136,0-25 60,-1 0-60,-24 0 14,25 1 22,-25-1-36,0 0 45,0 0 8,0 0 24,-25 25-72,-24 25 26,-26 25-17,51 24 32,-1 1-46,0-1 36,0-24-21,50-100 131,25 0-141,-26 26-5,1-26 45,0 0-45,-25 26 45,25-1-24,-25 0 41,-25 25-48,0 0 39,0 25-39,1 0-14,24 24 36,-25-24-36,25 0 45,0 0-45,49-25 98,1-50-98,0-24 45,-26-26-39,1 51 39,-25 24-45,0 0 68,-25 25-68,1 25 44,-1 24-29,25-24 37,0 0-52,0 0 67,74-50-67,-49 0 0,0-49 44,0 24-44,-25 25 45,0-24-39,-25 49 24,-25 25-15,25-1-15,1 26 51,-26 24-36,50 26 15,0-75-15,0-1-15,25-24 134,0-49-133,-1-51 29,-24 51-15,0 24 31,-24 25-46,-1-25 67,-25 25-67,25 0 35,1 50-20,24-25 46,0 49-61,0-99 168,-50 0-168,25 25 29,-24 0 39,24 0-68</inkml:trace>
    </iact:actionData>
  </iact:action>
  <iact:action type="add" startTime="171697">
    <iact:property name="dataType"/>
    <iact:actionData xml:id="d19">
      <inkml:trace xmlns:inkml="http://www.w3.org/2003/InkML" xml:id="stk18" contextRef="#ctx0" brushRef="#br0">1166 16694 0,'-25'24'131,"0"-24"-78,25-49-52,0 24 30,-25-74 0,1 0-15,24 74-15,0-25 35,0-99-20,0 50 31,0 25-46,0 49 0,0-25 50,0 25-50,0-24 45,0 24-45,0-74 36,0 24-6,0 26-15,0-50 21,0-1-36,0-24 45,0 25-30,0 49 0,-25-49-15,0-25 51,0 50-51,25-1 45,0 1-45,0 0 36,0-1-22,0 1 16,0-50-15,0 74-15,0 0 36,0-74-22,0 25 32,0 0-46,0 49 0,0-24 51,50-75-51,24 75 45,-74-1-45,25 1 35,0 0-20,0 24 0,-25 0 15,0-24 7,0-1-37,0 51 13,0-26 18,0-49-17,0 74 23,0-25-37,0 26 60,0-26-45,0 25-15,0-24 105,0 24-105</inkml:trace>
    </iact:actionData>
  </iact:action>
  <iact:action type="add" startTime="173624">
    <iact:property name="dataType"/>
    <iact:actionData xml:id="d20">
      <inkml:trace xmlns:inkml="http://www.w3.org/2003/InkML" xml:id="stk19" contextRef="#ctx0" brushRef="#br0">1191 12725 0,'0'-25'131,"0"50"-130,-25 24 83,0 1-83,0-50 0,0 74 34,-24-24-17,24-25 16,0 24-33,25-24 46,-25-25 0,1 50-31,-1-50-15</inkml:trace>
    </iact:actionData>
  </iact:action>
  <iact:action type="add" startTime="174744">
    <iact:property name="dataType"/>
    <iact:actionData xml:id="d21">
      <inkml:trace xmlns:inkml="http://www.w3.org/2003/InkML" xml:id="stk20" contextRef="#ctx0" brushRef="#br0">1091 12774 0,'25'25'84,"-25"0"-68,0 49 22,25-24-23,0-25-14,0 74 45,24-25-45,-24 1 51,-25-50-51,50 24 45,-26 26-45,1-26 36</inkml:trace>
    </iact:actionData>
  </iact:action>
  <iact:action type="add" startTime="190520">
    <iact:property name="dataType"/>
    <iact:actionData xml:id="d22">
      <inkml:trace xmlns:inkml="http://www.w3.org/2003/InkML" xml:id="stk21" contextRef="#ctx0" brushRef="#br0">13444 10120 0,'-25'0'231,"1"0"-162,-1 0 194,0 25-178,25 0-84,0 25 67,0-1-52,0-24 53,0 0-68,25 0 13,0-1 187,-1-24-200,1 0 45,0-49-45,-25 24 51,0 0-51,0-24 261,-25 49-224,-24 0 24,-1 0-61,25 0 52,0 0 116,1 49-122,24-24-31,0 0 21,0 0-36,24-25 114,26 0-114,0-25 45,-26-25 8,-24 25 8,0 1-61,0-1 98,0 0-45,0 0 162,0 50-163,0 25-6,0-26 0,0 1-40,0 0-6</inkml:trace>
    </iact:actionData>
  </iact:action>
  <iact:action type="add" startTime="195408">
    <iact:property name="dataType"/>
    <iact:actionData xml:id="d23">
      <inkml:trace xmlns:inkml="http://www.w3.org/2003/InkML" xml:id="stk22" contextRef="#ctx0" brushRef="#br0">15949 8260 0,'0'50'153,"25"-1"-137,0-49-15,0 50 45,-25-25-45,25-1 0,24 51 50,1-26-50,24-24 45,-49-25-30</inkml:trace>
    </iact:actionData>
  </iact:action>
  <iact:action type="add" startTime="196511">
    <iact:property name="dataType"/>
    <iact:actionData xml:id="d24">
      <inkml:trace xmlns:inkml="http://www.w3.org/2003/InkML" xml:id="stk23" contextRef="#ctx0" brushRef="#br0">16297 8161 0,'0'25'115,"-25"-1"-114,0 1 0,25 25 44,-74 24-38,24-24 24,25-1-15,-24 26 31,24-1-46,25-49 35</inkml:trace>
    </iact:actionData>
  </iact:action>
  <iact:action type="add" startTime="198730">
    <iact:property name="dataType"/>
    <iact:actionData xml:id="d25">
      <inkml:trace xmlns:inkml="http://www.w3.org/2003/InkML" xml:id="stk24" contextRef="#ctx0" brushRef="#br0">16272 18802 0,'-25'0'1,"-25"0"44,-24 0-44,0 0 52,-26 0-52,76 0 0,-100 0 50,-25 0-50,99 0 0,25 0 44,-74 0-29,74 0-15,-99 0 51,-124 25-51,199 0 0,-75-1 44,0-24-44,99 25 0,-50 0 35,26-25-21,24 0-14,-173 0 30,49 0-16,99 0 23,0 0-37,-148 25 76</inkml:trace>
    </iact:actionData>
  </iact:action>
  <iact:action type="add" startTime="199914">
    <iact:property name="dataType"/>
    <iact:actionData xml:id="d26">
      <inkml:trace xmlns:inkml="http://www.w3.org/2003/InkML" xml:id="stk25" contextRef="#ctx0" brushRef="#br0">14213 18802 0,'-25'0'31,"0"0"-16,-24 0 39,-26 0-39,51 0-14,-1 0 30,0 25-16,0 0-14,0-25 36,1 0-21,24 24 15,-75-24 22,75 25-37,25 25 416,49-50-431,50 25 52,-99-25-52,25 0 82,-1 0-67,26 0 100,74 49-115,24-49 51,-123 0-51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6T19:17:10.1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5487">
    <iact:property name="dataType"/>
    <iact:actionData xml:id="d0">
      <inkml:trace xmlns:inkml="http://www.w3.org/2003/InkML" xml:id="stk0" contextRef="#ctx0" brushRef="#br0">25673 11609 0,'-25'0'53,"25"24"-37,-25 1-15,25 0 13,-25 0-13,25 0 14,-24-25-9,-1 24-5,25 1 14,-25 0 1,25 0-1,-25 0-14,25-1 14,-25-24-14,25 50 13,-24-25-13,24 0 14,0 24-8,0-24-6,0 25 13,0 24 2,0-24-15,0-1 13,0 1-13,0 0 14,0-26-14,0 26 14,0-25 23,0 0-23,0-1-14,24 1 14,1-25-14,0 25 13,0 0-13,24 0 14,1-1-14,24 26 20,1-25-20,24-25 14,-24 25-14,-1-1 13,0-24-13,-24 25 14,24-25-14,-24 0 14,-25 0-14,0 0 13,-25-25-13,24 1 14,1-1-9,0-25-5,0 25 14,0-24-14,24 24 14,-49-25-14,25 26 13,0-26-13,0 25 14,-1 0-14,-24 1 14,25 24-14,-25-25 13,0 0-7,25 0-6,-25 0 13,0-24-13,0 24 14,0 0 1,0 0-15,0-24 13,0 24-13,-25-25 14,0 1-14,1-1 14,-26 25-9,0-24-5,1 24 14,24 0-14,-49 0 13,24 0-13,0 1 14,1-1-14,24 25 14,0-25-14,-24 25 13,24-25-13,-25 25 14,25 0-9,-24 0 10,24 0 0,-25 0-15,1 0 29,24 0-29,-25 0 13,25 0-13,1 25 14,-26-25-8,25 25-6,0 0 45,1-25-31,-1 49-14,0-24 14,0 0 0,25 0 86</inkml:trace>
    </iact:actionData>
  </iact:action>
  <iact:action type="add" startTime="79456">
    <iact:property name="dataType"/>
    <iact:actionData xml:id="d1">
      <inkml:trace xmlns:inkml="http://www.w3.org/2003/InkML" xml:id="stk1" contextRef="#ctx0" brushRef="#br0">15701 2108 0,'-24'-24'253,"24"-1"-237,24 25 0,1 0 30,0 0-45,0 0 21,0 0-7,24 0 32,-24 0-31,0 0-15,0 0 13,-1 0-7,1 0 40,0 0-32,0 0 1,0 0-15,-1 0 14,1 0-9,0 0-5,0 0 92,0 0-86,-1 0-6,1 0 13,0 0-13,0 0 14,0 0-14,-1 0 13,1 0-13,0 0 14,0 25-14,0-25 52,0 0-52,-1 24 13,1-24 2,0 25-15,0-25 13,0 0 172,-1 25-171,1-25-14</inkml:trace>
    </iact:actionData>
  </iact:action>
  <iact:action type="add" startTime="87014">
    <iact:property name="dataType"/>
    <iact:actionData xml:id="d2">
      <inkml:trace xmlns:inkml="http://www.w3.org/2003/InkML" xml:id="stk2" contextRef="#ctx0" brushRef="#br0">23044 2133 0,'24'0'301,"1"-25"-85,0 25-210,25 0 10,-26 0-15,1 0 29,0 0-10,0 0-5,0 0 3,-1 0-2,1 0-15,0 0 14,0 0-14,0 0 67,-1 0-67,1 0 13,0 0-13,0 0 83,0 0-68,-1 0-15,1 0 13,25 0-13,-25 0 14,24 0 1,-24 0-15,0 0 0,24 0 12,-24 0 41,0 0-53,0 0 13,0 0-13,0 0 14,24 0-14,1 0 14,-25 0-14,24 0 13,-24 0 24,0 0-22,0 0-15,-1 0 13,1 0 2,0 0-15,0 0 14,24 0-9,-24 0-5,0 0 14,0 0-14,0 0 13,-1 0-13,1 0 14,25 0-14,-1 0 14,-24 0-14,25 0 13,-25 0-13,24 0 14,-24 0-9,0 0 57,0 0-48,-1 0 55,1 0-69,0 0 13,0 0-13,0 0 14,0 0-14,-1 0 13,1 0-7,0 0-6,0-24 493,0 24-425,-1 0-68,1 0 0,0 0 13,0 0 1,0 0-8</inkml:trace>
    </iact:actionData>
  </iact:action>
  <iact:action type="add" startTime="92344">
    <iact:property name="dataType"/>
    <iact:actionData xml:id="d3">
      <inkml:trace xmlns:inkml="http://www.w3.org/2003/InkML" xml:id="stk3" contextRef="#ctx0" brushRef="#br0">25400 2133 0,'-25'0'501,"50"0"-432,0 0-68,0 0 199,-1 0-184,-24-25-1,25 25 54,0 0-68,0 0 14,0-24 1,-1 24-10,1-25 10,0 25-15,0 0 13,0 0-13,-1 0 14,1 0 1,0 0-15,-25-25 13,25 25-13,0 0 14,-1 0-9,-24-25 10,25 25 0,0 0-1,0-25-14,0 25 14,0 0-14,-1 0 36,1 0-36,0 0 14,0 0-14,0 0 13,-1 0-13,1 0 14,0 0-14,0 0 13,0 0-13,-1 0 14,1 0-14,0 0 36,0 0-36,0 0 14,-1 0-14,1 0 13,0 0-8,0 0-5,24 0 14,-24 0 16,0 0-15,0 0 0,0 0-15,-1 0 82,1 0-82,0 0 14,0 0-14,0 0 13,-1 0-13,1 0 14,25 0 23,-25 0-22,-1 0-15,1 0 13,0 0-13,0 0 14,0 0-14,-1 0 13,1 0-13,0 0 67,0 0-52,0 0-15,24 0 14,-24 0-14,25 0 0,-1 0 12,-24 0 3,0 0-10,0 0 142,0 0-133,-1 0-14,1 0 14,0 0-14</inkml:trace>
    </iact:actionData>
  </iact:action>
  <iact:action type="add" startTime="97630">
    <iact:property name="dataType"/>
    <iact:actionData xml:id="d4">
      <inkml:trace xmlns:inkml="http://www.w3.org/2003/InkML" xml:id="stk4" contextRef="#ctx0" brushRef="#br0">27980 2158 0,'0'-25'15,"-25"25"1,50 0 101,-1 0-102,1 0-14,0 0 14,0 0-14,0 0 14,24 0-14,1 0 13,-25 0-13,24 0 14,-24 0-14,25 0 14,-1 0-9,1 0-5,0 0 14,-1-25-14,1 25 13,-25 0-13,24 0 14,-24-24 32,0 24-41,0 0-5,-1 0 14,26 0-14,-25 0 14,0 0-14,-1 0 13</inkml:trace>
    </iact:actionData>
  </iact:action>
  <iact:action type="add" startTime="99654">
    <iact:property name="dataType"/>
    <iact:actionData xml:id="d5">
      <inkml:trace xmlns:inkml="http://www.w3.org/2003/InkML" xml:id="stk5" contextRef="#ctx0" brushRef="#br0">29369 2208 0,'25'0'120,"-1"0"-104,26 24-15,-25-24 13,49 0-13,-24 0 14,-1 0-14,1 0 14,0 0-14,-1 0 13,-24 0-13,25 0 20,-26 0-20,26 0 14,0 0-14,-26 0 14,1 0-14,25 0 13,-25 0-13,-1 0 14,26 0-14,-25 0 29,25 0-23,-26 0-6,1 0 13,0 0-13,0 0 14,24 0-14,1 0 14,0 0-14,-1 0 13,-24 0-13,0 0 67</inkml:trace>
    </iact:actionData>
  </iact:action>
  <iact:action type="add" startTime="103286">
    <iact:property name="dataType"/>
    <iact:actionData xml:id="d6">
      <inkml:trace xmlns:inkml="http://www.w3.org/2003/InkML" xml:id="stk6" contextRef="#ctx0" brushRef="#br0">18058 620 0,'0'25'178,"0"0"-162,0 0-10,0-1-5,0 1 14,0 0-14,0 0 13,0 0-13,0-1 14,0 1-14,0 0 14,-25 0-14,25 0 13,0-1-13,0 1 20,0 0-20,0 0 17,0 0-17,0-1 14,0 1 0,0 0-14,0 0 14,0 0 1,0-1-15,0 1 17,0 0-3,0 0 32,0 0-16,0-1-24,0 1-6,0 0 130,-25-25-116,25 25 1,25-25-1,0 0 8,0 0-22,-1-25 13,1 25-13,0 0 14,25 0-14,24 0 13,0 0 2,1 0-15,-1 0 14,-24 0-14,-25 0 283,0-25-268,-1 0-1,-24 1-8,0-1-6,0 0 14,0-25-14,0 26 13,0-1-13,0-25 14,0 25-14,0-24 13,0 24-13,0-25 14,0 26 7,0-1-6,0-25-15,0 25 13,0 1-13,0-26 14,0 25 1,0 0-1,0 1-14,0-1 315,-24 0-278,-1 25-37,0 0 29,0 0-29,0 0 36,0 0-21,1 0 15,-1 0-30,0 0 13,0 0-13,0 0 14,1 0-14,-51 0 14,26-25-9,-26 0-5,1 25 14</inkml:trace>
    </iact:actionData>
  </iact:action>
  <iact:action type="add" startTime="106944">
    <iact:property name="dataType"/>
    <iact:actionData xml:id="d7">
      <inkml:trace xmlns:inkml="http://www.w3.org/2003/InkML" xml:id="stk7" contextRef="#ctx0" brushRef="#br0">22175 546 0,'-24'0'254,"24"25"-253,0-1 29,0 1 1,0 0-15,0 0 0,0 0-10,0-1 10,0 1-1,0 0-14,0 0 14,0 0 1,0-1-1,0 1-14,0 0 20,0 0-20,0 0 14,0-1-14,0 1 14,0 0 0,0 0 1,0 0 0,0-1-1,0 1-8,0 0 8,-25 0 1,25 0 15,-25-1-30,25 1 14,0 0 3,-25 0-14,25 0-3,0-1 13,0 1 102,0 0-100,25-25-1,0 0-14,0 0 14,-1 0-14,1 0 14,0 0-9,25-25-5,-1 25 14,1 0-14,24 0 14,25 0-14,-24 0 13,24 0-13,0 0 14,-24 0-14,-1 0 13,-24 0-13,-1 0 21,-24 0-7,0 0-14,0 0 14,0-25-14,24 25 13,1-24-13,-1 24 14,1 0-14,0 0 14,-26 0-14,1 0 51,0 0-51,0 0 14,0 0-14,24 0 13,1 0-13,-1 0 14,1 0-14,-25 0 14,0 0 239,-1 0-239,-24-25-14,25 0 14,0 0-14,-25 0 14,25 1-9,-25-26 10,0 25-15,0 0 0,0 1 12,0-1 3,0 0-15,0 0 14,0 0-14,25 1 13,-25-1-13,0 0 14,25 0-9,-25 0-5,24 1 14,-24-1 1,0 0-1,0 0 1,0-24 84,0 24-99,0 0 30,-24 25 91,-1 0-121,0-25 14,0 25 47,0 0-55,0 0-6,1 0 13,-1 0-13,0 0 14,-25 0-14,-24 0 14,24 0-14,-24 0 13,0 0-13,-1 0 14,26 0-14,-1 0 14,0 0-9,1 0-5,-1 0 14,25 0-14,-24 0 13,-26 0-13,1 0 14,0 0-14,-1 0 14,1 0 0,-1 25-14,-24 0 14,0-25-9,24 25-5,26-1 114</inkml:trace>
    </iact:actionData>
  </iact:action>
  <iact:action type="add" startTime="110325">
    <iact:property name="dataType"/>
    <iact:actionData xml:id="d8">
      <inkml:trace xmlns:inkml="http://www.w3.org/2003/InkML" xml:id="stk8" contextRef="#ctx0" brushRef="#br0">24234 546 0,'0'25'46,"-25"-1"-45,25 1 14,0 25-14,0-25 20,0-1-20,0 1 14,0 0-14,0 0 13,0 0-13,0-1 14,0 1-14,0 0 14,0 0-14,0 0 13,0-1-13,0 1 924,0 0-910,0 0 1,0 0-15,0-1 67,-24 1-21,24 0-46,-25-25 14,25 25-14,-25 0 35,25-1-35,-25 1 30,0-25-30,25 25 129,25-25-92,0 0-22,0 0-15,0 0 13,-1 0-13,1 0 14,0 0 1,0 0-15,0 0 13,-1 0-13,1 0 14,25 0-9,24 0 10,-24 0-15,24 0 14,-24 0-14,24 0 13,1 0-13,-26 0 14,1 0-14,0 0 13,-26 0-13,1 0 14,0 0-8,0 0 8,0 0 1,-1 0-15,1 0 14,25 0-14,-25 0 13,-1 0-13,26 0 14,-25 0-14,0 0 13,-1 0-7,26 0-6,-25 0 14,0 0-14,49 0 13,25 25 2,0 0-15,1-25 13,24 24-13,-25-24 14,0 0-14,-49 0 199,-25 0-199,-50 0 20,0 0-20,0 0 14,0 0-14,-24 0 13,-1 0-13,1-24 14,-26-1-14,1 0 13</inkml:trace>
    </iact:actionData>
  </iact:action>
  <iact:action type="add" startTime="113318">
    <iact:property name="dataType"/>
    <iact:actionData xml:id="d9">
      <inkml:trace xmlns:inkml="http://www.w3.org/2003/InkML" xml:id="stk9" contextRef="#ctx0" brushRef="#br0">24234 620 0,'0'-25'216,"25"25"-200,-25-24-1,25 24-14,24 0 14,-24 0-14,0 0 17,0 0-16,24 0-1,-24 0 14,25 0-14,-1 0 14,26 0-14,-26 0 13,1 0-13,0 0 14,-26 0-14,26 0 14,-25 0 0,25 0-14,-26 0 36,1 0-22,0 0-14,25 0 14,-26 0 1,1 0 68,0 0 163,0 0-240,0 0-6,-1 0 14,1 0-14,0 0 13,25 0-13,-26 0 14,1 0 16,0 0-15,0 0-10,0 0-5,-1 0 14,1 0-14,25 0 13,-1 0-13,1 0 14,-25 0 1,0 0-15,-1 0 13,1 0 272,-25 24-285,0 1 13,0 0-13,0 0 21,-25 0-21,1 24 29,24-24-29,-25 0 13,25 0-13,-25-1 14,0 1-14,25 0 14,-25 0 7,25 0-6,0-1-1,0 1 1,0 0-15,0 0 13,-24 0 2,24-1-15,0 1 20,0 0-5,0 0-15,0 0 13,0-1 2</inkml:trace>
    </iact:actionData>
  </iact:action>
  <iact:action type="add" startTime="115934">
    <iact:property name="dataType"/>
    <iact:actionData xml:id="d10">
      <inkml:trace xmlns:inkml="http://www.w3.org/2003/InkML" xml:id="stk10" contextRef="#ctx0" brushRef="#br0">25995 595 0,'0'-24'116,"25"24"-115,-25-25 13,25 25-13,0 0 14,0 0-14,-1 0 13,26 0-13,-25 0 14,0 0-14,-1 0 14,26 0-9,-25 0-5,0-25 14,24 25-14,-24 0 14,25 0-14,-1 0 13,1 0-13,24 0 14,1 0-14,49 0 13,-25 0-13,25 0 14,-25 0-8,0 0 8,1 0-14,-26 0 14,-24 0-14,-26 0 67,1 0-37,0 0 170,-25 25-185,0 0-15,0-1 13,0 1 2,0 0-1,0 0-8,0 0-6,0-1 14,0 1-14,0 0 13,0 0-13,0 0 14,0 24-14,0-24 13,0 0 2,0 0-15,0 24 14,0-24-9,0 25-5,0-26 14,0 1-14,0 0 14,0 0 0,-25 0 155,0-1-155,1-24 1,-1 0-1,0 0-14,-49-24 14,-1-1-14,-24 0 14,0-25-9,-50 26-5,50 24 14,-1-25-14,1 25 14,50 0-14,-26 0 13,50 0-13,1 0 14,-1 0-14,0 0 13,0 0-13,-24 0 21,-1 25-21,0-25 13,-24 0-13,0 24 14,24-24-14,0 25 13,1-25-13,24 25 52</inkml:trace>
    </iact:actionData>
  </iact:action>
  <iact:action type="add" startTime="118054">
    <iact:property name="dataType"/>
    <iact:actionData xml:id="d11">
      <inkml:trace xmlns:inkml="http://www.w3.org/2003/InkML" xml:id="stk11" contextRef="#ctx0" brushRef="#br0">26739 645 0,'0'25'131,"-24"0"-130,24 24 29,-25-24-8,25 0 581,0-50-572,-25 0 0,25 0 38,0 1 94,-25 24-156,25 24-6,0 26 13,0-25-13,-25 0 14,25-1-14,-24 26 13,-1-25-13,25 24 14,0 1-14,0 24 14,0-24-14,0 0 13,0-1-7,0-24-6,0 0 14,0 0-14,0-1 13,0 1-13,0 0 14,0 0-14,-25-25 13,25 25 2,-25-1-15,25 1 114,0-50-61,0 1-53,0-1 13,0 0 2</inkml:trace>
    </iact:actionData>
  </iact:action>
  <iact:action type="add" startTime="123421">
    <iact:property name="dataType"/>
    <iact:actionData xml:id="d12">
      <inkml:trace xmlns:inkml="http://www.w3.org/2003/InkML" xml:id="stk12" contextRef="#ctx0" brushRef="#br0">27409 11658 0,'-25'-25'69,"25"1"-54,-24 24 1,-1 24-15,25 1 13,0 0-13,0 0 21,-25 0-21,25-1 13,0 1-13,-25 0 14,25 0-14,-25 0 16,1-1-16,24 26 13,0-25 2,0 0 104,0-50-19,0 0-86,24 0 32,-24 0-31,25 25-15,0-24 13,0 24-7,0-25-6,-1 25 29,1 0-29,0 0 14,0 0-14,0 0 14,-1 0-14,1 0 51,0 0-51,0 25 14,-25-1 16,0 1-30,0 0 13,0 0-13,0 24 14,0-24-8,25 0 8,-25 0 1,24 0-15,-24 24 14,0-24 0,0 0 1,-24 0-15,24 0 13,-25-1-7,0 1 9,0 0-15,-24 0 13,24 0-13,0-1 14,-25 1-14,26-25 13,-26 0-13,25 25 36,0-25-21,1 0 0,-1 0-15,0 0 13,0 0-13,0 0 14,1-25 0,-1 25-14,0-25 67,0 1-52</inkml:trace>
    </iact:actionData>
  </iact:action>
  <iact:action type="add" startTime="125553">
    <iact:property name="dataType"/>
    <iact:actionData xml:id="d13">
      <inkml:trace xmlns:inkml="http://www.w3.org/2003/InkML" xml:id="stk13" contextRef="#ctx0" brushRef="#br0">27236 11559 0,'0'25'50,"24"0"-34,1-1-1,0-24 4,0 0-18,0 0 13,24 0-13,-24 0 14,0 0-14,0 0 14,24 0-14,-24 0 13,25 0-13,24 0 14,-24 0-14,24 0 13,-24 0-7,-1-24-6,1-1 14,-1 25-14,-24-25 13,0 25 171,-25 25-169,-25 0-15,0-1 14</inkml:trace>
    </iact:actionData>
  </iact:action>
  <iact:action type="add" startTime="126511">
    <iact:property name="dataType"/>
    <iact:actionData xml:id="d14">
      <inkml:trace xmlns:inkml="http://www.w3.org/2003/InkML" xml:id="stk14" contextRef="#ctx0" brushRef="#br0">28476 11435 0,'0'0'1,"0"25"0,0 0 12,0-1 3,0 1-15,0 0 13,0 0-7,0 24-6,0 1 14,-25-25-14,0 24 13,0 1-13,1-25 14,-1 24-14,0-24 13,25 0-13,0 0 14,0 24-14,0-24 14,0 0-9,-25 0-5,25 0 14,-25-1-14,25 1 13,-24 25-13,24 0 14,-25-1-14,0 1 14,0-1 0,0 1-14,1-25 14,-1 0 54,0-25-53,25-25 6,0 0-21,0 0 14,0 0-14,0 1 13,0-1-13,0 0 14</inkml:trace>
    </iact:actionData>
  </iact:action>
  <iact:action type="add" startTime="127351">
    <iact:property name="dataType"/>
    <iact:actionData xml:id="d15">
      <inkml:trace xmlns:inkml="http://www.w3.org/2003/InkML" xml:id="stk15" contextRef="#ctx0" brushRef="#br0">28749 11981 0,'0'0'1,"-25"0"20,0 0-6,0 0-14,0 24 14,1 1-14,-1-25 13,0 0-13,-25 0 14,1 25-14,24-25 14,-25 25-14,-24 0 13,24-1-7,1 1-6,-1 0 60,25-25-45,25 25 106,25-25-106,0 0-15,-25 25 13,50-25-13,-26 25 14,1-25-14,0 24 14,0-24-14,0 0 13,-25 25-13,24-25 14,1 25-8,0 0-6,49 0 13,1-1-13,-1 1 14,-24 0-14,24-25 13,-49 25-13,25-25 83,-26 0-68,1 0 31,-50-25-25</inkml:trace>
    </iact:actionData>
  </iact:action>
  <iact:action type="add" startTime="128366">
    <iact:property name="dataType"/>
    <iact:actionData xml:id="d16">
      <inkml:trace xmlns:inkml="http://www.w3.org/2003/InkML" xml:id="stk16" contextRef="#ctx0" brushRef="#br0">29021 12005 0,'-24'25'62,"24"25"-46,0-25 6,0-1-21,0 26 13,0-25 2,0 0 15,0 0-30,24-1 14,1-24 1,0 0 6,0 0 9,0 0-30,0 0 14,-1 0-14,1 0 13,0 0-13,25 0 52,-26 0-22,1 0-15,0-24-1,0-1-8,-25 0-6,25 0 13,-25 0-13,0 0 14,0 1 16,0-1-15,0 0 6,0 0-21,0 0 29,-25 25-14,25-24-15,-25-1 14,0 25-14,0 0 13,1-25-13,-1 25 36,0 0 10,-25 25-31,26 0-1,-1-1-8,0-24-6,-25 50 13,25-25 18,1 0 52,24-1-52,0 1-17,0 0 7,0 0 10,0 0-31</inkml:trace>
    </iact:actionData>
  </iact:action>
  <iact:action type="add" startTime="129768">
    <iact:property name="dataType"/>
    <iact:actionData xml:id="d17">
      <inkml:trace xmlns:inkml="http://www.w3.org/2003/InkML" xml:id="stk17" contextRef="#ctx0" brushRef="#br0">29518 12030 0,'0'0'1,"0"25"0,-25-25 12,25 25-12,0 0 14,0-1-14,0 1 13,0 0-13,0 0 14,-25 0-14,0 0 14,25-1-14,0 1 120,0-50-90,0 1-15,25 24-15,-25-50 14,25 50-14,-25-25 13,0 0-13,25 0 14,-25 1-9,0-1 26,0 0-31,0 0 13,0 0 102,0 1-100,24 24 6,1-25 56,0 25-56,0 0-21,-25-25 115,25 25-32,-25 25-68,0 0 0,0-1-1,0 1 1,0 0-15,0 0 13,0 0 2,0-1-10,0 1-5,0 0 14,0 0 1,0 0-1,0 0-14,0-1 14,0 1 1,0 0-15,0 0 20,0 0 41,0-1-8,0-48-7,0-1-32,0 0 1,0 0-10,0 0-5,24 1 14,-24-1-14,0 0 14,0 0 16,0 0-15,0 0-15,0 1 13,0-1 8,0 0 25,0 0 22,25 0-22,0 25 22,0 0-68,0-24 14,-1 24-14,1-25 83,0 25-69,0 0 1,0 0-15,-1 0 172,1 25-158,-25-1-14,0 1 32,0 0-32,0 0 0,0 0 12,0-1-12,-25 1 14,25 0-14,-24 0 13,-1 0 2,25 0-15,0-1 14,0 1-14,0 0 82,0 0-14,0-50-53,0 0-15</inkml:trace>
    </iact:actionData>
  </iact:action>
  <iact:action type="add" startTime="132375">
    <iact:property name="dataType"/>
    <iact:actionData xml:id="d18">
      <inkml:trace xmlns:inkml="http://www.w3.org/2003/InkML" xml:id="stk18" contextRef="#ctx0" brushRef="#br0">30138 11857 0,'0'0'6,"0"24"-5,0 1 14,0 0-14,0 0 0,0 0 12,0-1-12,0 1 14,0 25 1,-25-25-15,25 24 13,0-24-13,0 25 14,-25-25-9,0 24-5,0-24 14,25 25-14,0-26 14,0 26-14,0-25 13,-24 0-13,24 24 14,-25-24-14,25 49 14,0-24-14,0 0 13,0-1-7,0 1-6,0 24 13,0-49-13,0 25 14,0-1-14,0-24 98,0-50-83,0 0 0,0 1-15,0-1 13</inkml:trace>
    </iact:actionData>
  </iact:action>
  <iact:action type="add" startTime="133366">
    <iact:property name="dataType"/>
    <iact:actionData xml:id="d19">
      <inkml:trace xmlns:inkml="http://www.w3.org/2003/InkML" xml:id="stk19" contextRef="#ctx0" brushRef="#br0">29989 11906 0,'0'-25'22,"0"1"-7,25 24 1,-1 0 0,1 0-1,0 0-14,0 0 14,-25-25-14,25 25 13,-1-25-7,1 25-6,0 0 14,0 0 0,0 0-14,0 0 0,-1 0 13,26 0 1,0 0-14,-1 0 0,26 0 13,-26 0 2,1 25-10,-1-25-5,-24 25 45,0-1-45,-25 1 29,0 0-14,0 0-9,0 0-6,25-1 13,-25 1-13,25 0 14,-25 0-14,0 0 29,0-1-14,0 1-15,0 0 13,0 0-7,0 0-6,0 0 13,0-1-13,-25 1 14,25 0 1,-25 0-15,0 0 13,25-1-13,-25 1 14,1-25-14,-1 25 14,0-25-9,-25 25-5,26-25 14,-1 0 0,-25 0-14,25 0 14,1 0-14,-26-25 14,0 0-14,1 0 13,-1 1 2,0-1-10,1 0-5,24-25 45,0 50-30,0-24 53</inkml:trace>
    </iact:actionData>
  </iact:action>
  <iact:action type="add" startTime="164694">
    <iact:property name="dataType"/>
    <iact:actionData xml:id="d20">
      <inkml:trace xmlns:inkml="http://www.w3.org/2003/InkML" xml:id="stk20" contextRef="#ctx0" brushRef="#br0">2332 12229 0,'-25'0'680,"25"25"-564,0-1-110,-25-24-5,25 25 30,-25 0-16,25 0-14,0 0 14,0-50 471,0 0-455,-25 0-16,1 0 8,-1 25 209,0 0-217,25 25 1,0 0-15,-25-25 20,25 25-5,0 0-15,0-1 13,0 1 18,25-25-31,0 0 13,0 0 8,-1 0-21,1 0 14,0 0-14,0 0 0,0 0 82,-1 0-82,1 0 13,0-25 18,0 1-17,-25-1-14,0 0 36,0 0 226,-25 25-231,0 0 5,25 25 26,0-50 207,-25 25-217,1 25-22,24 0-15,-25 0 15,25-1-8,0 1 39,0 0-1,25-25-14,-1 0-46,1-25 12,0 25-12,0-25 14,-25 1-14,25-1 14,-1 0-14,-24 0 13,0 0 17,25 1-30,-50-1 83,1 25-68,-1 25 22,25-1-7,0 1 53,25-25-68,-25-25 0,0 1-15,0-1 13,0 0 2,0 0 22,-25 25 9,25 25-25,-25 0 9,25 0-15,-25-25 68,25 24-83,0-48 30,0-1-30,0 0 51,-25 25-21,1 0-15,-1 0 0,0 25 6,0 0-6,0-1 15,25 1 0,25-25-9,0 0-6,0 0-15,0-25 13,-1 1-13,-24-1 14,25 0 1,-25 0-15,0 0 0,0 0 34,-25 25-34,1 0 14,-1 0-14,0 0 14,0 0-14,25 25 13,-25 0-13,25 0 68,0 0-54,25-25 1,0 0-15,0 0 13,0 0 2,-1 0-15,26 0 0,0-25 19,-1 0-19,-24 0 14,0 0-14,-25 1 13,-25 24 2,0 0-15,25-25 14,-25 25 0,1 0-14,24 25 52,-25-25-22,25 24-30,0 1 14,0 0 7,0 0-7,-25 0 17,0 0-1,0-1-9,-24 1-21,24-25 14,-25 25-14,26 0 13,-26 0-13</inkml:trace>
    </iact:actionData>
  </iact:action>
  <iact:action type="add" startTime="199491">
    <iact:property name="dataType"/>
    <iact:actionData xml:id="d21">
      <inkml:trace xmlns:inkml="http://www.w3.org/2003/InkML" xml:id="stk21" contextRef="#ctx0" brushRef="#br0">1067 12427 0,'0'-25'129,"0"1"-128,0-1 0,-25 0 13,25 0-13,-25-24 14,25-1-14,-25 0 13,25-24 2,-25 24-2,-24 1 2,24-1-15,0 25 14,0 0-14,1 1 13,-1-1 2,-25 25 0,-24 0-1,24 0-8,25-25-6,-49 25 13,24 0-13,-24 0 14,-25 0-14,24 0 14,1 0-14,-1 0 13,26 0-13,24 0 14,25 25 7,0 0 9,0-1-15,0 1-1,0 0 1,0 0-15,0 0 14,0-1-9,0 1-5,0 0 14,0 0 0,0 0 1,0-1-15,0 1 29,0 25-14,25 0 69,0-1-84,-1 1 13,26 24-7,-25-49 8,24 0 48,-24 24-47,0-24-10,0-25 10,0 25-15,-1-25 0,1 0 12,0 0-12,-25 25 14,25-25 32,0 25-40,-1-25-6,1 0 13,0 0 2,-25-25-15,25 25 13,0-25-13,0 0 14,-1 0-14,26-24 14,-25 24-14,0-25 13,-25 26-7,24-1-6,1-25 14,0 50 286,-25-25-300,25 25 13,0 0-13,-1-24 14,1-1-14,0 0 13,0 0-13,24 25 14,-24 0 308,0 0-322,-25 25 14,0 0-14,0 0 14,0-1-14,0 1 13,0 0-13,0 25 14,0-1-14,0 26 13,0-1-13,0 0 14,0 1-8,0-1-6,0-24 13,0 24-13,0-24 14,0 24-14,0 1 14,0-1-14,0-24 13,0 24-13,0-24 14,-25-25-14,0-1 51,25 1-51,-49-25 14,-1 0 0,1 0-14,-26 0 14,1 0-14,-25 0 14,-1 0-9,1 0-5,0 0 14,24 0-14,26-25 45,24 1-45,25-1 13,0 0-13,0 0 36,0 0-36,0 1 14,0-1 154,25 25-153</inkml:trace>
    </iact:actionData>
  </iact:action>
  <iact:action type="add" startTime="202312">
    <iact:property name="dataType"/>
    <iact:actionData xml:id="d22">
      <inkml:trace xmlns:inkml="http://www.w3.org/2003/InkML" xml:id="stk22" contextRef="#ctx0" brushRef="#br0">1662 12502 0,'0'-25'147,"-25"25"-146,0 0 13,0 0 2,1 0-15,-1 0 14,0 0-9,0 25-5,0-25 14,1 24 16,24 1-30,-25-25 14,25 25-14,-25 0 13,25 0-13,-25-25 14,25 24-9,-25 26-5,1-25 14,-1 0-14,0 24 14,0-24-14,0 0 13,1 0-13,24 24 14,-25-24-14,25 0 14,-25 0-14,25-1 13,0 1-7,0 0-6,0 0 13,0 0-13,0-1 14,0 1-14,0 0 14,0 0 69,0 0-68,0 0 0,25-25-1,0 24-14,-1 1 14,1-25-9,0 0-5,0 0 14,0 0 1,-1 0-1,1 0 1,0 0-15,0 0 14,-25-25 7,25 25-21,-25-24 13,0-1-13,24 25 14,-24-25-14,25 25 14,-25-25-14,0 0 13,25 25 2,-25-25 6,0 1 41,0-1-32,-25 25-25,0 0 10,1 0 31,-1 0-31,0 0-1,0 0-8,0 0 40,1 0-46,-1 0 13,0 0 2,25 25 6,0-1 72,0 1-88,0 0 142</inkml:trace>
    </iact:actionData>
  </iact:action>
  <iact:action type="add" startTime="204000">
    <iact:property name="dataType"/>
    <iact:actionData xml:id="d23">
      <inkml:trace xmlns:inkml="http://www.w3.org/2003/InkML" xml:id="stk23" contextRef="#ctx0" brushRef="#br0">1935 12799 0,'-25'0'69,"0"25"-68,0 0 13,1 0 2,-1-25 6,0 24-6,0 1-15,0 0 13,1-25 2,24 25-15,-25 0 14,0-1-14,0 1 29,25 0-24,0 0-5,-25-25 14,25 25 1,-25-25-1,25 24 1,-24 1-15,24 0 0,0 0 12,0 0 3,0 0-9,0-1 8,0 1-14,24-25 14,-24 25-14,25 0 13,0-25-13,0 25 14,0-25-14,0 24 14,-1-24-14,26 0 13,-25 0-7,0 0 9,24 0-15,-24 0 13,0 0 2,0 0-1,-25-24-14,24-1 14,1 25-14,0-25 20,-25 0-20,25 0 14,-25 1 0,0-1-14,0 0 14,25 25-14,-25-25 14,0 0-14,0 0 13,24 1-13,-24-1 14,25 0-9,-25 0 26,0 0-31,0 1 98,0-1-68,-25 0-15,25 0-15,-24 25 51,24-25-36,-25 1 0,0 24-1,0-25-14,0 0 14,1 25 7,-1-25-6,0 25-15,0 0 13,0 0 40,1 0-39,-1 0 1,0 0 0,0 0-1,0 25 16,25 0-30,-24-25 5,24 25-5,-25-1 29,25 1 2,-25-25-17,25 25-14,0 0 14</inkml:trace>
    </iact:actionData>
  </iact:action>
  <iact:action type="add" startTime="213375">
    <iact:property name="dataType"/>
    <iact:actionData xml:id="d24">
      <inkml:trace xmlns:inkml="http://www.w3.org/2003/InkML" xml:id="stk24" contextRef="#ctx0" brushRef="#br0">26070 5904 0,'0'0'1,"-25"0"44,0 24-7,0-24-37,1 0 83,-1 0-83,0 25 29,25 0-14,-25-25-1,25 25-14,-25-25 14,0 25-14,1-25 14,24 24-9,-25-24 25,0 25-30,0-25 14,0 25 1,1-25 238,-1 25-238,0-25-1,25 25 1,0-1-15,0 1 14,0 0-14,0 0 13,0 0-7,0 24-6,0-24 60,0 0-60,0 0 36,0-1 10,25 1-46,-25 0 14,25 0-14,-25 24 13,24 1-13,-24-25 20,25 0-20,0-1 14,-25 1 1,25-25-1,-25 50 1,25-25-15,-1 24 13,1-24 9,0 25-22,0-25 13,25-1-13,-26 1 14,1 0-14,25 0 14,-25 0-14,-1-25 13,1 0-13,25 0 14,-25 24-14,24 1 13,26-25-7,-1 25-6,25 0 14,-24 0-14,24-1 13,0 1-13,0 0 14,-24-25-14,-1 0 13,25 0-13,1 0 14,-1 0-14,25 0 14,-50 0-9,1 0-5,-1 0 14,0 0 0,26 0-14,-26 0 14,0 0-14,1 0 14,24 0-9,-24 0-5,-1 0 13,-24 0-13,24 0 14,-24 0-14,-1 0 14,1 0-14,-25-25 14,24 0-14,1 1 13,-1-1-13,1 0 14,24 0-14,-24 25 13,0-25-13,-1 1 14,-24-1-8,25 0-6,-25 0 13,24-24-13,1 24 14,-1 0 1,1 0-15,-25 0 13,0 25-13,-1-25 0,1 1 35,-25-1-35,25-25 14,-25 25-14,0 1 13,0-1-13,0 0 14,0-25-14,0 26 13,0-26-13,-25 0 14,0 1-14,1 24 20,-1 0-5,0-24-1,-25 24-14,1 0 14,-1-25 1,25 26-15,-24-26 13,24 25 24,0 0-22,-49 1-15,-1-1 13,26 0-13,-26 25 14,1-25-14,-1 0 14,26 25-14,-1-24 13,1 24 8,24 0-6,0 0-15,-25 0 14,1 0 0,-1 0-14,-24 0 14,-1 0-14,-24 0 14,25 0-9,-26 0-5,1 0 14,25 0-14,24 0 13,1 0 33,24 0-31,0 0-10,0 0-5,-24 0 14,-26 0-14,-24 0 14,25 0-14,-1 0 13,26 0-13,-1 0 45,0 0-39,25 0-6,-24 0 13,24 0-13,-25 0 14,26 0-14,-1 0 45,0 0-45,-25 0 13,26 0-7,-1 0-6,-50 0 14,26 0-14,-26 0 13,26 0-13,24 0 17,-25 0 13,26 0-12,-26 0-18,25 0 13,0 0-13,1 0 14,-1 0-14,-25 0 67,25 0-52</inkml:trace>
    </iact:actionData>
  </iact:action>
  <iact:action type="add" startTime="220055">
    <iact:property name="dataType"/>
    <iact:actionData xml:id="d25">
      <inkml:trace xmlns:inkml="http://www.w3.org/2003/InkML" xml:id="stk25" contextRef="#ctx0" brushRef="#br0">17115 2059 0,'0'-25'207,"25"25"-206,0 0 45,0 0-45,-1 0 13,1 0-13,0 0 14,0 0-14,24 0 13,26 0-7,-26 0-6,26 0 14,-25 0-14,-1 0 13,1 0 2,-25 0-1,-1 0 1,1 0-15,0 0 14,0 0-9,24 0-5,1 0 14,24 0-14,1 0 13,-1 0-13,1 0 14,-1 0-14,-24 0 14,-1 0-14,-24 0 51,0 0-36,0 0-15,-1 0 13,1 0 2,0 0-15,25 0 0,-1 25 13,26-25-13,-26 25 20,26-25-20,-26 0 13,26 0-13,-50 0 315,-1 0-300</inkml:trace>
    </iact:actionData>
  </iact:action>
  <iact:action type="add" startTime="222465">
    <iact:property name="dataType"/>
    <iact:actionData xml:id="d26">
      <inkml:trace xmlns:inkml="http://www.w3.org/2003/InkML" xml:id="stk26" contextRef="#ctx0" brushRef="#br0">19025 2059 0,'25'0'185,"0"0"-170,0 0-8,-1 0 8,1 0-14,0 0 14,0 0-14,0 0 14,-1 0-14,26 0 13,-25 0-13,0-25 14,-1 25-14,1 0 13,0 0-7,25 0-6,-26 0 14,26 25-14,-25-25 13,25 0-13,-1 0 14,1 0-14,-1 0 14,1 0 0,0 0-14,-26 0 52,1 0-38,25 0-14,-25 25 14,49-1-14,25 1 14,25 50-14,-49-26 13,24-24-7,-25 0-6,-24-25 13,24 25-13,-49-25 30,0 24-30,0-24 13,0 0-13,24 0 14,-24 0-14,49 0 20,1 0-20,24 25 14,25 25-14,25-1 13,-25 1-13,0 0 14,0-26-14,0-24 14,-50 0-14,26 0 13,-51 25-13,1-25 14,-1 25-9,-24-25 195,0 0-69,-25-25 99,0-24-230,0 24 14,0 0-14,0 0 20,0 0-20,0 1 14,0-1 0,0 0-14,0 0 14,0 0-14,0 1 14,25-1-14,0 0 13,-1 25 40,-24-25-39,0 0 1,0 1-15,25 24 13,0-25-13,0 0 83,0 25 101,-1 0-153,1 0-17</inkml:trace>
    </iact:actionData>
  </iact:action>
  <iact:action type="add" startTime="228678">
    <iact:property name="dataType"/>
    <iact:actionData xml:id="d27">
      <inkml:trace xmlns:inkml="http://www.w3.org/2003/InkML" xml:id="stk27" contextRef="#ctx0" brushRef="#br0">2406 17363 0,'0'-25'22,"0"50"94,0 0-101,0 0-14,0 0 30,0-1 6,0 1-5,25 0-17,-25 0-14,0 0 14,25 0 0,-1-1 39,1 1-53,0-25 14,0-25-14,-25 1 13,25 24-13,-25-25 14,24 0-14,1 0 13,0-25-7,-25 1-6,25 24 14,-25 0-14,0 0 29,0 1-29,-25-1 14,-25 0-14,26 0 13,-26 25 8,25 0 10,25 25-1,0 0-16,0 0 1,0-1-9</inkml:trace>
    </iact:actionData>
  </iact:action>
  <iact:action type="add" startTime="241454">
    <iact:property name="dataType"/>
    <iact:actionData xml:id="d28">
      <inkml:trace xmlns:inkml="http://www.w3.org/2003/InkML" xml:id="stk28" contextRef="#ctx0" brushRef="#br0">3696 15404 0,'25'25'15,"0"-25"1,-25-25 15,0 0-15,0 0-10,0 0-5,0 0 14,0-24-14,24-26 13,1 1 2,25 0-15,-25-50 16,-1 0-16,1 0 0,-25-50 14,0 0-14,25 1 16,-25-26-16,25 26 14,-25 24-14,0 0 14,0 0-14,0 50 13,0-25-13,0 0 14,0 25-14,0 24 13,0 1-13,0-1 21,0 26 78,0 24 31,0 50-115,0 0 0</inkml:trace>
    </iact:actionData>
  </iact:action>
  <iact:action type="add" startTime="242470">
    <iact:property name="dataType"/>
    <iact:actionData xml:id="d29">
      <inkml:trace xmlns:inkml="http://www.w3.org/2003/InkML" xml:id="stk29" contextRef="#ctx0" brushRef="#br0">3274 13196 0,'0'0'1,"25"0"29,-25-25-15,25 0-14,-25 1 14,25-1-9,24 0-5,-24-25 14,25-24-14,-1 0 14,1-1-14,-1 1 13,1-1-13,25 1 14,-26 0-14,-24-1 14,25 26-14,-26-1 13,1 25-7,-25-24-6,25 24 13,-25 0-13,0 0 14,0 0 32,25 50 22,0 0-53,-25 0-15,0 0 13,24-1-13,-24 26 14,25 0-9,25 24-5,-25 25 14,-1-24-14,1 24 14,0 0-14,25-25 13,-26 26-13,1-51 14,0 1 1,0-25-1,0-25-8,-25-25 71,0 0-63,0 0-8,0 0-6</inkml:trace>
    </iact:actionData>
  </iact:action>
  <iact:action type="add" startTime="243780">
    <iact:property name="dataType"/>
    <iact:actionData xml:id="d30">
      <inkml:trace xmlns:inkml="http://www.w3.org/2003/InkML" xml:id="stk30" contextRef="#ctx0" brushRef="#br0">12923 11063 0,'0'-25'168,"0"0"-136,25 25-31,-25-25 13,25 1 2,-25-26-15,25 25 13,-1-49-13,1 24 14,25-24-14,-1-25 5,26-1 9,-1-48-14,1 24 14,-1-25-14,25 0 13,1 25-13,-26 0 14,0 25-14,-24 24 14,-25 26-14,0-1 67</inkml:trace>
    </iact:actionData>
  </iact:action>
  <iact:action type="add" startTime="244726">
    <iact:property name="dataType"/>
    <iact:actionData xml:id="d31">
      <inkml:trace xmlns:inkml="http://www.w3.org/2003/InkML" xml:id="stk31" contextRef="#ctx0" brushRef="#br0">13692 9550 0,'0'0'1,"0"-25"13,25 25-5,-25-25-8,25 25 14,-25-25-14,0 1 13,25-1-13,-25 0 14,0 0-14,0 0 51,24 1-36,-24-1-15,25 0 14,-25 0-14,25 0 13,-25-24-13,25 24 14,0-25-14,-1 26 14,1-26-14,0 25 120,0 25-90,-25 25 1,0 0-17,0 0-14,0-1 20,0 1-20,0 0 14,0 0-14,0 0 14,0 24-14,0-24 13,0 0-13,0 24 14,0-24-14,0 0 14,0 0-14</inkml:trace>
    </iact:actionData>
  </iact:action>
  <iact:action type="add" startTime="245902">
    <iact:property name="dataType"/>
    <iact:actionData xml:id="d32">
      <inkml:trace xmlns:inkml="http://www.w3.org/2003/InkML" xml:id="stk32" contextRef="#ctx0" brushRef="#br0">16321 9649 0,'0'25'31,"0"0"-9,0-50 9,25 0-30,-25-25 14,25-24-14,0 0 13,-25-1 2,0-24-15,0 25 14,25-26-9,24 1-5,-24-25 14,50 0-14,-26 25 14,1 0-14,-1-25 13,-24 49-13,0 1 14,0-1 23,-25 51-7</inkml:trace>
    </iact:actionData>
  </iact:action>
  <iact:action type="add" startTime="246792">
    <iact:property name="dataType"/>
    <iact:actionData xml:id="d33">
      <inkml:trace xmlns:inkml="http://www.w3.org/2003/InkML" xml:id="stk33" contextRef="#ctx0" brushRef="#br0">16396 8310 0,'0'-25'68,"25"25"-67,0 0 14,-1-25-14,1 0 14,25 25-14,-25-25 13,-1 25-13,-24-24 52,25 24-37,-25-25-15,25 25 13,0 0-13,0-25 14,-25 0 239,24 25-253,-24-25 13,25 25-13,-25 25 0,50 25 13,-1-1 2,-24 26-15,25-26 13</inkml:trace>
    </iact:actionData>
  </iact:action>
  <iact:action type="add" startTime="248926">
    <iact:property name="dataType"/>
    <iact:actionData xml:id="d34">
      <inkml:trace xmlns:inkml="http://www.w3.org/2003/InkML" xml:id="stk34" contextRef="#ctx0" brushRef="#br0">2406 12278 0,'0'0'1,"-25"0"13,0 0 209,25 25-222,25 0 14,0 0-14,0-25 13,0 25-13,-1-25 0,1 0 13,25 0-13,-25 0 14,24 0-14,-24 0 13,0 0 24,0-25-37,0 25 14,-25-25 0,0 0 1,0 0 15,0 1-9,0-1-21,-25 50 45,25-1-8,-25-24-22,25 25-1,0 0-14,0 0 14,0 0-14,0-1 14,0 1-14,-25 0 13,25 0 2,0 0-10,0-1 59,0-48-29,25 24-21,-25-25-14,25 0 14,-25 0-14,0 0 29,25 25-14,-25-24-15,0-1 20,0 50 157</inkml:trace>
    </iact:actionData>
  </iact:action>
  <iact:action type="add" startTime="257805">
    <iact:property name="dataType"/>
    <iact:actionData xml:id="d35">
      <inkml:trace xmlns:inkml="http://www.w3.org/2003/InkML" xml:id="stk35" contextRef="#ctx0" brushRef="#br0">14660 8111 0,'-25'0'15,"25"25"1,0 0 15,0 0-9,0-1-21,-25 1 14,25 0 85,0 0-84,25 0-15,0-1 13,-25 1-13,24 0 14,1 0 23,0-25 9,-25 25-46,25-25 0,0 0 28,-25-25 24,0 0 16,0 0-53,0 0 15,0 1 85,-25 24-115,25-25 30,0 0 38,0 0-68,-25 25 51,25-25-51,-25 25 14,0 0 16,1-24-30,-1 24 14,0 0 23,0-25-7,0 25-16,1 0-14,-1 0 52,0 0-6,25 49 6,25-24-52,-25 0 14,25 0-14,-1-25 13,1 0-13,0 0 14,0 0-14,0 0 14,-1 0 0,1-25-8,0 25 9,-25-25-1,0 0-14,25 1 14,0-1-14,-25 0 29,0 0-14,0 0 6,0 1-21,-25-1 60,0 25-45,25-25 6,-25 25 10,0 0-17,1 0 1,-1 25 6,25 0 56,0-1-62,0 1 6,25 0-6,-1 0-15,1-25 13,0 0-13,0 25 14,0-25-14,-1 0 13,1 0 24,0 0-22,-25-25 0,25 25-15,-25-25 13,0 0-13,0 0 14,-25 25-14,0 0 13,0-24-7,1 24-6,-1 0 18,0 0-17,0 0-1,-24 0 13,24 0-13,0 0 45,0 0-30,0 0 15,1 24-15,24 1-1,0 0 1,0 0 0,24 0-10,-24-1-5,25-24 14,0 25-14,0-25 13,0 0-13,-1 0 14,1 0-14,0-25 14,-25 1 0,25-1-14,-25 0 20,0 0-5,0 0-15,0 1 14,0-1 0,0 0 1,-25 25 37,25-25-52,-25 25 14,0 0 1,1 0 15,24 25-15,0 0 21,24 0-36,1-25 14,0 0 16,0 0-9,-25-25 41,-25 0-47,0 0-15</inkml:trace>
    </iact:actionData>
  </iact:action>
  <iact:action type="add" startTime="260728">
    <iact:property name="dataType"/>
    <iact:actionData xml:id="d36">
      <inkml:trace xmlns:inkml="http://www.w3.org/2003/InkML" xml:id="stk36" contextRef="#ctx0" brushRef="#br0">14412 6921 0,'-25'0'69,"25"24"-54,0 1-14,-25 0 14,25 25-14,-25-1 13,25-24-13,-25 25 14,0-1-14,25 1 14,-24-1-14,24 1 20,0-25 41,0 0-46,0-1-15,24-24 20,1 25-5,0-25-15,0 0 13,0 0 2,0 0-15,-1 0 14,1 0-14,0 0 13,25 0-13,-26 0 14,1 0-9,0 0 195,-50 0-185</inkml:trace>
    </iact:actionData>
  </iact:action>
  <iact:action type="add" startTime="261801">
    <iact:property name="dataType"/>
    <iact:actionData xml:id="d37">
      <inkml:trace xmlns:inkml="http://www.w3.org/2003/InkML" xml:id="stk37" contextRef="#ctx0" brushRef="#br0">14362 7243 0,'0'-25'62,"0"0"-24,25 25-37,0 0 13,-1 0-13,1 0 14,0 0-14,0 0 14,0 0-14,-1 0 13,1 0 2,0 0 0,0-24-10,0 24-5,-1-25 161,-48 25-146</inkml:trace>
    </iact:actionData>
  </iact:action>
  <iact:action type="add" startTime="262534">
    <iact:property name="dataType"/>
    <iact:actionData xml:id="d38">
      <inkml:trace xmlns:inkml="http://www.w3.org/2003/InkML" xml:id="stk38" contextRef="#ctx0" brushRef="#br0">14412 6921 0,'0'0'1,"0"-25"44,24 25-29,1 0-10,0 0-5,0 0 14,0 0-14,-1 0 14,1 0-14,0 0 13,0 0-13,0 0 14,-1 0-14,1 0 14,0 0-14,0 0 13,0 0-7,-1 0-6,26 0 13,0 0-13,-1 0 14</inkml:trace>
    </iact:actionData>
  </iact:action>
  <iact:action type="add" startTime="267849">
    <iact:property name="dataType"/>
    <iact:actionData xml:id="d39">
      <inkml:trace xmlns:inkml="http://www.w3.org/2003/InkML" xml:id="stk39" contextRef="#ctx0" brushRef="#br0">14858 8111 0,'25'0'200,"-25"25"-168,0 0-17,0 0 1,0-1-10,0 1 26,0 0-31,0 0 13,0 0 2,0-1-15,0 1 13,0 25-13,0-25 14,0-1-8,0 1 8,0 0-14,0 0 14,0 0 0,0-1-14,0 1 14,0 0 1,0 0-1,0 0-8,0-1-6,0 1 13,0 0-13,0 0 14,0 0-14,0-1 14,0 1 0,0 0 1,0 0 6,0 0-21,0-1 14,-25-24 0,25 25 1,0 0 0,-25 0-1,0 0 1,25 0-10,0-1-5,0 1 14,0 0-14,-24 0 14,24 0-14,0-1 13,-25 1-13,25 0 14,-25 0-14,25 0 14,0-1-14,0 1 13,-25 0-7,25 0-6,-25 0 13,25-1-13,-24 1 14,24 0-14,0 0 14,0 49 0,-25-49-14,25 25 14,-25-26-14,25 1 13,-25 25-7,25-25-6,0 24 14,-25-24-14,25 25 13,-24-26-13,-1 26 14,25-25-14,0 25 14,-25-26-14,25 26 13,-25 0-13,0-1 14,25 1-9,-24-1-5,24-24 14,-25 50-14,0-26 14,25 1-14,0-1 13,0 1-13,0 0 14,0-1 0,0 26-14,0-26 14,0 1-8,0-1-6,0 1 13,0-25-13,0 24 14,0 26-14,0-50 13,0 49-13,0-24 14,0-1-14,0 1 14,0 24-14,0-24 13,0 0-7,0-1-6,0 1 13,0-25-13,0 49 14,0-24-14,0-1 14,0 1-14,0-1 13,0 1-13,0 0 14,0-26 1,0 26-10,0-25-5,0 25 14,0-26-14,0 26 13,0-25-13,0 24 14,0-24-14,0 25 14,0-1-14,0-24 13,0 25-13,0-1 14,0-24-9,0 50-5,0-51 14,0 51-14,0-26 14,0 1-14,0 0 13,0-1-13,0 1 14,0 24-14,0-24 14,-25 24 0,0-24-8,25 0-6,-25 24 13,25 0-13,-24 1 14,24-26-14,-25 26 14,25-26-14,0 26 13,0-1-13,0 1 14,0 24-14,0 0 13,0 0-7,0-24-6,0-1 14,0 1-14,0-1 13,0 0-13,0 1 14,0-1-14,0 1 14,0-1-14,0 0 13,0 26-13,0-26 14,0 25-9,0-24 10,0-1-15,0 25 14,0-24-14,0-1 13,0 1-13,0-26 14,0 26-14,0-26 13,0 1-10,0-1-3,0-24 16,0 0-16,0 0 14,0 24-14,0-24 14,0 0-14,0 0 13,0 0-13,0-1 14,0 1-14,0 0 14,0 0-14,0 0 13,0 0-7,0 24 8,0-24-14,0 25 14,0-1-14,0 1 14,0-1-14,0 1 13,0 0-13,0-26 14,0 1-14,0 0 83,0 0-69,0 0-14,0-1 14,0 1-9,0 0-5,0 0 14,0 0 1,0-1-15,0 1 60,0 0-54,0 0-6,0 0 13,0-1-13,0 1 14,0 0-14,0 25 14,0-26-14,0 1 368,0 0-354,0 0 148,0 0-141,0-1 79,-25 1 62</inkml:trace>
    </iact:actionData>
  </iact:action>
  <iact:action type="add" startTime="271462">
    <iact:property name="dataType"/>
    <iact:actionData xml:id="d40">
      <inkml:trace xmlns:inkml="http://www.w3.org/2003/InkML" xml:id="stk40" contextRef="#ctx0" brushRef="#br0">13915 17760 0,'0'0'1,"0"25"66,0 0-51,0 0-15,0-1 14,-24 1 0,24 0-14,-25-25 14,25 25-14,0 0 98,0-50-45,0 0-39,0 0 1,0 0-15,0 1 14,0-1 0,25 25 23,-25-25-37,24 25 14,1 0 0,0 0 1,0 0 0,0 0-15,-1 0 39,-24 25-25,25-25-14,-25 25 14,25-1-14,-25 1 14,0 0-14,0 0 13,0 0-13,0-1 17,0 1-17,0 0 14,0 0-14,0 0 13,0-1-13,0 1 14,0 0-14,0 0 13,0 0-13,0-1 14,-25 1-14,-24 0 20,24 0-20,0 0 0,-25-1 13,26-24 1,-51 25-14,26-25 14,-1 25-14,0 0 14,1-25-14,24 25 13,0-25-13,25 24 36,0 1-36,-25-25 14,25 25-14,-24-25 29,24 25 23,24 0-52,1 0 14,0-25 1,25 0-15,24 0 13,25 0-13,25 0 14,-25 0-14,1 0 14,-1 0-9,-25 0-5,-24 0 14,-25 0 132,0 0-146,-50 0 14,25-25-14</inkml:trace>
    </iact:actionData>
  </iact:action>
  <iact:action type="add" startTime="273205">
    <iact:property name="dataType"/>
    <iact:actionData xml:id="d41">
      <inkml:trace xmlns:inkml="http://www.w3.org/2003/InkML" xml:id="stk41" contextRef="#ctx0" brushRef="#br0">14412 17909 0,'0'-25'69,"0"50"-54,0 0 1,0 0-15,0-1 13,0 1-13,0 0 14,0 0-8,0 0-6,0 24 13,0-24-13,0 0 14,0 0-14,0-1 82,0 1-67,24 0 0,1 0-15,25-25 13,-1 25-13,26-25 14,-26 0-14,26 0 14,-1 0-9,-24 0-5,-25 0 45,-25-25 155,-25 0-186,0 0-14</inkml:trace>
    </iact:actionData>
  </iact:action>
  <iact:action type="add" startTime="274101">
    <iact:property name="dataType"/>
    <iact:actionData xml:id="d42">
      <inkml:trace xmlns:inkml="http://www.w3.org/2003/InkML" xml:id="stk42" contextRef="#ctx0" brushRef="#br0">14709 17959 0,'0'0'1,"0"24"29,0 1-29,0 0 4,0 0 11,0 24-15,0 1 14,0 0-14,0-1 13,0 1-13,0-1 14,0 1-14,0-25 13,0 0 2,0-1-9,0 1-6,0 0 13,0 0-13,0 0 14,0 0 1,0-1-15,0 1 13,0 0-13,0 0 14,25-25 69,-25-25-83,0 0 14</inkml:trace>
    </iact:actionData>
  </iact:action>
  <iact:action type="add" startTime="274693">
    <iact:property name="dataType"/>
    <iact:actionData xml:id="d43">
      <inkml:trace xmlns:inkml="http://www.w3.org/2003/InkML" xml:id="stk43" contextRef="#ctx0" brushRef="#br0">15032 18281 0,'0'0'1,"0"25"13,0 0 2,0-1-15,0 1 13,0 0-7,0 0 8,-25 0-14,25-1 14,0 1 1,0 0-15,0 0 13,0 0-13,0 0 14,0 24 1,0-24-10,0 0 25,25 0-15,-1-1 15,1 1-15,0-25-10,0-25 10,-25 1 0,0-1-15,25 0 13,-1-25 2,1 1-15,0-1 14,0-24-14,0 49 13,-25-25-7,24 25-6,-24 1 13,0-1 2,0 0-15,0-25 14,0 26-14,0-1 13,0 0 2,0 0 0,0 0 6,0 1-7,-24-1 1,-1 25 31,0 0-41,-25 0 10,1 25-15,24-1 14,-25 26-14,1-25 13,24 24-13,-25-24 14,26 0 23,-1 0-23,25 0 1,0 24 0,0-24 15</inkml:trace>
    </iact:actionData>
  </iact:action>
  <iact:action type="add" startTime="275834">
    <iact:property name="dataType"/>
    <iact:actionData xml:id="d44">
      <inkml:trace xmlns:inkml="http://www.w3.org/2003/InkML" xml:id="stk44" contextRef="#ctx0" brushRef="#br0">15478 18256 0,'0'0'1,"0"25"4,0 0-4,0 0 14,0-1-14,0 1 13,0 0-13,0 0 14,0 0-14,0-1 14,0 26-14,0-25 13,0 25-13,0-26 14,0 1-9,0 0-5,0 0 45,0 0-30,0-1-1,25 1-14,0-25 14,0 25-8,-1 0 8,1-25-14,0 0 0,0 0 13,0 0 1,-1-50-14,26 1 14,-25-1-14,0 0 14,-1 1-14,-24-1 13,25 0-7,-25 26-6,0-1 14,0-25 0,0 25 1,0-24-1,0 24-14,-25 0 14,1 0 7,24 1-21,-25-26 14,25 25 0,-25 25-14,0-25 45,25 1-45,-49 24 36,24 0-21,0 0-15,-25 24 13,26 26-13,-26-25 14,25 0-14,-24 24 14,-26-24-14,50 0 13,-49 0-7,24-1-6,-24-24 13,24 0-13,1 0 14</inkml:trace>
    </iact:actionData>
  </iact:action>
  <iact:action type="add" startTime="278104">
    <iact:property name="dataType"/>
    <iact:actionData xml:id="d45">
      <inkml:trace xmlns:inkml="http://www.w3.org/2003/InkML" xml:id="stk45" contextRef="#ctx0" brushRef="#br0">2530 8285 0,'25'0'31,"0"0"-9,-1 0 25,1 0 6,0 0-52,0 0 14,0 0-14,24 0 14,-24 0-14,50 0 13,-26 0-13,26 0 14,-1 0-14,0 0 13,-24 0-13,24 0 14,1 0-8,-1 0-6,25 25 13,25-1-13,1 1 14,-26 0-14,0 0 14,-25-25-14,-24 0 13,0 25 24,-26-1-37,1-24 14,0 25-14,25-25 13,-26 0-13,26 0 14,0 0-14,-1 0 13,1 0-13,-1 0 14,-24 25-14,25-25 20,-25 0-20,-1 0 14,26 0-14,-25 25 13,0-25 5,-1 25-18,1-25 14,0 0-14,25 0 14,-25 0-14,-1 0 16,26 0-16,-25 0 114,0 0-99,-1 0-15,1 0 13,0 0-13,25 0 99,-26 0-99,1 0 13,0 0-13,0 0 14,24 0-14,-24 0 14,0 0-9,25 0-5,-26 0 14,26 0-14,-25 0 13,0 0-13,24 0 14,-24 0-14,0 0 14,24 0-14,-24 0 13,25 0-13,-25 0 20,24 0-20,26 0 14,-1 0-14,-24 0 14,24 0-14,1 0 13,-1 0-13,-24 0 14,-1 0-14,1 0 14,-1 0-14,26 0 13,-26 0-7,26 0-6,-1 0 13,1 0-13,24 0 14,-25 0-14,26 0 14,-1 0-14,0 0 13,25 24-13,0 1 14,-25 0-14,25 0 13,-49-25-7,-1 0-6,0 0 17,1 0-17,-1 0 13,26 0-13,24 0 14,-25 0-14,0 0 14,0 0-14,-24 0 13,-1-25-13,0 25 17,-24 0-17,0 0 14,-26 0-14,26 0 13,-25 0-13,25 0 14,24 0-14,25 0 13,50 0-13,0 0 14,0 0-14,-1 0 14,1 0-9,-25 0-5,25 0 14,-50 0-14,1 0 13,-26 0 2,0 0-15,-24 0 14,0 0-14,-26 0 13,26 0-13,0 0 0,24-25 19,0 25-19,1 0 14,24-25-14,-24 25 14,-1-24-14,0 24 15,1 0-15,-26-25 15,1 0-15,0 0 14,-1 0-14,1 1 13,-1-1-10,26 25-3,-26-25 13,26 0-13,-1 25 14,-24-25-14,-1 25 14,1-24 0,0 24-14,-1-25 0,-24 25 13,0-25-13,0 25 20,0 0-5,-1-25-15,1 25 13,0 0-13,25-25 14,-1 25-14,26-24 13,-1-1-13,0 0 14,-24 25-14,24-25 14,1 25-9,-26 0-5,1 0 14,0 0-14,-1 0 14,1 0-14,-25 0 13,24 0-13,-24 0 14,0 0 0,49 0-14,-24 0 0,24 0 20,1 0-20,-1 0 13,1 0-13,-26 0 14,26 0-14,-26 0 13,1 0-13,-25 0 14,-1 0-14,1 0 14,0 0 38,0 0-22,0 0-15,-1 0-15,1 0 0,0 0 66,0 0-66,0 0 14,-1 0-14,1 0 13,0 0-13,0 0 14,0 0 493</inkml:trace>
    </iact:actionData>
  </iact:action>
  <iact:action type="add" startTime="282701">
    <iact:property name="dataType"/>
    <iact:actionData xml:id="d46">
      <inkml:trace xmlns:inkml="http://www.w3.org/2003/InkML" xml:id="stk46" contextRef="#ctx0" brushRef="#br0">0 8136 0,'0'-25'131,"0"0"-130,25 25 14,0 0 0,-25-24-8,49-1-6,-24 0 13,0 25-13,24-25 14,-24 0-14,0 25 14,0-25-14,24 25 13,-24 0-13,0 0 14,49 0-14,1 0 14,24 0-9,0 0 10,-24 0-15,-26 0 13,-24 0 2,0 0 0,-25 25-1,0 0-14,0 0 14,0 0-9,0 0-5,-25-1 14,0 1-14,25 0 14,-49-25-14,24 50 13,-49-26-13,24 1 14,-24 25-14,-1-25 14,1-1-14,-1 1 13,-24-25-7,25 50-6,-1-25 13,1-1-13,49 1 14,25 0 70,0 0-84,0 0 13,0-1-13,25-24 14,0 25-14,24-25 14,26 0-14,-1 0 13,25 0-13,25 25 14,0-25-9,0 25-5,0 0 14,-24-1-14,-51 1 14,1 0 16,-25-25-16</inkml:trace>
    </iact:actionData>
  </iact:action>
  <iact:action type="add" startTime="284261">
    <iact:property name="dataType"/>
    <iact:actionData xml:id="d47">
      <inkml:trace xmlns:inkml="http://www.w3.org/2003/InkML" xml:id="stk47" contextRef="#ctx0" brushRef="#br0">967 7714 0,'0'0'1,"25"0"4,0 0-4,0 0 14,-25 25 0,49-25-14,-24 0 14,0 0-14,49 0 14,-24 0-14,24 0 13,1 0-13,24 0 14,-25 0-9,1 0-5,-25 25 14,-1-25 1,-24 25 15,0-25-16,-25 24-14,0 1 21,0 0-21,0 0 13,0 0-13,0-1 0,0 1 13,0 0-13,0 0 13,0 25 2,-25-1-15,0 1 0,0-25 13,1-1 1,-1 26-8,25-25-6,-25-25 462,25 25-448,25-50 1,0 25-10</inkml:trace>
    </iact:actionData>
  </iact:action>
  <iact:action type="add" startTime="286006">
    <iact:property name="dataType"/>
    <iact:actionData xml:id="d48">
      <inkml:trace xmlns:inkml="http://www.w3.org/2003/InkML" xml:id="stk48" contextRef="#ctx0" brushRef="#br0">1563 7094 0,'-25'0'69,"0"0"-68,0 0 13,0 25-13,1 0 14,-1-25-14,25 25 13,-25-25-13,25 24 30,-25-24-30,0 25 13,1 0-7,-26 0-6,25 0 13,-24-1-13,-1 26 14,0-25 1,1 24-15,-1-24 29,25 0-29,25 0 221</inkml:trace>
    </iact:actionData>
  </iact:action>
  <iact:action type="add" startTime="286991">
    <iact:property name="dataType"/>
    <iact:actionData xml:id="d49">
      <inkml:trace xmlns:inkml="http://www.w3.org/2003/InkML" xml:id="stk49" contextRef="#ctx0" brushRef="#br0">1935 7615 0,'0'0'1,"25"0"0,-1 0 12,-24 25 3,0 0-1,0-1-14,0 1 14,0 0-14,0 0 20,0 0-20,0-1 14,0 1-14,0 0 13,0 25-13,0-1 14,0 1-14,0 0 14,0-1-14,0 1 13,0-25-13,25 24 14,-25-24-9,25-25-5,25 25 14,-26-25-14,1 25 29,0-25-14,0 0-15,0 0 13,24-25-13,-24 0 21,25 25-21,-1-50 13,-24 26-13,25-26 14,-26 0-14,1 26 14,0-26-14,0 25 13,-25 0-13,0 0 14,0-24-14,0 24 13,-25 0-7,0 0-6,0 1 14,1-26-14,-1 50 13,25-25-13,-25 0 14,0 1 85,0 24-84,1 0-1,-1 0-14,0 24 14,0-24-8,-49 25-6,24 0 13,-24-25-13,24 25 17,1-25-17,24 0 13</inkml:trace>
    </iact:actionData>
  </iact:action>
  <iact:action type="add" startTime="288064">
    <iact:property name="dataType"/>
    <iact:actionData xml:id="d50">
      <inkml:trace xmlns:inkml="http://www.w3.org/2003/InkML" xml:id="stk50" contextRef="#ctx0" brushRef="#br0">2679 7789 0,'25'0'22,"-25"24"-21,0 1 13,0 0-13,-25-25 14,25 25-14,0 0 14,0 24-14,0-24 13,0 25-13,-25-1 14,25-24-14,-25 0 20,25 25-20,0-1 14,0 1 0,25-1-14,-25-24 14,50 25-14,-25-25 13,24-25-13,1 24 14,-1-24-14,26 0 14,-26 25-9,1-25-5,-25 0 14,24 0-14,1 0 14,0 0-14,-26 0 13,26-25-13,0-24 14,-26 24-14,26-25 13,-25 1-13,0-1 14,-1 1-8,1 24 8,-25 0-14,0 0 14,0 0-14,0 1 13,0-1-13,0 0 14,0-25-14,-25 25 14,1-24-14,-1-1 13,0 25-7,0 1-6,0-1 13,-24 0-13,24 25 14,-25-25-14,26 25 14,-26 0-14,0 0 13,1-25-13,24 25 14,0 0-14,0 0 14,-24 0-9,-1 0-5,-24 0 14,-1 0-14,1 0 13,-25 25 2,-1 0-15,-24 0 14,0 0-14,0 24 13,25-24-13,0 0 14,49 0-9,1-1-5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6T20:12:04.69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9220">
    <iact:property name="dataType"/>
    <iact:actionData xml:id="d0">
      <inkml:trace xmlns:inkml="http://www.w3.org/2003/InkML" xml:id="stk0" contextRef="#ctx0" brushRef="#br0">3473 5655 0,'0'0'1,"0"25"0,-25 0 12,0 25 33,0-26-30,25 1 0,-25-25-15,25 25 13,-24-25 2,24 25-10,-25 0-5,0-25 14,25 25 1,-25-1-15,25 1 13,-25 0-13,25 0 14,-24 0-14,24-1 14,0 1 0,-25 0-8,0 0-6,25 0 13,0 24-13,0 1 14,0-25 1,25 24-1,-25-24-14,25 0 14,-25 24-14,24 1 20,1 0-20,0-1 14,0-24-14,24 25 13,1-26-13,49 26 14,0 0-14,26-1 14,-1 1-14,0-25 13,-50 0-13,25-1 14,-49 1-9,-1-25-5,1 0 14,-25 0-14,0 0 14,-1 0-14,1 0 13,0 0-13,25-25 14,-1 1-14,26-26 13,-1 0-13,0-24 14,-24 49-8,25-49-6,-51 24 13,26 25 2,-25-24-15,0-1 13,-1 25-13,1-24 14,0-1-14,0 0 14,0 1-14,-25 24 13,24-25-7,-24 26-6,0-26 17,0 25-17,0-24 14,0 24-14,0-25 0,0 1 13,0 24 2,25-25-15,-25 25 13,0 0-13,0 1 14,0-1-13,0-25-1,-49 25 14,24-24-14,0 24 13,-25 0 2,-24-24-15,24-1 13,-24 0-13,24 26 14,1-1-14,-1-25 14,0 25-9,26 1-5,-26-1 14,0 0-14,-24 0 14,0 0-14,-1 1 13,1 24-13,-1-25 14,26 25-14,-26-25 13,1 0-13,0 25 14,-1-25-8,1 25-6,-1-24 13,1 24-13,-25 0 14,24 0-14,1 0 13,-1 0 2,1 0-15,0 0 14,24 0-14,-24 24 13,-1 26-7,1-25-6,-1 0 13,26-1-13,-1 1 14,25 0-14,0 0 14,1 0-14,24-1 13,0 1-13,-25 0 14,25 0 1,-25 0-10,25-1 57,-25-24 37</inkml:trace>
    </iact:actionData>
  </iact:action>
  <iact:action type="add" startTime="16789">
    <iact:property name="dataType"/>
    <iact:actionData xml:id="d1">
      <inkml:trace xmlns:inkml="http://www.w3.org/2003/InkML" xml:id="stk1" contextRef="#ctx0" brushRef="#br0">5879 4986 0,'0'-25'301,"-25"25"-286,0 0 1,0 0-15,0 0 13,1 0 18,-1 0-26,0 0-5,0 25 14,0-25 0,25 25-14,-24-25 30,-1 0-16,0 0 7,0 24-21,0-24 14,1 0-14,-1 25 14,0-25-14,25 25 13,-25 0 2,0-25-15,25 25 14,-24-25-14,-1 24 13,0-24-7,-25 25-6,26-25 13,-1 25-13,0 0 14,0 0-14,0-1 14,1-24 0,-1 25-14,25 0 14,0 0 7,0 0-21,-25-1 45,25 1-45,-25-25 14,0 0 0,25 25 409,0 0-393,-24 0-15,24-1-1,-25-24-14,25 25 14,-25-25 0,25 25-8,0 0-6,-25-25 14,25 25-14,-25-1 13,25 1 2,-24-25-15,24 25 14,-25 0 0,25 0 1,-25-25-10,25 24 10,-25-24-15,25 25 14,0 0-14,0 0 13,-25 0-13,25 0 29,-25-1-7,1 1-22,24 0 13,-25 0 2,0 0-1,25-1-14,-25-24 14,25 25-14,-25 0 14,25 0 0,0 0-8,-24-25-6,24 24 14,0 1-14,-25 0 13,25 0-13,-25 0 14,25-1 0,0 1-14,0 0 14,0 0-14,25-25 14,-25 25-9,0-1-5,0 1 14,0 0 1,0 0-1,0 0 1,0-1 15,0 26 7,0-25-23,0 24 1,25-24-15,-25 0 14,24 0-14,1 0 20,0-25-5,0 49-15,24-49 13,-24 25-13,0-25 14,0 25-14,0-25 13,24 0-13,26 0 14,-26 25-14,-24-25 14,0 25-9,0-25 25,0 0-30,-1 24 14,1-24-14,0 0 14,25 0-14,-1 0 13,26 25-13,-26-25 14,1 25-8,-1 0-6,1-25 13,-25 25 17,0-25-15,-1 24-15,26 1 14,-25-25-14,24 0 13,1 0-7,0 0-6,-25 0 29,-1 0-14,1 0-1,0 0-14,-25-25 30,25 1-9,-25-1-7,25 25-14,-1-25 14,-24 0 1,0 0 15,0 1-9,0-1-6,0 0-15,0 0 13,0 0-13,0 0 14,25 1 16,-25-1-24,0 0 8,0 0 1,25 0 0,0 25-15,-25-24 51,0-1-36,25 0-1,-25 0 1,0 0 0,0 1-15,0-1 13,0 0 9,24 0 8,-24 0-16,0 1-14,25 24 99,-25-25-99,0 0 13,25 0 2,-25 0 38,0 1-39,25-1 1,0 0-1,-25 0-14,24 0 14,-24 1-8,25-1 8,-25 0 1,25 0-15,-25 0 14,25 25-14,-25-24 13,25-1-13,-25 0 16,24 0-16,1 0 0,-25 1 17,25 24 13,-25-25-30,25 0 67,0 25-67,24-25 13,-24 0 2,0 25-15,0-25 13,-1 25-13,1 0 14,25 0-14,-1 0 14,26 0-14,-25 0 13,49 0-7,-25 0-6,-24 0 13,24 0-13,-49-24 14,0 24 16,0 0-15,-1-25-15,-24 0 14,0 0-9,25 25-5,-25-25 29,25 1-29,0-1 14,-25 0-14,0 0 14,25 0-14,-1 1 13,-24-1-13,25-25 14,-25 25-9,0 1 10,0-1-15,25 0 14,-25 0 0,0 0-14,0 1 14,0-1-14,0 0 14,-25 0-14,25 0 13,-25 25-7,25-24 8,-24 24 1,-1-25-15,0 25 14,-25 0 0,1 0-14,-1 0 14,-24 0-14,-1 0 13,26 0-7,-1 0-6,1 0 14,-1-25-14,0 25 13,-24-25-13,24 0 14,-24 25-14,24 0 14,-24 0-14,24 0 13,1 0-13,-1 0 14,25 0-9,0 0-5,1 0 14,-26 0-14,25 0 14,-49 0-14,24 0 13,-24 0-13,24 0 14,1 0-14,-1 0 13,25 0 9,0 0-8,0 0-14,1 0 14,-1 0-14,0 0 13,0 0-13,0 0 299,25-24-284,0-1-15</inkml:trace>
    </iact:actionData>
  </iact:action>
  <iact:action type="add" startTime="25028">
    <iact:property name="dataType"/>
    <iact:actionData xml:id="d2">
      <inkml:trace xmlns:inkml="http://www.w3.org/2003/InkML" xml:id="stk2" contextRef="#ctx0" brushRef="#br0">6077 7020 0,'25'0'147,"0"0"-125,0 0-6,-1 0-15,1 0 13,25 0-13,-25 0 14,-1 0-14,1 0 13,0 0-13,25 0 14,-26 0-14,1 0 14,0 0-9,0 0-5,0 0 14,24 0-14,-24 0 14,0 0-14,0 0 29,24 0-15,-24 0-14,0 0 14,0 0-8,24 0-6,1 0 13,0 0-13,-1 0 14,1 0-14,-25 0 13,24 0 2,1 0-15,-1 0 14,-24 0-14,25 0 13,-1 0-7,-24 0-6,25 0 13,-25 0-13,24 0 14,-24 0-14,25 0 14,-26 0-14,1 0 13,0 0 18,0 0-26,0 0-5,-1 0 14,1 0-14,25 0 13,-1 0-13,1 0 14,-25 0-14,24 0 14,1 0-14,-25 0 13,0 0 858,0 0-825,-1-25-40,-24 0 24,0 0-30,0 1 13,0-1 2,25 0-15,-25-25 14,0 25-14,0 1 13,0-1-7,0 0-6,0-25 14,0 1-14,0 24 13,0-25-13,0 26 14,0-1-14,0-25 13,0 25 18,0 1-10,0-1 9,0 0-15,0 0 22,0 0 9,0 1-46,0-1 51,25 25-51,-25-25 14,25 0 0,-25-24-14,0 24 29,25 25-14,-25-25-15,0 0 14,0 0-9,0 1 10,0-1-15,0 0 13,0 0 288,-25 25-301,0 0 13,-25 0-13,26 0 14,-1 0 0,-25 0-14,25 0 14,-24 0-8,-26 0-6,26 0 13,-26 0-13,1 0 14,-1 0-14,-24 0 13,25-25-13,-1 25 14,1 0-14,0-24 14,24 24 7,0-25-21,1 25 14,24 0 0,0 0 1,0 0-15,1 0 13,-1 0 2,0 0-15,0 0 14,0 0-9,0 0-5,-24 0 14,24 0-14,-25 0 13,1 0 33,24 0-46,0 0 14,0 0-9,-49 0-5,0 0 14,-1 0 1,-24 0-15,25 0 13,24 0 171,25 25-69,0-1-85,25 1-8,0 0-8,-24 0-14,-1 0 14,25-1-14,0 1 14,0 0 0,0 0 1,0 0-15,-25-25 13,25 24-7,0 1 9,0 0-15,0 0 13,0 0-13,0-1 14,0 1-14,0 0 13,0 0-13,-25 0 14,25-1-14,-25 1 14,25 0-9,0 0 10,0 0 0,0-1-1,0 1 1,0 0-1,0 0 8,0 0-8,0-1 1,0 1 31,0 0-25,0 0-6,0 0 84,0-1-84,0 1 68,0 0-68,0 0 0,0 0 15,0 0 123,0-1-123,25 1-15,0-25-1,0 0 7,0 0 98,-25-25-39,0 1-66,0-1-14,0 0 14,24 0-14,-24-49 14,25 49-14</inkml:trace>
    </iact:actionData>
  </iact:action>
  <iact:action type="add" startTime="30300">
    <iact:property name="dataType"/>
    <iact:actionData xml:id="d3">
      <inkml:trace xmlns:inkml="http://www.w3.org/2003/InkML" xml:id="stk3" contextRef="#ctx0" brushRef="#br0">6350 5879 0,'-50'0'84,"50"25"-83,-24-1 14,24 1 38,-25-25-22,25 25-30,0 25 14,0-26-14,-25 1 14,25 0-9,-25-25 10,25 25-15,0 0 13,0-1 2,0 1 0,0 0-1,0 0-14,0 0 14,0-1-8,0 1 8,0 0-14,0 0 14,0 0 0,0-1-14,0 26 14,0-25-14,0 0 14,0-1 0,0 1 70,0 0-63,0 0-21,0 0 14,0-1 0,25 1 1,0-25-15,-25 25 14,25 0 0,-25 0 1,24-1 254,26 26-269,-25-25 13,0 0 9,-1 0-22,1-1 13,0 1-13,25-25 14,-1 25-14,1-25 13,-1 0-13,1 0 14,0 0-14,-1 25 14,-24-25 7,0 25-7,0-25-14,24 0 14,26 0-14,-1 0 14,1 0-14,49 0 13,-25 0 2,0 0-15,0 0 14,-24 0-9,-26 0-5,-24 0 45,0 0-30,0 0-15,-1-25 13,1 25-13,-25-25 14,25 25-9,0-25 10,0 25 0,-25-25-15,24 25 13,1-24 2,0-1-15,0 25 13,25-25-13,-26 0 14,1 25-8,0 0 24,0 0-15,0 0-15,-25-25 13,24 25 2,1 0-15,0 0 13,-25-25 9,25 25-22,-25-24 13,0-1-13,25 25 14,-25-25-14,24 25 14,-24-25 0,0 0 7,0 1-6,0-1 0,0 0-15,0 0 18,0-24-3,0 24-1,0 0-14,0 0 16,-24 0-2,-1 1-14,0-1 30,0 0-30,0 0 13,1 0-13,-1 25 14,0-24-14,0 24 20,0-25-20,1 0 14,-1 25-14,0-25 13,0 0-13,0 25 14,-24-49-14,24 49 13,-25-25-13,-24-25 14,24 50-14,1-24 14,-1-1-9,0 25-5,26-25 14,-26 0-14,25 25 13,-24-25-13,-26 1 14,1-26-14,-1 25 14,1 0-14,24 0 13,-24 25-13,24 0 20,1 0-20,24-24 61,0 24-24,0 0-7,25 24-15,-25-24-15,1 0 29,-1 25 8,0 0-37,25 0 13,-25-25 2,0 0 0,1 25-1,24 0 1,0-1-10,-25-24-5,0 25 14,0 0-14,25 0 76,0 0-70,-25-25 8,25 24 32,-24 1-31,-1-25-1,25 25 23,0 0-37,-25-25 67,25 25-52,-25-25-15,25 24 14,-25 1-14,25 0 13,-24 0 2,24 0-15,-25-25 13,25 24 40,-25-24-38,25 25-1,0 0 1,-25-25 0,25 25-10,0 0 10,-25-1-1,25 1-14,-24 0 0,24 0 29,0 0 1,0-1-25,-25-24 10,25 25 0,0 0 15,0 0-16,0 0 1,0-1 6,0 1-6,0 0-1,0 0 32,0 0-46,0-1 5,0 1 10,0 0-15,0 0 13,25 0 2,-1 0-1,-24-1-14,25-24 14,0 25-14,0 0 14,24 25-9,1-26-5,0 1 14,-26 0-14,51-25 13,-26 25-13,26 0 14,-1-25-14,1 24 14,-1-24-14,-24 0 13,-1 0-13,1 0 20,-25 0-20,0 0 14,-1 0-14,1 0 14,0 0-14,0 0 13,0 0-13,-1 0 14,1 0-14,25 0 14,24 0-6,1 0-2,-1 0 2,0 0-8,1 0 14,-26 0-14,1 0 78,-25 0-63,0 0-15,-1 0 14,26 0-14,-25 0 13,0 0-13,0-24 29,-1 24-29,1-25 14,0 0-8,0 0-6,0 0 13,-1 1-13,1 24 14,0-25 3,-25 0-2,0 0-15,25 25 14,0-25-14,-1 25 13,-24-24-10,25-1 11,0 0-14,0 25 14,-25-25 1,0 0-1,0 0-14,25 1 14,-1-1 1,-24 0-10,25 25 10,-25-25-15,0 0 13,0 1 2,0-1 0,0 0-15,0 0 13,-25 25-13,25-25 14,-24 25-9,24-24-5,-25 24 14,25-25 1,-25 0-15,25 0 13,-25 25-13,0-25 0,1 1 13,-1 24 1,0-25-2,0 25-3,25-25-9,-25 25 13,-24-25-13,24 0 14,0 25-14,-24-24 13,24-1-13,-25 25 14,25-25-14,0 0 14,1 25 0,-1-25-8,0 25 8,0-24 1,0 24-15,-24-50 14,-1 50-14,25-25 13,-49 0-13,49 1 14,-24-1-14,-1 0 14,25 25-9,0-25-5,-24 25 14,-1-25-14,-24 25 13,24-24-13,25 24 30,1 0-16,-1 0-14,0-25 14,-25 25-9,26-25-5,-26 25 14,25 0-14,0 0 14,1 0-14,-1-25 13,0 25 71,0 0-69,0 0-15,0 0 13,1 0-13,-1 0 14,0 0-14,0 0 14,0 0-9,1 0 10,-1 0-15,0 0 13,0 0-13,0 0 14,1 0 54,-1 25-53,0-25 169,25 25-184,-25-25 45,25 25 7</inkml:trace>
    </iact:actionData>
  </iact:action>
  <iact:action type="add" startTime="51163">
    <iact:property name="dataType" value="strokeEraser"/>
    <iact:actionData xml:id="d4">
      <inkml:trace xmlns:inkml="http://www.w3.org/2003/InkML" xml:id="stk4" contextRef="#ctx0" brushRef="#br1">4266 5705 0,'-24'-25'46,"-1"25"-30,25 25 137,25-25-152,-1 0 14</inkml:trace>
    </iact:actionData>
  </iact:action>
  <iact:action type="add" startTime="51923">
    <iact:property name="dataType" value="strokeEraser"/>
    <iact:actionData xml:id="d5">
      <inkml:trace xmlns:inkml="http://www.w3.org/2003/InkML" xml:id="stk5" contextRef="#ctx0" brushRef="#br1">6052 5184 0</inkml:trace>
    </iact:actionData>
  </iact:action>
  <iact:action type="remove" startTime="52506">
    <iact:property name="style" value="instant"/>
    <iact:actionData xml:id="d6" ref="#d1"/>
  </iact:action>
  <iact:action type="add" startTime="52508">
    <iact:property name="dataType" value="strokeEraser"/>
    <iact:actionData xml:id="d7">
      <inkml:trace xmlns:inkml="http://www.w3.org/2003/InkML" xml:id="stk6" contextRef="#ctx0" brushRef="#br1">6226 5085 0</inkml:trace>
    </iact:actionData>
  </iact:action>
  <iact:action type="add" startTime="53037">
    <iact:property name="dataType" value="strokeEraser"/>
    <iact:actionData xml:id="d8">
      <inkml:trace xmlns:inkml="http://www.w3.org/2003/InkML" xml:id="stk7" contextRef="#ctx0" brushRef="#br1">8607 7392 0</inkml:trace>
    </iact:actionData>
  </iact:action>
  <iact:action type="remove" startTime="53585">
    <iact:property name="style" value="instant"/>
    <iact:actionData xml:id="d9" ref="#d3"/>
  </iact:action>
  <iact:action type="add" startTime="53451">
    <iact:property name="dataType" value="strokeEraser"/>
    <iact:actionData xml:id="d10">
      <inkml:trace xmlns:inkml="http://www.w3.org/2003/InkML" xml:id="stk8" contextRef="#ctx0" brushRef="#br1">8434 7020 0,'-25'-25'122,"0"0"-121,0 25 14</inkml:trace>
    </iact:actionData>
  </iact:action>
  <iact:action type="add" startTime="54163">
    <iact:property name="dataType" value="strokeEraser"/>
    <iact:actionData xml:id="d11">
      <inkml:trace xmlns:inkml="http://www.w3.org/2003/InkML" xml:id="stk9" contextRef="#ctx0" brushRef="#br1">5556 6672 0</inkml:trace>
    </iact:actionData>
  </iact:action>
  <iact:action type="add" startTime="54579">
    <iact:property name="dataType" value="strokeEraser"/>
    <iact:actionData xml:id="d12">
      <inkml:trace xmlns:inkml="http://www.w3.org/2003/InkML" xml:id="stk10" contextRef="#ctx0" brushRef="#br1">4490 6623 0</inkml:trace>
    </iact:actionData>
  </iact:action>
  <iact:action type="add" startTime="55213">
    <iact:property name="dataType" value="strokeEraser"/>
    <iact:actionData xml:id="d13">
      <inkml:trace xmlns:inkml="http://www.w3.org/2003/InkML" xml:id="stk11" contextRef="#ctx0" brushRef="#br1">6350 6871 0,'0'25'2</inkml:trace>
    </iact:actionData>
  </iact:action>
  <iact:action type="add" startTime="56108">
    <iact:property name="dataType" value="strokeEraser"/>
    <iact:actionData xml:id="d14">
      <inkml:trace xmlns:inkml="http://www.w3.org/2003/InkML" xml:id="stk12" contextRef="#ctx0" brushRef="#br1">4738 6573 0,'0'0'2,"-25"-25"11,0 25 18,0 0-15</inkml:trace>
    </iact:actionData>
  </iact:action>
  <iact:action type="add" startTime="56732">
    <iact:property name="dataType" value="strokeEraser"/>
    <iact:actionData xml:id="d15">
      <inkml:trace xmlns:inkml="http://www.w3.org/2003/InkML" xml:id="stk13" contextRef="#ctx0" brushRef="#br1">4787 6598 0</inkml:trace>
    </iact:actionData>
  </iact:action>
  <iact:action type="remove" startTime="57285">
    <iact:property name="style" value="instant"/>
    <iact:actionData xml:id="d16" ref="#d0"/>
  </iact:action>
  <iact:action type="add" startTime="57287">
    <iact:property name="dataType" value="strokeEraser"/>
    <iact:actionData xml:id="d17">
      <inkml:trace xmlns:inkml="http://www.w3.org/2003/InkML" xml:id="stk14" contextRef="#ctx0" brushRef="#br1">4787 6672 0</inkml:trace>
    </iact:actionData>
  </iact:action>
  <iact:action type="remove" startTime="57914">
    <iact:property name="style" value="instant"/>
    <iact:actionData xml:id="d18" ref="#d2"/>
  </iact:action>
  <iact:action type="add" startTime="57915">
    <iact:property name="dataType" value="strokeEraser"/>
    <iact:actionData xml:id="d19">
      <inkml:trace xmlns:inkml="http://www.w3.org/2003/InkML" xml:id="stk15" contextRef="#ctx0" brushRef="#br1">6846 7094 0</inkml:trace>
    </iact:actionData>
  </iact:action>
  <iact:action type="add" startTime="58787">
    <iact:property name="dataType" value="strokeEraser"/>
    <iact:actionData xml:id="d20">
      <inkml:trace xmlns:inkml="http://www.w3.org/2003/InkML" xml:id="stk16" contextRef="#ctx0" brushRef="#br1">8434 4341 0</inkml:trace>
    </iact:actionData>
  </iact:action>
  <iact:action type="add" startTime="60634">
    <iact:property name="dataType"/>
    <iact:actionData xml:id="d21">
      <inkml:trace xmlns:inkml="http://www.w3.org/2003/InkML" xml:id="stk17" contextRef="#ctx0" brushRef="#br0">4862 6226 0,'25'25'231,"-1"-25"-215,1 0 31,-25-25-40,0 0 8,25 25-14,-25-25 14,25 25-14,0 0 13,-1 0 40,1 0-53,0 0 13,0 0-13,0 0 14,-1 0-14,1 0 14,0 25 91,0-25-91,0 0 17,-25 25-31,24 0 14,-24 0-14,25-1 13,-25 1 2,0 0-15,0 0 14,25 0 0,-25-1-14,0 1 20,0 0-5,0 0 0,0 0-15,0-1 13,0 1 40,0 0-23,0 0 38,0 0-54,0-1 1,0 1-15,0 0 13,0 0 40,0 0-38,0-1-1,0 1 1,0 0 15,-25 0-9,25 0 25,-25-25-46,1 25 29,-1-25 8,0 0-37,0 0 14,0 0-14,1 0 13,-1 0-13,0 0 14,0 0-14,0-25 14,1 25 38,24-25-37,-25 25-15,0-25 29,25 0-8,-25 25 56,0-25-77,25 1 14,-24 24-8,24-25 8,0 0-14,0 0 30,0 0-30,0 1 13,0-1 2,0 0-1,0 0-8,0 0 9,0 1 62,0-1-72,0 0 10,0 0 185,0 0-186,0 1-14,0-1 67,0 0-67,0 0 30,0 0-16,0 1 32,24-1-25</inkml:trace>
    </iact:actionData>
  </iact:action>
  <iact:action type="add" startTime="64234">
    <iact:property name="dataType"/>
    <iact:actionData xml:id="d22">
      <inkml:trace xmlns:inkml="http://www.w3.org/2003/InkML" xml:id="stk18" contextRef="#ctx0" brushRef="#br0">5383 6276 0,'24'-25'116,"-24"50"-70,0-1-30,0 1 6,0 0-6,0 0-1,0 0 1,0-1-15,0 1 14,0 0 0,0 25-14,0-26 14,0 1-9,0 25-5,0-25 14,0-1 1,0 26-15,0-25 13,0 0 118,0-1-131,0 1 14,0 0 69,0 0-62,0 0-21,25-25 14,-25 25-14,0-1 14,25-24 0,-25 25-14,25-25 14,-25 25-14,25 0 14,24-25-14,1 49 13,-1-24-7,1 0-6,0-25 13,24 25-13,25 0 14,-24-25-14,-1 24 14,1-24-14,-26 0 13,1 0-13,-25 0 14,-1 0-14,26 0 13,-25 0-7,0 0 9,-1 0-15,1 0 0,25 0 12,-1 0 3,26 0-15,24 0 14,0 0-14,1 0 13,-1 0-13,-25 0 16,-24 0-13,-1 0 43,-24 0-46,0 0 14,25 0-14,-1 0 14,-24 0-14,25 0 13,-26 0-7,1 0 24,0 0-30,0 0 14,0 0 0,-1 0-14,26 0 14,-25 0-14,24-24 13,-24 24-7,25-25 24,-25 25-15,-1 0-15,1-25 14,25 25-14,-1 0 13,26 0-13,-50 0 14,0-25 7,-1 25-6,-24-25-15,25 1 13,0 24 2,0 0-15,0 0 13,-1-25-13,1 25 14,-25-25-8,25 0-6,-25 0 13,25 1-13,0 24 14,-25-50-14,24 25 13,1 25-13,0-50 14,-25 26 1,25 24-1,-25-50-8,25 50-6,-25-25 14,24 0-14,-24 1 13,0-1-13,0 0 14,0 0-14,0 0 13,-24 1 2,-1-1-15,25 0 20,-50-25-20,25 26 14,1-1-14,-26 0 13,25 0-13,-24 0 14,24 1 16,0 24-30,0-25 14,0 0-8,1 25-6,-1 0 13,0 0-13,0 0 14,0 0 32,0-25-46,1 25 13,24-25-7,-50 25 8,0 0-14,26 0 14,-26-24-14,0 24 14,26 0-14,-26 0 13,25 0-13,0 0 14,1 0-14,-1 0 14,0 0-9,0 0-5,-24 0 14,24 0-14,-25 0 13,25 0-13,-24 0 14,-1 0-14,1 0 14,-1 0-14,0 0 13,-24 0-13,0 0 14,24 0-9,0 0 26,25 0-17,1 24-14,-1-24 14,0 0-14,-25 25 0,1-25 13,-1 25 1,1-25-8,24 0 24,0 0-30,0 0 14,0 0-14,1 0 13,-1 0-13,0 0 14,0 0 23,0 0-23,1 0-14,-1 0 14,0 0 1,-25 0-15,1-25 13,-1 25 40,1-25-37,24 1-9,-50 24-8,26 0 16,-1-25-15,-24 25 14,24-25 28,0 0-42,1 25 29,24 0-29,-25 0 51,26 0-36,-1 0 69,0 0-70,0 0 271,25 25-271,-25-25-14,25 25 14,0 0-14</inkml:trace>
    </iact:actionData>
  </iact:action>
  <iact:action type="add" startTime="78730">
    <iact:property name="dataType"/>
    <iact:actionData xml:id="d23">
      <inkml:trace xmlns:inkml="http://www.w3.org/2003/InkML" xml:id="stk19" contextRef="#ctx0" brushRef="#br0">10418 6945 0,'25'0'131,"0"0"-109,-1 0-6,1 0 0,0 0-15,0 0 13,0 0 2,-1 0-1,1 0-14,0 0 14,25 0-8,-26 0-6,26 25 13,24-25-13,-49 0 14,50 0 0,-51 25-14,1-25 99,0 0-85,0 0 1,0 0 0,-1 25-10,1-25 10,0 0-1,0 0 54,-25-25-53,25 25-15,0 0 14,-1 0-14,1-25 67</inkml:trace>
    </iact:actionData>
  </iact:action>
  <iact:action type="add" startTime="88921">
    <iact:property name="dataType"/>
    <iact:actionData xml:id="d24">
      <inkml:trace xmlns:inkml="http://www.w3.org/2003/InkML" xml:id="stk20" contextRef="#ctx0" brushRef="#br0">12874 6846 0,'-25'0'31,"0"0"-30,50 0 129,0 0-114,-1 0-15,1 0 14,25 0-9,-25 0-5,24 0 18,1 0-18,24 0 14,-24 0-14,0 0 13,-1 0-13,1 0 14,-1 0-14,-24 0 13,0 0-13,0 0 16,0 0-16,-1 0 14,1 0-14,25 0 13,-25 0-13,-1 0 14,1 0-14,0 0 14,0 0 16,0 0-25,-1 0-5,-48 0 531</inkml:trace>
    </iact:actionData>
  </iact:action>
  <iact:action type="add" startTime="105570">
    <iact:property name="dataType"/>
    <iact:actionData xml:id="d25">
      <inkml:trace xmlns:inkml="http://www.w3.org/2003/InkML" xml:id="stk21" contextRef="#ctx0" brushRef="#br0">10344 6796 0,'0'25'200,"0"0"-199,0 0 14,24 0 0,-24 0-14,25-1 14,-25 1 1,0 0-1,25 0-14,-25 0 21,25-1-21,0 1 13,-1 0-13,1 0 14,0-25-14,-25 25 13,25-25-13,0 24 14,-1 1 1,1-25-15,0 25 13,0-25-7,0 25-6,24-25 13,-24 25-13,25-25 14,-1 0-14,-24 0 14,0 24-14,0-24 13,24 0-13,-24 0 14,0 0-14,0 0 20,-1 0-5,1 0-1,0-24 1,0 24-15,0 0 14,-25-25-14,25 0 29,-1 0-8,1 0 25,-25 1-31,25-1-15,0 25 13,0 0-7,-25-25-6,24 0 13,1 25 2,-25-25-15,25 25 14,-25-24-14,25 24 13,0-25-13,-1 0 14,1 25-14,0-25 13,0 0-7,-25 1 9,25 24-15,-25-25 13,24 25-13,-24-25 14,25 25-14,0 0 13,-25-25-13,25 25 14,0 0-14,-1 0 14,1 0-9,0 0-5,0 0 14,0 0-14,-1 0 14,1 0-14,25 0 16,-25 0-16,24 0 13,-24 0 2,0 0 0,0 25 3,-1 0-18,1-25 29,-25 25-14,25-1-1,-25 1 1,0 0 6,25 0-21,-25 0 14,25-25 32,-25 24-46,0 1 98,0 0-61,0 0 47,0 0-70,0-50 32,0 0-31,0 0-1,25 0-8,-25 1 9,24-1-1,1 25-14,-25-25 14,25 0 20,-25 0-17,25 25-2,0 0-15,-1 0 14,1 0 0,0 0-14,0 0 14,0 0 0,-1 0-14,1 0 14,0 0-9,0 0-5,0 0 14,-1 0-14,1 0 14,0 0 0,0 0-14,0 0 14,-1 0-14,1 0 14,0 0-14,0 0 13,0 0-7,-1 0 8,26 25-14,-25-25 45,0 25-8,-1-25-37,1 25 14,0-25 0,0 25-14,24-1 14,-24 1-14,25-25 14,0 25-14,-1-25 13,1 25-13,-25 0 14,24-25-9,-24 0-5,0 0 14,0 0-14,-1 0 14,1 0-14,25 0 13,-25 0-13,24 0 14,-24 0-14,0 0 14,0 0-14,-1 0 13,26 0-7,-25 24-6,0-24 13,-1 0 2,1 0 0,0 0-15,0 0 13,0 0-13,-1 0 14,1-24-14,0 24 20,0 0-5,0-25-1,-1 25 1,1-25-15,0 25 14,0-25-14,0 0 35,-25 1-20,0-1 0,0 0-1,0 0 16,0 0-15,0 1-9</inkml:trace>
    </iact:actionData>
  </iact:action>
  <iact:action type="add" startTime="134411">
    <iact:property name="dataType"/>
    <iact:actionData xml:id="d26">
      <inkml:trace xmlns:inkml="http://www.w3.org/2003/InkML" xml:id="stk22" contextRef="#ctx0" brushRef="#br0">17066 6846 0,'0'0'1,"0"25"0,24 0 12,-24 0 41,25-1-39,0 1 1,0-25 0,0 25-15,-1-25 13,1 25-13,0 0 14,0-25-9,0 24-5,24 1 14,-24 0-14,25-25 14,-1 25-14,1-25 13,0 25-13,-1-25 14,1 24-14,-1-24 13,-24 0-13,25 0 21,-25 0-21,24 0 13,1 0-13,-1 0 14,1 0-14,0 25 13,-1-25-13,26 0 14,-51 0-14,26 0 14,0 0-14,-1 0 13,-24 0-7,25-25-6,-26 25 13,1-24-13,0-1 14,0 0 1,0 25 15,0-25-30,-25 0 20,49 25-20,-24-24 14,0-1 32,24 0-32,-24 0 1,0 0-10,0 1 73</inkml:trace>
    </iact:actionData>
  </iact:action>
  <iact:action type="add" startTime="135770">
    <iact:property name="dataType"/>
    <iact:actionData xml:id="d27">
      <inkml:trace xmlns:inkml="http://www.w3.org/2003/InkML" xml:id="stk23" contextRef="#ctx0" brushRef="#br0">18728 6846 0,'24'0'216,"1"0"-201,0 0-14,-25-25 14,25 25-14,0 0 14,-1 0-14,1 0 13,0-25-13,0 25 136,0-24-52,-1 24-84,1 0 14,-25 24 0,0 1 1,0 0 0,0 0-15,0 0 13,-25-25-13,25 25 20,0-1-5,0 1-15,-24-25 14,24 25-14,-25-25 13,25 25-13,-25 0 14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6T20:15:25.9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949">
    <iact:property name="dataType"/>
    <iact:actionData xml:id="d0">
      <inkml:trace xmlns:inkml="http://www.w3.org/2003/InkML" xml:id="stk0" contextRef="#ctx0" brushRef="#br0">5531 13146 0,'-24'0'46,"-26"0"39,25 0-69,0 0-15,1 0 82,24 25-67,-25 0-15,-25-25 13,50 25 2,-25 0-9,-24 0-6,24-1 29,-25 1-14,50 0 15,-24-25-16,-1 25-8,25 0 24,0-1-15,-25 1-15,0 0 29,25 0-8,-25-25-21,25 25 14,0-1 0,0 1 1,0 0 15,0 0-30,0 0 20,0-1-5,0 1-15,25 0 29,0-25-29,-25 25 14,25-25-14,0 0 14,24 25-14,-24-25 13,0 0-7,0 24-6,24-24 13,-24 0 2,0 0-15,0 0 14,-1 0-14,1 25 13,0-25-13,25 0 14,-1 0-14,26 0 20,-1 0-20,25 0 14,1 25-14,-1 0 13,0 0-13,0-1 14,-24-24-14,24 25 14,-25 0-14,-24-25 13,-1 25-13,-24-25 52,0 0-52,0 0 13,0 0-13,-1 0 14,1 0 0,25 0-14,24 0 0,1 0 20,-1 0-20,1 0 13,24 0-13,-25 0 14,-24 0-14,24 0 13,-49 0-13,0 0 14,0 0 1,-1 0-1,1 0-8,0 0-6,25 0 14,-26 0-14,26 0 13,0 0-13,-26 0 14,51 0-14,-26 0 13,1 0-13,24 0 14,-49-25-14,0 25 14,0 0 23,0 0-23,0 0-14,-1 0 14,1 0-14,0 0 13,0 0 9,0 0 8,-1 0-30,1 0 14,0 0-14,0-25 13,0 25-13,24-25 14,1 1-14,-25 24 13,24 0-7,1 0-6,-25-25 14,-1 25 0,1-25 1,0 25-1,0-25-14,0 25 14,-1 0-14,1-25 14,0 1-9,0 24-5,0 0 14,-25-25-14,24 25 13,1 0 2,-25-25 0,25 25-15,-25-25 13,25 0-13,0 1 14,-1 24-9,-24-25-5,0 0 14,0 0-14,0 0 29,0 1 2,0-1-10,0 0-3,0 0-3,0 0 0,-24 1-1,-1-1 1,0 25 0,0-25-14,0 25-1,-24-25 14,24 25-14,0-25 13,-24 1-13,24 24 30,0-25-16,0 25 1,0 0-10,1 0-5,-1 0 14,-25 0-14,25 0 14,1 0-14,-26 0 13,25 0-13,-24 0 14,24-25-14,-25 25 13,25-25-13,-24 0 14,-1-24-8,1 24-6,-1-25 13,-25 1-13,1 24 14,0 0-14,-1 25 14,1 0-14,-1 0 13,1 0-13,-25-25 14,24 25-14,1-25 20,0 1-20,24 24 14,25 0 0,-24 0-14,24 0 14,0 0-14,0 0 13,0 0-13,-24 0 14,24 0-14,-25 0 14,-24 0-9,24 0-5,1 0 14,-26 0-14,26 0 13,-1 0-13,0 0 14,1 0-14,24 0 14,0 0 0,0 0-14,1 0 14,-26 0-9,25 0-5,-24 0 14,24 0 1,-25 0-15,25 0 13,-24 0-13,24 0 30,-25 0-30,26 0 13,-1 0-7,0 0-6,0 0 13,0 24-13,0-24 14,1 25-14,-1-25 45,0 0-45,0 0 14,0 0-9,1 25-5,-1-25 14,-25 0 0,25 0-14,1 25 14</inkml:trace>
    </iact:actionData>
  </iact:action>
  <iact:action type="add" startTime="37324">
    <iact:property name="dataType"/>
    <iact:actionData xml:id="d1">
      <inkml:trace xmlns:inkml="http://www.w3.org/2003/InkML" xml:id="stk1" contextRef="#ctx0" brushRef="#br0">7045 11881 0,'-25'0'69,"0"0"-68,0 0 13,0 0-13,1 0 14,-1 0 23,0 0-23,0 0-14,0 0 14,0 0-14,-24 0 14,24 0-14,-25 0 13,26 0-13,-26 25 36,25-25-36,-24 25 14,24-25 0,0 0-14,0 0 14,0 0-14,1 0 45,-1 25-40,0 0-5,0-1 14,0 1-14,1-25 14,-1 25-14,0 0 13,0 0-13,-24-1 14,49 1-14,-25 0 14,0 0-14,25 0 13,-25-25-7,25 25-6,-25-1 13,25 1-13,-24-25 14,24 25-14,0 0 14,0 0 0,0-1 1,-25-24-15,25 25 13,-25 0-7,25 0-6,-25-25 14,25 25-14,0-1 13,0 1 2,0 0-1,0 0 1,0 0 6,0-1-21,0 1 29,25 0 17,-25 0-31,25-25-10,0 0 10,-1 0 2,-24 25-12,25-25 25,0 0-15,0 24-2,0-24-13,-1 0 13,1 0-13,0 0 14,0 0-14,0 0 14,-1 0-14,1 0 13,0 0 2,0 0-15,0 0 13,-1 0-7,1 0-6,0 0 14,0 0 0,0 0-14,-1 0 14,1 0-14,0 0 13,0 0-13,0 0 14,24 0-14,-24 0 14,25 0-9,-26 0-5,1 0 14,25 0 16,-25 0-30,0 0 14,24 0-14,1 0 13,24 0-13,1 0 14,24 0-9,-25 0 10,25 0-15,-24 0 14,-26 0-14,1 0 13,-25 0-13,0 0 30,-1 0-16,-24-24-8,25 24-6,-25-25 13,25-25-13,0 50 14,0-25-14,-1 25 14,1 0 19,-25-24-15,0-1-4,25 0 1,-25 0 0,25 25-15,0-25 13,-25 1 2,0-1-15,0 0 14,0 0-9,0 0-5,0 1 14,0-1-14,0 0 13,0 0 2,0 0-15,0 1 14,0-1-14,0 0 13,0 0-13,-25 0 14,0 0-9,25 1-5,-25 24 14,25-25-14,0 0 14,-25 25 0,25-25-14,-24 25 14,24-25-14,-25 25 14,0-24-14,0-1 13,-24 25-7,24 0-6,0-25 13,0 25 2,0-25 0,1 25-1,-1-25-14,0 25 30,0 0-25,0-24 10,1-1 68,-1 25-83,0 0 14,0 0-14,-24-25 14,24 25 0,0 0 70,0 0-69,0 0-1,1 0-14,-1 0 14,0 0-14,0 0 13,0 0-7,-24 0 256,24 0-247,0 0-15</inkml:trace>
    </iact:actionData>
  </iact:action>
  <iact:action type="add" startTime="40980">
    <iact:property name="dataType"/>
    <iact:actionData xml:id="d2">
      <inkml:trace xmlns:inkml="http://www.w3.org/2003/InkML" xml:id="stk2" contextRef="#ctx0" brushRef="#br0">6524 12402 0,'-25'0'84,"25"-24"16,0-1-53,25 0-46,-1 25 14,1 0-14,0 0 14,0 0 54,0-25-54,-1 25 70,1 0 85,0 0-155,0 0-14,0 0 14,-1 0 1,1 0 68,0 0-68,25 0-15,-25 0 13</inkml:trace>
    </iact:actionData>
  </iact:action>
  <iact:action type="add" startTime="47709">
    <iact:property name="dataType"/>
    <iact:actionData xml:id="d3">
      <inkml:trace xmlns:inkml="http://www.w3.org/2003/InkML" xml:id="stk3" contextRef="#ctx0" brushRef="#br0">6871 12080 0,'0'0'1,"0"25"13,0-1 2,0 1-15,0 0 13,0 0-13,0 0 14,0 0 23,0-1 9,0 1-32,0 0 8,0 0-8,0 0 16,0-1-15,0 1-15,0 0 14,0 0 0,0 0-8,0-1 9,0 1 46,0 0-40,0 0-14,0 0 116,25-1-109,0-24-14,-1 25 0,1-25 29,0 0 7,0 0-21,0 25-15,-1-25 14,1 0-14,0 25 13,25-25-13,-1 25 14,1-25-14,-1 24 14,-24 1-9,25-25-5,-25 25 14,-1-25-14,1 0 76,0 0-71,0 0 57,0 0-62,-25-25 13,24 25 2,-24-25-9,25 25-6,0-24 13,0 24-13,0-25 14,-1 25 1,-24-25-15,25 0 13,0 25-13,-25-25 14,50 1-14,-50-1 20,24 0-20,1 0 14,-25 0-14,25 1 13,-25-1-13,25 0 14,-25 0-14,0 0 13,0 1 2,0-1 0,0 0 6,0 0 25,0 0-46,0 1 36,0-26-22,-25 0 1,0 25-15,25-24 13,-25 24-13,1-25 14,-1 26 1,25-1-1,-25 0-8,0 0 8,0 0 1,1 25 0,-1 0-15,0-24 13,0 24-13,0-25 14,1 0-14,-26 25 14,25 0-9,0 0-5,1-25 14,-1 25-14,0 0 13,0 0 18,0 0-17,1 0 1,-1 0-10,0 0 10,0 0 47,0 0-41,1 0 9,-1 0-30,0 0 14,0 0 0,0 25-14,1-25 14,-1 0 1,25 25-10,-25 0-5,25-1 14,-25 1-14,25 0 13,-25-25-13,25 25 14,-24 0-14,24-1 14,-25-24-14,25 25 283</inkml:trace>
    </iact:actionData>
  </iact:action>
  <iact:action type="add" startTime="62982">
    <iact:property name="dataType"/>
    <iact:actionData xml:id="d4">
      <inkml:trace xmlns:inkml="http://www.w3.org/2003/InkML" xml:id="stk4" contextRef="#ctx0" brushRef="#br0">11956 12650 0,'25'0'231,"-1"0"-209,1 0-6,0 0-15,0 0 29,-25-24-14,25 24-15,-1 0 14,1 0 0,0 0-8,0 0 8,25 0-14,-26 0 61,1 0-61,0 0 14,0 0-9,0 0-5,24 0 14,-24 0-14,0 0 13,49 0-13,-24 0 14,-25 0-14,24 0 14,1 0-14,-25 0 35,-1 0-20,1 0 0,0 0-15,0 0 13,0 0-13,24 0 14,1 0 1,24 0-15,1 0 13,-1 0-7,25 0-6,1 0 13,-51 24-13,1-24 14,-25 0-14</inkml:trace>
    </iact:actionData>
  </iact:action>
  <iact:action type="add" startTime="66852">
    <iact:property name="dataType"/>
    <iact:actionData xml:id="d5">
      <inkml:trace xmlns:inkml="http://www.w3.org/2003/InkML" xml:id="stk5" contextRef="#ctx0" brushRef="#br0">11584 12402 0,'25'-24'216,"-1"24"-138,1 0-9,0 0-53,0 0 22,0 0 46,-1 0-68,1 0-15,0 0 98,0 0-83,0-25 185,-1 25-186,1 0-14</inkml:trace>
    </iact:actionData>
  </iact:action>
  <iact:action type="add" startTime="69796">
    <iact:property name="dataType"/>
    <iact:actionData xml:id="d6">
      <inkml:trace xmlns:inkml="http://www.w3.org/2003/InkML" xml:id="stk6" contextRef="#ctx0" brushRef="#br0">9550 14039 0,'25'0'15,"-1"0"101,1 0-115,0 0 14,0 0 7,0 0-6,-1 0 30,1 0-45,0 0 14,25 0-14,-26 0 20,1 0-5,0 0-15,0 0 0,24 0 12,1 0-12,-25 0 14,0 0-14,24 0 14,-24 0-14,25 0 13,-25 25-13,-1-25 20,1 0-20,-25 25 14,25-25-14,0 0 14,0 0-14,-1 0 13,1 0-13,25 0 14,-25 0-14,-1 0 14,1 0-14,0 0 13,0 0-7,0 0-6,-1 0 13,1 0-13,0 0 14,0 0-14,0 0 14,-1 0 0,1 0-14,0 0 14,0 0-14,0-25 20,-1 0-20,1 25 14,0 0-14,0 0 0,0 0 12,-1 0 3,1 0-15,0 0 14,0 0-14,24 0 13,-24 0-13,25 0 14,-25 0-9,24 0-5,-24 0 14,0 0-14,0 0 14,0 0-14,-1-24 13,1 24-13,0 0 14,49-25-14,-24 25 13,0-25-13,-26 25 14,1 0-8,25 0 8,-25 0-14,-1 0 14,1 0-14,0 0 0,0 0 12,0 0 3,24 0-15,1 0 14,-25 0-14,24 0 13,1 0-7,-25 0-6,-1 0 13,26 0-13,-25 0 14,0 0-14,24 0 14,1 0-14,0 0 13,-1 0-13,-24 0 14,25 0-14,-1 0 14,-24 0-9,25 0-5,-26 0 14,26 0 0,0 0-14,-26 0 0,26 0 13,-25 0 2,0 0-15,-1 0 13,26 0-13,-25 0 14,24 0-9,1 0-5,0 0 14,24 0-14,-24 0 14,-1 0-14,1 0 13,0 0-13,-26 0 14,26 0-14,-25 0 14,0 0-14,24 0 13,-24 0-7,0 0-6,0 0 13,-1 0-13,1 0 14,0 0 1,0 0-15,0 0 0,-1 0 12,1 0-12,0 0 14,0 0 0,24 0-8,-24 0-6,0 0 14,0 0-14,0 0 82,-1 0-82,1 0 14,0 0 1,25 0-15,-26 0 0,1 0 12,25 0 3,-25 0-15,-1 0 51,1 0-36,0 0 185,0-25 68,0 25-253,0 0 0,-1 0 517,26 0-518,-25 0 7,0 0-21,-1 0 14,26 0-14,-25 0 14,0 0-14,-1 0 13</inkml:trace>
    </iact:actionData>
  </iact:action>
  <iact:action type="add" startTime="87860">
    <iact:property name="dataType"/>
    <iact:actionData xml:id="d7">
      <inkml:trace xmlns:inkml="http://www.w3.org/2003/InkML" xml:id="stk7" contextRef="#ctx0" brushRef="#br0">16892 13816 0,'25'0'169,"0"0"-153,-1 0 15,1 0-30,0 0 13,0 0 2,0 0-15,-1 0 0,1 0 19,0 0-19,0 0 14,0 0-14,24 0 13,1 0-13,-25 0 14,24 0-14,-24 0 14,0 0 0,0 0-14,-1 0 14,1 0-8,0 0-6,0 0 13,0 0-13,24-25 14,1 25-14,-25 0 13,24 0-13,1 0 14,0 0-14,-26 0 14,26 0-14,0 0 20,-1 0-20,1 0 13,-1 0-13,1 0 14,0 0-14,-26 0 14,1 0 0,0 0-14,0 0 14,0 0 1,-1 0-10,1 0-5,25 0 14,-25 0-14,-1 0 13,1 0-13,0 0 14,25 0-14,-1 0 14,1 0-14,0 0 13,-1 0-13,-24 0 14,25 0-9,-1 0-5,-24 0 14</inkml:trace>
    </iact:actionData>
  </iact:action>
  <iact:action type="add" startTime="91725">
    <iact:property name="dataType"/>
    <iact:actionData xml:id="d8">
      <inkml:trace xmlns:inkml="http://www.w3.org/2003/InkML" xml:id="stk8" contextRef="#ctx0" brushRef="#br0">16892 12750 0,'0'0'1,"25"0"59,0 0 72,-1 0-110,1 0-6,0 0 31,0 0-32,0 0 23,-1 0-22,1 0-1,0 0-14,0 0 14,0 0-14,-1 0 36,1 0 41,0 0-62,0 0-10,0 0 41,-1 0-31,1 0-1,0 0 7,0 0-21,0 0 30,-1 0 16,1 0-32,0 0-14,0 0 5,0 0 9,0 0 1,-1 0 15,1 0-30,0 0 14,0 0 7,0 0-6,-1 0-15,1 0 13,0 0-13,0 0 14,0 0 54,-1 0-68,1 0 14,0 0 0,0 0-14,24 0 14,-24 0-14,0 0 98,0 0-98,0 0 14,-1 0-14,1 0 14,0 0 38,0 0-52,0 0 14,-1 0 23,1-25-23,25 25-14,-1-25 14,1 25-14,0-25 13,24 0 2,-24 25-15,-25-24 14</inkml:trace>
    </iact:actionData>
  </iact:action>
  <iact:action type="add" startTime="101189">
    <iact:property name="dataType"/>
    <iact:actionData xml:id="d9">
      <inkml:trace xmlns:inkml="http://www.w3.org/2003/InkML" xml:id="stk9" contextRef="#ctx0" brushRef="#br0">20141 13767 0,'0'24'162,"25"1"-146,0-25-10,0 0-5,0 0 14,-1 0-14,1 0 14,0 0-14,0 0 13,0 0-13,-1 0 14,26 0-14,-25 0 14,24 0-14,-24 0 20,25 0-20,-25 0 13,-1 0 71,26 0-69,-25 0-15,0 0 13,0 0-13,-1 0 14,26 0-14,-25 0 83,0 0-69,-1 0 1,1 0-15,0 0 36,0 0-22,0 0-14,-1 0 14,26 0-14,-25 0 14,0 0-14</inkml:trace>
    </iact:actionData>
  </iact:action>
  <iact:action type="add" startTime="104477">
    <iact:property name="dataType"/>
    <iact:actionData xml:id="d10">
      <inkml:trace xmlns:inkml="http://www.w3.org/2003/InkML" xml:id="stk10" contextRef="#ctx0" brushRef="#br0">22076 12427 0,'25'0'215,"-25"25"-130,0 0-69,0 0-15,0-1 13,0 1 2,0 0-15,0 0 14,0 0-14,0-1 13,0 1-13,0 0 14,0 0-9,0 0-5,0 24 14,0-24 1,0 0-15,0 0 13,0-1-13,0 26 14,0-25-14,0 24 14,0-24-14,0 0 13,0 25-7,0-26 8,0 1 1,0 0 0,0 0 15,0 0-9,0 0-6,25-1-1,-25 1 1,0 0 53,0 0-53,0 0-1,25-1 70,-25 1-69,24 0-1,1 0-14,25-25 14,-1 25-14,26-25 14,-1 24-9,1-24 10,-26 0-15,26 0 13,-26 0-13,1 0 14,0 0-14,-26 0 14,26 0-14,-25 0 13,24 0-13,-24 0 14,25-24-9,-25 24-5,24 0 14,1-25-14,-1 0 14,26 25-14,-26-25 13,26 25-13,-1-25 14,-24 25-14,24 0 13,-24 0-13,-1 0 21,-24 0 9,0 0-30,-25-24 199,-25 24-199</inkml:trace>
    </iact:actionData>
  </iact:action>
  <iact:action type="add" startTime="106516">
    <iact:property name="dataType"/>
    <iact:actionData xml:id="d11">
      <inkml:trace xmlns:inkml="http://www.w3.org/2003/InkML" xml:id="stk11" contextRef="#ctx0" brushRef="#br0">22324 12204 0,'0'-25'169,"25"0"-153,0 25-1,0 0-14,-1 0 14,26-25-14,0 25 13,24 0-13,0 0 14,1 0-14,24 0 14,-24 0-9,-26 0-5,1 0 14,-25 0 16,-1 0-30,1 0 14,25 0-14,24 0 13,1 0-13,24 0 14,0 0-9,0 0-5,-24 0 14,-26 0 233,-24 25-247,-25 0 13,0 0 2,0 0-10,0 0-5,0-1 14,0 1-14,0 0 14,0 0-14,0 0 13,0-1-13,0 1 14,0 0-14,0 0 13,0 0 9,0-1-8,0 1 16,0 0-30,0 0 14,0 0 1,0-1 6,0 1-7,0 0-14,0 0 14,0 0 1,0-1-15,0 1 13,0 0-13,0 25 14,0-26 1,0 26-10,0-25-5,0 0 14,0-1-14,0 1 13,0 0-13,0 0 14,0 0 1,0-1-15,0 1 13,0 0-13,0 0 14,0 0-9,0 0-5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6T20:27:30.28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act:action type="add" startTime="55941">
    <iact:property name="dataType"/>
    <iact:actionData xml:id="d0">
      <inkml:trace xmlns:inkml="http://www.w3.org/2003/InkML" xml:id="stk0" contextRef="#ctx0" brushRef="#br0">2704 5035 0,'-25'-24'46,"0"24"171,0 0-216,0 0 13,25 24 2,-24-24 6,-1 25-6,0-25-1,0 25 1,0-25 0,1 0 6,24 25-6,-25-25-15,0 0 13,0 25-13,0-1 14,1 1 16,24 0 7,0 0-22,-25-25-15,25 25 29,-25-1-15,25 1 7,-25-25-21,25 25 14,0 0-14,0 0 14,0-1 16,0 1-30,0 0 14,0 0 7,0 0-7,0-1-14,0 1 14,0 0 1,0 0-15,0 0 13,0-1 2,0 1-15,0 0 14,0 0-9,0 0-5,0-1 14,25-24-14,-25 25 13,25-25 2,0 25-15,-25 0 0,24 0 13,1-25 1,0 25-14,0-25 14,0 0-9,-1 24-5,1-24 14,25 25-14,-25-25 14,-1 25-14,26-25 13,-25 0-13,0 0 14,24 25-14,-24-25 14,25 25-14,-1-25 13,1 24-7,-25-24-6,0 0 13,-1 0-13,1 0 14,25 0-14,-25 0 14,24 0-14,1 0 13,-1 0-13,1 0 14,24 0-14,-24 0 20,0 0-20,-1 0 14,26 0-14,-51 0 13,26 0-13,-25 0 45,0 0-45,0 0 14,-1 0-9,1 0-5,0 0 14,-25-24-14,25 24 13,-25-25-13,25 25 14,-25-25 1,24 0-15,-24 0 13,25 1 2,-25-1-10,25 0-5,0 0 14,-25 0-14,0 0 29,0-24-29,0 24 14,0 0 1,0 0-15,0 1 13,0-1-7,0 0-6,0 0 13,0 0 2,0 1-15,0-1 14,0 0-14,0 0 13,-25 25 2,25-25-1,0 1-14,-25-1 36,0 0-36,1 0 14,24 0-14,-25 25 14,25-24 0,-25 24-14,0-25 14,0 25-9,1-25-5,-1 25 14,0 0-14,0-25 14,0 0-14,0 25 13,1-24 2,-1 24-1,0 0-14,0 0 21,0-25-21,1 25 13,-1-25 17,0 25-30,0 0 14,0-25-14,-49 25 14,24-25-14,-24 1 13,24 24-7,26-25-6,-1 25 45,0 0-45,0 0 13,0 0 24,1 0-22,-1 0 0,0 0-15,-25 0 13,1 0-13,-1 25 14,1-1 123,24-24-137,0 25 14</inkml:trace>
    </iact:actionData>
  </iact:action>
  <iact:action type="add" startTime="60892">
    <iact:property name="dataType"/>
    <iact:actionData xml:id="d1">
      <inkml:trace xmlns:inkml="http://www.w3.org/2003/InkML" xml:id="stk1" contextRef="#ctx0" brushRef="#br0">6201 5085 0,'-25'0'15,"1"0"16,-1 25-30,0-25 21,25 25-7,-25-25 1,0 0 33,25 24-29,-24-24-5,-1 0-14,25 25 14,0 0-14,-25-25 45,25 25-24,0 0-6,-25-25-1,25 24 1,-25 1-1,25 0 1,0 0 6,0 0-21,0-1 14,0 1 4,0 0-4,0 0 1,0 0 0,0-1 2,0 1 13,0 0-15,0 0-15,0 0 14,0-1 0,0 1 1,25 0-9,-25 0-6,0 0 13,25-1 2,-25 1-1,25 0 1,0 0 0,-25 0-15,24 0 20,1-1-6,0 1-14,0-25 14,0 25 1,-1-25-15,26 25 13,0 0-13,-1-1 14,26 1-14,-1-25 14,-24 25-9,-1-25-5,1 25 14,-1-25-14,-24 25 13,25-25-13,-25 24 14,-1-24 1,1 0-1,0 0-14,0 0 14,0 0-9,0 0 10,24 0-15,1 0 14,-1 0-14,1 0 13,0 0-13,-1 0 14,-24 0 1,0 0-1,0 0-8,-1-24 8,-24-1 1,25 25-15,-25-25 14,25 0-14,-25 0 13,25 25 2,-25-24-15,0-1 13,25 0 9,-25 0-22,0 0 13,0 1-13,0-1 14,0 0-14,0 0 14,0 0-14,0 0 13,0 1-13,0-1 14,0 0-9,0 0-5,0 0 14,0 1 1,0-1-15,0-25 13,0 25 2,0 1-1,0-1 1,0 0-9,0 0 40,0 0 6,0 1-52,0-1 14,0 0 0,-25 25 1,25-25-15,-25 25 13,0-25-13,0 25 14,1 0 1,-1 0-10,0-24-5,0 24 14,-24 0-14,24 0 14,0-25-14,-49 25 13,49-25-13,-25 25 14,1-25 38,24 25-52,-25 0 14,25 0 0,-24 0-14,24-25 14,-25 25 1,25-24-1,-24 24-8,24 0-6,0 0 29,0-25-14,1 25-15,-1 0 13,0 0-13,0 0 14,0 0-14,1 0 14,-1 0 38,0 0 0,0 0-6</inkml:trace>
    </iact:actionData>
  </iact:action>
  <iact:action type="add" startTime="79072">
    <iact:property name="dataType"/>
    <iact:actionData xml:id="d2">
      <inkml:trace xmlns:inkml="http://www.w3.org/2003/InkML" xml:id="stk2" contextRef="#ctx0" brushRef="#br0">8409 5904 0,'25'-25'238,"-1"25"-223,1 0 1,0 0-15,0 0 14,24 0 0,1 0-14,-25 0 14,24 0-14,-24 0 36,0 0-36,0 0 13,0 0-13,-1 0 14,1 0 1,0 0-15,0 0 13,24 0-13,-24 0 14,0 0-9,0 0-5,0 0 61,0 0-61,-1 0 13,1 0-13,25 0 14,-25 0-8,-1 0-6,1 0 13,0 0 33,0 0-31,0 0-15,-1 0 20,1 0-20,0 0 14,0 0-14,0 0 13,-1 0 2,1 0 37,0 0-52,0 0 45,0 0-15,-1 0-15</inkml:trace>
    </iact:actionData>
  </iact:action>
  <iact:action type="add" startTime="84291">
    <iact:property name="dataType"/>
    <iact:actionData xml:id="d3">
      <inkml:trace xmlns:inkml="http://www.w3.org/2003/InkML" xml:id="stk3" contextRef="#ctx0" brushRef="#br0">10269 5879 0,'25'0'153,"0"0"-121,0 0-1,-1 0-16,1 0-8,0 0 9,0 0-1,0 0 1,-1 0-15,1 0 45,0 0-24,0 0-21,0 0 14,-1 0-14,1 0 13,0 0-13,0 0 14,24 0-14,-24 0 14,0 0 85,0 0-78,0 0-21,-1 0 14,1 0-14,0 0 13,0 0-13,24 0 14,-24 0-14,25 0 13,-1 0-13,1 0 68,-25 0-68,0 0 13,0 0-13,-1 0 14,1 0 0,0 0 139,0 0-38,0 0-31,-1 0-70</inkml:trace>
    </iact:actionData>
  </iact:action>
  <iact:action type="add" startTime="100644">
    <iact:property name="dataType"/>
    <iact:actionData xml:id="d4">
      <inkml:trace xmlns:inkml="http://www.w3.org/2003/InkML" xml:id="stk4" contextRef="#ctx0" brushRef="#br0">12402 5854 0,'0'-25'69,"25"25"47,0 0-101,0 0-14,0 0 67,-1 0-52,1 0-1,0 0-14,0 0 14,0 0-14,-1 0 14,1 0-9,0 0 10,0 0-1,0 0 1,-1 0 0,1 0-15,0 0 13,0 0 55,0 0-68,-1 0 14,1 0-14,0 0 14,0-25-14,24 25 13,-24-25-7,50 25-6,-26-24 45,-24 24-31,25 0-14,-50-25 14,25 25-14,-1-25 14,26 0 38,-25 25-37,24 0-1,-24 0-14,0 0 67,0 0-67,0 0 14,-1 0 1,1 0 21,0 0-21,0 0 0,0 0 285,-1 0-300,1 0 13,0 0-13,0 0 14,24 0 1,-24 0-10,25 0-5,24 25 14,-49-25-14,25 25 13,-1-25-13,1 0 14,-1 0-14,-24 0 14,25 0-14,-25 0 13,-1 0-13,1 0 14,0 0-8,25 0-6,-25 0 13,24 0-13,26 0 14,-26 0-14,1 0 13,24 0 2,-24 0-15,-1 0 14,26 0-14,-26 0 13,1 0-7,0 0-6,-1 0 13,-24 0-13,25 0 14,-1 0-14,1 0 14,24 0-14,1 0 13,-26 0-13,26 0 14,-26 0-14,-24 0 14,25 0-9,24 0-5,-49 0 14,25 0-14,-1 0 13,1 0-13,24 0 14,-24 0-14,24 0 14,-24 0-14,-1 0 13,1 0 2,0 0 91,-26 0-45,1 0-61,0 0 30,0 0-25,0 0-5,0 0 14,24 0-14,-24 0 13,0 0-13,0 0 14,-1 0 32,1 0-41,0 0-5,0 0 14,24 0 1,-24 0-15,25 0 13,-25 0-13,-1 0 0</inkml:trace>
    </iact:actionData>
  </iact:action>
  <iact:action type="add" startTime="132749">
    <iact:property name="dataType"/>
    <iact:actionData xml:id="d5">
      <inkml:trace xmlns:inkml="http://www.w3.org/2003/InkML" xml:id="stk5" contextRef="#ctx0" brushRef="#br0">2753 7020 0,'0'0'1,"0"-25"91,25 25-85,0 0 55,0 0-46,0 0-15,-1 0 14,1 0-9,0 0-5,0 0 61,0 0-61,-1-25 13,1 25-13,25 0 14,-25 0-9,-1 0-5,1 0 14,0 0-14,0 0 29,0 0-14,-1 0-15,1 0 14,0 0 0,0 0-8,0 0-6,-1 0 13,1 0-13,25 0 14,-1 0-14,1 0 14,0 0-14,-26 0 13,1 0-13,25 0 14,-25 0 54,0 0-68,-1 0 14,1 0 0,0 0-14,0 0 14</inkml:trace>
    </iact:actionData>
  </iact:action>
  <iact:action type="add" startTime="137439">
    <iact:property name="dataType"/>
    <iact:actionData xml:id="d6">
      <inkml:trace xmlns:inkml="http://www.w3.org/2003/InkML" xml:id="stk6" contextRef="#ctx0" brushRef="#br0">4440 7069 0,'25'0'539,"0"0"-538,-1 0 30,1 0-16,0 0 1,0 0-15,0 0 51,-1 0-51,1 0 14,0 0 0,0 0 23,0 0-22,-1 0-15,1 0 14,0 0-14,0 0 60,0 0-54,0 0-6,-1 0 13,1 0 2,0 0-15,0 0 14,0 0-14,-1 0 13,1 0 24,0 0-37,0 0 14,0 0 0,-1 0-14,1 0 14,0 0 38,0 0-37,0 0 0,-1 0-15,1 0 13,0 0 55,0 0-37,0 0 184,-1 0-200,1 0 184,0 0-184,0 0-10,0 0 73,-1 0-64,1 0-8,0 0 8,-25 25-14,50-25 14,-26 25-14</inkml:trace>
    </iact:actionData>
  </iact:action>
  <iact:action type="add" startTime="143611">
    <iact:property name="dataType"/>
    <iact:actionData xml:id="d7">
      <inkml:trace xmlns:inkml="http://www.w3.org/2003/InkML" xml:id="stk7" contextRef="#ctx0" brushRef="#br0">4564 7119 0,'-25'0'1,"25"-25"183,25 25-183,0 0 13,0 0-13,-1 0 14,1 0-14,0 0 13,0 0-13,0 0 14,-1 0-14,1 0 14,0 0-9,25 0-5,-25 0 14,-1 0-14,26 0 14,-25 0-14,24 0 13,-24 0-13,0 0 14,0 0-14,0 0 13,-1 0-13,1 0 14,0 0-8,0 0-6,0 0 13,-1 0 2,26 0-15,-25 0 13,24 0-13,1 0 183,-25 0-168,0 0 0</inkml:trace>
    </iact:actionData>
  </iact:action>
  <iact:action type="add" startTime="145406">
    <iact:property name="dataType"/>
    <iact:actionData xml:id="d8">
      <inkml:trace xmlns:inkml="http://www.w3.org/2003/InkML" xml:id="stk8" contextRef="#ctx0" brushRef="#br0">6424 6970 0,'25'0'448,"0"0"-433,0 0 1,0 0-10,-1 0-5,1 0 14,0 0 1,0 0-1,0 0 1,-1 0-15,1 0 14,0 0 7,0 0-21,0 0 13,24 0-13,-24 0 14,0 0-14,0 0 14,0 0-14,-1 0 13,1 0-13,0 0 14,25 0 70,-26 0-54,1 0-9,0 0 79,0 0-86,0 0 54,-1 0-68,1 0 14,0 0-14,0 0 13,0 0-13,-1 0 0,26 0 13,0 0 2,-26 0 37,1 0-37</inkml:trace>
    </iact:actionData>
  </iact:action>
  <iact:action type="add" startTime="148340">
    <iact:property name="dataType"/>
    <iact:actionData xml:id="d9">
      <inkml:trace xmlns:inkml="http://www.w3.org/2003/InkML" xml:id="stk9" contextRef="#ctx0" brushRef="#br0">8235 7069 0,'25'0'184,"0"0"-183,0 0 29,-1 0-14,1 0 0,0 0 6,0 0-7,0 0-14,-1 0 14,1 0-14,0 0 14,0 0-14,0 0 29,-1 0-8,1 0-21,0 0 14,0 0 0,0 0-14,-1 0 45,1 0-24,0 0-21,0 0 14,0 0-14,-1 0 14,1 0-14,0 0 13,25 0-13,-1 0 14,1 0-14,-25 0 13,0 0 40,-1 0-39,1 0-14,0 0 0,0 0 29,0 0 8,-1 0-37,26 0 13,-25 0 2,0 0-15,-1 0 13,1 0-13,0 0 14,25 0-14,-26 0 14,1 0-9,0 0-5,25 0 45,-26 0-45,1 0 14,0 0-14,25 0 13,-26 0-13,26 0 14,0 0-8,-26 0-6,1 0 13,0 0 2,0 0-1,0 0-14,-1 0 14,1 0-14,0 0 14,0 0-14,0 0 16,24 0-13,-24 0-3,25 0 13,-25 0-13</inkml:trace>
    </iact:actionData>
  </iact:action>
  <iact:action type="add" startTime="153579">
    <iact:property name="dataType"/>
    <iact:actionData xml:id="d10">
      <inkml:trace xmlns:inkml="http://www.w3.org/2003/InkML" xml:id="stk10" contextRef="#ctx0" brushRef="#br0">10616 7069 0,'-24'0'185,"24"-24"-170,24 24 39,1 0-23,0 0 0,0 0-9,0 0-6,-1 0 15,1 0-15,0 0-1,0 0 23,0 0-22,-1 0 0,1 0 37,0 0-37,0 0-15,0 0 13,-1 0-13,1 0 14,25 0-14,-25 0 13,-1 0-13,1 0 14,0 0-14,0 0 14,0 0-9,0 0 41,-1 0-46,1 0 29,0 0 8,0 0-22,0 0-15,-1 0 13,1 0-13,0 0 114,0 0-114,0 0 0,-1 0 13,1 0-13,0 0 14,25 0-9,-26 0 10,26 0-15,-25 0 129,0 0-129,-1 0 14,26 0 1,0 0-15,-1 0 0,1 0 367,-25 0-353,-1 0 1,1 0-15,0 0 0,0 0 19</inkml:trace>
    </iact:actionData>
  </iact:action>
  <iact:action type="add" startTime="156691">
    <iact:property name="dataType"/>
    <iact:actionData xml:id="d11">
      <inkml:trace xmlns:inkml="http://www.w3.org/2003/InkML" xml:id="stk11" contextRef="#ctx0" brushRef="#br0">12973 7169 0,'25'0'216,"-1"0"-194,1 0-6,25 0-1,-25 0-14,-1 0 14,1 0-14,0 0 14,0 0 0,0 0-14,0 0 14,-1 0-9,1 0-5,0 0 14,0 0-14,0 0 14,-1 0 0,1 0-14,0 0 14,0 0-14,0 0 13,-1 0-13,1 0 21,25 0-21,-1 0 13,-24 0-13,25 0 14,-25 0-14,-1 0 29,1 0-29,0 0 14,0 0-14,0 0 13,24 0-7,-24 0-6,49 0 14,-24 0-14,24 0 13,1 0-13,-26 0 14,1 0-14,0 0 13,-25 0 24,-1 0-7,1 0 1,0 0-17,0 0 1,0 0-10,-1 0-5,26 0 14,24 0-14,26 0 14,-1 0-14,25 0 13,0 0-13,-25 0 14,0 0-14,-24 0 14,-26 0-14,1 0 13,0 0-7,-26 0 24,1 0-15,0 0-15,0 0 13,0 0-13,-1 0 14,1 0-14,25 0 14,-25 0-9,-1 0-5,1 0 14,0 0-14,0 0 13,0 0-13,-1 0 14,1 0-14,0 0 14,25 0-14,-26 0 13,1 0-13,25 0 14,-25 0-9,24 0-5,-24 0 14,25 0-14,-26 0 14</inkml:trace>
    </iact:actionData>
  </iact:action>
  <iact:action type="add" startTime="166879">
    <iact:property name="dataType"/>
    <iact:actionData xml:id="d12">
      <inkml:trace xmlns:inkml="http://www.w3.org/2003/InkML" xml:id="stk12" contextRef="#ctx0" brushRef="#br0">3274 15255 0,'0'-25'62,"0"0"-40,0 50-6,0 0-15,0 0 13,0-1-13,0 26 14,25 0-14,-25-1 14,25 1-14,-25 0 13,0-1-13,0 1 14,0-1-8,0 1-6,0 0 13,0-1-13,25-24 14,-25 0-14,0 0 13,24 24 2,-24-24-15,25 0 114,0-50-93,-25 0-6,0 0-15,25-24 17,0 24-18,24-25 16,-24 26-15,0-51 14,24 26-14,-24-26 13,0 26-13,25-1 16,-25 0-16,-1 1 14,26-1-14,-25 0 13,0 1-13,-1-1 14,1 25 101,0 1-78</inkml:trace>
    </iact:actionData>
  </iact:action>
  <iact:action type="add" startTime="168198">
    <iact:property name="dataType"/>
    <iact:actionData xml:id="d13">
      <inkml:trace xmlns:inkml="http://www.w3.org/2003/InkML" xml:id="stk13" contextRef="#ctx0" brushRef="#br0">3423 16049 0,'-25'0'17,"0"0"-1,25 24-15,0 1 13,0 0-1,0 0-12,0 0 13,0-1-13,0 1 14,0 25-14,0-25 14,0 24-14,0-24 13,0 25-13,0-1 14,0-24-14,0 25 13,0-25-7,0-1 33,0 1-24,0 0 75,0 0-90,0-50 29,0 0-14</inkml:trace>
    </iact:actionData>
  </iact:action>
  <iact:action type="add" startTime="168927">
    <iact:property name="dataType"/>
    <iact:actionData xml:id="d14">
      <inkml:trace xmlns:inkml="http://www.w3.org/2003/InkML" xml:id="stk14" contextRef="#ctx0" brushRef="#br0">4266 15999 0,'25'-25'84,"0"25"-83,0 0 14,0 0-14,24 0 13,50 0-13,25 25 14,0 0-8,25-25-6,0 25 13,0-25-13,-50 0 14,-24 0-14,-26 0 114,-74 0-62,1 0-32,-1 0-20,0 0 15,0 0-15</inkml:trace>
    </iact:actionData>
  </iact:action>
  <iact:action type="add" startTime="169732">
    <iact:property name="dataType"/>
    <iact:actionData xml:id="d15">
      <inkml:trace xmlns:inkml="http://www.w3.org/2003/InkML" xml:id="stk15" contextRef="#ctx0" brushRef="#br0">4738 16297 0,'-25'0'53,"25"24"-37,25-24-15,49 0 13,-49 0-13,49 0 14,-24 0-14,0 0 13,24 0-13,-24 0 14,-26 0-8,1 0-6,0 0 29,0 0-15,0 0-14,-1 0 14,26 0-14,0 0 14,-1 0-14,1 0 13</inkml:trace>
    </iact:actionData>
  </iact:action>
  <iact:action type="add" startTime="170491">
    <iact:property name="dataType"/>
    <iact:actionData xml:id="d16">
      <inkml:trace xmlns:inkml="http://www.w3.org/2003/InkML" xml:id="stk16" contextRef="#ctx0" brushRef="#br0">6102 15627 0,'25'0'15,"-25"25"1,0 24-1,0-24-14,0 0 14,0 0-14,0 24 14,0-24-9,0 25-5,0-1 14,0 26-14,0-26 13,0 26-13,0-26 14,0 1-14,0 0 14,0-1-14,0 1 13,0-25 2,0 24-10,0-24-5,0 25 14,0-25-14,0-1 14,0 1 101,0-50-101,-25 1-14,25-1 0,-25-25 13,0 1 1,1-1-8</inkml:trace>
    </iact:actionData>
  </iact:action>
  <iact:action type="add" startTime="171193">
    <iact:property name="dataType"/>
    <iact:actionData xml:id="d17">
      <inkml:trace xmlns:inkml="http://www.w3.org/2003/InkML" xml:id="stk17" contextRef="#ctx0" brushRef="#br0">5631 15528 0,'0'-25'46,"24"0"-45,1 25 14,0 0-14,0 0 14,24 0-9,1 0-5,0 0 16,24 0-16,-24 0 13,24 0-13,25 0 14,1 0-14,-1 0 14,0 25-14,0 0 13,-24 0-13,-1-1 18,-24 1-18,-26 0 14,26-25 1,-50 25-1,25-25-14,-25 25 14,0-1-14,0 26 14,25-25-14,-25 24 13,0-24-7,0 0-6,0 0 13,0 0-13,0 24 14,0-24-14,0 0 14,-25 24 0,25-24-14,-25 25 14,-25-1-14,26-24 14,-1 25-9,-25-25-5,25 24 14,1 1-14,-26 0 13,0-1-13,1-24 14,-1 25-14,-24-26 14,24 26-14,-24-25 13,-1-25-13,26 25 14,24-1-9,-25 1-5,26 0 14,-26 0-14,25 0 14,0-25-14,-24 0 13,24 0-13,-25 0 14,-24 0-14,-1 0 14,1 0 0,24 0-8,-24 0-6,49 0 230,0-25-230,1 0 13</inkml:trace>
    </iact:actionData>
  </iact:action>
  <iact:action type="add" startTime="172517">
    <iact:property name="dataType"/>
    <iact:actionData xml:id="d18">
      <inkml:trace xmlns:inkml="http://www.w3.org/2003/InkML" xml:id="stk18" contextRef="#ctx0" brushRef="#br0">5730 15825 0,'0'25'100,"-25"0"-99,25 0 13,-25 0 2,25-1-15,-25 1 14,25 0-14,0 0 13,0 24-7,0-24-6,0 25 13,0-1-13,0 1 14,0-25-14,0 0 14,0-1-14,0 1 13,0 0-13,0 0 215,0-50-215</inkml:trace>
    </iact:actionData>
  </iact:action>
  <iact:action type="add" startTime="173455">
    <iact:property name="dataType"/>
    <iact:actionData xml:id="d19">
      <inkml:trace xmlns:inkml="http://www.w3.org/2003/InkML" xml:id="stk19" contextRef="#ctx0" brushRef="#br0">5804 15850 0,'0'0'1,"0"50"0,0-25 0,0-1 18,25 1-18,-25 0 13,0 0-13,25 24 14,0-24-14,0 25 14,-25-25-14,24 24 13,1-24 2,-25 25-15,25-26 13,-25 26-7,0-25 9,0 0 15,25 0 0,-25-1-30,25 26 20,-25-25 80,0-50-86,-25 25 1</inkml:trace>
    </iact:actionData>
  </iact:action>
  <iact:action type="add" startTime="174446">
    <iact:property name="dataType"/>
    <iact:actionData xml:id="d20">
      <inkml:trace xmlns:inkml="http://www.w3.org/2003/InkML" xml:id="stk20" contextRef="#ctx0" brushRef="#br0">5606 16297 0,'-25'0'1,"25"24"29,25-24 23,0 0-37,-1 0-1,1 0 8,0 0-22,0 0 13,0 0-13,-1 0 14,1 0 0,0 0 1,0 0-15,25 0 14,-26 0-14,1 0 13</inkml:trace>
    </iact:actionData>
  </iact:action>
  <iact:action type="add" startTime="179229">
    <iact:property name="dataType"/>
    <iact:actionData xml:id="d21">
      <inkml:trace xmlns:inkml="http://www.w3.org/2003/InkML" xml:id="stk21" contextRef="#ctx0" brushRef="#br0">25102 9376 0,'0'25'231,"25"-25"-230,0 0 14,0 0-14,0 0 13,-1 0-7,1 0 9,0 0-15,0 0 13,0 0-13,-1 0 14,1 0-14,25 0 13,-25 0-13,-1 0 14,26 0-14,-25 0 20,0 0-5,-1 0-15,1 0 14,0 0-14,0 0 13,0 0-13,-1 0 14,1 0-14,0 0 13,0 0-13,0 0 14,-1 0-8,1 0-6,0 0 13,25 0-13,-25 0 14,24 0-14,-24 0 13,0 0-13,0 0 14,-1 0-14,1 0 14,0 0-14,0 0 13,0 0-7,-1 0 9,1 0-15,0 0 13,0 0 2,0-25-1,-1 25-14,1-25 14,0 25-14,0 0 14,0 0 7,-1 0-7,1 0 1</inkml:trace>
    </iact:actionData>
  </iact:action>
  <iact:action type="add" startTime="182037">
    <iact:property name="dataType"/>
    <iact:actionData xml:id="d22">
      <inkml:trace xmlns:inkml="http://www.w3.org/2003/InkML" xml:id="stk22" contextRef="#ctx0" brushRef="#br0">24929 8359 0,'0'25'200,"0"25"-184,0-26-1,0 26-14,0-25 14,0 0-14,0 24 14,0-24-9,0 25-5,0-26 14,0 26-14,0-25 13,0 24-13,0-24 14,0 25-14,0-25 14,0 24-14,0-24 13,0 0-13,0 0 14,0 0 7,0-1-6,0 1-1,0 0 1,0 0 0,0 0 238</inkml:trace>
    </iact:actionData>
  </iact:action>
  <iact:action type="add" startTime="183244">
    <iact:property name="dataType"/>
    <iact:actionData xml:id="d23">
      <inkml:trace xmlns:inkml="http://www.w3.org/2003/InkML" xml:id="stk23" contextRef="#ctx0" brushRef="#br0">24978 8334 0,'0'-24'15,"0"-1"38,25 25-52,0 0 0,0 0 13,0 0 2,-1 0-15,1 0 13,0 0-13,0 0 14,0 0-14,24 0 14,1 0-14,-1 0 15,26 0-8,-26 0-7,1 0 15,24 0-15,1 0 13,-1 0-13,-24 0 0,-1 0 13,-24 0 2,0 0-15,25-25 13,-25 25-13,24-25 15,1 25-15,-25 0 14,24 0-14,-24 0 14,0 0-14,0 0 13,-1 0 2,1 0-15,0 0 14,0 0-14,0 0 13,-1 0-7,1-25-6,0 25 13,25-24 2,-26 24 0,1 0 238,-25 24-239,0 1 1,0 0-15,0 0 0,-25 0 28,25-1-28,-24-24 14,24 25-14,0 25 14,0-25-9,0 24-5,0 1 14,0-1-14,0 1 13,0 0-13,0-1 14,0 1-14,0-25 14,0-1-14,0 26 13,0-25-13,0 0 14,0-1-9,0 1-5,0 0 30,0 0 0,0 0-15,0 0 106,0-1-121,0 1 92,0 0-87,0 0 10,0 0 47,0-1-26,0 1-36</inkml:trace>
    </iact:actionData>
  </iact:action>
  <iact:action type="add" startTime="185566">
    <iact:property name="dataType"/>
    <iact:actionData xml:id="d24">
      <inkml:trace xmlns:inkml="http://www.w3.org/2003/InkML" xml:id="stk24" contextRef="#ctx0" brushRef="#br0">25971 9699 0,'0'0'1,"0"24"44,-25 1-38,25 0-6,-25 25 13,25 24 2,0-24-15,0 24 0,0-24 13,-25 24-13,25 1 13,-25-26 2,0 26-15,1-26 14,24 26-14,-25-26 4,0 26 11,0-26-15,25 26 13,-25-26-13,1-24 14,24 25-14,0-26 14,0 1 0</inkml:trace>
    </iact:actionData>
  </iact:action>
  <iact:action type="add" startTime="186707">
    <iact:property name="dataType"/>
    <iact:actionData xml:id="d25">
      <inkml:trace xmlns:inkml="http://www.w3.org/2003/InkML" xml:id="stk25" contextRef="#ctx0" brushRef="#br0">25598 10765 0,'0'25'138,"0"0"-123,0 0-14,25-1 14,-25 1-14,25 0 14,-25 0-14,0 24 13,25-24-13,-25 0 14,25 25-9,-25-26-5,24 1 14,-24-50 148,25-24-162,-25 24 14,0 0-9,25 0-5,-25 1 14,25-26-14,0 0 13,-1 1-13,26 24 14,-25-25-14,0 1 14,0 24-14,-1 0 13,-24 0 2,25 1-10,0-26-5,0 50 14</inkml:trace>
    </iact:actionData>
  </iact:action>
  <iact:action type="add" startTime="189893">
    <iact:property name="dataType"/>
    <iact:actionData xml:id="d26">
      <inkml:trace xmlns:inkml="http://www.w3.org/2003/InkML" xml:id="stk26" contextRef="#ctx0" brushRef="#br0">26293 11038 0,'0'-25'53,"0"50"-52,0 0 14,0 0 0,0-1-14,-25 1 14,25 0-14,-25-25 14,25 25 138,0-50-121,0-25-17,25 50-14,-25-24 14,25-1-9,0 0 10,0 25 15,-25-25-30,24 0 14,1 25-14,-25-24 13,25 24-13,0 0 14,0 0-8,-1 0-6,1 0 13,50 0-13,-1 0 14,0 0-14,26 0 14,-26 24-14,-24 1 13,-1 0-13,-24-25 14,-25 25-14,0 0 20,0-1-5,0 1-15,0 0 13,0 0 2,0 0-15,0 0 13,0-1-13,0 1 14,0 0-14,0 0 14,-25 24-9,25-24-5,-49 0 14,24 0-14,0 0 14,0 24-14,0-24 13,1 25-13,-1-26 14,0 1-14,-25 0 13,1 0-13,24-25 14,-25 25-8,26-1-6,-1 1 13,0-25-13,0 25 14,50-25 85,-25 25-84,25-25-15,24 25 13,26-25-13,-1 0 14,1 0-14,24 0 14,-25 0-9,1 0-5,-26 0 14,1 0 185,-25 0-199,-25-25 14,25 0-14</inkml:trace>
    </iact:actionData>
  </iact:action>
  <iact:action type="add" startTime="191453">
    <iact:property name="dataType"/>
    <iact:actionData xml:id="d27">
      <inkml:trace xmlns:inkml="http://www.w3.org/2003/InkML" xml:id="stk27" contextRef="#ctx0" brushRef="#br0">27533 11261 0,'-25'0'46,"1"0"-30,-1 0-15,25 25 14,-25 0-9,25 0-5,0 0 14,0-1-14,0 26 13,0-25 2,0 49-15,0-24 14,0 24-14,0-24 13,25-1-13,-25 1 0,25-25 19,-1 24-19,1-24 14,0 0-14,25 0 14,-1 0-14,1-1 13,24 1-13,1-25 14,24 25-14,-25-25 14,-24 0-14,24 0 13,-24 0-7,0 0-6,-26-25 13,-24 0-13,25 1 14,0-1-14,0-25 14,0 1 0,-25 24-14,24-25 14,-24 25-14,0 1 13,0-1-7,0 0-6,0 0 14,0-24-14,-24 24 13,24 0-13,-25 0 14,0 0-14,25 1 13,0-1 2,-25 25-15,0 0 14,25-25-9,-24 0-5,24 0 14,-50 25-14,25-24 14,-24-1-14,-26 0 13,50 0-13,-49 25 14,24-25-14,-24 1 13,-1 24-13,26 0 21,-26 0-21,26 0 13,-1 0-13,1 0 14,-1 0-14,25 0 13,0 0 2,1 0 38,24 24-8,-25 1-45,25 0 0,0 0 13,25-25 2,-1 0-10,1 0-5,0 0 14,0 0-14,49 0 13,-24 0-13</inkml:trace>
    </iact:actionData>
  </iact:action>
  <iact:action type="add" startTime="192620">
    <iact:property name="dataType"/>
    <iact:actionData xml:id="d28">
      <inkml:trace xmlns:inkml="http://www.w3.org/2003/InkML" xml:id="stk28" contextRef="#ctx0" brushRef="#br0">28897 11237 0,'0'0'1,"-24"0"20,-1 0-6,0 0-14,0 0 14,0 0 1,1 24-15,24 1 13,-25 0-13,0 0 14,25 0-14,-25-1 13,25 1-7,-25 0-6,25 0 14,0 0-14,0-1 13,0 1-13,-24-25 14,24 25-14,-25 0 14,25 0-14,0-1 13,0 1-13,0 0 14,0 0-9,0 0 10,0-1-15,0 1 14,0 0 0,0 0-14,25 0 14,-1-1-14,1 1 13,25-25-13,24 25 14,-24 0-8,24 0-6,-24-25 13,-1 24-13,1-24 14,0 25-14,-1-25 13,1 25-13,-25-25 14,0 0-14,-1 0 14,1 0-14,0 0 13,0 0-7,0 0-6,-1 0 14,1-25-14,0 0 13,-25 1-13,25 24 14,-25-25 0,0 0-14,0-25 14,0 26-14,0-1 14,0 0-9,0 0-5,0-24 14,0 24-14,-25-25 13,-25 25-13,26 1 14,-26-1-14,25 25 14,25-25-14,-25 0 13,1 25 2,-1-25 6,0 1-6,0-1 2,0 25-2,1 0 50,-1 0-51,0 0 54,0 0-53,0 0 31,0 0-32,1-25-14</inkml:trace>
    </iact:actionData>
  </iact:action>
  <iact:action type="add" startTime="193995">
    <iact:property name="dataType"/>
    <iact:actionData xml:id="d29">
      <inkml:trace xmlns:inkml="http://www.w3.org/2003/InkML" xml:id="stk29" contextRef="#ctx0" brushRef="#br0">30311 11584 0,'25'0'153,"0"0"-152,0 0 14,24-25 1,1 25-15,24-25 13,1 25-13,-1 0 14,1 0-14,-51 0 13,26-25-13,-25 25 14,0 0-8,-50 0 40,0 0-32,0 0 23,0 0-7,1 0-15</inkml:trace>
    </iact:actionData>
  </iact:action>
  <iact:action type="add" startTime="194895">
    <iact:property name="dataType"/>
    <iact:actionData xml:id="d30">
      <inkml:trace xmlns:inkml="http://www.w3.org/2003/InkML" xml:id="stk30" contextRef="#ctx0" brushRef="#br0">31452 10988 0,'0'0'1,"-24"0"13,-1 0 40,0 0-53,0 0 13,25 25 2,0 0-1,0 25-14,0-1 14,0 26-14,0 24 20,25 0-20,0 0 0,0 1 13,24 24 1,-24-50-14,25 0 14,-26 1-14,-24-26 14,25-24-14,-25 0 98,-25-25-61,1 0-7,-1 0-30,0 0 18,25-25-19,-25 0 1,25 1 14,-25-26-14,1 25 13,-1-24-13,0-1 16,25 0-16,-25 1 14,25 24-14,0-25 13,0 26-13,0-26 14,0 25-14,0 0 14,0 1-14,0-1 13,0 0-13,0 0 14,0 0-9,0 1 10,25 24 15,0-25-15,0 0-15,-1 25 0,1 0 13,0 0 1,0 0-8,0 0-6,24 0 13,1 0-13,-1 0 14,1 0-14,-25 0 45,0 0-45,-25-25 20,0 0-5,0 1-1,0-1 1,-25 0-15,0 0 0,25-25 28,-25 26-28,0-26 14,1 25-9,-1 0 10,0 25-15,0 0 14,0 0-14,1-24 13,-1 24 18,0-25-17,0 25-8,0 0 8,1 0-14,-1 0 14,25 25 1,-25-1-15,0 1 13,25 0-13,0 0 14,0 0 0,0 24-14,0 1 5,0-25 10,25 24-15,25 1 13,-1 0-13,26-1 14,-1 1-14,0-25 14,1-1-14,-1-24 13,-24 25-13</inkml:trace>
    </iact:actionData>
  </iact:action>
  <iact:action type="add" startTime="196530">
    <iact:property name="dataType"/>
    <iact:actionData xml:id="d31">
      <inkml:trace xmlns:inkml="http://www.w3.org/2003/InkML" xml:id="stk31" contextRef="#ctx0" brushRef="#br0">32321 11361 0,'0'0'1,"-25"0"0,0 0 34,0 0-34,0 0 14,0 0 1,1 0 68,-1 0-68,25 24-1,-25 1 1,25 0-15,-25-25 14,25 25-9,0 0 10,-25-1-15,25 1 13,0 0-13,0 0 0,0 0 13,0-1 2,0 1-15,0 0 13,0 0-13,0 0 0,0-1 19,0 1-19,0 0 14,25 0 32,0 0-31,0-25-15,0 24 13,-1-24-7,1 25-6,0-25 13,25 0-13,-1 0 14,1 0-14,-25 0 14,0 0 0,-1-25-14,1 25 0,-25-24 13,25 24 1,-25-25-8,25 25-6,0-25 14,-25 0-14,24 25 13,-24-25-13,0 1 14,0-1-14,25 25 14,-25-25 0,0 0-14,0 0 20,0 1-20,0-1 14,0 0 1,0 0-1,-25 0 16,1 1-30,-1-1 21,0 25-21,0 0 13,0 0-13,1 0 15,-26-25-14,25 25-1,0 0 29,1 0-29,-1 0 14,0 0 0,0 0-12,0 0-2,0 0 14,1 0-14,-1 0 29,0 0 102</inkml:trace>
    </iact:actionData>
  </iact:action>
  <iact:action type="add" startTime="198291">
    <iact:property name="dataType"/>
    <iact:actionData xml:id="d32">
      <inkml:trace xmlns:inkml="http://www.w3.org/2003/InkML" xml:id="stk32" contextRef="#ctx0" brushRef="#br0">28377 12849 0,'-25'0'1,"25"-25"60,0 0-54,0 0 8,25 25-14,-25-24 14,24 24-14,1-50 18,0 0-14,0 1 0,0-1-4,-1-24 14,26 24-14,0 1 14,-26-26-8,1 26-6,0 24 76,-25 0-76,0 50 114,-25 0-109,25-1 10,-25 1-15,25 0 14,0 0-14,0 0 13,0 24-13,0 1 0,0-1 13,0 1-13,0-25 14,0 24-14,0 1 20,0 0-20,0-1 13,0-24-13,0 0 14,0 0-14,0-1 14,0 1 16,0 0 91,25-25-106</inkml:trace>
    </iact:actionData>
  </iact:action>
  <iact:action type="add" startTime="199515">
    <iact:property name="dataType"/>
    <iact:actionData xml:id="d33">
      <inkml:trace xmlns:inkml="http://www.w3.org/2003/InkML" xml:id="stk33" contextRef="#ctx0" brushRef="#br0">29021 12427 0,'-24'0'53,"24"25"-37,0 0-1,0 0 1,-25-1-1,25 1 1,-25 0 69,25-50-47,0 0-23,0-24-14,0 24 0,0 0 13,0 0-13,0 1 14,0-1-14,0 0 51,0 0-36,0 0-15,25 25 13,0 0-13,-1 0 14,1-24 1,0 24-1,0 0 1,0 0-10,0 0 41,-1 0-46,1 0 14,-25 24-14,25-24 14,-25 25-14,25 0 20,-25 0-20,0 24 13,0-24-13,0 25 14,0-1-14,0-24 29,0 0 8,0 0-37,-25 0 29,-25-1 33,26 1-41,-1 0 78,0 0-99,25 0 14,0-1-14,25-24 14,0 0 0,-1 0-14,26 0 14,-25 0-14,49 0 13,1 0-13,-26 0 5,26 0 10,-26 0-15,1 0 0,-1 0 43,-49-24 142,-24-1-171,-1 25-14</inkml:trace>
    </iact:actionData>
  </iact:action>
  <iact:action type="add" startTime="201062">
    <iact:property name="dataType"/>
    <iact:actionData xml:id="d34">
      <inkml:trace xmlns:inkml="http://www.w3.org/2003/InkML" xml:id="stk34" contextRef="#ctx0" brushRef="#br0">29716 12477 0,'0'25'62,"0"-1"-61,0 1 14,0 0 0,0 0-8,0 0 9,25 24-1,0 1-14,-1-25 14,1-1-14,0 1 13,0 0-13,24 0 14,-24 0-14,25-1 14,24-24-9,-24 25-5,-1 0 17,26 0-17,-1-25 14,1 25-14,-26-25 29,-24 0-14,25 0-15,-25-25 13,-1 0-11,1 0 13,0 0-15,0 1 14,0-1-14,-1 0 13,-24 0-13,25 0 14,-25 1 0,0-1-14,0 0 21,0 0-21,0 0 13,0 1-13,0-1 14,0 0-14,0 0 14,-25 25-14,1-25 13,-1 25 2,25-24 6,-50 24-21,25-25 14,1 25-14,-26-25 13,25 25 2,0 0-15,-24 0 13,24 0 2,-25 0-15,1 0 14,-1-25-9,0 0 26,26 25-17,-1-24-14,0 24 14,0 0-14,0 0 13,1 0-13,24 24 14,-25-24-8,0 0 8,-25 0 32,26 25-31,-1 0 6,25 0 9,0 0-30,-25-25 14,25 24-14,-25-24 13,0 25 18,1 0-10,-1 0-7,0-25 1</inkml:trace>
    </iact:actionData>
  </iact:action>
  <iact:action type="add" startTime="213755">
    <iact:property name="dataType"/>
    <iact:actionData xml:id="d35">
      <inkml:trace xmlns:inkml="http://www.w3.org/2003/InkML" xml:id="stk35" contextRef="#ctx0" brushRef="#br0">2232 12601 0,'25'0'153,"0"0"-152,0 0 30,0 0-16,-1 0 16,1 0-30,0 0 14,0 0-8,0 0 8,-1 0-14,1 0 14,25 0-14,-1 0 14,1 25-14,-25-25 13,25 24-13,-26-24 29,1 0-23,0 0 9,0 0-15,0 0 13,-1 0-13,1 0 14,25 0-14,-25 0 13,24 0-13,-24 0 14,25 0-14,-26 0 20,26 0-20,-25 0 14,24 0-14,-24 0 13,0 0-13,0 0 14,0 0-14,24 0 14,-24 0-14,25 0 13,-1 0-13,1 0 14,-1 0-8,26 0-6,-1 0 13,1 0-13,-1 0 14,1 0-14,-1 0 13,0 0-13,1 0 14,-1 0-14,-24 0 14,-1 0 0,26 0-8,-26 0-6,1 0 13,24 0-13,-24-24 14,0 24-14,-1 0 14,1 0-14,24 0 13,-24 0-13,49 0 14,0 0-14,25 0 14,0 0-9,0 0-5,0 0 14,0 0-14,-24 0 13,24 0-13,-25 0 14,0 0-14,-24 0 14,-26 0-14,1 0 13,-25 0-13,24 0 14,1 0-9,-1 0 10,1 0-15,24 0 14,1 0-14,-1 0 13,1 0-13,24 0 14,-25 0-14,1 0 14,-1 0-14,1 0 13,-1 0-7,25 0-6,-24 0 13,-1 0-13,0 0 14,1 0-14,-1 0 14,25 0-14,-24 0 13,-1 0-13,1 0 14,-1 0-14,1 0 13,-1 0-7,25 0-6,0 0 14,-24 0-14,24 0 13,-25 0 2,1 0-15,-26 0 14,1 0 22,-25 0 211</inkml:trace>
    </iact:actionData>
  </iact:action>
  <iact:action type="add" startTime="221132">
    <iact:property name="dataType"/>
    <iact:actionData xml:id="d36">
      <inkml:trace xmlns:inkml="http://www.w3.org/2003/InkML" xml:id="stk36" contextRef="#ctx0" brushRef="#br0">1811 10294 0,'25'0'1,"-1"0"13,1 0-13,25-25 83,24 25-68,25 0-15,50 0 13,25 0-13,24 0 14,1 0-14,24 0 17,-49 0-17,24 0 13,-24 0-13,-25 0 14,-1 0-12,1 0-2,0 0 14,-25 0-14,25 0 13,0 0-13,-1 0 14,1 0-14,0 0 14,0 0 0,-25 0-14,0 0 14,-25 0-9,0 0-5,1 0 14,-1 0-14,-25 0 14,26 0-14,-1 0 13,0 0-13,25 0 14,-25 0-14,25 0 14,-25 0-14,1 0 13,-1 0-7,0 0-6,0 0 13,1 0-13,-1 0 14,25 0-14,-25 0 14,25 0-14,25 0 13,-25 0-13,0 0 14,0 0 0,-25 0-8,0 0-6,-24 0 14,-1 0-14,1 0 13,-1 25-13,0-25 14,26 0-14,-26 0 14,25 0-14,1 0 13,-1 0-13,-25 0 14,1 0-9,-26 0-5,1 0 30,-25 0-16,-1 0-14,1 0 14,0 0-14,0 0 13,0 0-13</inkml:trace>
    </iact:actionData>
  </iact:action>
  <iact:action type="add" startTime="230805">
    <iact:property name="dataType"/>
    <iact:actionData xml:id="d37">
      <inkml:trace xmlns:inkml="http://www.w3.org/2003/InkML" xml:id="stk37" contextRef="#ctx0" brushRef="#br0">1935 11633 0,'0'-24'69,"25"-1"-38,-1 25-16,1 0 1,0 0 22,0 0-37,0 0 14,-1 0-14,1 0 0,0 0 12,0 0-12,0 0 14,24 0 0,1 0-14,-1 0 14,-24 0-8,25 0-6,24 0 13,-24 0-13,24 0 14,1 0-14,-1 0 14,1 0-14,-1 0 13,0 0-13,1 0 14,-1 0-14,1 0 13,-1 0-7,0 0-6,-24 0 14,0 0-14,-26-25 13,26 25-13,-25-25 14,24 25-14,1 0 13,0 0-13,-1 0 14,26 0 1,-1 0-10,1 0-5,24 0 14,0 0-14,0 0 16,-49 0-15,24 0-1,-24 0 14,24 0 0,-49 0-14,25 0 0,-1 0 13,-24 0-13,49 0 16,-24 0-16,25 0 13,-1 0-13,0 0 14,1 0-14,-1 0 13,-24 0-13,24 0 14,1 0-14,-1 0 14,0 0 0,1 0-8,-1 0-6,1 0 13,-1 0-13,1 0 14,24 0-14,0 0 14,-25 0-14,26 0 13,-26 0-13,0 0 14,26 0-14,-26 0 14,25 0-9,-24 0-5,49 0 14,-50 0-14,25 0 13,1 0-13,-26 0 14,0 0-14,-24 0 14,0 0-14,-1 0 13,1 0-13,-1 0 20,26 0-20,-1 0 14,25 0-14,-24 0 14,24 0-14,-24 0 13,-26 0-13,26 0 14,-26 0-14,-24 0 14,25 0 22,-26 0-21,1 0 31,0 0-46,0 0 20,0 0-5</inkml:trace>
    </iact:actionData>
  </iact:action>
  <iact:action type="add" startTime="239102">
    <iact:property name="dataType"/>
    <iact:actionData xml:id="d38">
      <inkml:trace xmlns:inkml="http://www.w3.org/2003/InkML" xml:id="stk38" contextRef="#ctx0" brushRef="#br0">1910 14808 0,'0'25'46,"25"-25"-8,0 0-22,-1 0-15,1 0 14,0 0-14,0 0 13,0 0-13,-1 0 14,1 0-14,0 0 13,0 0-13,24 0 19,-24 0-18,25 0 13,-1 0-14,1 0 14,0 0-14,24 0 0,-24 0 13,24 0 1,-24 0-14,24 0 14,-24 0-14,24-25 14,-24 25-10,24 0-4,-24 0 14,-25 0-14,24 0 13,-24 0-13,0 0 14,0 0-14,-1 0 14,26 0-14,0 0 13,24 0-13,-24 0 20,24 0-20,0 0 14,-24 0-14,25 0 14,-26 0-14,26 0 13,-26 0-13,26 0 14,-26 0-14,26 0 0,-1 0 13,0 0 1,1 0-8,-1 0-6,-24 0 13,24 0-13,-24 0 14,24 0-14,1 0 14,-1 0-14,25 0 13,1 0-13,24 0 14,-25 0-14,0 0 13,25 0-7,-50 0-6,26 0 14,-1 0 0,-50 0-14,26 0 14,-25 0-14,-1 0 17,1 0-14,-25 0 4,-1 0 1,26 0-7,0 0 9,-1 0-10,26 0 14,24 0-14,-25 0 13,50 0-13,-25 0 14,-24 0-14,24 0 14,-49 0-14,-1 0 13,1 0-13,0 0 14,-26 0-9,26 0-5,0 0 14,-1 0 1,26 0-15,-26 0 0,26 0 12,-26 0 3,1 0-15,24 0 0,-24 0 13,24 0 1,-24 0-8,24 0-6,25 0 13,-24 0-13,24 0 14,0 0-14,1 0 14,-1 0-14,25 0 13,-25 0-13,-25 0 14,26 0-14,-51 0 13,26 0-7,-26 0-6,-24 25 14,25-25-14,-25 0 13,24 0-13,1 0 14,-25 0-14,24 0 13,1 0 2,-1 0-15,-24 0 14,25 0-9,-1 0-5,-24 0 14,25 0-14,-1 0 13,1 0-13,-25 0 14</inkml:trace>
    </iact:actionData>
  </iact:action>
  <iact:action type="add" startTime="248765">
    <iact:property name="dataType"/>
    <iact:actionData xml:id="d39">
      <inkml:trace xmlns:inkml="http://www.w3.org/2003/InkML" xml:id="stk39" contextRef="#ctx0" brushRef="#br0">16644 6424 0,'25'25'316,"0"0"-300,-1 0-15,1 0 13,0-1-7,0 26-6,0 0 14,-1-26-14</inkml:trace>
    </iact:actionData>
  </iact:action>
  <iact:action type="add" startTime="249901">
    <iact:property name="dataType"/>
    <iact:actionData xml:id="d40">
      <inkml:trace xmlns:inkml="http://www.w3.org/2003/InkML" xml:id="stk40" contextRef="#ctx0" brushRef="#br0">16867 6424 0,'0'-24'15,"-25"24"7,1 0-6,-1 0-1,0 24-14,0 1 14,0-25-14,1 25 14,-26 0-14,25 0 20,0-1-20,1 1 14,-1 25-14,0-25 13,25-1-13,-25 1 14,0-25-14,1 25 13</inkml:trace>
    </iact:actionData>
  </iact:action>
  <iact:action type="add" startTime="251227">
    <iact:property name="dataType"/>
    <iact:actionData xml:id="d41">
      <inkml:trace xmlns:inkml="http://www.w3.org/2003/InkML" xml:id="stk41" contextRef="#ctx0" brushRef="#br0">9922 14089 0,'25'0'46,"-1"0"-45,1 0 20,-25 25-20,25 24 30,25-24-16,-1 25-14,1-1 14,0 1-14,-1 0 14,-24-1-14,25 1 13,-1 0-13,1-26 14,-25 26-14,-1-25 13,1 0 40,-25-50 77,0 0-130</inkml:trace>
    </iact:actionData>
  </iact:action>
  <iact:action type="add" startTime="252093">
    <iact:property name="dataType"/>
    <iact:actionData xml:id="d42">
      <inkml:trace xmlns:inkml="http://www.w3.org/2003/InkML" xml:id="stk42" contextRef="#ctx0" brushRef="#br0">10567 14064 0,'-50'0'31,"25"25"-25,25 25 10,-24-26 0,-1 1-15,0 25 0,0-25 12,0 24-12,1-24 14,-26 0-14,0 25 13,1-26 2,-1 26-9,-24-25-6,24 24 13,-24-24-13,-1 25 14,1-1-14,-25-24 13,49 25-13,-24-25 14,24-1-14,0 1 14,1 0-14,-1-25 13,25 0-7,-24 0-6,24 25 45,0-25-45</inkml:trace>
    </iact:actionData>
  </iact:action>
  <iact:action type="remove" startTime="253849">
    <iact:property name="style" value="instant"/>
    <iact:actionData xml:id="d43" ref="#d24"/>
  </iact:action>
  <iact:action type="remove" startTime="254082">
    <iact:property name="style" value="instant"/>
    <iact:actionData xml:id="d44" ref="#d25"/>
  </iact:action>
  <iact:action type="remove" startTime="254129">
    <iact:property name="style" value="instant"/>
    <iact:actionData xml:id="d45" ref="#d26"/>
  </iact:action>
  <iact:action type="remove" startTime="254361">
    <iact:property name="style" value="instant"/>
    <iact:actionData xml:id="d46" ref="#d27"/>
  </iact:action>
  <iact:action type="remove" startTime="254652">
    <iact:property name="style" value="instant"/>
    <iact:actionData xml:id="d47" ref="#d28"/>
  </iact:action>
  <iact:action type="remove" startTime="255049">
    <iact:property name="style" value="instant"/>
    <iact:actionData xml:id="d48" ref="#d32"/>
  </iact:action>
  <iact:action type="remove" startTime="255059">
    <iact:property name="style" value="instant"/>
    <iact:actionData xml:id="d49" ref="#d33"/>
  </iact:action>
  <iact:action type="remove" startTime="255097">
    <iact:property name="style" value="instant"/>
    <iact:actionData xml:id="d50" ref="#d34"/>
  </iact:action>
  <iact:action type="remove" startTime="255449">
    <iact:property name="style" value="instant"/>
    <iact:actionData xml:id="d51" ref="#d30"/>
  </iact:action>
  <iact:action type="remove" startTime="255466">
    <iact:property name="style" value="instant"/>
    <iact:actionData xml:id="d52" ref="#d31"/>
  </iact:action>
  <iact:action type="remove" startTime="255938">
    <iact:property name="style" value="instant"/>
    <iact:actionData xml:id="d53" ref="#d29"/>
  </iact:action>
  <iact:action type="remove" startTime="256393">
    <iact:property name="style" value="instant"/>
    <iact:actionData xml:id="d54" ref="#d42"/>
  </iact:action>
  <iact:action type="remove" startTime="256474">
    <iact:property name="style" value="instant"/>
    <iact:actionData xml:id="d55" ref="#d41"/>
  </iact:action>
  <iact:action type="remove" startTime="257361">
    <iact:property name="style" value="instant"/>
    <iact:actionData xml:id="d56" ref="#d12"/>
  </iact:action>
  <iact:action type="remove" startTime="257849">
    <iact:property name="style" value="instant"/>
    <iact:actionData xml:id="d57" ref="#d14"/>
  </iact:action>
  <iact:action type="remove" startTime="257882">
    <iact:property name="style" value="instant"/>
    <iact:actionData xml:id="d58" ref="#d18"/>
  </iact:action>
  <iact:action type="remove" startTime="257883">
    <iact:property name="style" value="instant"/>
    <iact:actionData xml:id="d59" ref="#d19"/>
  </iact:action>
  <iact:action type="remove" startTime="257883">
    <iact:property name="style" value="instant"/>
    <iact:actionData xml:id="d60" ref="#d16"/>
  </iact:action>
  <iact:action type="remove" startTime="257900">
    <iact:property name="style" value="instant"/>
    <iact:actionData xml:id="d61" ref="#d17"/>
  </iact:action>
  <iact:action type="remove" startTime="258049">
    <iact:property name="style" value="instant"/>
    <iact:actionData xml:id="d62" ref="#d15"/>
  </iact:action>
  <iact:action type="remove" startTime="258082">
    <iact:property name="style" value="instant"/>
    <iact:actionData xml:id="d63" ref="#d13"/>
  </iact:action>
  <iact:action type="remove" startTime="258538">
    <iact:property name="style" value="instant"/>
    <iact:actionData xml:id="d64" ref="#d20"/>
  </iact:action>
  <iact:action type="add" startTime="253619">
    <iact:property name="dataType" value="strokeEraser"/>
    <iact:actionData xml:id="d65">
      <inkml:trace xmlns:inkml="http://www.w3.org/2003/InkML" xml:id="stk43" contextRef="#ctx0" brushRef="#br1">26417 10071 0,'-25'0'2,"0"-25"96,-24 25-51,24 25-32,-25 0-14,26 24 14,-26-24-8,0 25 8,1-1-14,-1 1 14,1 24-14,-26-24 13,1 24-13,-26 1 14,-73 24 1,98-50-15,1-24 13,24 25-7,26-25-6,-1-25 14,0 24-14,25 1 13,-25 0-13,25 0 14,-25-25 38,50 0-37,0 0-1,0 0-14,0 0 14,49 0-14,0 0 14,1 0-14,24 0 13,25 0-13,-25 0 14,25 0-9,-24 0-5,-1 0 14,0 0 1,-25 0-15,26 0 0,-26 0 12,25 0-12,0 0 14,1 0-14,24 0 14,0 0-14,25 0 20,-1 0-20,-24 0 13,-24 0-13,-26 0 61,-49 0-46,0 0-10,-25 25-5,0-1 14,0 1-14,0 0 13,-25 0-13,0 24 14,-49 1 1,-1 0-15,-49-1 0,0 51 12,-49-26 3,24 25-10,-25 0-5,-24-24 14,49-1-14,0 1 14,0-1-14,75-24 83,24-1-69,25-49-14,75 0 14,24-25-14,26 1 13,48-1-13,51 0 14,49-25-14,25 26 14,0-26-9,24 25 10,1 0-15,-25 1 13,-25 24-13,-25-50 14,0 0-14,1 1 14,197-50 0,-222 49 1,-1 25-15,-49 0 5,-25 1 40,-50 24-30,-24 0-15,-50 24 14,-25-24-14,25 25 13,-49 25-7,-26-1-6,-24 26 13,-50 24-13,-25-25 14,-49 26-14,-25-26 14,-25 0-14,25-24 13,-25 24 2,25 1-15,50-25 14,74-1-9,25-24 26,74-25-1,0 25-16,25 0-14,25-1 14,24-24-8,26 25-6,24-25 13,75 0-13,49 0 14,0 0 0,50 0-14,-25 0 14,25-25-14,248-49 29,-124 0-23,-273 74 40,-75 0-32,-24 0-14,-50 0 14,-24 0-14,-26 49 14,-49 26-9,-25-26-5,1 26 14,-51-1-14,26-24 13,24-26-13,0-24 14,50 0-14,24 0 14,1 0-14,49 0 67,25-24-53,25-1 1,49-25-15,26 1 14,73-26-14,26-24 13,49 0-7,24-1-6,1 1 13,25 0-13,24 0 14,1 0 1,24-1-15,0-24 29,497-223-29,-695 273 20,-75-1-20,-124 75 14,26 0-14,-26 0 13,0 0-13,-49 0 14,0 25-14,-50 49 14,0 1-14,1 24 13,-26-24-13,25-1 14,0 0-9,25-24-5,25 0 14,25-26-14,-1-24 14,26 25-14,24-25 13,-25 25 2,1-25 0,24 25-1,0-25 23,0 25-22,50-50-1,0 25-14,24-25 14,51 0-14,24-24 13,24 24-7,1-25-6,0 50 14,-50 0-14,-49-25 29,-25 25-29,-1 0 14,-48 0-14,-51 0 13,-24 0-13,-50 0 14,-74 0-9,-50 0-5,-74 0 14,-75 0 1,-24 0-15,-1 0 13,75 0-13,99 0 14,124 0 0,100 0-14,74 0 14,99 0-8,74 0-6,50 0 13,75 0-13,-1 0 18,1 25-18,-26-25 13,-24 0-13,-75 0 14,-49 0-14,-74 25 14,-26 0 3,-49 0-17,-49-1 13,-26 1-13,1-25 14,-25 25-14,-75 25 14,-24-26 0,-100 26-14,-25 0 14,-24-26-14,-50 26 14,-49 24-9,-25 1-5,-75 24 14,-49 0-14,-75 50 13,-25 0-13,-98 25 14,-150-26-14,-198-48 14,-124-26-14,-75-24 13,-24 74-13,0 99 14,-25 50-9,149-25-5,173-99 14,174-75-14,174-74 14,99 0-14,99 0 13,149 0-13,124 0 14,124 0-14,49 0 14,50 0 0,-24 0-8,24 0 8,0 0-14,-24 0 14,-1 0-14,0 0 14,26 0-14,-1 0 13,25 25-13,0 0 14,0-1 0,0 26-8,0-25-6,0 25 14,0-1-14,25-24 13,-1 25 71,-24-26-69,25-24-15,-25 25 13,0 0-13,0 0 14,0 0 1,25-1-15,0 1 13,24-25-7,1 25-6,24 0 13,26 0-13,-1 24 14,50 26-14,24-26 14,1 26-14,24-1 13,-24 0-13,-25 1 14,-50-26-14,-49 1 14,-26 0-9,-24-1 10,-24 1-15,-76 0 13,1-26-13,0 1 14,-25 0-14,0 0 14,50-25-14,-1 25 13,-24-25-13,24 0 14,-49 0-9,-24 0-5,-1 0 14,0 0-14,25 0 14,25 0 16,49 0-15,75 0-1,0 0-8,0 0 8,24 0-14,26 0 14,24 0-14,50 0 14,-1 0-14,51 0 13,-1 0-13,26 0 14,-26 0-14,-24 0 14,-75 0 7,-50 0-7,-73 0 1,-26 0-15,25 0 14,-49 0-14,-1 0 13,-73-25-13,-1 25 20,-75-25-20,-48 0 14,-26 0-14,-24 1 14,-26-1-14,1-25 13,-50 1-13,-25 24 14,1-25-14,-26 25 14,26 0-14,-1 25 13,-25 0-7,-24 0-6,0 0 13,24 0-13,-24-24 14,0 24-14,0-25 14,24 25-14,-272 0 29,471-25-29,74 25 36,100-25-22,24 0-14,75 25 67,0-24-67,-1-1 14,1 0-14,50 0 14,49 25-14,24 0 13,51 0-13,49 0 14,0 0-14,25 0 14,-25 0-14,-25 0 13,-49 25-7,-50 0 40,-50 0-46,-49 24 0,-50-24 12,0 25-12,-24-1 14,-26 1 1,1-25-10,-25 24-5,-25-24 14,0 0-14,0 0 13,0 24-13,24-24 14,26 25-14,0-25 14,49 24-14,25-24 13,0 0-13,49 0 14,51-1-9,48 26-5,51 0 14,99-26-14,74 26 14,49-25-14,75 24 13,546 1 2,25 74 0,-298-25 6,-571-49-21,-148-25 13,-174 0 2,-50 24-15,-74-24 14,-25 25-14,-24-26 13,24-24-13,0 0 14,0 0-14,25 0 14,-50-24-9,-24-1-5,-25-50 18,-25 26-16,-1-26 13,26 26-15,25-1 13,-224-49 2,348 49 0,98 25-2,76 1 2,48 24-15,76 0 14,98 0-14,50 0 13,99 0-13,75 0 14,74 0-14,0 0 13,0 0-13,25 0 14,-50 0-8,-24-25-6,-149 0 13,-125 25 2,-98 0-15,-125 25 14,-74 0-14,-99-1 13,-25-24-13,-25 25 14,-25 0-14,1-25 13,-1 0-7,-25 0-6,26-25 14,-26 0 0,50-24-14,1-1 14,98 1-14,75 24 13,74 25-13,25-25 14,25 0 7,0 25 10,-1 0-31,1 25 13,0 0 2,25 0-15,24 24 13,25 1-13,100 24 14,49 1-8,49-1-6,75 0 13,1 1 2,-1-25-15,-100-1 29,-73-24-29,-100-25 14,-124 0-14,-49 0 13,-1 0-7,-49-25-6,0 25 14,-24 0-14,48 0 13,1 0-13,25 0 14,24 0 32,25 0 6,-24 0-52,24 0 29,0 0-14,0 0-9,1 0 8,48 0-14,1-25 14</inkml:trace>
    </iact:actionData>
  </iact:action>
  <iact:action type="add" startTime="259315">
    <iact:property name="dataType" value="strokeEraser"/>
    <iact:actionData xml:id="d66">
      <inkml:trace xmlns:inkml="http://www.w3.org/2003/InkML" xml:id="stk44" contextRef="#ctx0" brushRef="#br1">13022 12700 0,'0'-25'153</inkml:trace>
    </iact:actionData>
  </iact:action>
  <iact:action type="add" startTime="259995">
    <iact:property name="dataType"/>
    <iact:actionData xml:id="d67">
      <inkml:trace xmlns:inkml="http://www.w3.org/2003/InkML" xml:id="stk45" contextRef="#ctx0" brushRef="#br0">16818 9971 0,'0'0'1,"0"25"82,-25-25-82,25 25 14,-25-25-14,25 25 13,0 0-13,0 0 14,0-1-14,0 1 14,0 0-9,0 0-5,0 0 14,0-1-14,0 1 14,0 0 0,0 25-14,0-26 14,0 26-14,0 0 13,0-1-13,0 1 14,0-1-8,0 1-6,0 0 13,0-26-13,0 26 14,0 0-14,0-1 13,0-24-13,0 49 14,0-24-14,0 0 14,0 24-14,0 1 13,0-26-7,0 26-6,0-1 13,0 0-13,0 1 14,0-1-14,0 1 14,0 24-14,25-25 13,-25 1 2,25-1-15,-25 0 14,0 1-9,0-1-5,0 26 14,0-1-14,0-25 13,0 25-13,0-24 14,0-26-14,0 51 14,0-26-14,0 25 13,0-24-13,0 24 14,0 0-9,0-24-5,0-1 14,0 0-14,0-24 14,0 0-14,0 24 13,0-24-13,0 24 14,0-24-14,0 24 13,0 0 2,0 1-9,0-26-6,0 26 13,0-26-13,0 1 14,0 0-14,0-1 14,0 1-14,0 0 13,0 24-13,0-24 14,0 24-14,0 0 13,0 1-7,0-1-6,0-24 14,0 24-14,0 1 13,0-26-13,0 26 14,0-51-14,0 51 13,0-25-13,0-1 14,0 26-14,0-1 14,0-24-9,0 24-5,0 0 14,0 1 0,0-1-14,0 1 14,0-1-14,0 25 14,0-24-14,0-1 13,0 1-13,0-1 14,0 0-8,0 1-6,0-26 13,0-24-13,0 25 14,0-25-14,0-1 13,0 1-13,0 0 14,0 0-14,0 24 14,0-24-14,0 25 20,0 24-20,0-24 13,0-1-13,0 26 14,0-26-14,0 1 14,0 0-14,24 24 13,-24-24-13,25 49 14,-25-25-14,25 26 14,-25-26-9,0 0-5,0 1 14,25-26 100,0-49-99,-1-24-15,-24-26 14,25 0-14</inkml:trace>
    </iact:actionData>
  </iact:action>
  <iact:action type="add" startTime="262059">
    <iact:property name="dataType"/>
    <iact:actionData xml:id="d68">
      <inkml:trace xmlns:inkml="http://www.w3.org/2003/InkML" xml:id="stk46" contextRef="#ctx0" brushRef="#br0">15131 9798 0,'0'0'1,"0"-25"13,0 50 17,0 0-30,0-1 14,0 1-14,0 0 14,-25 0 0,25 24-8,-25-24-6,-24 50 13,24-26-13,-25 1 14,1 24-14,-1 1 14,0-26-14,1 26 13,-1-1-13,1 25 14,-1-24-14,25-1 14,-24-24-9,49-1-5,-25 1 14,25-25 85,25-25-53,-1-25-32,1 25-14,-25-25 14,25 0-8</inkml:trace>
    </iact:actionData>
  </iact:action>
  <iact:action type="add" startTime="262946">
    <iact:property name="dataType"/>
    <iact:actionData xml:id="d69">
      <inkml:trace xmlns:inkml="http://www.w3.org/2003/InkML" xml:id="stk47" contextRef="#ctx0" brushRef="#br0">15180 9897 0,'-24'-25'37,"24"50"-21,0 0 0,0 24-15,0 1 13,0 0-13,0 24 14,0 1-9,24-1-5,1 0 14,0 1-14,0-1 14,0 1-14,-25-26 13,24 26-13,-24-1 14,0 0-14,0 1 14,0-1-14,0-24 13,0-1 109,0-73-108,0-1 1,0 0-15</inkml:trace>
    </iact:actionData>
  </iact:action>
  <iact:action type="add" startTime="263796">
    <iact:property name="dataType"/>
    <iact:actionData xml:id="d70">
      <inkml:trace xmlns:inkml="http://www.w3.org/2003/InkML" xml:id="stk48" contextRef="#ctx0" brushRef="#br0">14734 10592 0,'0'-25'84,"25"25"-68,0 0-15,-1 0 14,1 0 0,25 0-14,-1 0 14,1 0-14,24 0 13,-49 0-7,25 0-6,-1-25 14,-24 25-14,0-25 13</inkml:trace>
    </iact:actionData>
  </iact:action>
  <iact:action type="add" startTime="264538">
    <iact:property name="dataType"/>
    <iact:actionData xml:id="d71">
      <inkml:trace xmlns:inkml="http://www.w3.org/2003/InkML" xml:id="stk49" contextRef="#ctx0" brushRef="#br0">15602 9872 0,'-25'0'15,"1"0"-8,24 25-6,0 0 13,0 0-13,0-1 14,0 1-14,0 0 13,0 25-13,0 24 14,0-24-14,0-1 14,0 26-14,0-26 13,0 26-7,0-1-6,0-24 14,0-1-14,0 1 13,0-25-13,0 0 14,0-1-14,0-48 152,0-1-138</inkml:trace>
    </iact:actionData>
  </iact:action>
  <iact:action type="add" startTime="265237">
    <iact:property name="dataType"/>
    <iact:actionData xml:id="d72">
      <inkml:trace xmlns:inkml="http://www.w3.org/2003/InkML" xml:id="stk50" contextRef="#ctx0" brushRef="#br0">15230 10096 0,'25'0'15,"0"0"-8,-1 0 8,1 0 1,0 0-15,0 0 14,0 0-14,0 0 13,24 0-13,1 0 14,-25 0-14,49 0 14,-24 0-9,-1 24-5,1 1 14,-1 0-14,1 0 13,-25-25-13,0 25 14,-1-25 1,1 24-1,0-24-14,0 0 14,0 25-9,24-25-5,-24 25 14,0 0 1,0-25-15,-25 25 13,24-1-13,-24 1 14,0 0-14,0 0 13,0 0-13,0-1 14,0 1-8,0 0-6,0 25 13,0-26-13,0 26 14,-24-25-14,-26 24 13,25-24-13,0 25 14,-24-50-14,24 25 14,0-25 0,0 24-8,-24-24-6,-1 0 13,-24 0-13,-1 0 14,26 0-14,-26 0 14,51 0 239,-1 0-253</inkml:trace>
    </iact:actionData>
  </iact:action>
  <iact:action type="add" startTime="267730">
    <iact:property name="dataType"/>
    <iact:actionData xml:id="d73">
      <inkml:trace xmlns:inkml="http://www.w3.org/2003/InkML" xml:id="stk51" contextRef="#ctx0" brushRef="#br0">16917 18083 0,'0'24'1,"25"-24"98,-1 0-84,-24-24-14,25 24 14,25-25-8,-1 0-6,51 0 13,24 0-13,0-24 14,49-26-14,1 26 13,49-26-13,25 26 14,-25-26-14,26-24 14,-1 25-14,0-1 13,0 26-7,0-1-6,0 25 13,-25 0-13,0-24 14,0-1 1,-24 1-15,24-1 13,-24-24-13,24 24 14,-25 25-14,1 25 0,-26 0 19,26 0-19,-1 0 14,25 0-14,-24 0 13,-25 0-13,24 0 14,0 0-14,1 0 14,24 0-14,-24 0 13,24 0-13,-25 0 14,25 0-9,1 0-5,-51 0 14,51 0-14,-26 0 14,0 0-14,1 0 13,-25 0 2,24 0-15,-24 0 15,24 0-14,-24 0-1,-26 0 16,1 0-16,-49 0 14,-1 0-14,-25 0 14,1 0-14,-26 0 13,-24 0 40,0 0-53,0 0 13,-1 0 71,1 0-84,0 0 14,25 0-14,-26 0 13,26 0-13,-25 0 14,0 0 1,-1 0-15,1 0 13,25 0-13,24 0 14,50 0-9,0 0-5,25 0 14,0 0-14,0 0 14,-25 0-14,-50 0 114,-99 0-84,25-25-30,-24 25 13,-1-24-7</inkml:trace>
    </iact:actionData>
  </iact:action>
  <iact:action type="add" startTime="269514">
    <iact:property name="dataType"/>
    <iact:actionData xml:id="d74">
      <inkml:trace xmlns:inkml="http://www.w3.org/2003/InkML" xml:id="stk52" contextRef="#ctx0" brushRef="#br0">28575 15875 0,'0'25'100,"50"24"-85,-26-24 1,26 50 0,0-26-15,-1 1 13,26 24-7,-1-24-6,-24 24 14,-1-24-14,26 0 13,-50-26-13,24 1 67,-24 0-67,-25-50 92,0 0-86,0 1-6,0-1 13</inkml:trace>
    </iact:actionData>
  </iact:action>
  <iact:action type="add" startTime="270269">
    <iact:property name="dataType"/>
    <iact:actionData xml:id="d75">
      <inkml:trace xmlns:inkml="http://www.w3.org/2003/InkML" xml:id="stk53" contextRef="#ctx0" brushRef="#br0">29319 16024 0,'0'25'69,"0"-1"-54,0 1-14,0 25 14,0-25-9,0 24 10,0-24-15,0 25 14,0-1-14,0 1 13,0 0-13,0-26 14,0 1-14,-25 25 13,25-25-13,-24 24 14,-1 1-8,25-25-6,-25 24 13,25 1-13,-25-25 14,25-1-14,-25 1 14,25 0-14,0 0 13,-24 24-13,24-24 14,-25 25-14,0-1 13,25 26-7,0-1-6,0-24 14,-25-1-14,25 1 13,-25-25-13,25 0 14,0 24 0,0-24-14,0 25 14,0-25-14,0-1 14</inkml:trace>
    </iact:actionData>
  </iact:action>
  <iact:action type="add" startTime="272618">
    <iact:property name="dataType"/>
    <iact:actionData xml:id="d76">
      <inkml:trace xmlns:inkml="http://www.w3.org/2003/InkML" xml:id="stk54" contextRef="#ctx0" brushRef="#br0">17214 17537 0,'0'-25'100,"0"0"-85,0 0-14,25 1 14,25-26-14,-1 0 14,1-24-14,0 0 13,24-1-7,-24 1 9,24-1-15,-24-24 13,24 25-13,1-25 14,-26 24-14,26-24 13,-26 25-13,1 24 14,-1-25-14,-24 51 14,-25-1-9,25 0 10,-25 50 62</inkml:trace>
    </iact:actionData>
  </iact:action>
  <iact:action type="add" startTime="273379">
    <iact:property name="dataType"/>
    <iact:actionData xml:id="d77">
      <inkml:trace xmlns:inkml="http://www.w3.org/2003/InkML" xml:id="stk55" contextRef="#ctx0" brushRef="#br0">18653 15875 0,'0'-25'37,"25"0"-21,0 1 0,-25-1-15,25 0 13,-25 0-13,49 0 14,1-24-9,24-26 10,1 1-15,24-25 14,0-1-14,0 1 13,0-25-13,1 25 14,-1-25-14,-25 25 14,1 0-14,-26 24 13,1 26-7,0-1-6,-26 25 13,1-24-13,0 24 99,-25 0-99,25 25 13</inkml:trace>
    </iact:actionData>
  </iact:action>
  <iact:action type="add" startTime="274135">
    <iact:property name="dataType"/>
    <iact:actionData xml:id="d78">
      <inkml:trace xmlns:inkml="http://www.w3.org/2003/InkML" xml:id="stk56" contextRef="#ctx0" brushRef="#br0">20737 13990 0,'0'-25'84,"0"0"-68,25 0-15,-1 1 13,26-26-13,0-24 14,-1 24-14,26-49 14,-26 24-9,50-24-5,-24 0 14,-1 0-14,1 24 14,-1-49-14,25 25 13,0 0-13,1 0 14,-1 24-14,-25-24 13,1 25-13,-26-1 21,-24 26 60</inkml:trace>
    </iact:actionData>
  </iact:action>
  <iact:action type="add" startTime="274923">
    <iact:property name="dataType"/>
    <iact:actionData xml:id="d79">
      <inkml:trace xmlns:inkml="http://www.w3.org/2003/InkML" xml:id="stk57" contextRef="#ctx0" brushRef="#br0">22622 11757 0,'0'-24'131,"0"-1"-115,74-25-15,1-24 13,49-1-7,0-49-6,0 25 14,0-25-14,0-25 13,25 25-13,-25 0 14,24 0-14,-23 0 13,-26 25-13,-25 25 36,-24 24-21,-25 50 31</inkml:trace>
    </iact:actionData>
  </iact:action>
  <iact:action type="add" startTime="276012">
    <iact:property name="dataType"/>
    <iact:actionData xml:id="d80">
      <inkml:trace xmlns:inkml="http://www.w3.org/2003/InkML" xml:id="stk58" contextRef="#ctx0" brushRef="#br0">24755 9947 0,'25'0'78,"-25"24"-56,0 1-7,0 0 1,0 0 15,-25 0-15,25 0-10,0-1-5,0 1 14,0 0-14,-25 25 14,25-1-14,-25 1 18,1 24-18,24-24 0,0-1 13,0 1 2,0 24-15,0-24 13,0 0-12,-25-1 13,25 26-14,0-26 14,-25-24-14,25 0 114,-25 0-114,50-25 13,25 0 2,-1 0 6,-24-25-21,25 25 14,-1-25 1,-24 25-15,0-25 13,0 25 2,0-25-1,24 25 1,-24 0-9,0-24-6,0-1 29,-1 25-29</inkml:trace>
    </iact:actionData>
  </iact:action>
  <iact:action type="add" startTime="277124">
    <iact:property name="dataType"/>
    <iact:actionData xml:id="d81">
      <inkml:trace xmlns:inkml="http://www.w3.org/2003/InkML" xml:id="stk59" contextRef="#ctx0" brushRef="#br0">25003 10517 0,'0'-25'31,"-25"25"-16,25 25 1,0 0 0,-24 0-10,24 24-5,-25 1 14,25 0-14,0 24 13,-25 0-13,25 1 14,-25-1-14,25 1 14,-25-26-14,0 26 13,25-50-13,0-1 14,0 26-9,0-25-5,0 0 14,0-1 85,0 1-99,25-50 30,-25 1-16,0-1-14,50 0 14,-25-49-14</inkml:trace>
    </iact:actionData>
  </iact:action>
  <iact:action type="add" startTime="278018">
    <iact:property name="dataType"/>
    <iact:actionData xml:id="d82">
      <inkml:trace xmlns:inkml="http://www.w3.org/2003/InkML" xml:id="stk60" contextRef="#ctx0" brushRef="#br0">25425 10195 0,'0'-25'62,"-25"50"-46,25 0-10,-25-25-5,25 24 14,0 1-14,0 0 13,0 25-13,0-26 14,0 26 1,0-25 200,25-50-163,0 25-37,-25-25-15,25 25 14,-1 0 0,1-25-14,0 25 36,0 0-21,0 0-1,-1 0-14,1 0 14,0 0-14,0 0 14,0 25-14,-1-25 13,-24 25-7,25 0-6,-25 0 13,25-1 18,0 1-31,-25 0 13,0 0 2,0 0-1,0 24-8,0-24 9,0 0-15,0 0 13,0-1-13,0 26 14,0-25-14,0 0 13,0 24-13,0-24 14,0 25-14,0-26 20,-25 1-5,25 0-15,-25 0 14,0-25-14,25 25 13,-24-25-13,24 24 14,-25-24 0,0 0-14,0 0 21,0 0-21,-24 0 13,24 0-13,-25 0 14,26 0 16,-1-24-30,0-1 29,0 0-7,25 0-8,0 0 1,0 1-1,0-1-14,0 0 14,0-25 7,0 26-21</inkml:trace>
    </iact:actionData>
  </iact:action>
  <iact:action type="add" startTime="279723">
    <iact:property name="dataType"/>
    <iact:actionData xml:id="d83">
      <inkml:trace xmlns:inkml="http://www.w3.org/2003/InkML" xml:id="stk61" contextRef="#ctx0" brushRef="#br0">25499 10220 0,'0'-25'115,"0"0"-99,25 25-15,0 0 14,0 0-14,-1 0 13,1 0-13,0 0 14,0 0-8,24 0-6,-24 0 13</inkml:trace>
    </iact:actionData>
  </iact:action>
  <iact:action type="add" startTime="280445">
    <iact:property name="dataType"/>
    <iact:actionData xml:id="d84">
      <inkml:trace xmlns:inkml="http://www.w3.org/2003/InkML" xml:id="stk62" contextRef="#ctx0" brushRef="#br0">26144 9922 0,'0'25'116,"0"-1"-101,-25 26 1,25-25-1,0 25-8,0-26 9,0 1-15,0 0 13,0 0 2,0 0-15,0-1 13,0 1-13,0 0 14,25-25 7,0 0 25,0 0-31,0 0-15,-1 0 13,1 0 2,0 0 6,0 0-6,0 0 0,-1-25-15,1 0 29,-25 1-29,25-1 13,-25 0-7,0 0 9,0 0-1,0 1 17,0-1-17,0 0 7,-25 25 10,0-25-1,1 0-30,-1 25 82,0 0-52,0 0-15,0 0-10,1 0-5,-1 0 14,0 0 1,0 0 231,0 0-246</inkml:trace>
    </iact:actionData>
  </iact:action>
  <iact:action type="add" startTime="287828">
    <iact:property name="dataType"/>
    <iact:actionData xml:id="d85">
      <inkml:trace xmlns:inkml="http://www.w3.org/2003/InkML" xml:id="stk63" contextRef="#ctx0" brushRef="#br0">16867 13742 0,'25'25'347,"0"-25"-331,0 0-15,-1 0 14,1 0 0,0 0-8,0 0 27,0 0-19,-1 0 36,1 0-50,0 0 76,0 0-61,0 0 6,-1 0-6,1 0-15,0 0 13,0 0-13,0 0 14,-1 0-14,1 0 14,0 0-14,0 0 13,0 0-7,-1 0 8,1 24-14,0-24 14,0 0-14,25 0 14,-1 0-14,1 0 13,24 0-13,-24 0 14,24 0-14,1 0 14,-26 0-9,1 0-5,-25 0 29,-1 0-14,1 0-15,25 0 14,-1 0-14,1 0 13,24 0-13,1 0 20,-1 0-20,26 0 14,-1 0-14,-25 0 14,25 25-14,-24-25 13,-1 25-13,1-25 14,-1 0-14,-24 0 13,-1 0-13,1 0 14,-1 0-8,-24 0-6,25 0 13,-25 0-13,-1 0 14,26 0-14,-25 0 13,0 0-13,24 0 14,1 0-14,24 0 14,1 0-14,-1 0 13,1 0-7,-1 0-6,0 0 14,26 0 0,-26 0-14,25 0 14,-24 0-14,-26 0 13,26 0-13,-51 0 36,26 0-36,-25 0 14,0 0-14,0 0 13,24 0-13,26 0 14,-1 0-14,0 0 14,1 0-14,-1 0 13,1 0-13,24 0 14,-25 0-9,1 0-5,-26 0 14,26 0-14,-26-25 14,-24 25-14,0-25 13,0 25 2,0 0-15,-1 0 14,1 0-14,25 0 20,24 0-20,1 0 13,24 0-13,-25 0 14,50 0-14,-49 0 14,24 0-14,0 0 13,-25 0-13,1 0 14,-25 0-14,24 0 13,-24 0-7,-1-24-6,1 24 14,-25-25-14,24 0 13,1 25-13,-1-25 14,26 25-14,-26-25 13,1 1-13,0 24 14,-1-25-14,-24 25 20,0 0-5,0-25-15,24 25 14,-24-25-14,49 0 13,-24 25-13,0 0 14,-1 0-14,1-24 13,-25 24 9,24-25-8,-24 25-14,0 0 14,25 0-14,-1 0 13,26 0-13,24 0 14,0 0 1,25 0-15,-25 0 0,-24 0 19,-1 0-19,-24 0 45,-1-25-31,1 25-14,0 0 14,-1 0-14,-24 0 14,49 0-9,1 0-5,-1 0 14,25 0-14,1 0 13,-1 0-13,0 0 14,0 0-14,0 0 14,-24 0 0,24 0-14,0 0 0,1 0 13,-26 0-7,25 0 8,-24 0-14,-26 0 14,1 0-14,-1 0 13,-24 0-13,0 0 14,-25-25-14,25 25 14,24-25-14,1 25 13,0 0-7,-1 0-6,26 0 13,-26 0-13,26 0 14,-26 0-14,26 0 14,-1 0-14,-24 0 13,-1 0-13,26 0 14,-50 0-14,49 0 14,-24-24-9,-1 24-5,1-25 14,-25 0 0,-1 25 1,1 0-15,0 0 14,25 0-14,-1-25 13,1 25-13,24 0 14,1 0-9,-1 0-5,-24 0 14,24 0-14,-24 0 14,-25 0-14,24 0 13,-24 0 2,0-25 0,24 1 6,-24 24-2,0-25 11,0 25-30,24 0 14,-24-25-14,0 25 13,25-25-13,-26 25 16,26 0-16,-25 0 45,0-25-31,-1 25-14,1 0 14,25 0-14,-1 0 14,1 0-9,0 0-5,-1 0 14,1 0 148</inkml:trace>
    </iact:actionData>
  </iact:action>
  <iact:action type="add" startTime="291436">
    <iact:property name="dataType"/>
    <iact:actionData xml:id="d86">
      <inkml:trace xmlns:inkml="http://www.w3.org/2003/InkML" xml:id="stk64" contextRef="#ctx0" brushRef="#br0">30063 12650 0,'0'0'1,"0"-24"20,0 48 10,-25 1-30,25 0 14,-24 0 0,-1 0-14,0 24 0,0 1 19,0-1-19,1 26 14,-1 24-14,0 0 14,25 1-14,0-26 13,0 0-13,0 1 14,0-26-14,0 1 13,0 0-13,0-1 14,0 1-8,0-25 156,0-1-148,25-48-14,0 24 14,-1-25-9</inkml:trace>
    </iact:actionData>
  </iact:action>
  <iact:action type="add" startTime="292301">
    <iact:property name="dataType"/>
    <iact:actionData xml:id="d87">
      <inkml:trace xmlns:inkml="http://www.w3.org/2003/InkML" xml:id="stk65" contextRef="#ctx0" brushRef="#br0">29989 12675 0,'25'0'62,"-1"50"-61,1-25 13,-25 24-13,25 1 14,0-1-14,0 1 14,-1 0-14,1-1 13,0 1-13,0-1 20,25 1-20,-1 25 14,-24-1-14,25 0 14,-1-24 0,-24 0-14,-25-26 14,0 1-14,0 0 14,0 0 0,0 0-8</inkml:trace>
    </iact:actionData>
  </iact:action>
  <iact:action type="add" startTime="293314">
    <iact:property name="dataType"/>
    <iact:actionData xml:id="d88">
      <inkml:trace xmlns:inkml="http://www.w3.org/2003/InkML" xml:id="stk66" contextRef="#ctx0" brushRef="#br0">29890 13320 0,'0'-25'100,"24"25"-84,1 0-15,25 25 13,-25 0-7,24 0-6,26 0 13,-26-25-13,26 0 14,-26 0-14,1 0 13,0 0-13,-26 0 14,26 0-14,-25 0 14,0 0 0,-1 0-8,1 0 8</inkml:trace>
    </iact:actionData>
  </iact:action>
  <iact:action type="add" startTime="294147">
    <iact:property name="dataType"/>
    <iact:actionData xml:id="d89">
      <inkml:trace xmlns:inkml="http://www.w3.org/2003/InkML" xml:id="stk67" contextRef="#ctx0" brushRef="#br0">30857 13271 0,'0'24'53,"0"1"-37,0 0-15,0 25 13,0-26 2,0 51-9,-25-26-6,25 1 14,-25 24-14,25 1 14,0-26-14,0 26 13,0-26-13,0 1 14,0 0-14,0-26 97,0 1-67,25-50-8,0 1-8,-25-1-14,25 25 14</inkml:trace>
    </iact:actionData>
  </iact:action>
  <iact:action type="add" startTime="295132">
    <iact:property name="dataType"/>
    <iact:actionData xml:id="d90">
      <inkml:trace xmlns:inkml="http://www.w3.org/2003/InkML" xml:id="stk68" contextRef="#ctx0" brushRef="#br0">30931 13494 0,'0'-25'22,"25"25"-7,0 25 1,0 24-15,0-24 14,-1 25-14,26-1 13,-25 1-13,0 0 29,24-1-29,-24 1 5,0-1 10,0 1 2,0-25-17,-25 0 13,0-1 2,24 1-15,-24 0 14,25-25 0,-25 25-11</inkml:trace>
    </iact:actionData>
  </iact:action>
  <iact:action type="add" startTime="296162">
    <iact:property name="dataType"/>
    <iact:actionData xml:id="d91">
      <inkml:trace xmlns:inkml="http://www.w3.org/2003/InkML" xml:id="stk69" contextRef="#ctx0" brushRef="#br0">30931 13915 0,'0'-24'31,"-24"24"0,24-25-30,24 25 14,1 0 3,0 0-14,0 0 11,0 0-14,-1 0 14,1 0 16,0 0-15,0 0-15,0-25 20,-1 25-20,-24-25 13,25 25-13,0 0 14</inkml:trace>
    </iact:actionData>
  </iact:action>
  <iact:action type="add" startTime="299011">
    <iact:property name="dataType"/>
    <iact:actionData xml:id="d92">
      <inkml:trace xmlns:inkml="http://www.w3.org/2003/InkML" xml:id="stk70" contextRef="#ctx0" brushRef="#br0">15180 13022 0,'-24'0'100,"24"25"-99,0 0 13,0 0 2,0 0 0,0-1-10,0 1-5,0 0 14,0 0 1,0 0-15,0 0 13,0-1-13,0 1 14,0 25-14,0-25 13,0 24-13,24 1 14,1-1-8,25 1-6,-25 0 13,-1-1-13,1 26 14,0-26-14,0 1 14,0-1-14,0 1 13,-1 0-13,1-1 14,0-24-14,25 25 13,-50-1-7,24-24-6,-24 0 14,25 0 0,-25-1-14,0 1 14,0 0 0,25-25 1,-25 25 22,25 0 9,-25 0-32,-25-25 1,0 24-10,-24-24-5,24 0 14,0 0-14,0 0 14,25-24 0,-25 24-14,25-25 14,0 0 1,0 0-15,0 0 13,0 0-7,0 1 8,0-1-14,0 0 30,0 0-16,0 0 1,-24-24 6,24 24 41,0 0-10,0 0-22,0 1 1,0-1-31,0 0 20,0 0-20,0 0 13,0 1-13,0-1 14,0 0-14,0 0 14,0 0-14,0 1 13,24-1-13,-24 0 14,25-25-14,25 1 13,-50 24-7,25-25 9,-1 26-15,1 24 13,0-25-13,0 0 45,-25 0-8,0 0-22,0 1-15,0-1 13,0 0 2,0 0 21,0 0-5,0 1-17,-25-1 1,0 25 0,0 0 21,1 0-5,-1 0-31,0 0 13,0 0-13,0 0 14,1 0 23,-26 0 46,25 0-68,0 0 0,0 0-15,1 0 13</inkml:trace>
    </iact:actionData>
  </iact:action>
  <iact:action type="add" startTime="301085">
    <iact:property name="dataType"/>
    <iact:actionData xml:id="d93">
      <inkml:trace xmlns:inkml="http://www.w3.org/2003/InkML" xml:id="stk71" contextRef="#ctx0" brushRef="#br0">15949 13171 0,'0'0'15,"-24"0"32,-1 0-46,25 25 14,-25-25-14,25 25 20,-25 0 10,0 0-15,25-1-1,0 1-14,0 0 17,0 0-17,0 0 0,0 24 16,0-24-16,0 0 14,25 24-14,0 1 13,0 0-13,0 24 14,24-49-14,-24 24 14,0 1-14,0-25 13,-25 0-13,0-1 20,0 26-5,0-25-15,0 0 13,0-1-13,0 1 14,0 0 1,0 0-15,0 0 29,0-1-23,0 1-6,0 0 13,0 0 2,0 0 46,0-1-8,0-48-39,0-1 1,-25 0-15,25 0 14,0 0-9,-25 1-5,25-1 14,-25 0-14,25 0 13,0 0-13,0 1 14,0-1-14,0 0 14,0 0 0,0 0-14,0 1 14,0-1-8,0 0 39,0 0-30,0 0-15,0 1 14,0-1-14,0 0 20,0 0 10,0 0-30,25 25 14,-25-24 16,25 24-15,-25-25-10,25 25-5,-1-25 14,1 25 16,-25-25 0,25 25-30,0-25 20,0 1 11,-25-1-31,0 0 13,0 0 2,0 0 0,0 1-15,24-1 20,-24-25 10,-24 1 138,-26 24-153,25 0 5,-24 0-19,24 0 13,0 0 31,0 25-45,0 0 14,1 0-14,-1 0 14,-25 0-14,25 0 13,1 0-13,-26 0 14,25 0 116,50 0-77,0 25-38</inkml:trace>
    </iact:actionData>
  </iact:action>
  <iact:action type="add" startTime="303232">
    <iact:property name="dataType"/>
    <iact:actionData xml:id="d94">
      <inkml:trace xmlns:inkml="http://www.w3.org/2003/InkML" xml:id="stk72" contextRef="#ctx0" brushRef="#br0">16371 13444 0,'0'0'1,"0"25"13,0 0-13,25 0 14,-25-1-14,0 1 13,0 0-7,0 0 9,0 0 46,0-1-46,0 1-10,0 0 10,0 0-1,0 0 1,0-1 0,0 1-1,0 0 1,0 0 6,0 0-21,0-1 29,0 1-14,0 0 0,0 0-15,0 0 13,0-1-7,25 1 8,0 0 1,-1-25 15,1 0-15,0 0 6,0 0-21,-25 25 0,49-25 13,-24 25-13,25-25 45,-25 0-31,-1 0-14,1-25 14,-25 0-9,25 0 10,0 0 0,-25 1-1,0-1 1,0 0 0,0-25-1,0 26 7,0-1-21,0 0 14,0 0 16,0 0-30,0 1 14,0-1-14,0 0 20,0 0-20,0 0 45,0 1-30,0-1-1,-25 0-14,25 0 14,-25 25-9,25-25 41,-25 1-31,1-26-15,-1 50 36,25-25-22,-25 0 1,25 1-1,-25 24-14,0-25 17,1 0-1,-1 25 1,0 0-17,0 0 29,0 0-15,1 0 1,-1 0 0,0 0 37,0 0-33,0 0 11,25 25-13,0 0-2,0-1-1,0 1 32,0 0-31,-25 0-10,25 0 10,0-1-15,0 1 14,0 0-14,0 0 13</inkml:trace>
    </iact:actionData>
  </iact:action>
  <iact:action type="add" startTime="306220">
    <iact:property name="dataType"/>
    <iact:actionData xml:id="d95">
      <inkml:trace xmlns:inkml="http://www.w3.org/2003/InkML" xml:id="stk73" contextRef="#ctx0" brushRef="#br0">5358 9401 0,'0'-25'115,"-25"25"-83,25-25-17,25 25-8,-25-24 8,25 24 1,-1 0 0,1 0-1,-25-25 1,25 25 6,0 0-21,0 0 14,-1 0 16,1 0-15,0 0 21,0 0-36,0 0 0,-1 0 13,1 0 2,25 0-15,-1 0 13,1 0-13,0 0 14,-25 0-14,24 0 14,1 0 6,-25 0-5,-1 0-15,1 0 14,0 0-14,25 0 13,24 0-13,-24 0 14,-1 0-14,1 0 13,-25 0-13,-1 0 21,1 0-21,0 0 13,0 0-13,24 0 14,1 0-14,24 0 13,-24 0-13,-25 0 14,0 0-14,24 0 14,-24 0 440</inkml:trace>
    </iact:actionData>
  </iact:action>
  <iact:action type="add" startTime="311314">
    <iact:property name="dataType"/>
    <iact:actionData xml:id="d96">
      <inkml:trace xmlns:inkml="http://www.w3.org/2003/InkML" xml:id="stk74" contextRef="#ctx0" brushRef="#br0">16197 9426 0,'25'0'116,"0"0"-101,0 0 1,0 0-15,-1 0 13,1 0 2,0 0-15,0 0 14,0 0-9,0 0-5,-1 0 14,26 0 0,0 0-14,-26 0 14,26 0-14,24 0 14,-24 0-14,24 0 0,1 0 12,-1 25 3,25-1-10,-24-24-5,24 25 14,-25-25-14,1 0 14,-1 0-14,-24 0 13,24 0-13,1 0 14,-1 0-14,1 0 14,-1 0-14,-24 0 13,-1 0-7,1 0-6,-25 0 13,24 0-13,-24 0 14,0 0-14,24 0 14,1 0-14,24 0 13,26 0-13,-1 0 14,-25 0-14,26 0 20,-26 0-20,-24 0 29,-1 0-14,1 0-1,-25 0-14,24 0 14,-24 0-14,0 0 14,0 0-9</inkml:trace>
    </iact:actionData>
  </iact:action>
  <iact:action type="add" startTime="316963">
    <iact:property name="dataType"/>
    <iact:actionData xml:id="d97">
      <inkml:trace xmlns:inkml="http://www.w3.org/2003/InkML" xml:id="stk75" contextRef="#ctx0" brushRef="#br0">19968 9351 0,'-25'0'15,"0"0"101,50 0-62,0 0-39,0 0-14,-1 0 14,51-24 0,-26 24-14,26 0 0,-1 0 13,1 0-13,-1 0 14,0 0-9,1 0-5,-1 0 14,-24 0-14,-25 0 18,24 0-18,-24 0 13,25 0-13,-25 0 14,-1 0-14,26 0 13,0 0-13,24 0 17,-24 0-17,24 0 13,0 0-13,-24 0 14,24 0-14,-24 0 14,-25 0-14,0 0 13,-1 0-13,1 0 14,0 0 0,0-25-8,0 25-6,24 0 14,1 0-14,-25 0 13,49 0-13,-24 0 14,-1 0-14,1 0 13,0 0 2,-1 0-15,-24 0 14,0 0-9,0 0 25,-1 0-30,1 0 14,0 0-14,25 0 14,-26 0-14,26 0 13</inkml:trace>
    </iact:actionData>
  </iact:action>
  <iact:action type="add" startTime="320835">
    <iact:property name="dataType"/>
    <iact:actionData xml:id="d98">
      <inkml:trace xmlns:inkml="http://www.w3.org/2003/InkML" xml:id="stk76" contextRef="#ctx0" brushRef="#br0">22771 9252 0,'-25'-25'247,"50"25"-216,0 0-15,-1 0-9,1 0-6,0 0 13,0 0-13,0 0 14,-1 0-14,1 0 13,25 0 2,-25 0-15,-1 0 14,1 0-14,0 0 13,0 0-7,0 0 8,-1 0-14,1 0 14,0 0-14,0 0 14,0 0-14,49 0 13,-24 0-13,24 0 14,0 0-14,1 0 14,-26 0-9,1 0-5,0 0 14,-1 0-14,-24 0 13,0 0 2,0 0-15,0 0 14,-1 0-14,26 0 13,24 0-13,1 0 20,-26 0-20,1 0 14,0 0 16,-26 0-15,1 0-15,0 0 14,0 0-14,0 0 13,-1 0-7,1 0 1375,0 0 2268</inkml:trace>
    </iact:actionData>
  </iact:action>
  <iact:action type="add" startTime="327698">
    <iact:property name="dataType"/>
    <iact:actionData xml:id="d99">
      <inkml:trace xmlns:inkml="http://www.w3.org/2003/InkML" xml:id="stk77" contextRef="#ctx0" brushRef="#br0">24557 9128 0,'-25'0'216,"50"0"-200,-1 0-1,1 0 7,0 0-6,0 0-15,0 0 14,-1 0 0,1 0-14,0 0 0,0 0 13,0 0-13,-1 0 13,1 0 9,0 0-22,0 0 13,0 0 2,0 0-15,-1 0 14,26 0-14,-25 0 13,49 0-13,-24 0 14,24 0-14,-24 0 13,-1 0-7,-24 0-6,0 0 29,0 0-29,0 0 14,-1 0-14,26 0 13,24 0-13,26 0 19,-1 0-19,25 0 15,-25 0-15,0 0 14,-24 0-14,-50 0 13,24 0-13,-24 0 30,0 0-16,0 0-14,-1 0 14,26 0-9,-25 0-5,0 0 14,-1 0-14,1 0 14,25 0-14,-1 0 13,1 0-13,0 0 14,-26 0-14,26 0 114</inkml:trace>
    </iact:actionData>
  </iact:action>
  <iact:action type="add" startTime="330932">
    <iact:property name="dataType"/>
    <iact:actionData xml:id="d100">
      <inkml:trace xmlns:inkml="http://www.w3.org/2003/InkML" xml:id="stk78" contextRef="#ctx0" brushRef="#br0">5383 13568 0,'0'0'1,"-25"0"183,25 25-183,25-25 13,-1 0 2,1-25-15,0 25 13,25-25-7,24 25-6,0 0 14,26 0-14,24 0 13,-25 0-13,0 0 14,0 0-14,-24 0 13,-1 0-13,1 0 14,-26 0-14,1 0 20,-25 0-5,-1 0-15,1 0 14,0 0-14,0 0 13,24 0-13,1 0 14,0 0-14,-1 0 13,-24 0-13,0 0 268</inkml:trace>
    </iact:actionData>
  </iact:action>
  <iact:action type="add" startTime="335202">
    <iact:property name="dataType"/>
    <iact:actionData xml:id="d101">
      <inkml:trace xmlns:inkml="http://www.w3.org/2003/InkML" xml:id="stk79" contextRef="#ctx0" brushRef="#br0">17016 17735 0,'-25'25'765,"50"-50"-665,0 25-78,-25-24-21,25 24 0,-1 0 13,1-25-13,0 25 13,0 0 2,0 0-15,-1 0 14,1-25-14,25 0 13,-1 25-13,-24-25 14,25 25-9,-1-24-5,-24-1 14,50 25-14,-50-25 14,24 25-14,-24-25 13,0 0-13,0 25 14,-1-25-7,26 1-7,-25-1 13,24-25-13,26 25 12,-50-24 3,49 24-15,-24-25 14,-1 26-14,1-1 13,-1 0-13,-24 25 14,25-25-14,-25 25 36,-25-25-22,24 25-14,1 0 14,0 0-14,0-24 14,24-1-14,1 25 13,-25-25-13,25 25 14,-26-25-14,1 0 13,25 1-7,-25-1-6,-1 0 14,26 25-14,-25-25 13,24 0 2,1 1-15,0-26 14,-1 25-14,-24 0 13,25 1-13,-26-1 14,26-25-9,-25 25-5,24-24 14,-24 24-14,25-25 14,-1 26-14,1-26 13,-25 25-13,24-25 14,1 26-14,0-26 13,-1 25-13,26-24 14,-26 24-8,26-25-6,-26 25 13,1-24-13,24 24 14,-49-25 1,25 1-15,-1-1 13,1 1-13,0 24 14,-1-25-14,1 25 13,-1 25-7,26-24-6,-50-26 14,24 0-14,1 1 13,-1-1-13,1 1 14,-25-1-14,49 0 13,-24 1-13,0-1 14,24 0-14,-24 1 14,-1 24-9,26-25-5,-26 26 14,26-26 0,-1 25-14,-24-24 14,24 24-14,0 0 14,1-25-14,-1 26 0,1-51 12,-26 26 3,26 24-9,-1-50-6,-24 26 13,24 24-13,1-25 14,-26 1-14,1 24 13,-1 0-13,1 0 14,0 0-14,-1 1 14,-24-1-14,25 0 13,-26-25-7,26 26-6,-25-1 13,24 0-13,-24 0 14,0 0-14,25 1 14,-1-1-14,1 25 13,-25-25-13,24 0 14,-24 0-14,25 1 20,-1-26-20,1 25 14,0 0-14,-1 1 13,26-26-13,-51 25 14,51-24-14,-26 24 14,-24-25-14,25 25 13,-25 25-13,-1-24 14,26-26-9,0 25-5,-1 0 14,1-24-14,-25 24 14,24 0 0,1 0-14,0 1 14,-1-1-14,-24-25 13,25 25 2,-26 0-9,26 1-6,0-1 13,24-25-13,-24 25 14,24-24-14,-24 24 14,24-25-14,0 26 13,-24-26-13,0 25 14,-1-24-14,1 24 13,-1 0-7,-24 0-6,25 0 14,-25 1-14,24-1 13,-24 0-13,25 0 14,-25 0-14,-1 1 13,26-26-13,0 25 14,-1-24-14,26 24 14,-26-25-9,26 25 10,-1 1-15,-24-1 13,24 0-13,-24 0 14,24 0-14,0-24 14,-24-1-14,25 25 13,24-24-13,-25 24 14,1 0-9,-26 0-5,26-24 14,-26 24-14,1 0 14,-25 0-14,24 0 13,-24 1-13,0-1 14,24 0-14,-24 0 14,25 0-14,-25 1 13,24 24-7,-24-25-6,0 25 13,0-25-13,-25 0 14,24 25 1,1-25-15,0 1 13,0-1-13,0 0 14,-1 0-14,1 0 14,25 1-9,0-1-5,-1 0 14,-24-25-14,25 26 13,-1-26-13,-24 25 14,0 0-14,0 0 14,-1 1 0,-24-1 1,25 0-10,0 0 10,0-24-15,24 24 14,-24 0-14,0 0 13,25 0 2,-26-24-15,26 24 13,-25 0 2,0 25-9,-1-25-6,1 1 13,-25-1-13,50 0 14,-25-25-14,24 26 14,1-26 254</inkml:trace>
    </iact:actionData>
  </iact:action>
  <iact:action type="add" startTime="339137">
    <iact:property name="dataType"/>
    <iact:actionData xml:id="d102">
      <inkml:trace xmlns:inkml="http://www.w3.org/2003/InkML" xml:id="stk80" contextRef="#ctx0" brushRef="#br0">28724 10244 0,'0'25'116,"25"-25"-85,-25-25-16,0 1-8,24 24-6,-24-25 14,25 0-14,-25 0 13,0 0-13,0 1 14,0-1 0,0 0-14,0 0 36,-25 25-36,25-25 14,-24 25-14,-1 0 42,0 0-27,0 25 8,0-25-23,25 25 14,-24-25-14,24 25 0,-25-25 13,25 25 1,-25-25-14,25 24 0,-25 1 13,0 0-13,25 25 13,-24-26 2,24 1-9,-25-25-6,25 25 13,-25 0-13,25 0 14,0-1-14,-25 1 13,25 25-13,0-25 30,0-1-30,0 1 20,0 0 10,0 0-30,0 0 14,0-1 0,25-24-14,-25 25 14,25-25 1,24 0-10,-24 0-5,25 0 14,-25 0-14,24 0 13,-24 0-13,25 0 14,-26-25 16,1 1-15</inkml:trace>
    </iact:actionData>
  </iact:action>
  <iact:action type="add" startTime="340468">
    <iact:property name="dataType"/>
    <iact:actionData xml:id="d103">
      <inkml:trace xmlns:inkml="http://www.w3.org/2003/InkML" xml:id="stk81" contextRef="#ctx0" brushRef="#br0">29220 10244 0</inkml:trace>
    </iact:actionData>
  </iact:action>
  <iact:action type="add" startTime="341882">
    <iact:property name="dataType"/>
    <iact:actionData xml:id="d104">
      <inkml:trace xmlns:inkml="http://www.w3.org/2003/InkML" xml:id="stk82" contextRef="#ctx0" brushRef="#br0">29493 9649 0,'25'0'69,"-25"25"-54,24 0-14,-24-1 14,25 1-14,0 25 14,0 24-9,0-24-5,-1-1 14,1-24-14,25 25 13,-25 0-13,-1-1 14,1-24-14,-25 0 14,0 0 38</inkml:trace>
    </iact:actionData>
  </iact:action>
  <iact:action type="add" startTime="342523">
    <iact:property name="dataType"/>
    <iact:actionData xml:id="d105">
      <inkml:trace xmlns:inkml="http://www.w3.org/2003/InkML" xml:id="stk83" contextRef="#ctx0" brushRef="#br0">29964 9649 0,'0'0'1,"-25"0"13,0 25-13,1 0 14,24-1-14,-25 1 13,25 0-13,-25 25 14,0-1-14,0 1 20,1 24-20,-1 1 14,0-1-14,0 1 13,-24 24-13,24-25 14,-50 25-14,51-24 14,-51-1-14,50-24 13,1 24-13,-26-49 52,75-50 132</inkml:trace>
    </iact:actionData>
  </iact:action>
  <iact:action type="add" startTime="343347">
    <iact:property name="dataType"/>
    <iact:actionData xml:id="d106">
      <inkml:trace xmlns:inkml="http://www.w3.org/2003/InkML" xml:id="stk84" contextRef="#ctx0" brushRef="#br0">30460 9475 0,'0'0'1,"-25"0"13,25 25 2,0 0-15,-24 0 13,24 0 2,-25-25-9,25 24-6,-25 1 13,0 0-13,25 0 14,-25 0-14,25-1 13,-24-24-13,-1 50 14,0-25-14,0 24 14,0-24 0,0 25-8,1-1-6,-1 26 13,0-1-13,0 1 14,0-1-14,25 1 14,0-1-14,0-24 13,0 24 2,0-24-15,0-1 14,0 26-9,0-26-5,25 1 14,0-1-14,25 26 29,-26-1-14,26 1-15,-25-26 13,25 26 2,-26-26-10,1 1 10,0-25-15,0 0 98,0-25-67,-25-25-17,0 0-14</inkml:trace>
    </iact:actionData>
  </iact:action>
  <iact:action type="add" startTime="344252">
    <iact:property name="dataType"/>
    <iact:actionData xml:id="d107">
      <inkml:trace xmlns:inkml="http://www.w3.org/2003/InkML" xml:id="stk85" contextRef="#ctx0" brushRef="#br0">30386 10567 0,'0'-25'96,"0"0"-95,25 0 0,-25 1 12,49-51 3,-24 26-15,25-26 14,-1 1-14,1 24 13,-25-24-7,-1 24-6,1 0 45,-25 26 85,0 48-77,0 1-39,0 0-14,0 0 14,0 25-14,0-1 14,0 50-14,0-24 13,0 24-7,0-25-6,0-24 14,0 24-14,0-24 13,0 0-13,0-26 14,0 1 139,0-50-139,0-24-14</inkml:trace>
    </iact:actionData>
  </iact:action>
  <iact:action type="add" startTime="345284">
    <iact:property name="dataType"/>
    <iact:actionData xml:id="d108">
      <inkml:trace xmlns:inkml="http://www.w3.org/2003/InkML" xml:id="stk86" contextRef="#ctx0" brushRef="#br0">30758 10319 0,'25'0'84,"-1"0"-68,1-25-15,25 25 13,-1 0-13,-24 0 14,25 0-8</inkml:trace>
    </iact:actionData>
  </iact:action>
  <iact:action type="add" startTime="346215">
    <iact:property name="dataType"/>
    <iact:actionData xml:id="d109">
      <inkml:trace xmlns:inkml="http://www.w3.org/2003/InkML" xml:id="stk87" contextRef="#ctx0" brushRef="#br0">31378 9847 0,'0'25'51,"0"0"-35,0 0-15,0 0 13,0 24-13,0-24 14,0 25-14,0-1 0,0 1 14,0 0 1,0-26-15,0 26 13,0-25-13,0 0 52,0 24-38,0-24 1,0 0 100</inkml:trace>
    </iact:actionData>
  </iact:action>
  <iact:action type="add" startTime="346981">
    <iact:property name="dataType"/>
    <iact:actionData xml:id="d110">
      <inkml:trace xmlns:inkml="http://www.w3.org/2003/InkML" xml:id="stk88" contextRef="#ctx0" brushRef="#br0">31080 10244 0,'0'-24'15,"25"24"1,0 0-10,0-25 10,-1 25 0,1-25 15,0 25-16,0 0-14,0 0 14,0 0-8,-1 0-6,1 0 13,0 0-13,0 0 14</inkml:trace>
    </iact:actionData>
  </iact:action>
  <iact:action type="add" startTime="347900">
    <iact:property name="dataType"/>
    <iact:actionData xml:id="d111">
      <inkml:trace xmlns:inkml="http://www.w3.org/2003/InkML" xml:id="stk89" contextRef="#ctx0" brushRef="#br0">31527 9277 0,'-25'0'37,"25"25"-21,0 0-15,0-1 14,25 1-14,0 0 13,24 25-13,-24-1 14,25 1-14,-1-1 13,1 26-7,-25-26-6,24 1 14,-24 0-14,0-1 13,0-24-13,-25 25 14,24-26-14,-24 26 13,0-25 2,0 0 0,0 24-10,0-24-5,0 0 14,0 0-14,0 0 14,0-1-14,0 1 13,0 25-13,0-25 14,0 24-14,0 1 13,0-1-13,0 1 14,0 0-8,0-1-6,0 1 17,-24 24-17,-26-24 14,25-1-14,-24 26 13,-1-1-13,0-24 14,26 24-14,-26-49 13,25 0-13,0 25 17,25-26-17,-24 1 214,24-50-184,0 1-30,0-1 14,0 0-14</inkml:trace>
    </iact:actionData>
  </iact:action>
  <iact:action type="add" startTime="354410">
    <iact:property name="dataType"/>
    <iact:actionData xml:id="d112">
      <inkml:trace xmlns:inkml="http://www.w3.org/2003/InkML" xml:id="stk90" contextRef="#ctx0" brushRef="#br0">16768 13742 0,'0'-25'739,"25"25"-692,0-25-31,-1 25 0,1 0-15,0 0 13,0 0-7,0-25-6,24 1 13,-24 24 2,0 0-15,0 0 14,-1 0-14,26-25 13,24 25-13,1-25 14,-26 0-14,1 0 14,-25 25 138,0-24-152,-1 24 14,1-25 1,0 0-15,0 25 13,0-25-7,0 25-6,-1-25 14,1 1 0,0 24-14,0-25 14,0 0-14,24 0 13,-24 0-13,0 25 14,24-24-14,-24-1 14,25 0-9,-25 0-5,24 0 14,-24 0-14,0 25 14,24-24 0,-24-1-14,25 0 14,-25 0 0,24 0-14,-24 1 14,0 24-9,24-25-5,-24 25 14,0-25-14,25 25 14,-26-25-14,26 25 13,-25-25-13,25 25 14,-26-24-14,26-1 14,-25 0-14,24 0 13,-24 0-7,25 25-6,-1-24 13,1-26-13,0 25 14,-1 0-14,1 1 14,-1-1-14,1-25 13,-25 25-13,24 1 29,-24 24-23,0-25 9,0 25-15,0-25 13,24 25-13,-24-25 14,0 25-14,0-25 14,24 25-14,1-24 13,0-1-13,-1 0 14,1 25-9,-25-25-5,-1 0 13,1 25-13,25-24 14,-25 24-14,24-25 14,26 0-14,-26 0 13,1 25-13,-1-25 14,1 0-14,0 25 20,-1-24-20,-24 24 14,25-25-14,-26 25 13,26-25-13,0 25 14,-26-25-14,26 25 14,24-25-14,-24 1 13,25-1-13,-26 25 16,1-25-13,-1 0-3,-24 0 14,25 25-14,-1-24 13,1 24-13,-25-25 14,0 25-14,24-25 14,-24 25-14,0 0 13,0 0-13,-1-25 20,26 25-20,0-25 14,-1 1-14,26 24 14,-26-25-14,1 0 13,24 0-13,-24 0 14,24 1-14,1-1 13,-1 25-13,-24-25 14,-1 0-8,1 25-6,24-25 13,-24 25-13,-25-24 14,24-1-14,-24 25 14,0 0-14,0-25 13,24 25-13,-24-25 14,25 25-14,-1-25 20,26 1-20,-26 24 14,1-25-14,0 0 0,24 0 12,-24 0-12,-1 25 14,1-24 0,-25 24-14,0-25 14,-1 25-14,1-25 14,0 25-9,0-25-5,0 25 14,24-25-14,1 25 13,-1-25-13,1 1 14,-25 24-14,24 0 14,-24 0-14,-25-25 13,25 25-13,0 0 14,24-25-9,1 25-5,0-25 14,24 0 1,-24 25-15,-1-24 13,1-1 18,24 0-17,-49 0-8,25 0-6,-1 25 13,1-24-13,0-1 14,-26 0-14,26 25 14,-25-25-14,24 25 13,1-25-13,-25 1 14,0 24-14,24-25 20,-24 25-20,0-25 14,24 0-14,1 0 13,0 25-13,-1-24 14,-24-1-14,25 25 0,-26-25 13,26 0 1,-25 0-14,25 1 14,-26-1-9,1-25-5,0 25 14,25 1-14,-26-1 14,1-25-14,25 25 13,-25 1-13,24-1 14,-24 0-14,0 0 13,0 0-13,24 25 14,-24-24-8,0-1-6,24 0 13,-24 25-13,25-25 14,-25 0-14,-1 0 13,1 1-13,0-1 14,-25 0 1,25 0-15,0 0 20,-1 25-20,-24-24 13,25 24-13,0-25 14,0 0-14,24 0 14,-24 0-14,0 1 13,0 24-13,-25-25 14,25 25 1,0 0-10,-1-25 10,26 0-15,-25 25 13,24 0-13,-24-25 14,0 25-14,0 0 14,0 0 0,-1-24-14,1 24 20,0-25-20,0 25 14,0-25-14,-1 25 14,26-25-14,0-24 13,-1 24-13,1-25 14,-1 25-14,1 1 14,-25 24-14,24-25 13,-24 0-7,-25 0 8,25 25 1,0 0-15,0-25 14,24 1-14,1-26 13,-1 25-13,1 0 14,0 1 1,-1-1-10,-24 0 25,0 25-15,0-25-15,0 25 14,-1-25-14,26 0 13,-25 1-13,0-1 14</inkml:trace>
    </iact:actionData>
  </iact:action>
  <iact:action type="add" startTime="360834">
    <iact:property name="dataType"/>
    <iact:actionData xml:id="d113">
      <inkml:trace xmlns:inkml="http://www.w3.org/2003/InkML" xml:id="stk91" contextRef="#ctx0" brushRef="#br0">27955 7441 0,'0'-24'31,"0"48"7,0 1-23,0 50-14,0-1 14,0 25-14,0 25 13,0 0-13,-25 0 14,0-24-8,0 48-6,-24-24 13,-1 0-13,1 0 14,24-24-14,0-1 13,0-25-13,25-49 99,0 0-99,0-50 29,0 0-14,0 0-10,0-24-5,0 24 14,0-49-14</inkml:trace>
    </iact:actionData>
  </iact:action>
  <iact:action type="add" startTime="361669">
    <iact:property name="dataType"/>
    <iact:actionData xml:id="d114">
      <inkml:trace xmlns:inkml="http://www.w3.org/2003/InkML" xml:id="stk92" contextRef="#ctx0" brushRef="#br0">28029 7342 0,'0'25'62,"0"0"-46,0 0-15,0-1 13,25 26-7,0 0 8,25 24-14,-1-24 14,-24-1-14,25-24 14,-1 0-14,-24 24 13,0 1-13,0 0 14,-1 24-14,26 1 14,-25-1-9,24-24-5,-49-1 14,25 1-14,-25-1 13,0-24-13,25 0 30,-25 0-30,-25-25 114</inkml:trace>
    </iact:actionData>
  </iact:action>
  <iact:action type="add" startTime="362657">
    <iact:property name="dataType"/>
    <iact:actionData xml:id="d115">
      <inkml:trace xmlns:inkml="http://www.w3.org/2003/InkML" xml:id="stk93" contextRef="#ctx0" brushRef="#br0">27980 8186 0,'0'-25'53,"24"25"-22,-24-25-15,25 25-15,0 0 13,0-25-7,25 25-6,-26 0 14,1-25-14,0 25 13,0-24 2,0 24-15,-1-25 13,1 25-13,0 0 36,-25-25-36,25 25 29,0-25-29</inkml:trace>
    </iact:actionData>
  </iact:action>
  <iact:action type="add" startTime="363444">
    <iact:property name="dataType"/>
    <iact:actionData xml:id="d116">
      <inkml:trace xmlns:inkml="http://www.w3.org/2003/InkML" xml:id="stk94" contextRef="#ctx0" brushRef="#br0">28451 7268 0,'0'-25'37,"0"50"-21,25 0 0,-25 24-15,25 26 13,-1-1 2,-24 0-15,25 1 13,-25-26-13,0 26 14,0-26-8,0 1-6,0-25 13,0 24 2,0-24-15,0 0 14,0 0-14,25-25 167,-25-25-152,0-25-15,0 26 13</inkml:trace>
    </iact:actionData>
  </iact:action>
  <iact:action type="add" startTime="364227">
    <iact:property name="dataType"/>
    <iact:actionData xml:id="d117">
      <inkml:trace xmlns:inkml="http://www.w3.org/2003/InkML" xml:id="stk95" contextRef="#ctx0" brushRef="#br0">28352 7119 0,'0'0'1,"0"-25"13,0 0-13,25 25 36,-1 0-21,1 0-15,0 0 13,0 0-13,0 0 14,-1 0-14,1 0 13,25 0-13,-25 0 14,24 25 54,-24-25-68,0 50 14,24-25-14,1-1 13,24 26-13,-24 0 14,0-26-8,-1 1-6,-24 0 13,-25 0-13,25-25 14,0 49-14,-25-24 13,25 0-13,-25 0 14,0 0-14,0-1 14,0 1 0,0 0-8,0 0 8,0 0-14,0-1 14,0 1-14,0 0 14,0 0-14,0 0 13,0-1-13,0 1 14,-25 0-14,25 0 14,-25 0-9,0-1-5,0 1 14,25 0-14,-25 0 13,1-25 2,24 25-15,-25 0 14,0-25-14,25 24 13,-50-24-13,26 0 14,-26 0-9,25 25 10,0-25 0,1 0-15,-1 0 13,0 0-13,0 0 14,0 0-14,1 0 13,-1 0-13,0 0 14,0 0-8,0 0 8,1 0 32,-1 25-31,0-25 84,25 25-99</inkml:trace>
    </iact:actionData>
  </iact:action>
  <iact:action type="add" startTime="374008">
    <iact:property name="dataType"/>
    <iact:actionData xml:id="d118">
      <inkml:trace xmlns:inkml="http://www.w3.org/2003/InkML" xml:id="stk96" contextRef="#ctx0" brushRef="#br2">16991 12328 0,'25'0'285,"0"0"-254,0 0-15,-1 0-15,1 0 13,0 0-7,0 0 9,0 0-13,24-25-1,1 25 14,-1 0-15,1 0 14,0 0-14,-1 0 13,1 0-13,0 0 14,-1 0-14,26 0 14,-26 0-14,1 0 14,-1 0-14,26 0 13,-26 0-13,1 0 14,0 0-14,-1 0 14,1 0-14,-25 0 13,-1 0-13,26 0 14,-25-25-9,24 1-5,1 24 14,24-25-14,-24 25 14,25 0-14,-26 0 13,26 0-13,-51 0 14,26 0-14,0 0 13,-1 0-13,1 0 21,-1 0-21,-24 0 13,25 0-13,-1 0 14,1 0-14,0 0 13,-1 0-13,26 0 14,-26 0-14,1 0 14,-1 0-14,26 0 13,-1 0-7,1 0-6,-1 0 13,25 0-13,-24 0 14,-1 0-14,1 0 14,-1 0-14,0 0 13,-24 0-13,24 0 14,-24 0-14,0 0 14,-1 0-9,26 0 10,-26 0-15,1 0 13,24 0-13,1 0 14,-1 0-14,25 0 14,1 25-14,-26-25 13,0 0-13,1 0 14,-1 0-9,1 0-5,-1 0 14,25 24-14,1-24 14,-26 0-14,25 0 13,-24 0-13,-1-24 14,25 24-14,-24 0 14,-26 0-14,1 0 13,-1 0-7,26 0-6,-1 0 13,1-25-13,-1 25 14,25 0 1,-24 0-15,24 0 13,-25 0-13,1 0 14,-1 0-14,25 0 13,-24 0-7,-1 0-6,1 0 14,24 0-14,0 0 13,-25 0-13,26 0 14,-26 0-14,25 0 14,-24 0-14,24 0 13,-25 0-13,1 0 14,-1 0-9,1 0-5,24 0 14,-50 0-14,26 0 14,-1 0-14,1 0 13,24 0 2,-25 0-15,1 0 13,-1 0-13,25 0 14,-24 0-8,49 0-6,-25 0 15,0 0-14,-24 0-1,24 0 14,-25 0-14,1 0 14,-1 0-14,1 0 13,-26 0 2,26 0-15,-26 0 14,1 0-13,-1 0-1,26 0 13,-26 0-13,26 0 14,-1 0-14,1 0 14,24 0-14,-25-25 13,1 25 2,-1-25-15,1 25 13,-1-25-7,0 0-6,1 25 14,-1-24-14,1 24 13,-1 0-13,0 0 14,1 0-14,-1 0 13,-24 0-13,24 0 14,-24 0-14,0 0 14,24 0-9,-24 0-5,24 0 14,0 0-14,1 0 13,24 0-13,-25 0 14,1 0-14,-1 0 14,1 0 0,-1 0-14,-24 0 14,24 0-9,-24 0-5,-1 0 14,1 0-14,24 0 14,-49 0-14,25 0 13,-1 0-13,1 0 14,0 0-14,-1-25 14,-24 0-14,25 0 13,-1 25-7,-24-25-6,25 25 13,-26 0-13,26 0 14,0 0-14,-1 0 14,1 0-14,24 0 13,1 0-13,-1 0 14,1 0 1,-1 0-10,-24 0-5,-1 0 14,1 0-14,-75 0 245,0 0-230</inkml:trace>
    </iact:actionData>
  </iact:action>
  <iact:action type="add" startTime="377162">
    <iact:property name="dataType"/>
    <iact:actionData xml:id="d119">
      <inkml:trace xmlns:inkml="http://www.w3.org/2003/InkML" xml:id="stk97" contextRef="#ctx0" brushRef="#br2">15329 11981 0,'-25'0'6,"25"-25"25,25 25-15,0-25 0,0 0-15,-25 0 13,25 25-13,0-24 20,-25-1-20,24 0 14,1 0-14,-25 0 14,25 1-14,0-1 13,0-25-13,-25 25 14,24 1-14,-24-26 14,0 25 22,0 0-21,-24 25 0,-1-24-1,0 24-14,0 0 14,0 0-14,1 24 13,-1-24-7,-25 25-6,25-25 14,0 25-14,1-25 13,-1 25-13,25 0 14,-25-25 0,25 24-14,-25-24 14,25 25-14,0 0 14,-25 0-9,25 0-5,-24-25 14,24 24-14,-25 1 14,25 0-14,-25-25 13,25 25-13,0 0 14,-25-25-14,25 24 13,-25 1-13,1 0 21,24 0-21,-25 0 44,25-1-44,25-24 45,-1 0-39,1 0 9,25 0-15,-25 0 13,24-49-13,-24-1 14,25 25-14,-26-24 13,1 24-13,25 0 14,-50 0-14,25 1 14,-25-1-9,0 0-5,0 0 45,0 0 186,0 50-216,0 0-10,0 0-5,0 0 14,0-1-14,0 1 13,0 0-13,0 0 14,0 24-14,0-24 14,-25 25-14,25-25 13,-25-1-13,25 1 14,0 25-9,-25-25-5,25-1 14,0 1-14,0 0 14,-25 0-14,25 25 13,-24-1-13,24 1 14,0-25-14,0 24 14,0 1-14,0-25 20,-25 24-20,25-24 13,0 25-9,0-26 58,0 1-62,0-50 46,0 1-31,25-1-15</inkml:trace>
    </iact:actionData>
  </iact:action>
  <iact:action type="add" startTime="379006">
    <iact:property name="dataType"/>
    <iact:actionData xml:id="d120">
      <inkml:trace xmlns:inkml="http://www.w3.org/2003/InkML" xml:id="stk98" contextRef="#ctx0" brushRef="#br2">16197 11782 0,'0'0'1,"0"-25"29,-24 25-15,-1 0 8,0 0 8,0 0-16,0 0-14,1 0 14,-1 0-14,0 0 14,25 25-14,-25-25 13,0 0-7,1 0-6,-1 25 14,0 0 0,0-25 16,0 25-15,1-1-15,-1 1 14,0 0-9,0 0 10,0 0-15,1-1 13,24 26-13,-50-25 14,50 24-14,-25-49 14,25 25-14,-25 0 13,25 0-13,0 0 14,0 0-9,0-1 10,0 26-15,0-25 0,0 0 13,0 24-13,0 1 13,0-25 2,0 24-15,0-24 29,0 0-8,25-25-6,0 0 0,0 25-1,0-25-14,-1 0 14,1 0-14,0 0 14,0 0-9,24-25-5,1 0 14,24 0 0,-49 0-14,25 1 0,-1-26 13,-24 25-13,0-24 29,-25 24-29,0 0 14,0 0 23,0 0-37,-25 25 29,0-24-14,1 24-15,24-25 13,-25 25-7,0 0-6,0 0 13,0 0-13,1 0 30,-1 0-30,0 0 13,0 0 2,0 0-1,1 0-8,-1 0-6,-25 25 14,25-25 16,1 24-30,-1 1 29,0-25-14,0 25-10,0-25-5</inkml:trace>
    </iact:actionData>
  </iact:action>
  <iact:action type="add" startTime="380647">
    <iact:property name="dataType"/>
    <iact:actionData xml:id="d121">
      <inkml:trace xmlns:inkml="http://www.w3.org/2003/InkML" xml:id="stk99" contextRef="#ctx0" brushRef="#br2">16247 11981 0,'25'0'53,"-25"24"-52,0 1 14,0 0-14,0 0 0,0 24 12,0-24 3,0 25-15,0-25 0,0 0 12,0-1 3,0 1-9,0 25-6,0-25 13,0-1 2,0 1-1,0 0 32,0 0-24,0 0-8,25-1 1,-1-24 15,1 25-15,0-25-10,0 0 26,0 0-1,0 0-30,-1 0 13,1 0 9,0 0-8,0-25-14,0 1 0,-1 24 13,-24-25-13,25 25 13,0-25-13,0 0 14,0 25 1,24-25-15,-24 1 13,0-1-7,0 25-6,-25-25 13,24 0-13,-24 0 14,25 1-14,-25-1 14,0-25-14,0 25 13,0 0-13,0 1 14,0-1 1,0 0 21,0 0-5,0 0 5,0 1 10,-25 24 54,25-25-100,-24 25 13,-1 0-13,0 0 0,0 0 82,0 0-67,1 0 22,-1 0-37,0 0 13,0 0-13,0 0 29,1 0-29,-1 0 14,0 0-14,0 0 14,-24 0-14,-1 0 13,25 0 87,0 0-48,0 0-52,1 25 29,-1-25-8,0 0-6,25 24-15,0 1 14,-25 0 0</inkml:trace>
    </iact:actionData>
  </iact:action>
  <iact:action type="add" startTime="383672">
    <iact:property name="dataType"/>
    <iact:actionData xml:id="d122">
      <inkml:trace xmlns:inkml="http://www.w3.org/2003/InkML" xml:id="stk100" contextRef="#ctx0" brushRef="#br2">16892 12204 0,'0'25'138,"25"-25"-123,0 0-14,-25-25 14,49 25-14,-49-25 13,25 25-13,0 0 14,0 0-14,-1 0 14,1-25-9,0 25-5,0-25 14,24 25-14,-24-24 14,25 24-14,24-25 13,-24 0-13,-25 25 14,24-25-14,-24 25 13,25 0-13,-25-25 14,-1 25-8,1 0-6,0-24 13,0 24 2,-25-25-15,49 25 14,-24 0-14,0 0 13,0 0 2,0 0-1,-1-25-8,1 25-6,0 0 14,0 0-14,0 0 13,24 0-13,-24 0 14,25 0-14,-26-25 13,26 25-13,0-25 14,-1 25-14,1 0 20,-1 0-20,-24 0 14,25 0-14,-25-24 0,-1 24 12,1-25-12,0 25 14,0-25-14,0 25 14,0 0 0,24 0-14,1-25 14,-1 25-8,1-25-6,0 25 13,-1-24-13,1-1 14,-1 0-14,1 25 13,0-25-13,-1 25 14,1-25-14,-1 25 14,1-24-14,0 24 15,-1-25-11,1 25-4,-25 0 13,24-25-13,26 0 14,-26 25-14,1-49 14,24 49-14,-24-25 13,0 0 2,-26 25-15,1 0 13,25-25-7,-25 25-6,-1 0 14,26-25-14,0 25 13,-1-24-13,1-1 14,24 25-14,1-25 14,-1 0-14,-24 0 13,24 1-13,-24 24 14,-1-25-9,-24 25-5,25 0 14,-1-25-14,1 0 14,0 25-14,-1-25 13,1 0-13,-1 25 14,26-24-14,-26-1 13,26 25 2,-26-25-9,-24 0-6,25 25 13,-1-25-13,1 25 14,24 0-14,1-24 13,-26-1-13,26 25 14,-25-25-14,-1 25 14,26-25-14,-26 0 13,26 25-7,-26-24-6,1 24 14,-1 0-14,-24-25 13,25 25 17,-25-25-30,-1 25 14,1-25-14,0 25 20,25 0-20,-26-25 14,26 1-14,0 24 13,-26-25-13,26 25 14,-25 0-14,24-25 14,1 0-14,-25 25 13,25-25-13,-26 25 14,1 0-9,0 0-5,0-24 14,0 24-14,-1-25 14,1 25-14,0-25 13,0 25-13,0-25 14,-1 25-14,1 0 14,0 0-14,0 0 13,0-25-7,24 25 8,-24-24-14,25 24 14,-26-25-14,1 25 14,0-25-14,0 25 13,24-25-13,-24 25 14,0 0-14,25-25 13,-26 1-7,26 24-6,0-25 14,-1 25-14,1-25 13,-1 0-13,-24 25 14,25-25-14,-25 25 14,24 0-14,-24-24 13,0-1-13,25 25 20,-26-25-5,1 25-15,0 0 14,0 0-14,24-25 13,-24 0-13,50 25 14,-26-24-14,26 24 13,-26-25-13,1 0 14,-1 25-8,1-25-6,0 25 13,-26-25 2,51 0-15,-50 25 13,-1-24 2,26 24 0,-25 0-15,25-25 35,-26 25-20,1 0 0,0-25-15,25 25 13,-1-25-13,1 25 14,-1-25-14,1 1 14,0 24-9,-1-25-5,-24 25 14,25 0-14,-26 0 13,26-25-13,-25 0 14,24 25-14,-24-25 14,0 25-14,25 0 13,-50-24-13,24 24 14,1 0-9,0 0 10,0-25 0,0 25-1,24-25-14,1 0 14,24 0-14,-24 25 14,24-24-14,-24 24 0,0-25 19,-1 0-19,-24 25 13,25-25-13,-26 25 14,26-25-14,0 1 14,24 24-14,0-25 13,1 25-13,24-25 14,-25 25-14,-24 0 13,24 0-7,-24 0-6,0 0 14,-1-25-14,-24 25 13,0-25 2,0 25-15,0 0 14,-1 0-14,1-24 0,0 24 12,25-25 3,-1 25-10,1-25-5,24 0 14,-24 0-14,24 25 14,-24-24-14,-1-1 13,1 0-13,0 25 14,-1-25-14,1 25 13,-1 0-13,1-25 14,25 1-8,-26 24-6,1-25 13,-1 25-13,1-25 14,0 0-14,-1 25 13,1-25-13,-1 0 14,26 1 1,49-1 6,-25 0-7,0 25-14,-24-50 14,-26 50-14,26-24 14,-26-1-14,1 0 13,24 0-13,1 25 14,-1-25 1,1 1-10,-26-1 10,1 25-15,24-25 13,-49 25-13,49-25 14,-24 0-14,24 25 14,1-24-14,-26-1 13,26 0-13,-1 0 20,1 0-20,-26 1 14,26-1-14,-26 0 14,1 0-14,24 0 13,-24 1-13,-25-1 14,24 25-14,-24-25 13,0 25-13,0-25 14,0 0-8,24 25-6,-24-24 13,0 24-13,0 0 14,-25-25-14,24 25 14,-24-25-14,25 25 13,0-25-13,0 25 14,0 0-14,-25-25 20,49 25-20</inkml:trace>
    </iact:actionData>
  </iact:action>
  <iact:action type="add" startTime="389608">
    <iact:property name="dataType"/>
    <iact:actionData xml:id="d123">
      <inkml:trace xmlns:inkml="http://www.w3.org/2003/InkML" xml:id="stk101" contextRef="#ctx0" brushRef="#br2">29245 8607 0,'0'0'1,"0"-25"13,-25 25 33,25 25-31,-25 0-15,25 0 13,-25 24-7,25-24-6,-24 25 13,-1 24-13,0 1 14,0-26-14,0 26 14,25-1-14,-25-24 29,1-1 55</inkml:trace>
    </iact:actionData>
  </iact:action>
  <iact:action type="add" startTime="390431">
    <iact:property name="dataType"/>
    <iact:actionData xml:id="d124">
      <inkml:trace xmlns:inkml="http://www.w3.org/2003/InkML" xml:id="stk102" contextRef="#ctx0" brushRef="#br2">29369 8483 0,'0'25'62,"0"0"-61,0 0 14,0-1-9,0 26-5,0 0 14,0 24-14,0-24 13,-50 49-13,25 0 14,1-24-14,-26 24 14</inkml:trace>
    </iact:actionData>
  </iact:action>
  <iact:action type="add" startTime="391447">
    <iact:property name="dataType"/>
    <iact:actionData xml:id="d125">
      <inkml:trace xmlns:inkml="http://www.w3.org/2003/InkML" xml:id="stk103" contextRef="#ctx0" brushRef="#br2">27236 10988 0,'0'-24'46,"0"48"-24,0 1-6,0 0-15,0 25 14,0-26-14,0 1 13,0 25 2,0 0-15,0-1 14,0-24-14,0 0 13,0 24-7,0-24 55,24-25 7,-24-25-53,0 1-15,0-1 14</inkml:trace>
    </iact:actionData>
  </iact:action>
  <iact:action type="add" startTime="392170">
    <iact:property name="dataType"/>
    <iact:actionData xml:id="d126">
      <inkml:trace xmlns:inkml="http://www.w3.org/2003/InkML" xml:id="stk104" contextRef="#ctx0" brushRef="#br2">27484 10666 0,'0'25'1,"0"0"13,0-1-13,0 1 14,0 25-9,0-1 10,0 1-15,0 24 14,0 1-14,0-1 13,0 1-13,0-1 14,0-24-14,0 24 13,0-24-13,0-25 83</inkml:trace>
    </iact:actionData>
  </iact:action>
  <iact:action type="add" startTime="394992">
    <iact:property name="dataType"/>
    <iact:actionData xml:id="d127">
      <inkml:trace xmlns:inkml="http://www.w3.org/2003/InkML" xml:id="stk105" contextRef="#ctx0" brushRef="#br2">23366 11137 0,'0'-25'69,"0"50"-7,0 0 161,0 0-207,0 0-15,0 0 13,0-1-13,0 1 14,0 0-14,0 0 13,0 24-13,0-24 14,0 25-8,0-1-6,0-24 13,0 0-13,0 0 14,0 24-14,0 1 14,0-25-14,0 0 13,0 24-13,0 1 14,0-25-14,0 24 20,0-24-20,0 0 14,0 24-14,0-24 13,0 0 2,0 0-15,0 0 14,0 24-14,0-24 13,0 0-13,0 0 14,0 0-9,0 24-5,0-24 14,0 0-14,0 24 14,0-24-14,0 25 13,0-1-13,0 1 14,0 0-14,0-1 13,0 1-13,0 24 21,0-24-21,0-1 13,0 1-13,0 0 0,0 24 13,-25-24-13,25 24 13,0 1 2,0-1-15,0-24 14,0 24-14,0-24 13,0 24-7,0 0-6,0-24 13,0 0-13,0-1 14,0 1-14,0-1 14,0 1-14,0 0 13,0-1-13,0 1 14,0 24-14,0-24 20,0 24-20,0 1 14,0-1-14,0 1 13,0-1-13,0 25 14,0-24-14,0-1 14,0 0-14,0-24 13,0 24-13,0 1 14,-25-1-9,25-24-5,-24-1 14,24 26-14,0-25 14,0-1-14,0 1 13,0 24-13,0-24 14,0-1-14,0 1 14,0 24-14,0-24 13,0 0-7,-25 24-6,25-24 13,0 24-13,0-24 14,0-1 1,0 1-15,0-25 13,0 24-13,0-24 14,0 25-14,0-25 13,0 24-7,0-24-6,0 0 60,0 0-45,0-1-15,0 1 14,0 0-9,0 0-5,0 0 14,0-1 1,0 1-1,0 0-14,0 0 14,0 0-9,0-1-5,0 1 13,0 0-13,0 0 14,0 0-14,0-1 14,0 26-14,0-25 14,0 0 47,0-1-55,0 1 8,0 0 1,0-50 533</inkml:trace>
    </iact:actionData>
  </iact:action>
  <iact:action type="add" startTime="397706">
    <iact:property name="dataType"/>
    <iact:actionData xml:id="d128">
      <inkml:trace xmlns:inkml="http://www.w3.org/2003/InkML" xml:id="stk106" contextRef="#ctx0" brushRef="#br2">22771 17587 0,'0'-25'138,"0"0"-107,25 0-30,-25 0 29,24 0-29,-24 1 14,25 24-9,-25-25-5,0 0 14,25 0-14,0 0 14,0 1-14,-25-1 13,24 0-13,1 0 14,-25 0-14,25 25 14,-25-24-14,25 24 13,-25-25-7,0 0-6,25 25 13,-25-25 87,24 25-54,-24 25-32,0 0-14,0 0 14,0-1-9,0 1-5,0 0 14,0 0-14,0 0 14,0-1-14,0 1 13,-24 0-13,24 0 14,-25 0-14,0-1 13,0 1 2,0-25-9,25 25-6,-49 0 13,24-25 2,25 25-15,-50 0 16,26-1-16,-1-24 0,0 50 14,-25-25-14,25 0 13,1-1-13,-1 1 17,25 0-17,0 0 13,-25 0 2,25-1-15,-25 1 13,25 0 2,0 0-15,0 0 14,0-1 7,0 1-21,0 0 13,0 0 2,25-25 232,0 0-247,24 0 13,1 0-7,0 0-6,-1 0 14,26 0-14,-26 0 13</inkml:trace>
    </iact:actionData>
  </iact:action>
  <iact:action type="add" startTime="399546">
    <iact:property name="dataType"/>
    <iact:actionData xml:id="d129">
      <inkml:trace xmlns:inkml="http://www.w3.org/2003/InkML" xml:id="stk107" contextRef="#ctx0" brushRef="#br2">23292 17289 0,'0'-25'15,"0"50"86,0 0-55,0-50-8,0 0-37,0 0 14,0 0-14,24 1 13,-24-1-13,25 0 14,0 0-14,0 0 14,0-24-14,-25 24 13,24 0-13,-24 0 21,25 1-21,0 24 29,0-25-15,0 25-14,-1 0 14,1 0 1,0 25-15,-25-1 20,25 1-20,-25 0 14,0 0-14,0 0 13,0 24-13,0 1 14,0-25-14,-25 24 14,0 1-14,-24-1 13,24 1-13,0 0 14,0-1-9,0 1-5,-24 24 14,24-49-14,-25 25 14,26-1-14,-1-24 13,0 25 2,0-25-15,25-1 13,-25 1-13,1 0 21,24 0-7,-25 0 1,25-1-15,-25-24 13,25 25-13,-25-25 14,25 25-14,0 0 14,-25 0-14,25-1 13,-24 1-7,24 0-6,0 0 29,0 0-14,24-25-15,1 0 13,0 0 2,0 0-15,0 0 14,-1 0-9,1 0-5,25 0 14,-25 0-14,-1 0 13,1 0-13,0 0 17,0 0-17,-25-25 149,-25 25-149,25-25 13</inkml:trace>
    </iact:actionData>
  </iact:action>
  <iact:action type="add" startTime="400850">
    <iact:property name="dataType"/>
    <iact:actionData xml:id="d130">
      <inkml:trace xmlns:inkml="http://www.w3.org/2003/InkML" xml:id="stk108" contextRef="#ctx0" brushRef="#br2">23440 17636 0,'25'0'93,"-25"25"-92,0 0 5,0 0 9,0-1-14,0 1 14,0 0-14,25 0 14,-25 0-14,0-1 13,0 1-13,0 0 14,25 25-14,-25-26 14,0 1-9,25 0-5,-1 0 14,1 0-14,0-1 13,0 1-13,0-25 14,-1 25-14,1-25 14,0 0-14,0 0 13,0 0-13,24 0 14,1 0-9,0-25-5,24-24 14,-24-1 1,-1 0-15,1 26 0,-25-26 12,-1 0 3,-24 1-15,25-1 14,0 1-14,-25-1 13,0 25-7,0-24-6,0-1 13,0 25 2,0-25-15,0 26 14,0-1-14,-25 0 13,25 0 2,-25-24 22,1 49-37,-1-25 13,-25 25 2,25 0-1,1 0 1,-1 0-15,0 0 14,0 0-9,-24 0-5,-1 25 14,0-25-14,25 24 14,-24 1-14,-1 0 13,1-25-13,24 25 14,0 0-14,25-1 67,0 1-53,0 0-14,0 0 14,0 0 16,0 0-24,0-1-6,0 1 13</inkml:trace>
    </iact:actionData>
  </iact:action>
  <iact:action type="add" startTime="402081">
    <iact:property name="dataType"/>
    <iact:actionData xml:id="d131">
      <inkml:trace xmlns:inkml="http://www.w3.org/2003/InkML" xml:id="stk109" contextRef="#ctx0" brushRef="#br2">24433 17388 0,'0'0'1,"0"25"13,0 0 2,0-1-1,0 1 1,0 0-9,0 0-6,0 0 13,0 24-13,0-24 14,0 0-14,0 0 13,0 24-13,0-24 14,0 25-14,24-25 14,-24 24-14,25-24 20,-25 0-20,25 0 13,25-1 49,-26 1-47,26 0-10,-25-25-5,0 0 14,-1 0 5,1 0-20,0-25 16,0 25-15,0-25 0,-1 1 28,1-1-28,0 0 15,0 0-15,0 0 14,-25 1-14,25-1 0,-25-25 12,24 25 3,-24-24-15,0 24 13,0 0 2,0 0 0,0 1-10,0-26 10,0 25-15,-24 25 14,24-25-14,-25 0 13,0 1 2,0 24-15,-25-25 13,26 0 9,-1 0 23,0 25-45,0-25 14,0 1-14,-24 24 14,24-25-14,-25 25 13,26 0-7,-1 0 55,-25 0-46,25 0-15,1 0 20,24 25-5,-25-1-1,0 26-14,0-25 14,0 0 1,-24-1-15,-1-24 13,1 25-13,-26 0 14,-24-25-9,25 0-5</inkml:trace>
    </iact:actionData>
  </iact:action>
  <iact:action type="add" startTime="403888">
    <iact:property name="dataType"/>
    <iact:actionData xml:id="d132">
      <inkml:trace xmlns:inkml="http://www.w3.org/2003/InkML" xml:id="stk110" contextRef="#ctx0" brushRef="#br2">26467 9500 0,'0'25'15,"0"0"1,0 0 22,0-1-37,0 1 13,0 0-13,0 0 14,0 0 0,0 24 17,0-24-17,0 25-8,0-26-6,0 1 14,0 25-14,0-25 13,0-1-13,0 1 14,0 0-14,0 0 13,0 0-13,0 0 14,0-1-14,0 1 14,0 25-9,0-25-5,0 24 14,0-24-14,0 0 14,0 0-14,0-1 13,0 26-13,0-25 14,0 0 0,0-1-14,0 1 15,0 25-11,0-25 5,0-1-8,0 26-1,0-25 13,0 24-13,0-24 14,0 0 1,0 0-15,0 0 13,0 24-13,0-24 57,0 0-57,0 0 30,0-1-16,0 1-14,0 25 19,0 24-19,0-24 13,0 0-13,0-1 14,0 26-14,0-1 13,0 0-13,0 1 14,0 24-14,0-25 14,0 1-14,0 24 13,0 0-7,0 0-6,0 26 14,0-26-14,0 0 13,0 0-13,0 25 14,0-25-14,0 1 13,0-1-13,0 0 14,0 0 1,0 1-10,0-26-5,0 25 14,0 0-14,0 1 13,0-26-13,0 25 14,0-24-14,0-1 14,0 0-14,0-24 13,0 24-13,0-24 14,0 24-9,0 1-5,0-1 14,0 1-14,0-1 14,0 1-14,0-1 13,0 0-13,0 1 14,0-1-14,0-24 14,0 24-14,0-24 20,0-1-20,0 1 13,0 0-13,0-26 14,0 26-14,0 0 14,0-1-14,0 1 13,0-25-13,0 24 14,0-24-14,0 25 13,0-25-7,0-1-6,0 1 14,0 0-14,0 0 13,0 24-13,0-24 14,0 0-14,0 0 14,0 24-14,0-24 13,0 0-13,0 25 20,0-26-5,0 26 0,0-25-15,24 0 13,-24-1-13,25 1 14,-25 0 0,0 0-14,0 24 14,0-24-8,0 25 8,0-25-14,0 0 14,0-1 1,0 1-15,0 0 13,0 25 17,0-26-24,0 26 24,0-25-15,0 0-1,0-1 1,0 1 6,0 0-21,0 0 14,0 0 132,0-1-93,0 1-23,0 0-15,0 0-1,0 0 1,0-1-10,0 1 26</inkml:trace>
    </iact:actionData>
  </iact:action>
  <iact:action type="add" startTime="406424">
    <iact:property name="dataType"/>
    <iact:actionData xml:id="d133">
      <inkml:trace xmlns:inkml="http://www.w3.org/2003/InkML" xml:id="stk111" contextRef="#ctx0" brushRef="#br2">26144 17413 0,'25'-25'15,"-25"0"18,0 0-18,25 1 1,-25-1 0,25 0-15,-1 0 13,-24 0-13,25 1 21,0-1-21,-25-25 13,0 25-13,0-49 14,0 24-14,0 26 13,25-26 56,0 50-39,24 25-16,-24 24 1,25 1 0,-26 0-10,1-1 10,-25-24-15,0 0 14,0 0-14,0-1 13,0 26-13,0-25 14,0 24-14,0-24 13,-25 25-13,-24-1 14,24 1-8,-25 0-6,1-1 13,-26 1-13,1 24 14,-25-24-14,24 24 13,1-49-13,24 25 14,25-25 1,1-1-15,-1 26 13,25-25-7,0 0 40,0-1-32,0 1 1,0 0 0,25-25 37,24 0-52,-24 0 14,25 0-14,-1 0 13,1 0-13,0 0 14,-1 0-9,1 0 10,-25-25 0</inkml:trace>
    </iact:actionData>
  </iact:action>
  <iact:action type="add" startTime="407842">
    <iact:property name="dataType"/>
    <iact:actionData xml:id="d134">
      <inkml:trace xmlns:inkml="http://www.w3.org/2003/InkML" xml:id="stk112" contextRef="#ctx0" brushRef="#br2">26764 17115 0,'0'25'53,"0"0"-52,0 0 14,0-1-14,-25 1 13,25 0-13,-24 0 14,24 24-14,-25-24 13,25 25-7,-25-25-6,25 24 14,-25-24-14,25 0 13,-25 0-13,25 0 14,-24 24-14,24-24 14,0 0-14,-25 0 13,25-1-13,-25 1 67,25 0-67,25-25 29,0 0-29,-1-25 0,1 25 20,25-25-20,-25 25 13,-1 0-13,1-24 14,0 24-14</inkml:trace>
    </iact:actionData>
  </iact:action>
  <iact:action type="add" startTime="408810">
    <iact:property name="dataType"/>
    <iact:actionData xml:id="d135">
      <inkml:trace xmlns:inkml="http://www.w3.org/2003/InkML" xml:id="stk113" contextRef="#ctx0" brushRef="#br2">26764 17512 0,'0'-25'1,"0"50"29,0 0-15,0 0-8,0 0-6,0-1 13,-25 1-13,25 0 14,0 25-14,0-26 14,0 26-14,-24 0 13,24-26-13,-25 26 14,25 0-14,-25-1 14,25-24-9,-25 0-5,25 0 29,0-1 86,0-48-100,0-1-15,0 0 14</inkml:trace>
    </iact:actionData>
  </iact:action>
  <iact:action type="add" startTime="409443">
    <iact:property name="dataType"/>
    <iact:actionData xml:id="d136">
      <inkml:trace xmlns:inkml="http://www.w3.org/2003/InkML" xml:id="stk114" contextRef="#ctx0" brushRef="#br2">27012 17388 0,'25'-25'22,"-25"50"-7,0 0 1,0 0-15,-25-1 14,25 1-14,-25 0 13,25 25-13,-24-25 14,24-1-14,0 1 13,0 0-7,-25 0-6,0 0 14,25-1-14,-25 1 13,25 0-13,0 0 14,0 0-14,0-1 14,0 1 0,0 0 1,0 0-10,0 0 10,0-1-15,0 1 14,0 0-14,25 0 44,0-25-44,0 0 14,-1 0-8,1-25 8,0 0-14,0 25 14,25-25-14,-26 1 14,1-1-14,0 0 13,-25 0-13,25 0 14,0 1-14,-25-1 20,24 0-20,-24 0 14,25 0-14,-25-24 13,0 24-13,0 0 14,0 0-14,0 1 13,0-1 2,0 0-15,0 0 20,0 0 26,0 0-46,0 1 83,0-1-37,-25 25-32,1 0-8,-1 0-6,0-25 13,0 25 49,0 0-47,1 0 6,-1 0 9,0 0-30,0 0 29,0 25-29,0 0 14,1-25-9,-1 24-5,0 1 18,0 0-18,0-25 15,1 25-1,-1 0-14,0 0 29</inkml:trace>
    </iact:actionData>
  </iact:action>
  <iact:action type="add" startTime="411249">
    <iact:property name="dataType"/>
    <iact:actionData xml:id="d137">
      <inkml:trace xmlns:inkml="http://www.w3.org/2003/InkML" xml:id="stk115" contextRef="#ctx0" brushRef="#br2">27409 17363 0,'25'0'22,"0"0"-7,-25 25 1,0 0 0,0 0-1,0 24-14,0 1 0,0 0 13,0-1-13,0 1 20,0-1-20,0 1 14,0 0-14,0 24 13,0-24-13,0-1 45,0-24-24,25-25 56,-1 0-77,1 0 20,0 0-5,0-25-15,24 25 13,-24-25-13,0 1 14,25-1-14,-26 0 14,1 0-14,0 0 13,25 1-13,-26-1 14,1 0-9,0 0-5,0-24 14,24 24-14,-49-25 14,25 25-14,0 1 13,-25-1-13,0 0 14,0 0 1,0 0-15,0 0 13,0 1-7,0-1 8,0 0-14,-25 25 14,25-25 1,0 0-15,-25 25 13,1 0-13,-1-24 14,0-1-14,-25 25 13,50-25 9,-24 25-8,-26 0 1,25 0-15,-24 0 13,24 0 2,-25 0 0,25 25-10,1-25 10,-26 0-15,0 25 14,-24-25-14,24 24 13,1 1-13,-1-25 14,-24 25-14,-1-25 13,1 25-13,-1 0 14,1-1-8,24 1-6,26 0 13,-1 0 17</inkml:trace>
    </iact:actionData>
  </iact:action>
  <iact:action type="add" startTime="412954">
    <iact:property name="dataType"/>
    <iact:actionData xml:id="d138">
      <inkml:trace xmlns:inkml="http://www.w3.org/2003/InkML" xml:id="stk116" contextRef="#ctx0" brushRef="#br2">27533 18479 0,'0'25'53,"-25"-25"-37,1 0-15,-1 0 13,0 0-13,0 0 14,0 0-14,-49 0 20,24 0-20,-24 0 14,0 0-14,-1 0 13,1 0-13,-1 0 14,1 0-14,-1 0 0,1 0 12,0 0 3,-26 0-15,26 0 14,-50 0-9,50 0-5,-26 0 14,1 0-14,50 0 14,-26 0-14,1 0 13,24 0-13,-24 0 14,24 0-14,0 0 13,1 0-13,-1 0 14,1 0-8,-1 25-6,25-25 13,0 25-13,1-25 14,-1 0 0,-25 0-14,25 25 14,-24-25-14,-1 25 14,1-1-14,-1-24 13,25 0-7,-24 25-6,24-25 13,0 25-13,-25 0 14,1 0-14,24-25 29,0 24-29,0-24 30,0 25-25,25 0 10,-24-25-1,24-25 101,0 0-100,0 1 0</inkml:trace>
    </iact:actionData>
  </iact:action>
  <iact:action type="add" startTime="414199">
    <iact:property name="dataType"/>
    <iact:actionData xml:id="d139">
      <inkml:trace xmlns:inkml="http://www.w3.org/2003/InkML" xml:id="stk117" contextRef="#ctx0" brushRef="#br2">24656 18430 0,'25'0'332,"-25"25"-301,0-1-16,0 1-8,-25 0 9,25 0-1,0 0 1,-25-25 0,0 25-15,25-1 13,-25 1-13,1 0 14,-1 0-9,25 0-5,-25-1 14,25 26-14,0-25 29,-25 0-29,25-1 14,0 1 16,0 0 176,25-25-175,0 0-31,0 0 13,-1 0-13,1 0 14,0 0-14,25 0 0,-1 0 13,-24 0-13,25 0 20,-26 0-20,1 0 13,0 0-13,0 0 14,0 0-14,0 0 14,-1 0-14,26 0 13,-25 0-13,0 0 14,-1 0-14,1 0 14,0 0-9,0 0-5,0 0 45,24 25-45,-24-25 14,0 0-14,0 0 13,24 0 2,1 0-10,24 0-5,-24 0 14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7T07:31:06.5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536">
    <iact:property name="dataType"/>
    <iact:actionData xml:id="d0">
      <inkml:trace xmlns:inkml="http://www.w3.org/2003/InkML" xml:id="stk0" contextRef="#ctx0" brushRef="#br0">23713 3026 0,'0'50'84,"0"99"-83,0 24 36,-25 1-36,25 0 29,-24-1-29,-1 1 45,25 49-45,0-173 14,0-26-14,0 1 136,0 0-122,0-50 1</inkml:trace>
    </iact:actionData>
  </iact:action>
  <iact:action type="add" startTime="12303">
    <iact:property name="dataType"/>
    <iact:actionData xml:id="d1">
      <inkml:trace xmlns:inkml="http://www.w3.org/2003/InkML" xml:id="stk1" contextRef="#ctx0" brushRef="#br0">23192 3150 0,'25'-25'100,"124"25"-99,0 50 0,0 0 28,421 24-28,-247-74 36,-224 0-36</inkml:trace>
    </iact:actionData>
  </iact:action>
  <iact:action type="add" startTime="13154">
    <iact:property name="dataType"/>
    <iact:actionData xml:id="d2">
      <inkml:trace xmlns:inkml="http://www.w3.org/2003/InkML" xml:id="stk2" contextRef="#ctx0" brushRef="#br0">24457 4192 0,'0'25'53,"-49"74"-52,49-49 29,-50 74-29,1 0 36,-26 99-21,50-99 15,25-25-30,0 0 29,0-74 55,0-74-48</inkml:trace>
    </iact:actionData>
  </iact:action>
  <iact:action type="add" startTime="13974">
    <iact:property name="dataType"/>
    <iact:actionData xml:id="d3">
      <inkml:trace xmlns:inkml="http://www.w3.org/2003/InkML" xml:id="stk3" contextRef="#ctx0" brushRef="#br0">24383 4440 0,'25'-25'31,"0"124"-30,24 1 29,-49-51-29,25 1 0,0-1 35,49 200-21,-49-200 186</inkml:trace>
    </iact:actionData>
  </iact:action>
  <iact:action type="add" startTime="14885">
    <iact:property name="dataType"/>
    <iact:actionData xml:id="d4">
      <inkml:trace xmlns:inkml="http://www.w3.org/2003/InkML" xml:id="stk4" contextRef="#ctx0" brushRef="#br0">24309 4862 0,'24'0'216,"26"-25"-215,49-25 29,-24 50-29,-51 0 152,1-25-138</inkml:trace>
    </iact:actionData>
  </iact:action>
  <iact:action type="add" startTime="15670">
    <iact:property name="dataType"/>
    <iact:actionData xml:id="d5">
      <inkml:trace xmlns:inkml="http://www.w3.org/2003/InkML" xml:id="stk5" contextRef="#ctx0" brushRef="#br0">25450 4043 0,'0'25'1,"49"0"60,-24 0-60,25-25 36,24 0-36,25 0 13,0 0 18,-74 0 184,-25 24-215</inkml:trace>
    </iact:actionData>
  </iact:action>
  <iact:action type="add" startTime="16387">
    <iact:property name="dataType"/>
    <iact:actionData xml:id="d6">
      <inkml:trace xmlns:inkml="http://www.w3.org/2003/InkML" xml:id="stk6" contextRef="#ctx0" brushRef="#br0">25598 4341 0,'0'25'84,"50"-25"-83,49 0 29,-49 0-29,-1 0 67,1 0-67,25 0 30,-1 0-30,-49 0 114</inkml:trace>
    </iact:actionData>
  </iact:action>
  <iact:action type="add" startTime="17021">
    <iact:property name="dataType"/>
    <iact:actionData xml:id="d7">
      <inkml:trace xmlns:inkml="http://www.w3.org/2003/InkML" xml:id="stk7" contextRef="#ctx0" brushRef="#br0">26417 4018 0,'0'-24'115,"25"-26"-114,49-24 36,50-100-36,0 0 29,0 1-29,-99 98 0,25 1 129,-50 49-129,0 99 36,0 1-36,0 98 29,0 100-29,0-149 0,0 25 28,0 124-28,0-199 36,0-49 63</inkml:trace>
    </iact:actionData>
  </iact:action>
  <iact:action type="add" startTime="17903">
    <iact:property name="dataType"/>
    <iact:actionData xml:id="d8">
      <inkml:trace xmlns:inkml="http://www.w3.org/2003/InkML" xml:id="stk8" contextRef="#ctx0" brushRef="#br0">27062 3721 0,'0'-25'46,"0"50"-45,0 0 36,0 49-36,0-49 0,0 0 31,0 99-31,0-25 29,0 0-29,50 0 33,24 0-33,-49-49 29,0-25 39,24-25-68,-49-25 0,0 0 29,50-74-29,-25 49 0,-1-24 28,26 24-28,-50-24 36,25 0-36,24-26 29,-49-24-29,0 50 29,0-1-29,0 51 36,0-26-36,0 25 14,0-24 16,-24 24 54,-26 25-84,25 0 51,-24 0-51,49 25 29,-25-25-29,25 24 29,-50-24-29,25 25 52,1-25-52,-1 0 29,25 25 1,0 0 7,-25 0-22,0-1-15,0 1 82,25 0-82,-24 0 99</inkml:trace>
    </iact:actionData>
  </iact:action>
  <iact:action type="add" startTime="19454">
    <iact:property name="dataType"/>
    <iact:actionData xml:id="d9">
      <inkml:trace xmlns:inkml="http://www.w3.org/2003/InkML" xml:id="stk9" contextRef="#ctx0" brushRef="#br0">27657 3473 0,'0'24'15,"0"-48"-14,0 148 5,0 25 41,0-125-46,0 26 29,0-25-29,0 49 20,0-24-5,0-25-15,0 99 44,0 0-44,0-100 30,0 1-30,50 50 35,24-26-20,50 26 15,-25-26-30,-49-49 20,0 0 26,-25-49-46,-1-26 30,26 26-30,-25-26 35,0-49-20,-25 0 15,0 50-30,-25-25 29,0 49-23,25 25-6,-25-49 29,-24-1-14,49 26-15,-25 24 29,0 0 8,0 0-37,0 0 29,-24 25-14,-26 0 15,50 0-30,-24 0 83,-26 25-83,51 50 20,-1-75-20,0 24 214</inkml:trace>
    </iact:actionData>
  </iact:action>
  <iact:action type="add" startTime="21186">
    <iact:property name="dataType"/>
    <iact:actionData xml:id="d10">
      <inkml:trace xmlns:inkml="http://www.w3.org/2003/InkML" xml:id="stk10" contextRef="#ctx0" brushRef="#br0">24408 5879 0,'0'124'78,"25"25"-63,-25-1-8,0 51 24,0-50-30,0-25 29,0 25-29,0-25 36,0-75-36,0 1 76,0-25-8,0-50-68</inkml:trace>
    </iact:actionData>
  </iact:action>
  <iact:action type="add" startTime="21954">
    <iact:property name="dataType"/>
    <iact:actionData xml:id="d11">
      <inkml:trace xmlns:inkml="http://www.w3.org/2003/InkML" xml:id="stk11" contextRef="#ctx0" brushRef="#br0">23812 5854 0,'0'-75'84,"75"51"-83,123 24 29,125 0-29,247 0 52,-495 0-52</inkml:trace>
    </iact:actionData>
  </iact:action>
  <iact:action type="add" startTime="22622">
    <iact:property name="dataType"/>
    <iact:actionData xml:id="d12">
      <inkml:trace xmlns:inkml="http://www.w3.org/2003/InkML" xml:id="stk12" contextRef="#ctx0" brushRef="#br0">24879 6598 0,'0'50'69,"0"-1"-68,0 50 29,0 26-29,0 48 29,-25 50-29,25 25 36,-25-148-36,25-51 114,-24 1-114,24-125 45,0 51-45</inkml:trace>
    </iact:actionData>
  </iact:action>
  <iact:action type="add" startTime="23536">
    <iact:property name="dataType"/>
    <iact:actionData xml:id="d13">
      <inkml:trace xmlns:inkml="http://www.w3.org/2003/InkML" xml:id="stk13" contextRef="#ctx0" brushRef="#br0">24879 6747 0,'-25'0'53,"25"49"-52,0-24 14,0 25-14,0 49 44,25 0-44,0-49 36,0 0 195,0 49-231,-1-50 29,1 1 124,25 24-69,-25-24-84,-1-25 0,-24 0 28,25-1-28,0 1 29,0 50-29,0-26 216</inkml:trace>
    </iact:actionData>
  </iact:action>
  <iact:action type="add" startTime="25137">
    <iact:property name="dataType"/>
    <iact:actionData xml:id="d14">
      <inkml:trace xmlns:inkml="http://www.w3.org/2003/InkML" xml:id="stk14" contextRef="#ctx0" brushRef="#br0">24954 7491 0,'-25'-25'147,"0"0"-141,25 1 25,0-1-30,25 25 30,24 0 85,1 0-115,-25 0 35,24 25 165,-24-25-185</inkml:trace>
    </iact:actionData>
  </iact:action>
  <iact:action type="add" startTime="26137">
    <iact:property name="dataType"/>
    <iact:actionData xml:id="d15">
      <inkml:trace xmlns:inkml="http://www.w3.org/2003/InkML" xml:id="stk15" contextRef="#ctx0" brushRef="#br0">25350 7516 0,'0'-50'147,"25"25"-132,0-24 7,0 24-21,24-25 61,-24 50 139,-25 75-200,0-26 0,0 100 34,0-124-34,0 25 0,0-1 29,0 125-29,0-25 29,0-75 8,0-24 9,0-100-32,0 25-14,0-24 14,0 24-14</inkml:trace>
    </iact:actionData>
  </iact:action>
  <iact:action type="add" startTime="27237">
    <iact:property name="dataType"/>
    <iact:actionData xml:id="d16">
      <inkml:trace xmlns:inkml="http://www.w3.org/2003/InkML" xml:id="stk16" contextRef="#ctx0" brushRef="#br0">25871 6127 0,'50'-50'131,"49"25"-130,25-24 36,-49 24-36,-75 50 299</inkml:trace>
    </iact:actionData>
  </iact:action>
  <iact:action type="add" startTime="28092">
    <iact:property name="dataType"/>
    <iact:actionData xml:id="d17">
      <inkml:trace xmlns:inkml="http://www.w3.org/2003/InkML" xml:id="stk17" contextRef="#ctx0" brushRef="#br0">26020 6499 0,'25'0'114,"0"25"-113,0-25 0,24 0 28,50 24-28,-49 1 29,24 0-29,1-25 14,-26 0 23</inkml:trace>
    </iact:actionData>
  </iact:action>
  <iact:action type="add" startTime="28832">
    <iact:property name="dataType"/>
    <iact:actionData xml:id="d18">
      <inkml:trace xmlns:inkml="http://www.w3.org/2003/InkML" xml:id="stk18" contextRef="#ctx0" brushRef="#br0">26814 6251 0,'0'-25'84,"0"-25"-37,25-74-46,-1 25 0,-24 25 35,50-125-35,-25 125 0,-25-1 28,25 26-28,-25-1 67,24 25-52,-24 125 15,-24-51-30,24 26 0,0-1 28,0 100-28,0-75 0,0 0 35,0 149-35,0-74 29,0-100-29,0 1 114,0-51-46,-25 1-68</inkml:trace>
    </iact:actionData>
  </iact:action>
  <iact:action type="add" startTime="29904">
    <iact:property name="dataType"/>
    <iact:actionData xml:id="d19">
      <inkml:trace xmlns:inkml="http://www.w3.org/2003/InkML" xml:id="stk19" contextRef="#ctx0" brushRef="#br0">27136 5432 0,'0'0'15,"-24"25"1,24 49 15,24-24-30,-24 0 36,0-1-36,0-24 0,0 49 28,-24 26-28,24-1 29,0-74 86,0 0-115,0-50 83,0 0-83,24-25 13,1 50 109,-25-24-122,50 24 76,24 0-24,-24 24-52,-25-24 0,-1 25 29,1 0 39,-25 0-68,25 0 29,0-1-29,-25 1 36,25 50-36,-25-51 60,0 26-60,0-25 0,0 0 13,0-1-13,0 1 36,0 74-36,-25-49 29,0-25-29,25 0 83,-25-1-83,25 1 29,-49 25 39,-26-50-68,1-50 29,49 1 23,-25 24-52,26-25 30</inkml:trace>
    </iact:actionData>
  </iact:action>
  <iact:action type="add" startTime="31874">
    <iact:property name="dataType"/>
    <iact:actionData xml:id="d20">
      <inkml:trace xmlns:inkml="http://www.w3.org/2003/InkML" xml:id="stk20" contextRef="#ctx0" brushRef="#br0">27161 5358 0,'0'-25'53,"25"25"25,25 0-77,148 0 51,-148 0-51</inkml:trace>
    </iact:actionData>
  </iact:action>
  <iact:action type="add" startTime="32704">
    <iact:property name="dataType"/>
    <iact:actionData xml:id="d21">
      <inkml:trace xmlns:inkml="http://www.w3.org/2003/InkML" xml:id="stk21" contextRef="#ctx0" brushRef="#br0">27657 5705 0,'0'25'37,"0"24"-21,0-24-15,0 50 29,0-50-29,0 49 20,0-49-20,0 0 30,0 24-30,0 50 60,0-24-60,0 24 36,0-49-36,0-26 29,0 26-14,0-25-15,0 0 20,50 24-20,-1-24 29,1-25 70,0 0-99,-1 0 45,26 0-30,-51-25 6,26-24-21,-25 24 29,0 0-29,24-25 45,-24-24-39,25-25 24,-50 49-30,25 1 29,-25-1-14,0 25-15,0 0 36,-50-49-36,50 24 29,-25 26 1,0-1-15,25-25 6,-49 0-21,24-24 29,0 0-29,-25 24 29,50 25-14,-24 25 22,-1 0-37,0 0 29,0 0 39,-24 0-68,24 0 14,0 25-14,-25 0 13,26 0 2,-26 24 22,25-49 9,25 25-46,-25 0 35,1 0-35</inkml:trace>
    </iact:actionData>
  </iact:action>
  <iact:action type="add" startTime="35804">
    <iact:property name="dataType"/>
    <iact:actionData xml:id="d22">
      <inkml:trace xmlns:inkml="http://www.w3.org/2003/InkML" xml:id="stk22" contextRef="#ctx0" brushRef="#br0">25102 8855 0,'-24'0'100,"-1"-25"-99,-25 75 36,50 0-36,0-26 13,-25 26-13,1 0 14,-1 24-14,0 1 0,0 24 28,0 50-28,25-1 36,0-123 47</inkml:trace>
    </iact:actionData>
  </iact:action>
  <iact:action type="add" startTime="36788">
    <iact:property name="dataType"/>
    <iact:actionData xml:id="d23">
      <inkml:trace xmlns:inkml="http://www.w3.org/2003/InkML" xml:id="stk23" contextRef="#ctx0" brushRef="#br0">25028 8756 0,'25'0'1,"-50"0"0,99 0 50,-24 0-50,-25 25 29,0 24-29,49 26 29,-24 24-29,-1 25 36,1-25-36,-1 50 29,51-25-29,-51-74 0</inkml:trace>
    </iact:actionData>
  </iact:action>
  <iact:action type="add" startTime="37989">
    <iact:property name="dataType"/>
    <iact:actionData xml:id="d24">
      <inkml:trace xmlns:inkml="http://www.w3.org/2003/InkML" xml:id="stk24" contextRef="#ctx0" brushRef="#br0">24730 9525 0,'25'0'68,"25"0"-67,-1 25 30,-24-25 0,0 0-25,0 25 10,173-1 0,-123-24-15,-1 25 29,100-25-29,-100 0 0,-24 0 28</inkml:trace>
    </iact:actionData>
  </iact:action>
  <iact:action type="add" startTime="38971">
    <iact:property name="dataType"/>
    <iact:actionData xml:id="d25">
      <inkml:trace xmlns:inkml="http://www.w3.org/2003/InkML" xml:id="stk25" contextRef="#ctx0" brushRef="#br0">26367 8830 0,'0'-49'84,"50"-1"-83,24 50 29,26-25-14,-51 1 53,1-1-68,-25 25 167</inkml:trace>
    </iact:actionData>
  </iact:action>
  <iact:action type="add" startTime="39738">
    <iact:property name="dataType"/>
    <iact:actionData xml:id="d26">
      <inkml:trace xmlns:inkml="http://www.w3.org/2003/InkML" xml:id="stk26" contextRef="#ctx0" brushRef="#br0">26566 8905 0,'0'25'278,"49"-25"-240,125 0-37</inkml:trace>
    </iact:actionData>
  </iact:action>
  <iact:action type="add" startTime="40955">
    <iact:property name="dataType"/>
    <iact:actionData xml:id="d27">
      <inkml:trace xmlns:inkml="http://www.w3.org/2003/InkML" xml:id="stk27" contextRef="#ctx0" brushRef="#br0">25673 8533 0,'-25'-50'46,"0"25"-45,0 50 36,25 74-36,0 1 29,0-1-29,0 50 30,0 0-30,0-1 35,0-73-35,0-50 215</inkml:trace>
    </iact:actionData>
  </iact:action>
  <iact:action type="add" startTime="41789">
    <iact:property name="dataType"/>
    <iact:actionData xml:id="d28">
      <inkml:trace xmlns:inkml="http://www.w3.org/2003/InkML" xml:id="stk28" contextRef="#ctx0" brushRef="#br0">25375 8458 0,'0'-24'53,"50"24"-52,-1 0 29,-24 0 1,0 0 7,49-25-37,50 25 29,149-25-29,-223 25 130</inkml:trace>
    </iact:actionData>
  </iact:action>
  <iact:action type="add" startTime="42606">
    <iact:property name="dataType"/>
    <iact:actionData xml:id="d29">
      <inkml:trace xmlns:inkml="http://www.w3.org/2003/InkML" xml:id="stk29" contextRef="#ctx0" brushRef="#br0">25871 9079 0,'0'0'15,"0"24"23,0 1-37,0 25 29,0 24-29,0 25 29,0-24-29,0-1 36,0 50-36,0-74 0,0-25 28</inkml:trace>
    </iact:actionData>
  </iact:action>
  <iact:action type="add" startTime="43588">
    <iact:property name="dataType"/>
    <iact:actionData xml:id="d30">
      <inkml:trace xmlns:inkml="http://www.w3.org/2003/InkML" xml:id="stk30" contextRef="#ctx0" brushRef="#br0">25946 9029 0,'0'50'46,"0"-1"-39,25 26 24,-1-1-30,1 0 29,25 26-29,-1-26 30,-24 0 22,0-49-22,-25 0-30</inkml:trace>
    </iact:actionData>
  </iact:action>
  <iact:action type="add" startTime="44498">
    <iact:property name="dataType"/>
    <iact:actionData xml:id="d31">
      <inkml:trace xmlns:inkml="http://www.w3.org/2003/InkML" xml:id="stk31" contextRef="#ctx0" brushRef="#br0">25747 9550 0,'25'-25'131,"25"25"-93,24-25-37,100-24 60,-149 49 40,24-25 52</inkml:trace>
    </iact:actionData>
  </iact:action>
  <iact:action type="add" startTime="45804">
    <iact:property name="dataType"/>
    <iact:actionData xml:id="d32">
      <inkml:trace xmlns:inkml="http://www.w3.org/2003/InkML" xml:id="stk32" contextRef="#ctx0" brushRef="#br0">27508 7913 0,'25'-25'53,"-25"50"-52,0-1 29,0 26-29,-25 0 29,1-1-14,24 1-15,0 24 20,-25 1-20,25-50 114,0-50 101,25 0-115,-1 25-100,26-25 98,24 25-98,26 0 29,-1 0-29,-50 25 67,1 25-67,24 24 29,-24-24 8,-50-1-37,0-24 29,25 25-29,0-26 45,-25 1-45,0 0 0,0 25 51,0-1-51,0-24 29,0 0-29,0 0 36,-25-1-36,-25 1 29,25 0-29,-24-25 29,24 25-29,-25 0 36,1-25-36,24 24 45,-25-24-45,1-24 29,-50-26-29,-25 25 36</inkml:trace>
    </iact:actionData>
  </iact:action>
  <iact:action type="add" startTime="47922">
    <iact:property name="dataType"/>
    <iact:actionData xml:id="d33">
      <inkml:trace xmlns:inkml="http://www.w3.org/2003/InkML" xml:id="stk33" contextRef="#ctx0" brushRef="#br0">27508 7913 0,'25'0'84,"-25"-25"-44,50 25-39,-25 0 0,74-25 42,25 0-42,0-24 29,0 24-29,-74 0 36</inkml:trace>
    </iact:actionData>
  </iact:action>
  <iact:action type="add" startTime="48658">
    <iact:property name="dataType"/>
    <iact:actionData xml:id="d34">
      <inkml:trace xmlns:inkml="http://www.w3.org/2003/InkML" xml:id="stk34" contextRef="#ctx0" brushRef="#br0">28178 7789 0,'0'24'78,"0"26"-77,0-25 0,0 49 50,0-24-50,0 0 29,0 24-29,0 0 36,0-24-6,0-25-30,0 24 30,0-24-30,0 0 35,0 0-4,0 0-31,0-1 29,0 26-29,25 0 36,0-1-36,-25-24 29,74 74 55,-24-49-84,-25-1 0,24-24 28,-24 0-28,0-25 129,24 25-76,1-25-53,-25-50 29,24 1-29,51-1 36,-26 0-36,-24 1 29,-26-1-29,1 1 29,0-26-29,-25 26 0,25 24 35,-25-25-35,25 25 29,-25-49-29,0 24 30,0-24-30,0 49 35,0 0-35,0 1 30,0-26-30,-25 0 29,0 1-29,25 24 36,-25 0-36,25 0 29,-25 0-29,1 1 67,-26-1-67,25 25 29,0-25-29,-24 0 61,-1 25-56,25 0-5,1 25 29,-26-25-29,25 0 30,-24 25 85,-51 24-63,51 1-52,-1-25 29,-24 24-29,49 1 29,0-25-29,-24 25 83,24-26-83,25 1 0</inkml:trace>
    </iact:actionData>
  </iact:action>
  <iact:action type="add" startTime="51121">
    <iact:property name="dataType"/>
    <iact:actionData xml:id="d35">
      <inkml:trace xmlns:inkml="http://www.w3.org/2003/InkML" xml:id="stk35" contextRef="#ctx0" brushRef="#br0">26665 8434 0,'0'-25'115,"25"25"-114,0-25 30,49 0-30,-24 0 20,24 25-6,-24 0-14,-26-49 268</inkml:trace>
    </iact:actionData>
  </iact:action>
  <iact:action type="add" startTime="52007">
    <iact:property name="dataType"/>
    <iact:actionData xml:id="d36">
      <inkml:trace xmlns:inkml="http://www.w3.org/2003/InkML" xml:id="stk36" contextRef="#ctx0" brushRef="#br0">26789 8086 0,'0'0'1,"0"25"0,0 25 28,0-1-14,0 1 23,0 49-37,0-74 29,0 0-29,0 0 30,0-1 7,25 1 62</inkml:trace>
    </iact:actionData>
  </iact:action>
  <iact:action type="add" startTime="56472">
    <iact:property name="dataType"/>
    <iact:actionData xml:id="d37">
      <inkml:trace xmlns:inkml="http://www.w3.org/2003/InkML" xml:id="stk37" contextRef="#ctx0" brushRef="#br0">2704 4242 0,'49'24'285,"26"-24"-284,-50 0 0,24 0 19,-24 25-4,25 0 15,-26 0-30,26-25 29,24 0-29,-49 0 36,0 25 25,25-25-61,-1 0 0,-24 0 82,25 0-82,24 0 29,25 0-29,-24 0 83,-51 0-83,26 0 0,0 0 35,297 0-35,-273 0 76,-24 0-76,24 0 20,-24 0-20,0 0 76,24 0-76,124 0 36,-123 0 25,-26 0-61,100 0 20,0 0-20,-99 0 45,-1 0 193,-24 0-238,25 0 60,-1 0-45,51 0 22</inkml:trace>
    </iact:actionData>
  </iact:action>
  <iact:action type="add" startTime="74024">
    <iact:property name="dataType"/>
    <iact:actionData xml:id="d38">
      <inkml:trace xmlns:inkml="http://www.w3.org/2003/InkML" xml:id="stk38" contextRef="#ctx0" brushRef="#br0">4217 5779 0,'74'0'278,"50"0"-277,-99 0 36,25 0 25,-26 0-61,1 0 0,0 0 120,0 0-120,24 0 29,26 0-29,-26 0 29,-24 0-29,25 0 114,0 0-114,-1 0 0,1 0 35,49 0-35,-74 0 145,24 0-145,1 0 0,-25 0 28,74 0-28,-74 0 36,74 0 63,-49 0-99,24 0 30,-24 0 38,-26 0-68,1 0 0,0 0 28,25 0-28,-26 0 29,26 0-29,99 0 36,-50 0-36,-74 0 29,0 0 8,0 0-37,-1 0 0,1 0 13,25 0 1,-25 0-14,24 0 0,-24 0 28,49 0-28,-24 0 67,0 0-67,-26 0 30,26 0 22,0 0-52,-1 0 29,-24 0-29,0 0 0,0 0 82,74 0-82,-49 0 29,24 0-29,-49 0 29,24 0 8,-24 0-22,50 0 15,-51 0 7,1 0-7,50 0-30,-26 0 29,1 0-29,-1 0 136,-24 0-121,0 0 15</inkml:trace>
    </iact:actionData>
  </iact:action>
  <iact:action type="add" startTime="79115">
    <iact:property name="dataType"/>
    <iact:actionData xml:id="d39">
      <inkml:trace xmlns:inkml="http://www.w3.org/2003/InkML" xml:id="stk39" contextRef="#ctx0" brushRef="#br0">4242 5060 0,'49'0'277,"-24"0"-276,0 0 36,0 0 41,24 0-72,125 0 26,-125 0-17,-24 0 154,50 0-168,-51 0 30,1 0 0,25 0-30,-25 0 20,74 0-5,-25 0-1,26 0 17,-1 0-31,-50 0 0,-24 0 28,25 0-23,-1 0 57,1 0-62,24 0 29,-24 0-29,-25 0 20,0 0 10,-1 0-30,26 0 30,0 0-30,-1 0 36,1 0-36,0 0 29,-26 0 1,26 0-30,0 0 36,-26 0-36,26 0 60,0 0-60,-26 0 52,51 0-22,-1 0-30,-24 0 36,-25 0 295,24 0-331,-24 0 367,0 0-105,49 0-178,-24 0-84,-1-25 29</inkml:trace>
    </iact:actionData>
  </iact:action>
  <iact:action type="add" startTime="88958">
    <iact:property name="dataType"/>
    <iact:actionData xml:id="d40">
      <inkml:trace xmlns:inkml="http://www.w3.org/2003/InkML" xml:id="stk40" contextRef="#ctx0" brushRef="#br0">8086 5978 0,'-24'-25'586,"48"0"-533,1 25 25,0 0-77,0 0 67,0-24 170,-1 24-237,26 0 92,-25 0-92,0 0 20,-1 0-20,1 0 76,0 0-23,25-25-38,-1 0 15,26 25-30,-26 0 20,-24 0 41,49 0-61,1 0 36,24 0-21,-74 0 147,24 0-94,51 0-68,-26 0 29,-49 0-29,0-25 0,0 25 235</inkml:trace>
    </iact:actionData>
  </iact:action>
  <iact:action type="add" startTime="93442">
    <iact:property name="dataType"/>
    <iact:actionData xml:id="d41">
      <inkml:trace xmlns:inkml="http://www.w3.org/2003/InkML" xml:id="stk41" contextRef="#ctx0" brushRef="#br0">9500 5779 0,'25'0'253,"0"0"-237,0 25 15,-1-25-30,51 50 52,-26-50-52,-24 25 60,0 0-23,0-25 40,0 24-77,-1-24 152,1 25-152,25-25 83,-1 25-83,-24-25 29,0 0-29,0 0 0,49 0 81,-24 0-81,-25 0 14,24 0 101,1 0-115,-25 0 198,24 0 18,-24 0-117,25 0-99,-25 0 36,-1-25 210,51 0-115,-26 1-110,-49-1 294,50-25-315,0 25 67</inkml:trace>
    </iact:actionData>
  </iact:action>
  <iact:action type="add" startTime="102308">
    <iact:property name="dataType"/>
    <iact:actionData xml:id="d42">
      <inkml:trace xmlns:inkml="http://www.w3.org/2003/InkML" xml:id="stk42" contextRef="#ctx0" brushRef="#br0">10592 5829 0,'24'0'169,"1"0"-168,25 0 114,-1 0-114,-24 0 98,0 0-98,0 0 51,0 0-51,-1 0 0,1 0 29,0 0-29,0 0 51,74 0-36</inkml:trace>
    </iact:actionData>
  </iact:action>
  <iact:action type="add" startTime="108090">
    <iact:property name="dataType"/>
    <iact:actionData xml:id="d43">
      <inkml:trace xmlns:inkml="http://www.w3.org/2003/InkML" xml:id="stk43" contextRef="#ctx0" brushRef="#br0">11088 5779 0,'0'25'119,"49"-25"-65,-24 0-53,0 0 0,25 0 28,-26 0 24,51 0-52,-26 0 0,-24 0 29,50 0 54,-26 0-83,-24 0 0,25 0 101,-26 0-99,1 0-2,0 0 48,25 0-5,-1 0-43,-24 0 29,0 0 55,24 0-84,1 25 67,-25-25-67,0 0 29,-1 25-29,1-25 29,0 0 8,0 25-37,0-25 29,-1 0 318,26 25-347,-25-25 36,0 0-36,0 0 29</inkml:trace>
    </iact:actionData>
  </iact:action>
  <iact:action type="add" startTime="115876">
    <iact:property name="dataType"/>
    <iact:actionData xml:id="d44">
      <inkml:trace xmlns:inkml="http://www.w3.org/2003/InkML" xml:id="stk44" contextRef="#ctx0" brushRef="#br0">26516 6970 0,'50'0'147,"-1"0"-132,-24 0-14,0 0 36,49 0-36,-24 0 29,74 0-14,25 0 15,0 0-30,0 0 20,-125 0 42,51 0-62,-26 0 36,125 0-36,0 0 29,-1 0-29,75 0 67,-173 0-6,-26 0-46,1 0 307,24 0-322,50 0 29,-49 0-29</inkml:trace>
    </iact:actionData>
  </iact:action>
  <iact:action type="add" startTime="118905">
    <iact:property name="dataType"/>
    <iact:actionData xml:id="d45">
      <inkml:trace xmlns:inkml="http://www.w3.org/2003/InkML" xml:id="stk45" contextRef="#ctx0" brushRef="#br0">12551 5730 0,'25'0'147,"0"0"-141,49 0 41,1 0-46,-1 0 29,-24 25-29,24-25 52,-49 0-52,0 0 0,-1 24 28,76 1-28,-26-25 29,1 0-23,-51 0 24,1 0 16,50 25 53,-51-25-99,26 25 0,0-25 35,-26 25-35,26-25 83,-25 25-83</inkml:trace>
    </iact:actionData>
  </iact:action>
  <iact:action type="add" startTime="124576">
    <iact:property name="dataType"/>
    <iact:actionData xml:id="d46">
      <inkml:trace xmlns:inkml="http://www.w3.org/2003/InkML" xml:id="stk46" contextRef="#ctx0" brushRef="#br0">14511 5730 0,'25'0'216,"-1"0"-215,1 0 45,50 0-45,-51 0 35,175 0-20,-150 0 0,26 0 99,-50 0-61,24 0-53,1 0 29,49 0-14,-25 0 15,-49 0 7,50 0-37,-1 0 29,-49 0 55,25 0 131,24 0-215,25 0 29,-74 0-29</inkml:trace>
    </iact:actionData>
  </iact:action>
  <iact:action type="add" startTime="128444">
    <iact:property name="dataType"/>
    <iact:actionData xml:id="d47">
      <inkml:trace xmlns:inkml="http://www.w3.org/2003/InkML" xml:id="stk47" contextRef="#ctx0" brushRef="#br0">15925 5730 0,'24'25'200,"26"-25"-184,-25 24-15,24-24 29,-24 0-29,0 0 20,0 0 26,0 0-31,24 0 21,26 0 26,-51 0-48,1 0 70,0 0 69,-25-24-107,25-1-32</inkml:trace>
    </iact:actionData>
  </iact:action>
  <iact:action type="add" startTime="130560">
    <iact:property name="dataType"/>
    <iact:actionData xml:id="d48">
      <inkml:trace xmlns:inkml="http://www.w3.org/2003/InkML" xml:id="stk48" contextRef="#ctx0" brushRef="#br0">17041 5755 0,'0'24'169,"25"-24"-107,24 0-55,-24 0-6,49 0 29,-49 0-29,0 0 83,25 0-53,-1 0-30,-24 0 0,0 0 28,0 0 56,74 0-84,-49 0 36,24 0 63,-24 0-99,-1 0 60,1 0-60,49 0 36,-49 0-36,-26 0 29,26 0 86,0 0-115,-26 0 130,26 0-130,0 0 20,-26 0-20,1 0 0,50 0 144,-26 0-144,1 0 29,-25 0-29,24 0 137</inkml:trace>
    </iact:actionData>
  </iact:action>
  <iact:action type="add" startTime="133354">
    <iact:property name="dataType"/>
    <iact:actionData xml:id="d49">
      <inkml:trace xmlns:inkml="http://www.w3.org/2003/InkML" xml:id="stk49" contextRef="#ctx0" brushRef="#br0">19224 5854 0,'74'0'570,"0"0"-569,-49 0 29,0 0-29,0 0 29,0 0 24,49 0-53,25 0 29,-49 0-29,-25 0 29,49 0 24,-24 0-53,-25 0 29,74 0-29,-25 0 82,-24 0-82,123 0 36,175 0-36,-224 0 30,149 0-30,-224 0 499,-74 0-499,-24 0 29,-125 0-29,50 0 14</inkml:trace>
    </iact:actionData>
  </iact:action>
  <iact:action type="add" startTime="148527">
    <iact:property name="dataType"/>
    <iact:actionData xml:id="d50">
      <inkml:trace xmlns:inkml="http://www.w3.org/2003/InkML" xml:id="stk50" contextRef="#ctx0" brushRef="#br0">4266 6548 0,'-24'0'153,"73"25"-106,1 0-46,-25 0 36,-1 0 10,1-25 6,25 0-52,-1 0 29,-24 0 124,25 0-153,-1 0 214,-24 0-214,0 0 114,25-25-114,-26 25 0,1 0 28,0 0-28,0 0 130,49 0-124,-24 0 108,-25 0-114,0 0 30,-1 0 138,26 0-168,-25 0 29,0 0 86,49 0-115,-49 0 36,24 0 264,-24 0-300,0 0 114,0 0-114,24 0 29</inkml:trace>
    </iact:actionData>
  </iact:action>
  <iact:action type="add" startTime="152111">
    <iact:property name="dataType"/>
    <iact:actionData xml:id="d51">
      <inkml:trace xmlns:inkml="http://www.w3.org/2003/InkML" xml:id="stk51" contextRef="#ctx0" brushRef="#br0">5928 6499 0,'50'25'153,"-25"-25"-137,24 0 15,1 0-30,-25 0 29,0 0-23,-1 0 8,26 0 1,-25 0-15,0 0 29,74 0-29,-50 0 30,26 0-30,123 0 35,-173 0 11,25 0-46,-1 0 36,100 0-21,-99 0-15,-1 0 29,75 0-29,-74 0 29,-25 0-8,24 0-6,1 0 15,-25 0-30,0 0 114,-1 0-114,1 0 36</inkml:trace>
    </iact:actionData>
  </iact:action>
  <iact:action type="add" startTime="160795">
    <iact:property name="dataType"/>
    <iact:actionData xml:id="d52">
      <inkml:trace xmlns:inkml="http://www.w3.org/2003/InkML" xml:id="stk52" contextRef="#ctx0" brushRef="#br0">7838 6623 0,'0'-25'162,"25"25"-161,25 0 36,24 0-36,1 0 29,-51 0-29,1 0 0,25 0 66,-1 0-66,26 0 30,49 0-30,25 0 29,-125 0-29,1 0 120,0 0-120,25 0 29,-1 0-29,1 0 30,-1 0 6,1 0-36,-25 25 45,0 0-45,74 24 45,-74-24-45,0-25 5,-1 0 9,1 0 133,0 25-147,0-25 29,0 0-24</inkml:trace>
    </iact:actionData>
  </iact:action>
  <iact:action type="add" startTime="170131">
    <iact:property name="dataType"/>
    <iact:actionData xml:id="d53">
      <inkml:trace xmlns:inkml="http://www.w3.org/2003/InkML" xml:id="stk53" contextRef="#ctx0" brushRef="#br0">9748 6672 0,'0'-24'184,"25"-1"-183,0 25 30,0 0-30,-1 0 29,26 25-29,49-1 36,100-24-36,-150 0 29,100 0-29,-124 0 0,25 0 50,-26 0-50,1 0 0,0 0 13,0 0 17,0 25 23,49-25-53,-24 0 29,-1 0 39,1 0-68,-25 0 29,-1 0 17,26 0-46,0 0 36,-1 0-36,-24 0 160,49 0-160</inkml:trace>
    </iact:actionData>
  </iact:action>
  <iact:action type="add" startTime="175164">
    <iact:property name="dataType"/>
    <iact:actionData xml:id="d54">
      <inkml:trace xmlns:inkml="http://www.w3.org/2003/InkML" xml:id="stk54" contextRef="#ctx0" brushRef="#br0">11609 6796 0,'0'-24'153,"49"24"-106,1 0-46,-1 0 29,1 0-29,-25 0 52,24 0-52,51 0 29,24 0-29,-25 0 36,-25 0-36,-24 0 60,49 0-60,25 0 36,25 0-36,-99 0 29,24 0 2,-24 0-31,24 0 35,0 0-35,-49 0 0</inkml:trace>
    </iact:actionData>
  </iact:action>
  <iact:action type="add" startTime="179948">
    <iact:property name="dataType"/>
    <iact:actionData xml:id="d55">
      <inkml:trace xmlns:inkml="http://www.w3.org/2003/InkML" xml:id="stk55" contextRef="#ctx0" brushRef="#br0">13494 6573 0,'49'0'200,"51"0"-199,-76 0 0,51 0 28,-26 0-28,-24 0 30,25 0 69,-1 0-99,-24 0 13,0 0 9,25 0-22,-26 0 60,26 0-60,-25 0 36,24 0-36,1 0 29,-25 0-29,24 0 29,-24 25 93</inkml:trace>
    </iact:actionData>
  </iact:action>
  <iact:action type="add" startTime="181414">
    <iact:property name="dataType"/>
    <iact:actionData xml:id="d56">
      <inkml:trace xmlns:inkml="http://www.w3.org/2003/InkML" xml:id="stk56" contextRef="#ctx0" brushRef="#br0">14858 6747 0,'0'0'22,"0"-25"25,50 75 6,-1-50-37,-24 0-15,25 24 29,-1-48-29,26 24 29,-1 0-29,0 0 36,1 0-36,-1 0 29,26 0-29,-1 0 29,-74 24-29,-1-24 0,1 0 35,74 0-35,1 0 29,48 0-29,-48 0 30,-51 0 6,-24 0-36,25 0 30</inkml:trace>
    </iact:actionData>
  </iact:action>
  <iact:action type="add" startTime="212200">
    <iact:property name="dataType"/>
    <iact:actionData xml:id="d57">
      <inkml:trace xmlns:inkml="http://www.w3.org/2003/InkML" xml:id="stk57" contextRef="#ctx0" brushRef="#br0">4068 7317 0,'25'0'1,"-50"0"20,75 25 79,-1 0-99,1 0 29,49-25-29,25 0 29,25 0-29,0 0 36,-25 0-36,-25 0 76,-25 0-76,75 0 36,-25 0-36</inkml:trace>
    </iact:actionData>
  </iact:action>
  <iact:action type="add" startTime="221166">
    <iact:property name="dataType"/>
    <iact:actionData xml:id="d58">
      <inkml:trace xmlns:inkml="http://www.w3.org/2003/InkML" xml:id="stk58" contextRef="#ctx0" brushRef="#br0">5854 7491 0,'-50'0'162,"25"0"-161,75 0 20,49 0-20,25 0 30,-49 0-16,-1 0 32,-24 0-46,148 0 36,-49 0-21,-75 0 37,26 0-52,-1 0 45,50 0-45,-75 0 67,-24 0-67,-25 0 0,74 0 28,-74 0-28,49 0 45,-24 0-45</inkml:trace>
    </iact:actionData>
  </iact:action>
  <iact:action type="add" startTime="226134">
    <iact:property name="dataType"/>
    <iact:actionData xml:id="d59">
      <inkml:trace xmlns:inkml="http://www.w3.org/2003/InkML" xml:id="stk59" contextRef="#ctx0" brushRef="#br0">7094 6747 0,'0'25'84,"25"-1"-83,-25 1 0,25 0 28,-25 0-22,0 0-6,0 24 29,0 1-29,0 0 29,0-26-29,0 1 30,0 25-25,0-1 57,0 1-62,0 0 29,0 24-24,0-49-5,25 24 30,-1-24 131,1 0-155,0-25-6,124 0 29,-75 0-29,149 50 29,50-1-29,-74-49 30,-150 0 122,-24 0-152</inkml:trace>
    </iact:actionData>
  </iact:action>
  <iact:action type="add" startTime="227651">
    <iact:property name="dataType"/>
    <iact:actionData xml:id="d60">
      <inkml:trace xmlns:inkml="http://www.w3.org/2003/InkML" xml:id="stk60" contextRef="#ctx0" brushRef="#br0">7342 6747 0,'0'-25'207,"50"25"-206,-25 0 0,-1 0 28,51 25-28,-1 0 60,-24-25-23,-1 0-37,-24 0 29,25 49 171,-50 1-186,0-25-14,0 49 52,0 1-52,0-51 0,0 1 28,0 50-13,25-26 22,-25 50-37,0-49 29,0-25-29,0 0 29</inkml:trace>
    </iact:actionData>
  </iact:action>
  <iact:action type="add" startTime="233067">
    <iact:property name="dataType"/>
    <iact:actionData xml:id="d61">
      <inkml:trace xmlns:inkml="http://www.w3.org/2003/InkML" xml:id="stk61" contextRef="#ctx0" brushRef="#br0">2431 8136 0,'-50'0'200,"125"0"-193,-1 0 24,-24 0 16,24 0-46,50 0 20,25 0-20,0 0 29,-100 0-14,100 0 37,-124 0-52,49 0 29,-24 0-29,0 0 61,24 0-61,25 0 20,25 0-20,-49 0 60,-50 0-60,-1 0 36,175 0-36,-75 0 61,-99 0-61,24 0 20,1 0-20,74 0 29,25 0-14,-75 0-15,-24 0 29,-26 0 8,125 0-37,-99 0 29,-25 0-14</inkml:trace>
    </iact:actionData>
  </iact:action>
  <iact:action type="add" startTime="236635">
    <iact:property name="dataType"/>
    <iact:actionData xml:id="d62">
      <inkml:trace xmlns:inkml="http://www.w3.org/2003/InkML" xml:id="stk62" contextRef="#ctx0" brushRef="#br0">2505 8781 0,'25'0'169,"0"0"-168,0 0 45,24 0-31,1 0 23,0 0-37,-26 0 29,26-25 39,-25 0-68,0 25 0,24 0 29,-24 0-29,0 0 67,24 0-67,1 0 29,0 0-29,-1 0 51,1 0-51,-25 0 13,-1 0-13,1-25 0,99 25 60,-49 0-60,-26 0 36,-24 0-6,25 0 54,-1 0-84,1 0 0,-25 0 28,49 0-28,-24 0 36,-1 0-36,1 25 29,24-25-29,50 0 29,-49 0-29,-1 0 36,-24 0-6,24 0-30,-49 0 0,49 0 28,26 0-28,-26 0 52,50 0-52,-74 0 0,-1 0 28,-24 0-13,0 0 15,0 0-30,0 0 0,74 25 35,74 49-35,1-24 29,-124-50-29,-1 0 67,26 0-52,-51 0-15,51 0 29,-26 0 8,-24 0-37,0 25 13,0-25-13,49 0 30,26 0-30,-76 0 35,1 0-35,0 0 30,25 0-30,-1 0 29,1 0-29,-1 0 368,-49-50-338</inkml:trace>
    </iact:actionData>
  </iact:action>
  <iact:action type="add" startTime="248818">
    <iact:property name="dataType"/>
    <iact:actionData xml:id="d63">
      <inkml:trace xmlns:inkml="http://www.w3.org/2003/InkML" xml:id="stk63" contextRef="#ctx0" brushRef="#br0">2480 9500 0,'25'0'31,"0"25"53,0-25-83,0 0 199,-1 0-138,1 0-24,25 0-37,0 0 29,-1 0-29,1 0 199,49 0-199,-74 0 67,24 0-67,1 0 29,0 0-29,-26 0 83,26 0-83,0 0 29,-26 0-29,1 0 52,25 0-22,24 0-30,-24 0 29,-1 0-29,-24 0 67,25 0-67,-1 0 29,-24 0 8,25 0-37,49 0 114,-24 0-114,-26 0 29,26 0-29,-1 0 136,-24 0-121,-26 0 131,26 0-146,0 0 0,-1 0 151,1 0-151,-1 0 29,75 25 24,-49-25-53,-50 0 29,49 0 1,-24 0-30,24 0 36,50 0-36,-49 0 13,-26 0 18,-24 0 52,49 0-83,1 0 230,-26 25-230,1-25 36,0 0 57,-1 0-88,-24 0-5,0 0 92,24 0-87,100 0 41,-74 0-46,-51 0 114,51 0-114,-25 0 30,-1 0 53,1 0-83,-50 24 0,25-24 82,-1 25-82,76-25 67,-51 0-37,-24 0 23,25 25-39,-26-25 16,1 0 38,0 25-53,25 0 15,-1-25-30,-24 0 83,25 0-83,-26 0 29,1 0 24,25 0-39,-25 0-14,-1 0 30,26 0-30</inkml:trace>
    </iact:actionData>
  </iact:action>
  <iact:action type="add" startTime="258185">
    <iact:property name="dataType"/>
    <iact:actionData xml:id="d64">
      <inkml:trace xmlns:inkml="http://www.w3.org/2003/InkML" xml:id="stk64" contextRef="#ctx0" brushRef="#br0">2431 10220 0,'25'0'3218,"24"0"-3118,-24 0-99,0 0 83,0 0-83,-1 0 0,26 0 81,74 24-66,-74-24-15,-25 0 29,-1 0 124,51 0-153,-1 0 29,-24 0-29,-1 0 29,-24 0 8,25 0-37,-1 0 0,1 0 28,74 0-28,-74 0 30,-1 0-30,1 0 35,-25 0 11,24 0-46,26 0 36,-1 0-36,-24 0 29</inkml:trace>
    </iact:actionData>
  </iact:action>
  <iact:action type="add" startTime="269553">
    <iact:property name="dataType"/>
    <iact:actionData xml:id="d65">
      <inkml:trace xmlns:inkml="http://www.w3.org/2003/InkML" xml:id="stk65" contextRef="#ctx0" brushRef="#br0">4812 10294 0,'50'0'501,"-25"0"-416,24 0-84,1 25 29,49-25-24,-49 0 88,-1 0-87,1 0 8,-25 0 1,-1 0-15,26 25 29,0-1-29,-1-24 29,1 0-29,-1 0 5,100 0 25,-74 0-15,-51 0 15,26 0-30,-25 0 36</inkml:trace>
    </iact:actionData>
  </iact:action>
  <iact:action type="add" startTime="272470">
    <iact:property name="dataType"/>
    <iact:actionData xml:id="d66">
      <inkml:trace xmlns:inkml="http://www.w3.org/2003/InkML" xml:id="stk66" contextRef="#ctx0" brushRef="#br0">7243 9748 0,'25'0'68,"-25"50"-14,0-1-53,0-24 0,0 25 28,0-25-28,-25 24 29,-25 26-29,-24 24 36,49-74-36</inkml:trace>
    </iact:actionData>
  </iact:action>
  <iact:action type="add" startTime="273388">
    <iact:property name="dataType"/>
    <iact:actionData xml:id="d67">
      <inkml:trace xmlns:inkml="http://www.w3.org/2003/InkML" xml:id="stk67" contextRef="#ctx0" brushRef="#br0">7714 9922 0</inkml:trace>
    </iact:actionData>
  </iact:action>
  <iact:action type="add" startTime="273854">
    <iact:property name="dataType"/>
    <iact:actionData xml:id="d68">
      <inkml:trace xmlns:inkml="http://www.w3.org/2003/InkML" xml:id="stk68" contextRef="#ctx0" brushRef="#br0">7293 10046 0</inkml:trace>
    </iact:actionData>
  </iact:action>
  <iact:action type="add" startTime="274671">
    <iact:property name="dataType"/>
    <iact:actionData xml:id="d69">
      <inkml:trace xmlns:inkml="http://www.w3.org/2003/InkML" xml:id="stk69" contextRef="#ctx0" brushRef="#br0">8111 9723 0,'25'0'53,"-25"25"-22,0 25-30,0-25 0,-25-1 35,0 26-35,1-25 0,-1 0 13,0-1 17,25 1-30,0 0 29,0 0-29,0 0 236,0 0-236,0 49 30,25-24-30,-25-26 13,99 51 24,0-26-37,25-24 29,0-25-29,-74 0 30,-1-25-30,-49-49 35,-24-75-35,-1 25 14,0 50 16,-25 24-30,50 25 14,-24-24 23,24 24-37,-25-25 60,0 1-60,0-1 36,0 50-6,1 0-30,-1 0 29,-25 0-29,25 0 0,-24 0 66,-1 0-66,1 74 30,24-24-30,0-25 35,-25 24-35,25 1 30,25 0-30,0-26 29,0 1-29,25-25 0</inkml:trace>
    </iact:actionData>
  </iact:action>
  <iact:action type="add" startTime="276221">
    <iact:property name="dataType"/>
    <iact:actionData xml:id="d70">
      <inkml:trace xmlns:inkml="http://www.w3.org/2003/InkML" xml:id="stk70" contextRef="#ctx0" brushRef="#br0">8855 9971 0,'0'25'46,"0"0"-45,0 0 30,0 0-25,0 24 10,0-24 15,0 50-30,0-51 0,0 1 28,0 0-28,0 0 183</inkml:trace>
    </iact:actionData>
  </iact:action>
  <iact:action type="add" startTime="277054">
    <iact:property name="dataType"/>
    <iact:actionData xml:id="d71">
      <inkml:trace xmlns:inkml="http://www.w3.org/2003/InkML" xml:id="stk71" contextRef="#ctx0" brushRef="#br0">9227 9575 0,'0'0'15,"0"-25"16,0 50 7,0-1 25,0 1-62,0 0 198,0 25-198,-24 49 36,24-74-36,-25-1 29,0 1-14,25 25 22,-25-25-37,0-1 114,25 1-114,50-25 29,-25 0-15,24 0 23,100 0-37,-99 0 29,-25 25 24,24 25-53,-24-1 13,49 51 18,1-26-31,49 0 29,-75-49 55,-24-25-70,-74 0 39,-1 0-53</inkml:trace>
    </iact:actionData>
  </iact:action>
  <iact:action type="add" startTime="278587">
    <iact:property name="dataType"/>
    <iact:actionData xml:id="d72">
      <inkml:trace xmlns:inkml="http://www.w3.org/2003/InkML" xml:id="stk72" contextRef="#ctx0" brushRef="#br0">9376 9723 0,'0'0'22,"-49"-24"9,24 98-30,25 0 29,0 1-29,0-1 36,0-24-36,0 0 29,0 24-29,0-49 29</inkml:trace>
    </iact:actionData>
  </iact:action>
  <iact:action type="add" startTime="312317">
    <iact:property name="dataType"/>
    <iact:actionData xml:id="d73">
      <inkml:trace xmlns:inkml="http://www.w3.org/2003/InkML" xml:id="stk73" contextRef="#ctx0" brushRef="#br0">2654 13122 0,'0'49'332,"25"-49"-301,25 0-30,-1 25 36,75 0-22,-99-25-14,0 0 29,49 0-29,-24 0 30,24 0-30,-49 0 20,0 0-6,24 0 17,51 0-31,24 0 29,0 0-29,-75 0 67,51 0-67,-1 0 29,50 0-29,-25 0 20,-25 0-20,0 0 45,25 0-45,0 0 36,0 0-36,0 0 29,-25 0-29,25 0 30,25 0-30,-25 0 29,-25 0-29,25 0 36,-49 0-22,24 0 16,0 0-30,-24 0 0,-1 25 20,75-25-20,-99 0 0,-1 0 28,50 0 33,1 0-61,73 49 20,-123-49 80,24 0-39,-24 0-61,-25 0 52,24 0 47,26 0-99</inkml:trace>
    </iact:actionData>
  </iact:action>
  <iact:action type="add" startTime="330590">
    <iact:property name="dataType"/>
    <iact:actionData xml:id="d74">
      <inkml:trace xmlns:inkml="http://www.w3.org/2003/InkML" xml:id="stk74" contextRef="#ctx0" brushRef="#br0">9500 4341 0,'0'49'69,"0"-24"147,0 25 69,-49 24-269,24-49 15,0 25 0,0-1-30,25-24 51,-25-25 64,25 25-115,-24 0 30,24-1 69,0 26-99,0-25 83,0 25-83,0-26 20,49 26 79,-24-25-99,-25 0 61,50-25-61,-26 0 29,1 0 23,50 24-37,-26 26 68,-24-50-37,25 0-46,-26 0 36,1 0 63,0 0-99,0-25 114,0 0-99,-1 1-15,-24-1 36,100-50 10,-76 26-32,1 49 23,-25-25-37,0 0 14,25 0 16,0 0-30,0 1 83,-25-1-69,0 0 16,0 0 123,-25-49-107,0 24-31,-25 25 21,26 1-36,-1 24 30,0-25-16,0 0 23,-24 0-37,-1 0 29,25 25 86,0 0-115,-24 0 105,24 0-105,0 0 91,0 0-7,1 0 247,24 25-331</inkml:trace>
    </iact:actionData>
  </iact:action>
  <iact:action type="add" startTime="348175">
    <iact:property name="dataType"/>
    <iact:actionData xml:id="d75">
      <inkml:trace xmlns:inkml="http://www.w3.org/2003/InkML" xml:id="stk75" contextRef="#ctx0" brushRef="#br0">20241 11559 0,'24'0'369,"1"0"-315,25 0-39,49 0 17,-74 0-31,24 0 0,1 0 28,24 0 55,-24 0-83</inkml:trace>
    </iact:actionData>
  </iact:action>
  <iact:action type="add" startTime="349443">
    <iact:property name="dataType"/>
    <iact:actionData xml:id="d76">
      <inkml:trace xmlns:inkml="http://www.w3.org/2003/InkML" xml:id="stk76" contextRef="#ctx0" brushRef="#br0">21282 11460 0,'0'-25'84,"25"-49"-53,25-50-15,-1 49-15,26-74 36,-1 25-36,-24 50 29,-1-1-14,-24 1 15,-25 49 354,0 75-384,0-1 0,0-24 35,0 149-35,0-75 29,0 50-14,0-75-15,0 150 36,0-125-36,0 0 29,0-25-29,0 1 29,0-26-14,0 1 22,0-25 124</inkml:trace>
    </iact:actionData>
  </iact:action>
  <iact:action type="add" startTime="351042">
    <iact:property name="dataType"/>
    <iact:actionData xml:id="d77">
      <inkml:trace xmlns:inkml="http://www.w3.org/2003/InkML" xml:id="stk77" contextRef="#ctx0" brushRef="#br0">20563 11981 0,'50'0'131,"74"0"-130,-25 0 0,-25 0 28,75 0-22,-99 0 24,-1 0-15,1-25-15,0 25 29,123 0-29,50 0 36,100 0-36,-224 0 76,-49 0-76,-1-25 20,26 0-20,-26 25 0,-24-25 44,50 25 8,-1 0-22,124 0-15,26 50 37,-75-25 48</inkml:trace>
    </iact:actionData>
  </iact:action>
  <iact:action type="add" startTime="354444">
    <iact:property name="dataType"/>
    <iact:actionData xml:id="d78">
      <inkml:trace xmlns:inkml="http://www.w3.org/2003/InkML" xml:id="stk78" contextRef="#ctx0" brushRef="#br0">20712 12502 0,'0'24'131,"0"-73"-130,0 24 0,50-25 35,-1-74-35,26 25 29,-51 49-29,26 26 145,-25 24-145,-25 24 0,0 1 35,0 75-35,0 24 29,0 0-29,0-50 52,0-49 125</inkml:trace>
    </iact:actionData>
  </iact:action>
  <iact:action type="add" startTime="355594">
    <iact:property name="dataType"/>
    <iact:actionData xml:id="d79">
      <inkml:trace xmlns:inkml="http://www.w3.org/2003/InkML" xml:id="stk79" contextRef="#ctx0" brushRef="#br0">21134 12254 0,'24'0'122,"26"0"-121,24 0 29,1 0-29,24 0 29,-49 0 39</inkml:trace>
    </iact:actionData>
  </iact:action>
  <iact:action type="add" startTime="356675">
    <iact:property name="dataType"/>
    <iact:actionData xml:id="d80">
      <inkml:trace xmlns:inkml="http://www.w3.org/2003/InkML" xml:id="stk80" contextRef="#ctx0" brushRef="#br0">22151 12477 0,'0'-25'247,"0"0"-225,0 0 41,0-24-62,-25-1 35,-74 1-35,74 49 45,0-25-14,0 25 5,0 0 32,25 25-68,-24-25 30,-1 49-16,25 1 16,0-1-30,0 1 36,-25 49-36,25-74 29,25-25-14,-25 25 15,25-25 70,24 0-48,1 0-52</inkml:trace>
    </iact:actionData>
  </iact:action>
  <iact:action type="add" startTime="358263">
    <iact:property name="dataType"/>
    <iact:actionData xml:id="d81">
      <inkml:trace xmlns:inkml="http://www.w3.org/2003/InkML" xml:id="stk81" contextRef="#ctx0" brushRef="#br0">22671 12055 0,'0'0'15,"-24"0"64,-1 0-78,0 0 29,25 25-29,-25 0 36,0 24-36,1-24 0,-1 25 28,-25-1-28,25-24 29,1 0-29,-1 25 36,-25-26-36,25 51 14,1-26 16,24 1-30,0 0 29,0-1-14,0-24-15,0 0 20,0 24-20,0 1 45,24 0-45,-24-26 29,25 1-29,0-25 221</inkml:trace>
    </iact:actionData>
  </iact:action>
  <iact:action type="add" startTime="359476">
    <iact:property name="dataType"/>
    <iact:actionData xml:id="d82">
      <inkml:trace xmlns:inkml="http://www.w3.org/2003/InkML" xml:id="stk82" contextRef="#ctx0" brushRef="#br0">22721 12055 0,'0'50'432,"0"24"-431,0 50 36,0 0-36,0-25 29,0-49-29,0 0 29</inkml:trace>
    </iact:actionData>
  </iact:action>
  <iact:action type="add" startTime="360809">
    <iact:property name="dataType"/>
    <iact:actionData xml:id="d83">
      <inkml:trace xmlns:inkml="http://www.w3.org/2003/InkML" xml:id="stk83" contextRef="#ctx0" brushRef="#br0">22820 12477 0,'75'-25'138,"-26"25"-137,26 0 29,49 0-29,-50 0 13,-49 0-13,0 0 52,0 0-52</inkml:trace>
    </iact:actionData>
  </iact:action>
  <iact:action type="add" startTime="361831">
    <iact:property name="dataType"/>
    <iact:actionData xml:id="d84">
      <inkml:trace xmlns:inkml="http://www.w3.org/2003/InkML" xml:id="stk84" contextRef="#ctx0" brushRef="#br0">23391 12080 0,'0'-25'62,"0"50"-61,0 49 36,0 1-36,0-1 29,0 1-29,0-1 29,0 0-29,0 50 67,0-74-36,0-25-31,0 0 35,0-1-4,0-73 68</inkml:trace>
    </iact:actionData>
  </iact:action>
  <iact:action type="add" startTime="363110">
    <iact:property name="dataType"/>
    <iact:actionData xml:id="d85">
      <inkml:trace xmlns:inkml="http://www.w3.org/2003/InkML" xml:id="stk85" contextRef="#ctx0" brushRef="#br0">23267 12353 0,'74'25'238,"-24"-25"-237</inkml:trace>
    </iact:actionData>
  </iact:action>
  <iact:action type="add" startTime="364361">
    <iact:property name="dataType"/>
    <iact:actionData xml:id="d86">
      <inkml:trace xmlns:inkml="http://www.w3.org/2003/InkML" xml:id="stk86" contextRef="#ctx0" brushRef="#br0">23465 11807 0,'0'25'46,"0"24"-45,25-24 14,0 0 7,49 74-21,25 0 29,-49 1-29,0-26 30,-1-24-30,-49 123 51,0-73-51,0-1 29,0 25-29,-25-50 30,1 1-16,-1-51-14,0 1 20,25 0-20,-25-25 83,-24 25-83,24-75 29,0 25-29,0-24 14</inkml:trace>
    </iact:actionData>
  </iact:action>
  <iact:action type="add" startTime="365436">
    <iact:property name="dataType"/>
    <iact:actionData xml:id="d87">
      <inkml:trace xmlns:inkml="http://www.w3.org/2003/InkML" xml:id="stk87" contextRef="#ctx0" brushRef="#br0">22994 11931 0,'0'50'122,"25"-50"-121,0 0 14,24 0-14,75 0 29,-25 0-29,-24 0 0,-26 0 35,51 0-35,-51 0 0,75 0 28,25 0-28,0 0 29</inkml:trace>
    </iact:actionData>
  </iact:action>
  <iact:action type="add" startTime="366378">
    <iact:property name="dataType"/>
    <iact:actionData xml:id="d88">
      <inkml:trace xmlns:inkml="http://www.w3.org/2003/InkML" xml:id="stk88" contextRef="#ctx0" brushRef="#br0">24631 11906 0,'25'-25'15,"0"1"54,-25 48 16,0 1-84,0-50 145,0 1-145,-25 24 29,0 0-29,0 24 36,25 51-36,0-50 114,0-50-46,0 0-68</inkml:trace>
    </iact:actionData>
  </iact:action>
  <iact:action type="add" startTime="367476">
    <iact:property name="dataType"/>
    <iact:actionData xml:id="d89">
      <inkml:trace xmlns:inkml="http://www.w3.org/2003/InkML" xml:id="stk89" contextRef="#ctx0" brushRef="#br0">25152 12179 0,'74'0'131,"-74"-50"-130,25-24 36,25-25-36,-1 0 29,-24 49-14,-25 0 15,0 26-30,-25 24 20,25-25-20,-24 25 29,-1-25-29,-99 50 45,49 0-45,1 49 36,24-24-36,1-1 29,49 1-29,-25 24 29,0 1-29,0 24 36,25-25-36,-25-49 29,1 0 2,-1 49-31,25 1 35,0-26-35,0-24 30,0 25-30,25-25 29,24 74-29,51-25 36,-51-49-36,-24-25 13,0 0-13,24-50 30,1-49-30,24-25 29,-24 50-24,-50 49 26</inkml:trace>
    </iact:actionData>
  </iact:action>
  <iact:action type="add" startTime="379112">
    <iact:property name="dataType"/>
    <iact:actionData xml:id="d90">
      <inkml:trace xmlns:inkml="http://www.w3.org/2003/InkML" xml:id="stk90" contextRef="#ctx0" brushRef="#br0">8483 12601 0,'0'25'131,"0"24"-130,0-24 36,25 0-36,-25 24 29,25 1-29,0 24 45,-25-24-8,0 0-37,0-1 29,0-24-29,0 0 29,0 24 24,24-24 193,26-25-246,-25 0 0,49 25 35,149-25-35,-74 0 29,0 0-29,-50 0 0,-24 0 28,49 0-28,-50 0 36,1 0-36,-26 0 29,1 0 24,-1 0-53,1 25 0,24-25 28,224 0-28,-75 0 29,-74 0-29,-99 0 0,-1 0 51,-24 0-51,25 25 29,24 0-29,1-1 51,-26-24 80,26 0-131,-26 0 29,26 0-29,-26 25 98,1-25-98,49 0 36,-124 0 126</inkml:trace>
    </iact:actionData>
  </iact:action>
  <iact:action type="add" startTime="381844">
    <iact:property name="dataType"/>
    <iact:actionData xml:id="d91">
      <inkml:trace xmlns:inkml="http://www.w3.org/2003/InkML" xml:id="stk91" contextRef="#ctx0" brushRef="#br0">8905 12502 0,'25'0'231,"49"0"-230,50 0 36,50 0-36,-125 0 45,-24 0-30,0 0-15,0 0 0,24 0 19,75 0-19,-74 0 0,0 0 59,-1 0-44,1-25 22,123 25-37,-123 0 29,49 0 23,-49 0-52,24 0 0,1 0 29,198 0-29,-149 0 29,-100 0 86,1 0-101,74 0 7,-24 0 10,-1 0 37,-24-25-68,-25 25 29,74 0 70,-49 0-99,-26 0 67,1 0 17,25 0-84,-25 0 0,24 0 28,26 0-28,-1 0 98,-24 0-98,-26 0 14,26 0 16,-25 0 139,0 25-169,-25 0 51,0 24-5,0 1-46,0-25 29,0 24-29,0 50 52,0-49-52,0 0 29,0-1 8,-25-24-37,0 0 29,25 0-29,0 24 29,-50 1-29,26-25 36,24-1-36,0 1 76,0 0-76,-25 0 0,0 0 51,0 0-21,25-1-30,0 26 36,0-25-36,-25 24 29</inkml:trace>
    </iact:actionData>
  </iact:action>
  <iact:action type="add" startTime="411163">
    <iact:property name="dataType"/>
    <iact:actionData xml:id="d92">
      <inkml:trace xmlns:inkml="http://www.w3.org/2003/InkML" xml:id="stk92" contextRef="#ctx0" brushRef="#br0">17338 12774 0,'25'25'138,"0"0"-137,0 0 0,24 0 28,26-1-28,74 51 29,-25-50-23,-75-1 39,-24-24-14,0 0-31,0 0 20,0 0-6,24 0 17</inkml:trace>
    </iact:actionData>
  </iact:action>
  <iact:action type="add" startTime="412264">
    <iact:property name="dataType"/>
    <iact:actionData xml:id="d93">
      <inkml:trace xmlns:inkml="http://www.w3.org/2003/InkML" xml:id="stk93" contextRef="#ctx0" brushRef="#br0">17438 13097 0,'49'25'37,"-98"-50"-37,272 124 1,-149-74 30,100-25-30,-75 0 0,0 0 28,50 0-23,-99 0 26,-1 0-1,-24 0-16</inkml:trace>
    </iact:actionData>
  </iact:action>
  <iact:action type="add" startTime="423698">
    <iact:property name="dataType"/>
    <iact:actionData xml:id="d94">
      <inkml:trace xmlns:inkml="http://www.w3.org/2003/InkML" xml:id="stk94" contextRef="#ctx0" brushRef="#br0">4341 14684 0,'-25'-24'269,"50"24"-238,24 0-30,1 0 121,24-25-107,1 25 32,-50 0 22,24 0-53,1 0 15,-1 0-30,1 0 20,0 0-20,-25 0 83,49 0-83,0 0 29,-24 0-29,0 0 61,24 0-9,-24 0-37</inkml:trace>
    </iact:actionData>
  </iact:action>
  <iact:action type="add" startTime="425930">
    <iact:property name="dataType"/>
    <iact:actionData xml:id="d95">
      <inkml:trace xmlns:inkml="http://www.w3.org/2003/InkML" xml:id="stk95" contextRef="#ctx0" brushRef="#br0">5804 14511 0,'50'-25'247,"0"25"-246,-1 0 36,1 0-36,-1 0 13,-24 0 18,25 0 21,-1 0-52,1 0 0,49-25 28,-24 25-28,-51 0 83,51 0-83,-1 0 29,25 0-29,-24 0 29,-1 0-29,-49 0 21,25 0-21,-25 0 0,24 0 28,-24 0 2,25 0-30,-1 0 36,26 0-36,-51 0 29</inkml:trace>
    </iact:actionData>
  </iact:action>
  <iact:action type="add" startTime="432181">
    <iact:property name="dataType"/>
    <iact:actionData xml:id="d96">
      <inkml:trace xmlns:inkml="http://www.w3.org/2003/InkML" xml:id="stk96" contextRef="#ctx0" brushRef="#br0">4118 15974 0,'74'0'200,"0"-25"-199,-24 25 29,-25 0-29,24 0 83,-24 0-83,50 0 98,-1 0-98,-49 0 36,24 0 63,-24 0-99,0 0 0,49 0 13,1 0 17,-1 0-30,-24 0 29,0 0-29,-26-24 938</inkml:trace>
    </iact:actionData>
  </iact:action>
  <iact:action type="add" startTime="438347">
    <iact:property name="dataType"/>
    <iact:actionData xml:id="d97">
      <inkml:trace xmlns:inkml="http://www.w3.org/2003/InkML" xml:id="stk97" contextRef="#ctx0" brushRef="#br0">5482 15999 0,'25'0'78,"24"0"-9,-24 0-68,25 0 67,-1 0-67,1 0 29,-1 0-29,-24 0 29,0 0-29,50 0 121,-26 0-121,1 0 29,-25 25-29</inkml:trace>
    </iact:actionData>
  </iact:action>
  <iact:action type="add" startTime="442098">
    <iact:property name="dataType"/>
    <iact:actionData xml:id="d98">
      <inkml:trace xmlns:inkml="http://www.w3.org/2003/InkML" xml:id="stk98" contextRef="#ctx0" brushRef="#br0">6995 16024 0,'0'25'200,"25"-1"-137,24-24-57,51 0 41,-76 0-46,76 0 98,73 0-98,-74 0 29,1 0-29,-76 0 36,26 0 48,-25 0-84,0 0 29,24 0-14,-24 0-15,49 0 29,-49 0-29,0 0 0,0 0 35,49 0-21,26 0 32,-26 0-46,50 0 20,0 0-5,-74 0-15,74 0 29,0 0-29,-75 0 30,1 0-30,-1 0 35,76 0-35,73 0 61,-124 0-61,-49 0 36,25 0 464,-25 0-470,24 0-30,-49-24 29,25 24-29,25-25 137</inkml:trace>
    </iact:actionData>
  </iact:action>
  <iact:action type="add" startTime="461277">
    <iact:property name="dataType"/>
    <iact:actionData xml:id="d99">
      <inkml:trace xmlns:inkml="http://www.w3.org/2003/InkML" xml:id="stk99" contextRef="#ctx0" brushRef="#br0">2629 17636 0,'-25'0'184,"1"0"-168,24 0 38,49 0-53,-24 0 60,25 0-23,-1 0-37,-24 0 13,0 0 18,25 0 68,-26-25-84,51 25 6,-26 0-21,-24 0 92,0 0-92,49 0 35,-24 0-35,24 0 30,-24 0-16,-25 0 270,24 0-269,-24 0-15,25 0 20,-25 0-20,24 0 362,1 25-362,-1 0 0,76 0 50</inkml:trace>
    </iact:actionData>
  </iact:action>
  <iact:action type="add" startTime="464416">
    <iact:property name="dataType"/>
    <iact:actionData xml:id="d100">
      <inkml:trace xmlns:inkml="http://www.w3.org/2003/InkML" xml:id="stk100" contextRef="#ctx0" brushRef="#br0">4266 17587 0,'0'-25'579,"25"25"-578,0 0 83,0 0-31,24 0-52,-24 0 183,50 25-21,-51-25-94,26 24 31,-25-24-99,49 0 83,-49 0-83,0 0 29,0 25-29,-1-25 51,26 25-51,-25-25 30,0 25 740,24-25-770</inkml:trace>
    </iact:actionData>
  </iact:action>
  <iact:action type="add" startTime="467699">
    <iact:property name="dataType"/>
    <iact:actionData xml:id="d101">
      <inkml:trace xmlns:inkml="http://www.w3.org/2003/InkML" xml:id="stk101" contextRef="#ctx0" brushRef="#br0">5531 17512 0,'25'0'539,"0"-25"-538,0 25 0,0 0 28,24 0-28,-24 0 29,0-25-14,24 1-1,1 24 8,0 0 23,-1 0-30,1 0 22,74 0-37,-99 0 0,0 0 182,74 24-168,-50-24 32,51 25 22,-76 0-68,26-25 99</inkml:trace>
    </iact:actionData>
  </iact:action>
  <iact:action type="add" startTime="472151">
    <iact:property name="dataType"/>
    <iact:actionData xml:id="d102">
      <inkml:trace xmlns:inkml="http://www.w3.org/2003/InkML" xml:id="stk102" contextRef="#ctx0" brushRef="#br0">5631 16694 0,'0'0'15,"0"24"-14,0 1 98,0 25-98,24-25 0,-24-1 29,0 26-29,0 0 51,0-26-51,0 26 29,0 24-14,0-49-15,0 50 36,0-1-36,0 0 29,0-24-29,0 24 29</inkml:trace>
    </iact:actionData>
  </iact:action>
  <iact:action type="add" startTime="473234">
    <iact:property name="dataType"/>
    <iact:actionData xml:id="d103">
      <inkml:trace xmlns:inkml="http://www.w3.org/2003/InkML" xml:id="stk103" contextRef="#ctx0" brushRef="#br0">5854 16718 0,'74'-24'122,"-24"24"-107,49 0 17,0 0-31,-49 0 13,0 0-13,49 0 36,-74 0 280,-25 49-270,0 1-46,0-25 0,0-1 19,0 51-19,24 74 45,-24-125-45,0 1 0,0 25 43,0 49-6,0-74-22,0 0 15,0-1 7,0 51-37,0-1 29,0-24 17,0-25-46</inkml:trace>
    </iact:actionData>
  </iact:action>
  <iact:action type="add" startTime="475167">
    <iact:property name="dataType"/>
    <iact:actionData xml:id="d104">
      <inkml:trace xmlns:inkml="http://www.w3.org/2003/InkML" xml:id="stk104" contextRef="#ctx0" brushRef="#br0">7466 17413 0,'-25'0'147,"100"0"-78,-1 0-68,-24 0 0,-25 0 28,74 25-28,-25-25 36,1 49-36,-51 1 60,51-25-7,-25-25-53,-1 0 29,1 0-29,24 0 98,-24 0-98,-1 0 29,1 0-29,0 0 52,-26 0-52,1 0 29,0 0-29,0 0 83,0 0 47,49 0-77</inkml:trace>
    </iact:actionData>
  </iact:action>
  <iact:action type="add" startTime="488118">
    <iact:property name="dataType"/>
    <iact:actionData xml:id="d105">
      <inkml:trace xmlns:inkml="http://www.w3.org/2003/InkML" xml:id="stk105" contextRef="#ctx0" brushRef="#br0">7739 17810 0,'50'-25'363,"-1"25"-357,1 25-5,-25-25 132,24 0-33,-24 25-84,0-25-15,49 0 29,26 0-29,-76 0 0,51 49 35,-26-24-35,-49 0 13,0 0 17,0-1-30,0 1 83,0 0-68,-99 49 21,74-49-36,-24-25 0,-1 25 29,-49 0-29,74 0 29,-25-25-29,26 0 67,-51 0-67,26 24 29,-26 1-29,50 0 83,1-25-83,24 25 29,0 0-29,0 24 36,0-24-36,24 0 83,26-25-83,-25 0 0,0 0 28,24-25-28,26-25 45,24 50-45,50 0 36,49 0-36,-49 0 29</inkml:trace>
    </iact:actionData>
  </iact:action>
  <iact:action type="add" startTime="490386">
    <iact:property name="dataType"/>
    <iact:actionData xml:id="d106">
      <inkml:trace xmlns:inkml="http://www.w3.org/2003/InkML" xml:id="stk106" contextRef="#ctx0" brushRef="#br0">8632 17835 0,'-25'24'62,"25"26"23,-25 0-84,1-1 29,-1-24-29,25 25 67,0-26 48,0 1-115,49-25 29,75 0-23,-24 25 8,-26-25-14,0 0 0,1 25 213</inkml:trace>
    </iact:actionData>
  </iact:action>
  <iact:action type="add" startTime="491452">
    <iact:property name="dataType"/>
    <iact:actionData xml:id="d107">
      <inkml:trace xmlns:inkml="http://www.w3.org/2003/InkML" xml:id="stk107" contextRef="#ctx0" brushRef="#br0">8781 17859 0,'0'25'1,"-25"-25"29,25 25-29,0 49 36,0-24-22,0 0 16,0-1-30,0-24 0,0 25 35,25-26-35,-25 1 362,0 0-247,0 0-94,0 49 56,0-49-77,0 0 36,0 49 25,0-49 139,25-50-200,-25 0 4</inkml:trace>
    </iact:actionData>
  </iact:action>
  <iact:action type="add" startTime="492952">
    <iact:property name="dataType"/>
    <iact:actionData xml:id="d108">
      <inkml:trace xmlns:inkml="http://www.w3.org/2003/InkML" xml:id="stk108" contextRef="#ctx0" brushRef="#br0">9029 18083 0,'0'124'100,"0"-75"-99,25 1 29,-25-1-14,25 1 21,-1-25 10,1 24-31,0-24 84,0-25-93,0 0-6,-1-25 98,1-24-83,0-26 15,0 1-30,0 49 29,-1-24-29,-24 24 36,25-50-36,0 51 29,-25-26-29,0 25 29,0 0-29,0 1 52,0-1 94,-74 0-109,49 25 9,0 0-10,0 0 126,0 0-147,1 0 22,-26 0-37,25 0 29,25 25 1,-25-25-30,25 25 20,-24-25-20,-1 24 14,25 1 32,-25 0-46,25 0 82,-25 0-82</inkml:trace>
    </iact:actionData>
  </iact:action>
  <iact:action type="add" startTime="495052">
    <iact:property name="dataType"/>
    <iact:actionData xml:id="d109">
      <inkml:trace xmlns:inkml="http://www.w3.org/2003/InkML" xml:id="stk109" contextRef="#ctx0" brushRef="#br0">9451 17909 0,'0'25'115,"0"0"-99,0 24 27,0 1-41,0-1 45,0 26-46,0-50 28,0 24-28,0-24 45,0 0-45,0 0 29,0-1-29,0 1 36,0 0-36,0 0 45,24 0-45,-24 24 51,50-24-51,-25 0 61,24-25-61,-24 0 51,74 0-51,-24 0 30,-1 0-30,-49 0 82,25 0-82,-26-25 29,-24-25-29,25 1 36,-25 24-36,0 0 30,0-24-30,0-1 29,-25 25-29,1 0 51,24 1-51,-25-1 67,-25-50-67,25 51 0,1-1 75,-1 0-75,-50 0 36,51 25-6,-1-25 1,0 1-31,-25 24 0,26 0 34,-26 0 66,25 24-100,0 1 29,1 0 1,-1-25 54,25 25-84</inkml:trace>
    </iact:actionData>
  </iact:action>
  <iact:action type="add" startTime="497070">
    <iact:property name="dataType"/>
    <iact:actionData xml:id="d110">
      <inkml:trace xmlns:inkml="http://www.w3.org/2003/InkML" xml:id="stk110" contextRef="#ctx0" brushRef="#br0">10145 18107 0,'75'0'153,"123"0"-137,-99 0 15,-49 0 201</inkml:trace>
    </iact:actionData>
  </iact:action>
  <iact:action type="add" startTime="498021">
    <iact:property name="dataType"/>
    <iact:actionData xml:id="d111">
      <inkml:trace xmlns:inkml="http://www.w3.org/2003/InkML" xml:id="stk111" contextRef="#ctx0" brushRef="#br0">10244 17959 0,'0'49'78,"0"-24"-41,0 74-21,0-74-15,0 0 45,0 24-45,0-24 36,0 0-36,0 0 29,0 0-14,0-1 15</inkml:trace>
    </iact:actionData>
  </iact:action>
  <iact:action type="add" startTime="498919">
    <iact:property name="dataType"/>
    <iact:actionData xml:id="d112">
      <inkml:trace xmlns:inkml="http://www.w3.org/2003/InkML" xml:id="stk112" contextRef="#ctx0" brushRef="#br0">10914 17835 0,'0'-25'46,"25"25"8,-50 25-53,0 24 29,0-24-29,1 0 29,24 0-14,-25-1 22,0 26-37,25-25 13,-50 24 36,50 51-49,-24-76 33,-1 26-33,25 0 29,0-1-14,0 75 37,0-24-52,0-51 0,49 26 44,-24-26-44,0-24 14,-25-75 254,0 1-268,0-1 14</inkml:trace>
    </iact:actionData>
  </iact:action>
  <iact:action type="add" startTime="500137">
    <iact:property name="dataType"/>
    <iact:actionData xml:id="d113">
      <inkml:trace xmlns:inkml="http://www.w3.org/2003/InkML" xml:id="stk113" contextRef="#ctx0" brushRef="#br0">11013 18107 0,'50'0'200,"-25"0"-199,-1 0 29,26 0-29,-25 0 14,25 0-14,24 0 36,25 0-36,-74 0 0,0 0 28</inkml:trace>
    </iact:actionData>
  </iact:action>
  <iact:action type="add" startTime="501370">
    <iact:property name="dataType"/>
    <iact:actionData xml:id="d114">
      <inkml:trace xmlns:inkml="http://www.w3.org/2003/InkML" xml:id="stk114" contextRef="#ctx0" brushRef="#br0">11807 18331 0,'0'-50'153,"0"25"-152,0-24 45,25-51-45,0 26 29,24 0-29,-49 49 221,25 25-221,-25 25 14,0 24 16,0 1-30,0 24 29,0 1-29,0-1 36,0-24-36,0-1 29,0 26-29,0-51 0,0 1 28,0 0-28,0 0 0,0 0 182,0-50-182,0 0 0,0 0 35,0 0-35</inkml:trace>
    </iact:actionData>
  </iact:action>
  <iact:action type="add" startTime="502653">
    <iact:property name="dataType"/>
    <iact:actionData xml:id="d115">
      <inkml:trace xmlns:inkml="http://www.w3.org/2003/InkML" xml:id="stk115" contextRef="#ctx0" brushRef="#br0">12055 18008 0,'0'-25'46,"0"75"8,0-25-39,0 0 17,0-1-31,0 1 35,0 25-35,0-1 30,0 1-30,0-25 29,0 24-29,0-24 36,0 0-36,0 25 45,0-1-45,25-24 98,0-25-84,24 0 23,-24 0-37,0-25 61,0-24-47,24-1 23,-24 0-37,0 50 0,-25-24 28,25-26-28,-25 25 30,25-24 6,-25-1-21,0 0-15,-25-24 29,-25 24-29,-49-49 136,24 50-121,26 24 15,24 25-30,0 0 36,-24 0-21,49 49 15,0-24-30,0 0 83,0 0-69,-25 0-14,0 24 29,25-24-29,0 0 0,0 0 35</inkml:trace>
    </iact:actionData>
  </iact:action>
  <iact:action type="add" startTime="504311">
    <iact:property name="dataType"/>
    <iact:actionData xml:id="d116">
      <inkml:trace xmlns:inkml="http://www.w3.org/2003/InkML" xml:id="stk116" contextRef="#ctx0" brushRef="#br0">12427 17785 0,'0'25'69,"0"0"-54,0 24 16,0 26-30,0 24 36,0-50-36,0 51 61,0-76-61,0 1 35,0 25-35,0 24 99,25-49-38,0 0-24,0 0 47,24-25-84,50 24 45,-49-24-31,-25 0 23,24 0-7,-24-24-15,-25-1-15,0 0 36,0 0-36,0-24 29,0-1-29,0 0 29,-25 1-14,1-1 21,-26 1-36,25-1 83,0 50-83,25-25 29,0 0-29,-24 1 83,-1 24-37,0 0 6,0 0-52,-24 0 30,-1 0-30,25 24 29,25 1-15</inkml:trace>
    </iact:actionData>
  </iact:action>
  <iact:action type="add" startTime="506204">
    <iact:property name="dataType"/>
    <iact:actionData xml:id="d117">
      <inkml:trace xmlns:inkml="http://www.w3.org/2003/InkML" xml:id="stk117" contextRef="#ctx0" brushRef="#br0">12576 17562 0,'25'25'1,"-25"-1"35,25 1-35,-1 0 45,26 0-45,24 49 29,50 1-29,-24-26 36,-26 1-36,-24-1 0,-26-24 28,1 25-28,0-1 0,-25-24 29,25 50-29,-25-51 35,0 26-35,0 0 30,0 24-30,0-24 29,0-1-29,0 1 36,0 0-36,0-1 0,0-24 28,0 25-28,0-26 0,-25-24 28,-25 75-28,1-26 36,-1-24-36,25-25 29,1 0 140</inkml:trace>
    </iact:actionData>
  </iact:action>
  <iact:action type="add" startTime="508269">
    <iact:property name="dataType"/>
    <iact:actionData xml:id="d118">
      <inkml:trace xmlns:inkml="http://www.w3.org/2003/InkML" xml:id="stk118" contextRef="#ctx0" brushRef="#br0">8086 17438 0,'-24'0'119,"48"0"-118,1 0 0,25 0 28,74 0-28,49 0 32,26 0-32,-26 0 29,-49 0-29,-99 0 30,25 0-30,49 0 36,0 0-36,-24 0 0,-26 0 28,100 0-28,-74 0 29,-1 0-29,0 24 36,-24 1-36,-25 0 29,24-25-29,-24 0 29,25 0-29,-1-25 36,26 25-36,-25 0 0,-26 0 28,1 0-28,0 0 30,25 0-30,-1 0 67,-24 0-67,0 0 67,0 0-6,-1 0-46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7T07:52:50.1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28">
    <iact:property name="dataType"/>
    <iact:actionData xml:id="d0">
      <inkml:trace xmlns:inkml="http://www.w3.org/2003/InkML" xml:id="stk0" contextRef="#ctx0" brushRef="#br0">27434 2654 0,'0'-50'147,"25"125"-146,-25 24 51,0 100-51,0-125 0,0 50 28,0 0-28,0-50 30</inkml:trace>
    </iact:actionData>
  </iact:action>
  <iact:action type="add" startTime="7562">
    <iact:property name="dataType"/>
    <iact:actionData xml:id="d1">
      <inkml:trace xmlns:inkml="http://www.w3.org/2003/InkML" xml:id="stk1" contextRef="#ctx0" brushRef="#br0">27012 3150 0,'25'0'100,"99"0"-99,149 25 29,173 74-29,-222-74 0,73 25 35,-197-50 149,-76-25-170</inkml:trace>
    </iact:actionData>
  </iact:action>
  <iact:action type="add" startTime="8430">
    <iact:property name="dataType"/>
    <iact:actionData xml:id="d2">
      <inkml:trace xmlns:inkml="http://www.w3.org/2003/InkML" xml:id="stk2" contextRef="#ctx0" brushRef="#br0">28377 2778 0,'-25'0'46,"25"25"-45,124-25 52,49 0-38</inkml:trace>
    </iact:actionData>
  </iact:action>
  <iact:action type="add" startTime="9395">
    <iact:property name="dataType"/>
    <iact:actionData xml:id="d3">
      <inkml:trace xmlns:inkml="http://www.w3.org/2003/InkML" xml:id="stk3" contextRef="#ctx0" brushRef="#br0">28451 2952 0,'-25'0'53,"199"0"-52,-75 0 29,-74 0-29,49 0 130,-24 0-130,-25 0 0</inkml:trace>
    </iact:actionData>
  </iact:action>
  <iact:action type="add" startTime="10079">
    <iact:property name="dataType"/>
    <iact:actionData xml:id="d4">
      <inkml:trace xmlns:inkml="http://www.w3.org/2003/InkML" xml:id="stk4" contextRef="#ctx0" brushRef="#br0">29046 2555 0,'0'-25'100,"0"99"-99,0-24 29,0 25-29,0-1 36,0-24-36,0 24 29,0 0-29,0-49 36,0 0-22,50 74 17,24-24-17,1-51 54,-50 1-53,-1-25 15,26 0-30,-25-25 20,0 1-5,-1-1-15,26-50 29,0 1-29,-1-25 29,-24 49-14,0 25-15,0-99 36,-25 25-36,0-25 29,0 74 8,0 26-37,0-26 29,0 0-29,0 26 29,-50-1 24,0 0-23,26 25-30,-1 0 0,-25 0 28,25 0-13,-24 25 22,24-25-7,-25 0 22,1 0-52,-1 0 76,50 25-76,-25-25 21,-24 24-7,49 26 16,0 24-30,0-24 0,0 24 35,0-49 80,0 25-100</inkml:trace>
    </iact:actionData>
  </iact:action>
  <iact:action type="add" startTime="11845">
    <iact:property name="dataType"/>
    <iact:actionData xml:id="d5">
      <inkml:trace xmlns:inkml="http://www.w3.org/2003/InkML" xml:id="stk5" contextRef="#ctx0" brushRef="#br0">29741 2977 0,'0'49'78,"0"-24"-72,0 49-5,0 50 29,0-24-14,0-1 15,0 0-30,0-74 36</inkml:trace>
    </iact:actionData>
  </iact:action>
  <iact:action type="add" startTime="12861">
    <iact:property name="dataType"/>
    <iact:actionData xml:id="d6">
      <inkml:trace xmlns:inkml="http://www.w3.org/2003/InkML" xml:id="stk6" contextRef="#ctx0" brushRef="#br0">29840 2480 0,'25'-24'31,"24"-26"138,-24 0-153,25 26 37,-1 24-52,175 24 45,-51 51-45,-98-26 29,-26-24-29,-24 0 0,-25 25 35,0-1-35,-25 1 29,1-25-29,-1 24 0,0-24 28,-25 50-28,26-51 0,-51 26 35,1-25-35,-1 24 45,50-24-45,1-25 0,-1 25 35,0 0-35,25 0 76,0-1-76,25-24 36,24 0-36,51 0 45,197 0-45,-247 0 35</inkml:trace>
    </iact:actionData>
  </iact:action>
  <iact:action type="add" startTime="14131">
    <iact:property name="dataType"/>
    <iact:actionData xml:id="d7">
      <inkml:trace xmlns:inkml="http://www.w3.org/2003/InkML" xml:id="stk7" contextRef="#ctx0" brushRef="#br0">30931 2456 0,'0'-50'115,"0"75"-114,0 0 61,0-1 38,0 26 123,0 49-222,0-49 29,0 24-29,0 26 29,0-76-29,0 1 199,0-50-131,25 1-22,25-1-46,-25 25 0,24-25 35,26 0-35,-51 25 29,1 0 23,50 0-52,-50 0 0,24 25 28,125 74-28,-125-74 30,-24 0-30,25 0 51,-50-1-51,0 1 61,0 0-61,-25 49 35,-25-49-35,1 0 30,-26 0-30,26 0 0,24-1 44,-49 1-44,49 0 0,-124-25 34,-25 0-19,100 0-15,-1 0 98,51 0 33</inkml:trace>
    </iact:actionData>
  </iact:action>
  <iact:action type="add" startTime="16494">
    <iact:property name="dataType"/>
    <iact:actionData xml:id="d8">
      <inkml:trace xmlns:inkml="http://www.w3.org/2003/InkML" xml:id="stk8" contextRef="#ctx0" brushRef="#br0">30981 2505 0,'74'-25'184,"26"25"-168,73 0 15,274 0-15,-348 0 6,-74-24 78,-75 24-53,1 0-46</inkml:trace>
    </iact:actionData>
  </iact:action>
  <iact:action type="add" startTime="17611">
    <iact:property name="dataType"/>
    <iact:actionData xml:id="d9">
      <inkml:trace xmlns:inkml="http://www.w3.org/2003/InkML" xml:id="stk9" contextRef="#ctx0" brushRef="#br0">27980 3870 0,'0'-25'100,"0"50"-85,0 49 8,0 50-8,0 124 16,0-25-30,0-148 0,0 24 29,0 75-15,0-150 7,0 1 94</inkml:trace>
    </iact:actionData>
  </iact:action>
  <iact:action type="add" startTime="18397">
    <iact:property name="dataType"/>
    <iact:actionData xml:id="d10">
      <inkml:trace xmlns:inkml="http://www.w3.org/2003/InkML" xml:id="stk10" contextRef="#ctx0" brushRef="#br0">27459 4366 0,'25'0'31,"-1"0"53,1 0-83,0 0 30,0 0-30,223-50 35,-174 25-20,75 25-15,0 0 29,-99 0 209</inkml:trace>
    </iact:actionData>
  </iact:action>
  <iact:action type="add" startTime="19206">
    <iact:property name="dataType"/>
    <iact:actionData xml:id="d11">
      <inkml:trace xmlns:inkml="http://www.w3.org/2003/InkML" xml:id="stk11" contextRef="#ctx0" brushRef="#br0">28228 4837 0,'0'-50'115,"49"1"-114,1-26 36,0 50 79,-50 50-115,0 74 45,0 1-45,0 24 36,0 25-36,0-75 29,0-24 70</inkml:trace>
    </iact:actionData>
  </iact:action>
  <iact:action type="add" startTime="20146">
    <iact:property name="dataType"/>
    <iact:actionData xml:id="d12">
      <inkml:trace xmlns:inkml="http://www.w3.org/2003/InkML" xml:id="stk12" contextRef="#ctx0" brushRef="#br0">28724 4390 0,'25'-49'115,"223"-1"-99,-174 25-15,1 25 33,24 0-31,-74 0 244,-25 25-246</inkml:trace>
    </iact:actionData>
  </iact:action>
  <iact:action type="add" startTime="20879">
    <iact:property name="dataType"/>
    <iact:actionData xml:id="d13">
      <inkml:trace xmlns:inkml="http://www.w3.org/2003/InkML" xml:id="stk13" contextRef="#ctx0" brushRef="#br0">29046 4490 0,'0'24'84,"174"-24"-83,0 25 45,-75 25-45,25-1 51,-75-49-51,1 0 30,-25 0-30</inkml:trace>
    </iact:actionData>
  </iact:action>
  <iact:action type="add" startTime="21644">
    <iact:property name="dataType"/>
    <iact:actionData xml:id="d14">
      <inkml:trace xmlns:inkml="http://www.w3.org/2003/InkML" xml:id="stk14" contextRef="#ctx0" brushRef="#br0">30014 4093 0,'0'49'69,"0"1"-68,0 0 13,0 74-13,0-25 36,0-25-36,0-24 0,0-1 28,0 26-13,0-26-15,24-24 29,76 174-29,98 49 20,-49-174 57,-149-123-77,74-75 36,-49 24-21,0 76-15,-25-26 29,0-99-29,0 25 20,0-25-5,0 50 15,0 74-30,0 0 29,0-99-29,0 50 36,-25 24-36,25 1 45,-49 24-45,24 0 36,0 25-36,0 0 0,0 0 28,-49 0 33,24 0-39,1 0 8,24 0 0,-25 0-30,1 25 36,24-25-36,0 25 83,25 0-6,0-1-77</inkml:trace>
    </iact:actionData>
  </iact:action>
  <iact:action type="add" startTime="23130">
    <iact:property name="dataType"/>
    <iact:actionData xml:id="d15">
      <inkml:trace xmlns:inkml="http://www.w3.org/2003/InkML" xml:id="stk15" contextRef="#ctx0" brushRef="#br0">30733 4415 0,'0'0'15,"0"50"-14,0-1 36,0 1-21,0 0 15,0 49-30,0 0 20,0-49-20,0 49 29,0 25-29,0-25 29,0 0-29,0-49 52,0-25 47,0-75-69</inkml:trace>
    </iact:actionData>
  </iact:action>
  <iact:action type="add" startTime="23896">
    <iact:property name="dataType"/>
    <iact:actionData xml:id="d16">
      <inkml:trace xmlns:inkml="http://www.w3.org/2003/InkML" xml:id="stk16" contextRef="#ctx0" brushRef="#br0">30907 3746 0,'0'0'15,"0"49"101,0-24-100,0 25 21,0 49-36,0-74 14,49-25 117,-49-50-131,25 50 0,-25-50 66,25 26-66,0 24 67,49 0-67,-24 0 29,-26 0 17,-24 74-9,0-49-7,0 24-30,0 1 29,-24 0-29,-1-26 83,0 1-47,25 0-36,25-25 177,0 0-177,-1-25 36,1 25-36,0-25 0,25 25 28,24 25-14,1 25 17,-26-25-26,-24-1 25,0 1-30,-25 0 30,49 74-30,-24-24 35,0-1-35,-25-49 30,0 0-30,0 49 60,0-49-60,0 24 20,0 1-5,0 0 15,-50-25-30,26-1 0,-1-24 35,-74 50-35,24-25 29,1 0-29,-1-25 30,50 0 153,25-50-183</inkml:trace>
    </iact:actionData>
  </iact:action>
  <iact:action type="add" startTime="29212">
    <iact:property name="dataType"/>
    <iact:actionData xml:id="d17">
      <inkml:trace xmlns:inkml="http://www.w3.org/2003/InkML" xml:id="stk17" contextRef="#ctx0" brushRef="#br0">28401 6325 0,'0'-25'84,"-24"50"-83,24 50 29,0-51-29,-25 100 30,-74 149-16,74-198-14,-50 148 20,26-149-20,-26 100 45,26-124 23</inkml:trace>
    </iact:actionData>
  </iact:action>
  <iact:action type="add" startTime="29963">
    <iact:property name="dataType"/>
    <iact:actionData xml:id="d18">
      <inkml:trace xmlns:inkml="http://www.w3.org/2003/InkML" xml:id="stk18" contextRef="#ctx0" brushRef="#br0">28352 6648 0,'25'-25'37,"-1"74"-21,1 1 15,74 99-30,-24-50 36,24 50-36,-74-124 29,0 49-14,-25-24 15,0-25-30,-100 74 186,51-74-186,-174 49 33,49-24-33,124-50 44,26 24 194</inkml:trace>
    </iact:actionData>
  </iact:action>
  <iact:action type="add" startTime="31130">
    <iact:property name="dataType"/>
    <iact:actionData xml:id="d19">
      <inkml:trace xmlns:inkml="http://www.w3.org/2003/InkML" xml:id="stk19" contextRef="#ctx0" brushRef="#br0">29046 5804 0,'0'-25'31,"25"75"-16,25 74 8,-1 25-22,-24 49 44,-25-74-44,0 75 36,0-50-36,0-100 29,0 1-14,0 24-15,0 1 29,0-1-14,0-49 6,0 0 94,0-50-115,0-49 29</inkml:trace>
    </iact:actionData>
  </iact:action>
  <iact:action type="add" startTime="31879">
    <iact:property name="dataType"/>
    <iact:actionData xml:id="d20">
      <inkml:trace xmlns:inkml="http://www.w3.org/2003/InkML" xml:id="stk20" contextRef="#ctx0" brushRef="#br0">28997 6598 0,'0'-25'78,"99"0"-77,50 1 35,-25 24-35,-75 0 30</inkml:trace>
    </iact:actionData>
  </iact:action>
  <iact:action type="add" startTime="32635">
    <iact:property name="dataType"/>
    <iact:actionData xml:id="d21">
      <inkml:trace xmlns:inkml="http://www.w3.org/2003/InkML" xml:id="stk21" contextRef="#ctx0" brushRef="#br0">29716 6548 0,'74'0'84,"150"0"-68,-76 0 15,-98 0-30</inkml:trace>
    </iact:actionData>
  </iact:action>
  <iact:action type="add" startTime="33496">
    <iact:property name="dataType"/>
    <iact:actionData xml:id="d22">
      <inkml:trace xmlns:inkml="http://www.w3.org/2003/InkML" xml:id="stk22" contextRef="#ctx0" brushRef="#br0">30088 6846 0,'25'0'162,"24"-25"-161,51 0 36,-51 1-36,26-26 183</inkml:trace>
    </iact:actionData>
  </iact:action>
  <iact:action type="add" startTime="34929">
    <iact:property name="dataType"/>
    <iact:actionData xml:id="d23">
      <inkml:trace xmlns:inkml="http://www.w3.org/2003/InkML" xml:id="stk23" contextRef="#ctx0" brushRef="#br0">30907 5854 0,'0'50'162,"0"-1"-161,-25 75 36,25-49-21,0-51-15,0 51 29,-25-26-29,0 26 36,25 24-36,0 0 29,0-24-14,0-1 37,50 0-34,-25-24-18,24 0 31,1-25-16,-25-25 16,-1 0-31,1-25 0,0 0 28,25-25-28,-26 25 0,26-24 44,-25-1-44,49-24 20,-24-25-5,-25 49-15,0 0 29,-25-74-14,0 100-15,0-26 35,0-24-35,0-1 30,0 50 0,0 1-9,0-1-21,0 0 29,-50 0-29,50 0 29,-25 25-14,-24-24 53,-51-1 0,26 25-68,49-25 29,0 25 302,-24 0-331,24 0 0,0 25 51,-25 24-51</inkml:trace>
    </iact:actionData>
  </iact:action>
  <iact:action type="add" startTime="36947">
    <iact:property name="dataType"/>
    <iact:actionData xml:id="d24">
      <inkml:trace xmlns:inkml="http://www.w3.org/2003/InkML" xml:id="stk24" contextRef="#ctx0" brushRef="#br0">31626 6474 0,'0'25'46,"0"124"8,0-50-53,0 0 29,0 0-14,0-24-15,0 74 35,0-100-35,0-24 168,0-75-168</inkml:trace>
    </iact:actionData>
  </iact:action>
  <iact:action type="add" startTime="37734">
    <iact:property name="dataType"/>
    <iact:actionData xml:id="d25">
      <inkml:trace xmlns:inkml="http://www.w3.org/2003/InkML" xml:id="stk25" contextRef="#ctx0" brushRef="#br0">31775 6003 0,'0'49'100,"0"26"-85,0-1 17,-25 1-31,25 24 20,0-50 10,0 26-30,0-50 29,25 24-29,0-24 0,-1 25 35,51-1-35,-26-24 0,-24 0 75,25-25-75,-25-50 36,49-24-36,-49 49 0,-25 0 28,49-49-28,-24-1 29,25 26-29,-25-1 36,0-24-36,-1 24 30,1 1-30,-25-1 29,-25-49-15,-24 24 23,49 26-37,0-1 29,-50 25-29,50 0 0,-25 25 35,0 0-5,-24 0-30,-1-24 30,1-1-30,24 0 0,-50 25 135,26 0-121,24 25-14,25 0 45,-25-1 8,25 26-53,-49 0 29,24-1-29,25-24 67,0 0-52,0 0 15,0 0 38</inkml:trace>
    </iact:actionData>
  </iact:action>
  <iact:action type="add" startTime="39380">
    <iact:property name="dataType"/>
    <iact:actionData xml:id="d26">
      <inkml:trace xmlns:inkml="http://www.w3.org/2003/InkML" xml:id="stk26" contextRef="#ctx0" brushRef="#br0">32544 5556 0,'0'0'22,"0"25"25,0 25-46,-25-26 29,0 26-29,25-25 0,0 0 35,0-1-35,0 26 0,0 0 28,0-1-28,0-24 51,-25 0 127,75-25-110,-25-25-68,24 25 29,26 0-29,-1 0 36,-24 0-36,-25 0 60,-1 25-60,1-25 0,0 25 35,0 0-5,0 24 23,-25-24-53,0 0 0,0 0 28,0 24-28,0 1 29,0-1-29,0-24 36,-25 25-36,0-50 60,0 25-60,0-1 36,25 1-36,-24 0 85,-51-25-73,1 0 266,49-25-278</inkml:trace>
    </iact:actionData>
  </iact:action>
  <iact:action type="add" startTime="41255">
    <iact:property name="dataType"/>
    <iact:actionData xml:id="d27">
      <inkml:trace xmlns:inkml="http://www.w3.org/2003/InkML" xml:id="stk27" contextRef="#ctx0" brushRef="#br0">32569 5655 0,'-25'-49'100,"50"49"-85,-1 0 17,26 0-31,99-25 51,-124 0-21,49 25 223</inkml:trace>
    </iact:actionData>
  </iact:action>
  <iact:action type="add" startTime="42378">
    <iact:property name="dataType"/>
    <iact:actionData xml:id="d28">
      <inkml:trace xmlns:inkml="http://www.w3.org/2003/InkML" xml:id="stk28" contextRef="#ctx0" brushRef="#br0">29716 5507 0,'50'24'115,"24"-24"-114,-24 0 0,98 0 20,51 0-6,49 25 16,25 25-30,148-1 30,-197-24-30,-26-25 35,-74 0-35,-49 0 30,-26 0-30,26 0 29,-26-25 440,-49 1-469</inkml:trace>
    </iact:actionData>
  </iact:action>
  <iact:action type="add" startTime="43831">
    <iact:property name="dataType"/>
    <iact:actionData xml:id="d29">
      <inkml:trace xmlns:inkml="http://www.w3.org/2003/InkML" xml:id="stk29" contextRef="#ctx0" brushRef="#br0">29418 3870 0,'25'0'147,"50"0"-146,-1 0 35,0 0-35,75 0 30,223 0-16,-49 0 16,-1 0-30,-173 0 0,74 0 35,-24-25-35,-125 25 29,25-25-29,125 0 30,172 25-16,373 25 23,-744-25-22,-25 25 285</inkml:trace>
    </iact:actionData>
  </iact:action>
  <iact:action type="add" startTime="48197">
    <iact:property name="dataType"/>
    <iact:actionData xml:id="d30">
      <inkml:trace xmlns:inkml="http://www.w3.org/2003/InkML" xml:id="stk30" contextRef="#ctx0" brushRef="#br0">2232 4713 0,'0'-25'222,"25"25"-206,25 0 15,-1 0-30,-24 0 29,0 0 39,49 0-68,-49 0 0,0 0 29,124 0-15,-25 0 23,-99 0 31,24 0-68,26 0 29,74 0-14,-50 0 15,-25 0-30,-24 0 36,173 0-21,-99 0-15,99 0 29,-24 0-29,-100 0 29,25 0 39,0 0-53,50 0 21,24 0-36,-123 0 77,-26 0-77,1 0 35,49 0-35,-49 0 0,24 0 29</inkml:trace>
    </iact:actionData>
  </iact:action>
  <iact:action type="add" startTime="63414">
    <iact:property name="dataType"/>
    <iact:actionData xml:id="d31">
      <inkml:trace xmlns:inkml="http://www.w3.org/2003/InkML" xml:id="stk31" contextRef="#ctx0" brushRef="#br0">2505 8657 0,'25'0'570,"0"0"-569,24 0 29,-24 0 39,25 0-68,24 0 29,-49 0-29,50-25 99,-26 0-99,1 25 129,24 0-129,25 0 36,1 0-36,-76 0 29,26 0 24,-25 0-53,24 0 13,26 0 18,-50 0-31,24 0 82,26 0-82,-1 0 29,1 0-29,-51 0 36,51 0 26,-26 0-62,51 0 35,-1 0-35,-74 0 30,49 0 0,0 0-30,26 0 36,-51 0-36,-24 0 45,25 0-45,98 0 51,51 0-51,-125 0 76,26 0-76,-1 0 36,25 0-36,-25 0 45,-49 0 7,74 0-52,49 0 29,-24 0-29,-99 0 0,-25 0 29,-1 0 7,26 0-36,0 0 30,49 0-30,-25 0 34,75 0-34,-25 0 46,25 0-46,-50 0 30,-74 0-30,0 0 35,-1 0-35,101 0 30,48 0-30,-24 0 29,49 0-29,-148 0 67,24 0-67,-24 0 0,223 0 44,-50 0-44,-148 0 20,-1 0-20,-49 0 60,24 0-60,-24 0 0,25 0 151,-25 0-151,-1 0 0,51 0 245,-26 0-245,1 0 182,49 0-182,-49 0 30,-1 0-30,-24 0 36,0 0-22,25 0-14,-1 0 29,26 0-29</inkml:trace>
    </iact:actionData>
  </iact:action>
  <iact:action type="add" startTime="83283">
    <iact:property name="dataType"/>
    <iact:actionData xml:id="d32">
      <inkml:trace xmlns:inkml="http://www.w3.org/2003/InkML" xml:id="stk32" contextRef="#ctx0" brushRef="#br0">8657 6573 0,'0'-25'238,"25"-24"-160,-1 49-77,1 0 36,0 0-36,0 0 29,0 0-29,24 0 29,-24 0-29,0 0 99,0 0-99,24 0 151,75 0-151,-99 0 145,50 0-130,-26 0 91,1-25-106,-25 25 29,-1 0 17,26 0-46,24 0 36,26 0-36,-26 0 76,-49 0-71,24 0 26,-24 0-31,0 0 67,25 0-53,-26 0-14,26 0 29,0 0-29,-1 0 30,-24 0 38,25 0-68,24 0 29,25 0-29,-74 0 0,25 0 35,-25 0-35,49 0 60,-24 0-60,-1 0 0,26 0 35,-26 0-35,-24 0 61,49 0-47,75 0 23,-124 0-22,25 0 37,-1 0-52,-24 0 0,25 0 28,24 0-28,-24 0 0,49 0 44,50 0-29,-124 0 24,-1 0-39,51 0 45,-1 0-45,-49 0 0,25 0 34,24 0-34,-24 0 14,-1 0 16,1 0 23,-1 0-53,1 0 0,74 0 48,-74 0-48,24 0 78,-49 0-48,49 0 22,50 0-37,-99 0 15</inkml:trace>
    </iact:actionData>
  </iact:action>
  <iact:action type="add" startTime="98333">
    <iact:property name="dataType"/>
    <iact:actionData xml:id="d33">
      <inkml:trace xmlns:inkml="http://www.w3.org/2003/InkML" xml:id="stk33" contextRef="#ctx0" brushRef="#br0">8607 7565 0,'50'-24'184,"-1"-1"-168,-24 25 15,25 0-24,-1 0 24,1 0-30,0 0 29,-1 0-14,-24 0-15,25 0 20,49 0-20,149-25 145,-124 25-145,-25 0 29,-49 0 24,-1 0-53,1 0 0,24 0 28,-24 0-13,0 0 53,-1 0-68,-24 0 13,0 0-13,25 0 36,98 0-36,-123 0 0,0 0 60,25 0-60,98 0 51,-73 0-51,-26 0 29,51 0 55,-51 0-84,1 0 183,-25 0-183,24 0 214</inkml:trace>
    </iact:actionData>
  </iact:action>
  <iact:action type="add" startTime="103068">
    <iact:property name="dataType"/>
    <iact:actionData xml:id="d34">
      <inkml:trace xmlns:inkml="http://www.w3.org/2003/InkML" xml:id="stk34" contextRef="#ctx0" brushRef="#br0">6102 7491 0,'25'0'100,"24"0"-94,1 0 10,0 0-15,24 0 29,0 0-29,26 0 45,98 0-45,-124 0 5,274 0 40,-175 0-30,-123 0 37,74 0-52,198 0 45,-247 0-30,-1 0-15,1 0 14,-26 0-14,1 0 104</inkml:trace>
    </iact:actionData>
  </iact:action>
  <iact:action type="add" startTime="126903">
    <iact:property name="dataType"/>
    <iact:actionData xml:id="d35">
      <inkml:trace xmlns:inkml="http://www.w3.org/2003/InkML" xml:id="stk35" contextRef="#ctx0" brushRef="#br0">5531 9550 0,'25'0'369,"0"-25"-368,0 0 67,0 25-67,24 0 30,-24 0 116,0 0-109,0 0-23,24 0 16,26 25-30,-50-25 36,74 74-21,-74-74-15,-1 0 29,26 25-29,24-25 29,-24 0-29,-25 0 0,24 0 35,-24 0-35,0 0 61,49 0-61,-24 25 0,24 0 34,-24 0 28,0-25-62,-1 0 20,-24 0 157,0 0-124,24-25-53,-24 0 29,0 25-29,0 0 52,0-25 25,0-24-41</inkml:trace>
    </iact:actionData>
  </iact:action>
  <iact:action type="add" startTime="131270">
    <iact:property name="dataType"/>
    <iact:actionData xml:id="d36">
      <inkml:trace xmlns:inkml="http://www.w3.org/2003/InkML" xml:id="stk36" contextRef="#ctx0" brushRef="#br0">0 8954 0,'0'25'162,"0"0"-146,74 74 22,-49-49-37,0-25 0,0 24 44,0-24 39,-1 25-83</inkml:trace>
    </iact:actionData>
  </iact:action>
  <iact:action type="add" startTime="132287">
    <iact:property name="dataType"/>
    <iact:actionData xml:id="d37">
      <inkml:trace xmlns:inkml="http://www.w3.org/2003/InkML" xml:id="stk37" contextRef="#ctx0" brushRef="#br0">347 9153 0,'0'-25'115,"0"50"-99,0 0 15,0 24-30,0 51 52,0-76-52,0 1 0,0 25 28,0-1-28,0-24 36,0 25-36,-25-25 0,1-1 28,-1 26-28,25-25 29,-25 0 24,0-25-8,25 24-23,0 1-22,0 25 129</inkml:trace>
    </iact:actionData>
  </iact:action>
  <iact:action type="add" startTime="133820">
    <iact:property name="dataType"/>
    <iact:actionData xml:id="d38">
      <inkml:trace xmlns:inkml="http://www.w3.org/2003/InkML" xml:id="stk38" contextRef="#ctx0" brushRef="#br0">670 9723 0,'49'-24'153,"100"-26"-152,-124 25 29,25 25 187</inkml:trace>
    </iact:actionData>
  </iact:action>
  <iact:action type="add" startTime="135086">
    <iact:property name="dataType"/>
    <iact:actionData xml:id="d39">
      <inkml:trace xmlns:inkml="http://www.w3.org/2003/InkML" xml:id="stk39" contextRef="#ctx0" brushRef="#br0">1240 9451 0,'-25'0'15,"1"0"16,-1 0-30,0 0 0,25 49 35,0-24-35,0 25 29,-25-26 2,25 26-31,0-25 0,0 24 34,0-24-34,0 0 30,0 25-30,0-26 0,0 26 44,0-25-44,0 0 95,25-25-40,0-25-55,99-50 29,0 1-14,-75 24 22,51-98-23,-100 73 17,0 26-31,0-1 29,0-24-24,-50 24 26,25 25 84,0 0-115,1 25 29,-51 0-29,50 0 20,-24 25 10,49 25 1,-25-25-17,25-1 23,-25 1-37,0-25 45</inkml:trace>
    </iact:actionData>
  </iact:action>
  <iact:action type="add" startTime="136436">
    <iact:property name="dataType"/>
    <iact:actionData xml:id="d40">
      <inkml:trace xmlns:inkml="http://www.w3.org/2003/InkML" xml:id="stk40" contextRef="#ctx0" brushRef="#br0">1612 9426 0,'25'0'53,"-25"25"-52,0-1 29,0 51-14,0-26-15,0 26 36,0-1-36,0-49 29,0 49-29,0 1 60,-25-50-7,0-1-53,25 1 114</inkml:trace>
    </iact:actionData>
  </iact:action>
  <iact:action type="add" startTime="137336">
    <iact:property name="dataType"/>
    <iact:actionData xml:id="d41">
      <inkml:trace xmlns:inkml="http://www.w3.org/2003/InkML" xml:id="stk41" contextRef="#ctx0" brushRef="#br0">1960 9277 0,'0'25'253,"0"0"-252,24 24 61,1 1-61,74-1 36,-24-49-36,-75 25 82,0 25 281,0-1-363,-25-24 51,0 0-36,-24 0 68,-1-25-83,25 0 0,0 25 60,-24-25 61,24 0-121,25-50 30,0 25-30</inkml:trace>
    </iact:actionData>
  </iact:action>
  <iact:action type="add" startTime="139204">
    <iact:property name="dataType"/>
    <iact:actionData xml:id="d42">
      <inkml:trace xmlns:inkml="http://www.w3.org/2003/InkML" xml:id="stk42" contextRef="#ctx0" brushRef="#br0">1960 9277 0,'24'-50'84,"26"26"-83,-25 24 0,24 0 44,-24 0 71</inkml:trace>
    </iact:actionData>
  </iact:action>
  <iact:action type="add" startTime="140058">
    <iact:property name="dataType"/>
    <iact:actionData xml:id="d43">
      <inkml:trace xmlns:inkml="http://www.w3.org/2003/InkML" xml:id="stk43" contextRef="#ctx0" brushRef="#br0">2629 9302 0,'-99'0'53,"25"0"-22,-1 0-30,26 0 0,24 0 82,-25 0-82,25 0 51,-24 25-51,49-1 29,-25 26-29,0-25 0,-49 24 29,24 1-29,1 24 35,24 1-20,0-50-15,25 49 29,0 0-29,0-49 30,0 25-30,50-25 35,-1-25-35,1 0 0,24 24 29,-24-24 23,-1 0-52,-24 0 0,-25-49 13,25 24 1,-25 0 17,0-49-31,0-1 29,0 26-24,0 24 26,-74 25 68,24 25-85,0 0-14,-24-1 30</inkml:trace>
    </iact:actionData>
  </iact:action>
  <iact:action type="add" startTime="141553">
    <iact:property name="dataType"/>
    <iact:actionData xml:id="d44">
      <inkml:trace xmlns:inkml="http://www.w3.org/2003/InkML" xml:id="stk44" contextRef="#ctx0" brushRef="#br0">2108 9029 0,'0'0'15,"25"0"-14,50 99 36,-75-49-6,49 49-15,-49-74 6,25 0-21,0-1 198,0-24-167,-1 0-31,26-24 29,-25-26-29,24 0 36,1-24-36,-25 24 29,0 1-29,-1 24 0,-24 0 44,25 25-44,-25-25 36</inkml:trace>
    </iact:actionData>
  </iact:action>
  <iact:action type="add" startTime="142771">
    <iact:property name="dataType"/>
    <iact:actionData xml:id="d45">
      <inkml:trace xmlns:inkml="http://www.w3.org/2003/InkML" xml:id="stk45" contextRef="#ctx0" brushRef="#br0">2480 9227 0,'0'50'1,"0"24"35,0-49-20,0 0 15,0 0-30,0 0 20,0 24-5,0 26 15,0-26-30,0 1 83,-24-25-83,24 24 29,0-24-14</inkml:trace>
    </iact:actionData>
  </iact:action>
  <iact:action type="add" startTime="144120">
    <iact:property name="dataType"/>
    <iact:actionData xml:id="d46">
      <inkml:trace xmlns:inkml="http://www.w3.org/2003/InkML" xml:id="stk46" contextRef="#ctx0" brushRef="#br0">2704 9599 0,'-25'0'131,"50"0"-115,0 0 6,24 0 25,1 0-46,-1 0 0,26 0 28,49 0-28,-99 0 36,49 0-36,-49 0 0,74 0 28,75 0-28,-50-24 29,-75 24-29,1-25 67,0 0-67,-26 25 0,26 0 44,0 0-44,-1 0 20,26 0-20,-26 0 0,75 0 29,-25 0-29,-49 0 29,-25 0 39,0 0-68,-1 0 0,26 0 44,-25 0 362</inkml:trace>
    </iact:actionData>
  </iact:action>
  <iact:action type="add" startTime="149422">
    <iact:property name="dataType"/>
    <iact:actionData xml:id="d47">
      <inkml:trace xmlns:inkml="http://www.w3.org/2003/InkML" xml:id="stk47" contextRef="#ctx0" brushRef="#br0">10294 8533 0,'0'99'115,"-50"0"-99,26-24 15,-1-1-30,25-24 0,-25 24 35,-25 1-35,1-26 0,-1 50 28,0 1-28,-24 73 52,24-123-52,50-1 0,-24-49 28,24 25-28</inkml:trace>
    </iact:actionData>
  </iact:action>
  <iact:action type="add" startTime="150276">
    <iact:property name="dataType"/>
    <iact:actionData xml:id="d48">
      <inkml:trace xmlns:inkml="http://www.w3.org/2003/InkML" xml:id="stk48" contextRef="#ctx0" brushRef="#br0">10344 9103 0</inkml:trace>
    </iact:actionData>
  </iact:action>
  <iact:action type="add" startTime="150792">
    <iact:property name="dataType"/>
    <iact:actionData xml:id="d49">
      <inkml:trace xmlns:inkml="http://www.w3.org/2003/InkML" xml:id="stk49" contextRef="#ctx0" brushRef="#br0">10344 9327 0,'0'0'6</inkml:trace>
    </iact:actionData>
  </iact:action>
  <iact:action type="add" startTime="151454">
    <iact:property name="dataType"/>
    <iact:actionData xml:id="d50">
      <inkml:trace xmlns:inkml="http://www.w3.org/2003/InkML" xml:id="stk50" contextRef="#ctx0" brushRef="#br0">10964 9079 0,'0'-25'31,"0"74"7,-25-24-7,0 25-30,0-25 51,-24 24-51,49 1 14,-25-1 16,0 1-30,0-50 29,25 50-29,-25-26 0,-24 26 35,49 0-35,-50-1 29,1 26-14,49-26 22,0 26-37,0-51 0,0 1 28,0 25-28,49 49 29,1-49-29,-1-50 36,26 0-36,-26 0 0,26-25 28,-1 0 18,-24 0-46,49-49 36,-49 24-36,-1 1 29,-24-1-29,-25 25 29,0 0-7,0-24-22,0 24 13,0-25 17,0 26-30,0-1 45,0-25-8,-25-24-37,1 24 29,-1 25-29,0-24 99,-25 24-99,50 0 0,-99 25 50,74 0-50,0-25 29,25 50-29,-24 0 30,-1 25-30,-25 24 35,25 0-35,1-49 0,-1 0 29,25 0-15</inkml:trace>
    </iact:actionData>
  </iact:action>
  <iact:action type="add" startTime="152974">
    <iact:property name="dataType"/>
    <iact:actionData xml:id="d51">
      <inkml:trace xmlns:inkml="http://www.w3.org/2003/InkML" xml:id="stk51" contextRef="#ctx0" brushRef="#br0">11361 9624 0,'49'0'115,"-123"75"-114,74-51 21,-25 1-21,0 25 13,25-25 17,-25-25-30</inkml:trace>
    </iact:actionData>
  </iact:action>
  <iact:action type="add" startTime="153708">
    <iact:property name="dataType"/>
    <iact:actionData xml:id="d52">
      <inkml:trace xmlns:inkml="http://www.w3.org/2003/InkML" xml:id="stk52" contextRef="#ctx0" brushRef="#br0">11658 9203 0,'0'49'46,"0"50"-45,0-49 30,0 0-30,0-26 35,0 1-35,-49 25 30,24-1-30,25-24 0,-25 0 28,0 25 40,25-26-53,25-24 15,0 0-30,0 0 0,99-24 35,-100-1-21</inkml:trace>
    </iact:actionData>
  </iact:action>
  <iact:action type="add" startTime="154538">
    <iact:property name="dataType"/>
    <iact:actionData xml:id="d53">
      <inkml:trace xmlns:inkml="http://www.w3.org/2003/InkML" xml:id="stk53" contextRef="#ctx0" brushRef="#br0">11807 9575 0,'0'24'78,"-50"26"-77,26 0 20,-1 24-20,-25 0 45,1-24-45,24-25 29</inkml:trace>
    </iact:actionData>
  </iact:action>
  <iact:action type="add" startTime="155277">
    <iact:property name="dataType"/>
    <iact:actionData xml:id="d54">
      <inkml:trace xmlns:inkml="http://www.w3.org/2003/InkML" xml:id="stk54" contextRef="#ctx0" brushRef="#br0">12030 9203 0,'-25'49'84,"25"1"-83,0-1 29,-24 26-29,-26-1 36,-24 50-36,24-49 29,25-51-14,25 1 69,25-25-84,25 0 45,-26 0 7,26 0 16,0 0 9,-1 0-77,1 0 5,-25 0 25</inkml:trace>
    </iact:actionData>
  </iact:action>
  <iact:action type="add" startTime="156556">
    <iact:property name="dataType"/>
    <iact:actionData xml:id="d55">
      <inkml:trace xmlns:inkml="http://www.w3.org/2003/InkML" xml:id="stk55" contextRef="#ctx0" brushRef="#br0">12129 9599 0,'0'0'15,"-24"-24"16,-26 48-15,0 76 6,1-51 9,-50 100-15,24 0 22,26-75-37,49-49 245</inkml:trace>
    </iact:actionData>
  </iact:action>
  <iact:action type="add" startTime="163538">
    <iact:property name="dataType"/>
    <iact:actionData xml:id="d56">
      <inkml:trace xmlns:inkml="http://www.w3.org/2003/InkML" xml:id="stk56" contextRef="#ctx0" brushRef="#br0">11385 9947 0,'-24'0'115,"-1"24"-114,25 1 14,0 25-14,-25 24 29,-25 26-14,1-26 6,-1-24-21</inkml:trace>
    </iact:actionData>
  </iact:action>
  <iact:action type="add" startTime="165271">
    <iact:property name="dataType"/>
    <iact:actionData xml:id="d57">
      <inkml:trace xmlns:inkml="http://www.w3.org/2003/InkML" xml:id="stk57" contextRef="#ctx0" brushRef="#br0">2654 10666 0,'-25'0'150,"50"-25"-149,50 25 32,-1 0-32,-24 0 45,-26-25-45,1 25 0</inkml:trace>
    </iact:actionData>
  </iact:action>
  <iact:action type="add" startTime="171355">
    <iact:property name="dataType"/>
    <iact:actionData xml:id="d58">
      <inkml:trace xmlns:inkml="http://www.w3.org/2003/InkML" xml:id="stk58" contextRef="#ctx0" brushRef="#br0">3770 10567 0,'75'0'100,"-26"-25"-99,-24 25 0,25 0 28,24 0-28,50 0 29,-25 0-14,-24 0-15,-1 0 36,1 0-36,-26 0 0,100 0 28,25 0-28,-50 0 29,0 0-29,-75 0 67,1 0-67,49 0 29,0 0-29,-49 0 0,99 0 35,-25 0-35,-25 0 29,-49 0-29,-1 0 52,26 0-52,49 0 29,25 0-29,-1 0 29,-48 0-29,-76 25 0,26-25 35,0 0-35,173 0 45,-25 49-45,-49 1 29,-74-25-29,-1-25 52,0 0-52,26 0 29,98 0-15,-74 25 8,0-25-8,-74 0-14,49 0 29,-25 0-29,-24 0 30,24 0-30,26 0 36,-76 0 25,51 0-61,-50 0 67,-1 0-67,1-25 29,0 25 39,25-25-68,-50 0 0,24 0 29,51 25-29,-50 0 35,49-24 27,-49-1-62,-25 0 20,25 25 157</inkml:trace>
    </iact:actionData>
  </iact:action>
  <iact:action type="add" startTime="184407">
    <iact:property name="dataType"/>
    <iact:actionData xml:id="d59">
      <inkml:trace xmlns:inkml="http://www.w3.org/2003/InkML" xml:id="stk59" contextRef="#ctx0" brushRef="#br0">11807 12254 0,'-25'0'347,"25"-25"-346,25 0 152,0 25-152,24 25 45,-24-25-45,25 0 82,24 25-82,-24 24 54,24-49 45,-49-49 63,50 49-162,-26 0 36,-24-25-36,25 25 113,-1 0-29</inkml:trace>
    </iact:actionData>
  </iact:action>
  <iact:action type="add" startTime="193523">
    <iact:property name="dataType"/>
    <iact:actionData xml:id="d60">
      <inkml:trace xmlns:inkml="http://www.w3.org/2003/InkML" xml:id="stk60" contextRef="#ctx0" brushRef="#br0">14337 12402 0,'-25'-49'300,"50"24"-299,25 25 0,24 0 29,1 0-15,-51 0 32,26 0-46,124 0 36,74 0-22,-100 0 17,-98 0 6,24 0-37,26 0 29,49 0-29,-25 0 0,74 0 28,-24 0-13,-125 0 37,-24 0-52,25 0 29,-1 0-29,1 0 0,49 0 35,25 0-35,-74 0 0,-25 0 28</inkml:trace>
    </iact:actionData>
  </iact:action>
  <iact:action type="add" startTime="202674">
    <iact:property name="dataType"/>
    <iact:actionData xml:id="d61">
      <inkml:trace xmlns:inkml="http://www.w3.org/2003/InkML" xml:id="stk61" contextRef="#ctx0" brushRef="#br0">15205 12254 0,'-25'0'84,"25"24"-53,0 1-30,-24 25 30,24-25-30,-25 24 20,25-24-6,-25 0-14,-25 49 45,50-49-45,-24 0 52,24 24-22,0 1 38,49-25-68,26-25 114,-26 0-114,-24 0 29,0-25-14,24 0-15,1 25 36,25-49-36,-51 24 29,1 0-29,0-25 29,-25 26-14,0-1-15,0-25 35,0 1 11,0 24 54,-25 25-32,0-25-54,-24 25 54,24 0-53,0 0 15,0 0 69,0 0-99</inkml:trace>
    </iact:actionData>
  </iact:action>
  <iact:action type="add" startTime="204775">
    <iact:property name="dataType"/>
    <iact:actionData xml:id="d62">
      <inkml:trace xmlns:inkml="http://www.w3.org/2003/InkML" xml:id="stk62" contextRef="#ctx0" brushRef="#br0">15627 12402 0,'0'0'1,"25"0"82,-25 25-82,0 0 29,0 0 17,0 0-31,0-1-15,-25 51 36,0-26-36,0 1 29,1 0-14,24-26 6,-25 1-21,25 0 0,-25-25 44,25 25 108</inkml:trace>
    </iact:actionData>
  </iact:action>
  <iact:action type="add" startTime="206057">
    <iact:property name="dataType"/>
    <iact:actionData xml:id="d63">
      <inkml:trace xmlns:inkml="http://www.w3.org/2003/InkML" xml:id="stk63" contextRef="#ctx0" brushRef="#br0">15949 12303 0,'-24'25'93,"24"0"-55,0 0-37,0-1 14,-25 1-14,25 0 13,-25 25 18,0-1-31,50-24 267,25-25-267,-26 0 152,26 0-152,49 0 29,-74 0 202</inkml:trace>
    </iact:actionData>
  </iact:action>
  <iact:action type="add" startTime="207285">
    <iact:property name="dataType"/>
    <iact:actionData xml:id="d64">
      <inkml:trace xmlns:inkml="http://www.w3.org/2003/InkML" xml:id="stk64" contextRef="#ctx0" brushRef="#br0">16073 12502 0,'-24'0'100,"24"24"-53,0 51-46,-25-50 0,0 24 34,0 75-34,25-99 14,-49 49 16,49-74 201,24-24-231</inkml:trace>
    </iact:actionData>
  </iact:action>
  <iact:action type="add" startTime="208279">
    <iact:property name="dataType"/>
    <iact:actionData xml:id="d65">
      <inkml:trace xmlns:inkml="http://www.w3.org/2003/InkML" xml:id="stk65" contextRef="#ctx0" brushRef="#br0">16148 12402 0,'0'75'184,"0"-50"-183,0 24 0,0 26 29,0-26-29,25 1 183,-1-50-122,1 0-61,25-25 36,-25 0-36,-1 25 0,1 0 28</inkml:trace>
    </iact:actionData>
  </iact:action>
  <iact:action type="add" startTime="209526">
    <iact:property name="dataType"/>
    <iact:actionData xml:id="d66">
      <inkml:trace xmlns:inkml="http://www.w3.org/2003/InkML" xml:id="stk66" contextRef="#ctx0" brushRef="#br0">16371 12576 0,'-25'0'69,"25"50"0,-25-1-68,25-24 0,-24 25 28,24-1-14,-25-49-14,25 50 30,0-25-30,0-1 136,-25 1-136</inkml:trace>
    </iact:actionData>
  </iact:action>
  <iact:action type="add" startTime="211825">
    <iact:property name="dataType"/>
    <iact:actionData xml:id="d67">
      <inkml:trace xmlns:inkml="http://www.w3.org/2003/InkML" xml:id="stk67" contextRef="#ctx0" brushRef="#br0">16966 10567 0,'0'25'46,"0"24"-45,0 100 36,0-75-36,0 1 29,0-1 2,0-24-31,0-25 0,0 49 50,0-49-50,0 25 29,0-1-29,0 1 36,0-25-36,0-1 83,0 51-83,0-26 114,25-24-114,25 25 82,24 24-82,1-24 29,-26-1-14,-49-24 15,75 0-30,-26 0 0,150 49 35,-26-24-35,-73-25 0,-26-1 97,25-24-97,-74 0 0,0 0 29,74-24-15,50-1 16,24-25-30,100 1 36,75 24-36,-76 25 30,-48 0-30,-51 0 35,-49 0-35,-24 0 14,-76 0 16,1 0 185,-50 0-215</inkml:trace>
    </iact:actionData>
  </iact:action>
  <iact:action type="add" startTime="213942">
    <iact:property name="dataType"/>
    <iact:actionData xml:id="d68">
      <inkml:trace xmlns:inkml="http://www.w3.org/2003/InkML" xml:id="stk68" contextRef="#ctx0" brushRef="#br0">17239 10517 0,'0'50'138,"75"-50"-137,-51 0 0,150 0 43,49 0-43,-99 0 0,124 49 29,-24-24-29,-51-25 35,-49 0-35,-49 0 0,74 0 29,49 0-29,0 0 29,1 0-14,-125 0-15,26 0 20,-26 0 179,25 0-199,-74 0 246,-25 149-246,0-75 51,0 75-51,0-124 14,0 25-14,0 24 29,0 1-29,0 24 36,0-25-36,0-24 0,0-25 197,0-1-182,0 26 31,0 24-46,0-24 35,0 0 11,0-26-46</inkml:trace>
    </iact:actionData>
  </iact:action>
  <iact:action type="add" startTime="224975">
    <iact:property name="dataType"/>
    <iact:actionData xml:id="d69">
      <inkml:trace xmlns:inkml="http://www.w3.org/2003/InkML" xml:id="stk69" contextRef="#ctx0" brushRef="#br0">2431 13022 0,'-25'0'269,"25"25"-268,50-25 83,-26 0-37,1 0-46,0 0 67,49 0-67,-24 0 60,0 0-60,-25 0 36,-1 0 94,26 0-130,0 0 30,-26 0-30,26 0 67,49 0-67,-49 0 0,74 0 35,-50 0-35</inkml:trace>
    </iact:actionData>
  </iact:action>
  <iact:action type="add" startTime="226792">
    <iact:property name="dataType"/>
    <iact:actionData xml:id="d70">
      <inkml:trace xmlns:inkml="http://www.w3.org/2003/InkML" xml:id="stk70" contextRef="#ctx0" brushRef="#br0">4390 13072 0,'50'0'184,"-25"0"-183,24 0 437,100 0-437,-74 0 30,-26 0 69,1 0-99,-25 0 67,74 0-67,25 0 29,-50 0-29,-49 0 83,25 0-83,-1 0 29,1 0-14,24 0 53,-49 0-54,25 0-14,49 0 29,-25 0-29</inkml:trace>
    </iact:actionData>
  </iact:action>
  <iact:action type="add" startTime="237526">
    <iact:property name="dataType"/>
    <iact:actionData xml:id="d71">
      <inkml:trace xmlns:inkml="http://www.w3.org/2003/InkML" xml:id="stk71" contextRef="#ctx0" brushRef="#br0">6102 13171 0,'0'-25'238,"0"1"-237,25 24 0,0 0 81,24 0-81,26 0 14,24 0 16,0 0-30,25 0 30,0 0 254,-50 0-284,-49 0 0,25 0 34,-25 0 12,49 0-46,-24 0 30,-25-25-16,-1 25-14,1 0 168,25-25-168,-25 25 4695,-1-25-4681</inkml:trace>
    </iact:actionData>
  </iact:action>
  <iact:action type="add" startTime="245207">
    <iact:property name="dataType"/>
    <iact:actionData xml:id="d72">
      <inkml:trace xmlns:inkml="http://www.w3.org/2003/InkML" xml:id="stk72" contextRef="#ctx0" brushRef="#br0">7640 12898 0,'0'25'242,"0"0"-240,25-25 39,24 25-40,-24-25 0,124 25 28,25-1-28,-1 1 51,-98 0-51,-1 0 61,-24-25-47,-26 0-14,1 0 21,0 0 62,25 0-83,49 0 45,-50 0-45,-24 0 83,25 0-83,-25-25 29,49 0-29</inkml:trace>
    </iact:actionData>
  </iact:action>
  <iact:action type="add" startTime="248244">
    <iact:property name="dataType"/>
    <iact:actionData xml:id="d73">
      <inkml:trace xmlns:inkml="http://www.w3.org/2003/InkML" xml:id="stk73" contextRef="#ctx0" brushRef="#br0">9029 4663 0,'-25'0'200,"0"0"-199,25 75 36,0-51-36,0 1 45,0 75-45,0-76 0,0 51 34,0-50-3,0 49-31,0-49 29,0 0-14,0 24-15,0 26 35,0 24-35,0-74 30,25 24 15,-25-24-45,25 25 21,0-1 78,24-49-69,1 0 23,0 0-53,-26 0 0,26 0 75,0 0-75,24 25 35,174 49-35,-149-24 30,-24-25 53,-51-25-68,76 0 37,-26-25-52,125 25 45,-100 0-45,-74 0 283,-1-25-237,1 0-46</inkml:trace>
    </iact:actionData>
  </iact:action>
  <iact:action type="add" startTime="250492">
    <iact:property name="dataType"/>
    <iact:actionData xml:id="d74">
      <inkml:trace xmlns:inkml="http://www.w3.org/2003/InkML" xml:id="stk74" contextRef="#ctx0" brushRef="#br0">9351 4688 0,'0'-25'247,"0"0"-246,25 25 51,74-24-51,-74 24 30,25 0-16,-25 0 1,24 0-15,100 0 36,-75 0 9,1 0-45,-50 0 0,49 0 35,25 0-35,-49 0 0,49 0 28,-74 0 3,25 0-31,-1 0 35,75 0-35,-74 0 30,24 0 270,-74 49-300,0 1 29,0-1-29,0 26 36,50-1-36,-50-24 0,25-25 28,-25 0 71,0-1-84,0 26 15,0 0-30,0-26 36,0 1 25,0 25-61,0-25 36,0-1 63,0 1-37,0 0-62,-50 0 67,50 0-67,-25-1 283,0 51-283,-24-1 29</inkml:trace>
    </iact:actionData>
  </iact:action>
  <iact:action type="add" startTime="269794">
    <iact:property name="dataType"/>
    <iact:actionData xml:id="d75">
      <inkml:trace xmlns:inkml="http://www.w3.org/2003/InkML" xml:id="stk75" contextRef="#ctx0" brushRef="#br0">30857 7367 0,'-50'0'84,"75"0"-83,74-50 52,1 26-52,-26 24 0,149-50 12,100 25 18,98-24-15,-247-1 0,124 0-15,-25-24 35,-174 49-20,25 0 53</inkml:trace>
    </iact:actionData>
  </iact:action>
  <iact:action type="add" startTime="278046">
    <iact:property name="dataType"/>
    <iact:actionData xml:id="d76">
      <inkml:trace xmlns:inkml="http://www.w3.org/2003/InkML" xml:id="stk76" contextRef="#ctx0" brushRef="#br0">12378 13990 0,'-25'0'379,"25"-25"-364,25 25 123,49-25-6,25 0-63,-49 25-54,-1 0-14,-24 0 67,50-24-52,-26 24 15,1 0-30,-25 0 14,-1 0 23,26 0-7,0 0-30,-26 0 29,26 0 24,24 0-53,-24 0 45,-25 0-9,99 0-21,-99 0-15,0 0 29,-1 0-29,1 0 36,25-25-21,-1 0 15,1 25-30,0 0 13,-26 0-13,26 0 14,0 0 38,24 0-37,25 0 15,0 0-30,-74 0 36,0 0-21,0 0-15,0 0 0,24 0 28,75 0-28,25 0 36,-25 0-22,-99 0-14,49 0 30,-24 0-30,49 0 29,25 0-29,25 0 36,-50 0-36,-74 0 0,25 0 59,-1 0-59,26 0 20,74 0-20,-100 0 14,50 25 16,-24 0-30,-1-25 45,-24 0-39,-1 0-6,1 0 29,49 0-29,-49 0 67,-1 0-67,-24 0 14,50 0-14,-51 0 29,76 0-29,-51 0 29</inkml:trace>
    </iact:actionData>
  </iact:action>
  <iact:action type="add" startTime="290597">
    <iact:property name="dataType"/>
    <iact:actionData xml:id="d77">
      <inkml:trace xmlns:inkml="http://www.w3.org/2003/InkML" xml:id="stk77" contextRef="#ctx0" brushRef="#br0">2902 15106 0,'-49'0'1,"24"-25"198,25 0-198,74 25 45,50 0-45,25 0 29,0 0-23</inkml:trace>
    </iact:actionData>
  </iact:action>
  <iact:action type="add" startTime="291847">
    <iact:property name="dataType"/>
    <iact:actionData xml:id="d78">
      <inkml:trace xmlns:inkml="http://www.w3.org/2003/InkML" xml:id="stk78" contextRef="#ctx0" brushRef="#br0">4638 15106 0,'25'0'316,"0"0"-231,0 0-84,0 0 67,24 0-53,26-25 17,24 25-31,0 0 35,-24 0 27,-1 0-62,-49 0 0,49 0 35,-24 0-35,-1 0 76,75 0-76,149 0 35,-198 0-20,-1 0 53,-24 0-68,-1 0 0,125 0 44,-124 0-29,-26 0 21,26 0-36,0 0 45,24 0-45,-24 0 0,74 0 35,0 0-35,-50 0 29,-24 0 1004,-25 0-1033,-1 0 36,1 0 25,25 0-61,-25-25 36</inkml:trace>
    </iact:actionData>
  </iact:action>
  <iact:action type="add" startTime="301948">
    <iact:property name="dataType"/>
    <iact:actionData xml:id="d79">
      <inkml:trace xmlns:inkml="http://www.w3.org/2003/InkML" xml:id="stk79" contextRef="#ctx0" brushRef="#br0">8384 15329 0,'-149'-25'147,"149"75"-146,0 0 35,0-1 80,0-24 85,0 0-200,0 0 0,50-25 28,-1 0-28,-49-50 36,0 1 110,50-26-78,0 50 116,-26 50-85,-24 0-22,0 25-77,0-26 52,0 1-38,0 0 17,-24 0-31,24 24 82,0 26-29,-50-26-53,25-24 60,25 0-60,-49-25 36,49 25-36,-25-25 14,25 49 31,0-24-45,0 0 0,0 0 35,-25 0-35,0-1 29,0 1-29,1 25 30,73-50 207,-24 0-237,25 0 45,-26 0-45,26 0 51,-25 0-51,24 0 83,26 0-68</inkml:trace>
    </iact:actionData>
  </iact:action>
  <iact:action type="add" startTime="305045">
    <iact:property name="dataType"/>
    <iact:actionData xml:id="d80">
      <inkml:trace xmlns:inkml="http://www.w3.org/2003/InkML" xml:id="stk80" contextRef="#ctx0" brushRef="#br0">8756 15354 0,'0'-25'131,"0"75"-115,0 0 15,-25-1-30,25-24 20,0 0-5,0 0-15,-25 24 45,1-24-45,24 25 51,0 24-51,24-49 283,51-25-268,-50 0-15,74 0 29,50 0-29,24 0 29</inkml:trace>
    </iact:actionData>
  </iact:action>
  <iact:action type="add" startTime="306297">
    <iact:property name="dataType"/>
    <iact:actionData xml:id="d81">
      <inkml:trace xmlns:inkml="http://www.w3.org/2003/InkML" xml:id="stk81" contextRef="#ctx0" brushRef="#br0">9203 15602 0,'-25'-25'84,"0"25"-68,25 25-15,0 25 36,0 24-36,0 25 29,0 1-29,0-51 0,0 1 28,-25 49-13,0-49 153,1-50-168,24-50 29,0 0-29</inkml:trace>
    </iact:actionData>
  </iact:action>
  <iact:action type="add" startTime="307129">
    <iact:property name="dataType"/>
    <iact:actionData xml:id="d82">
      <inkml:trace xmlns:inkml="http://www.w3.org/2003/InkML" xml:id="stk82" contextRef="#ctx0" brushRef="#br0">9302 15528 0,'0'49'93,"0"1"-92,0 49 36,0-74-21,0 0-15,0 24 0,0 1 28,0 74-28,0-74 36,0-1-36,25 1 45,49-25-45,-24-1 29,-1 1-24,1-25-5,-25 0 30,-1 0-30,1 0 29,0-49-29,0 49 0,0-50 35,-1-24-35,1-1 13,0-24 17,-25 25-15,0-1 15,0 26-24,0 24-6,0-25 29,0 1-29,0 24 14,-25 0-14,0-49 29,1 49-29,-26 25 67,0 0-67,26 0 51,-26 0-51,0 25 30,1-25-30,-1 24 29,50 1 39,-25 0-68,25 0 45,0 0 39,25-25-70</inkml:trace>
    </iact:actionData>
  </iact:action>
  <iact:action type="add" startTime="308516">
    <iact:property name="dataType"/>
    <iact:actionData xml:id="d83">
      <inkml:trace xmlns:inkml="http://www.w3.org/2003/InkML" xml:id="stk83" contextRef="#ctx0" brushRef="#br0">9649 15379 0,'25'0'1,"0"50"20,24-1 10,-49 26-15,0-51 15,0 1 53,0 50-83,0-51 52,0 1-52,0 0 29,0 25 1,0 24-30,0-24 36,0-1-36,0 50 45,0-24-45,0-26 36,25 26-36,0-26 29,24 1-29,26-25 29,-1-25-29,-49 0 99,25 0-99,-25 0 0,24-25 34,1-25-34,-1 1 30,-24 24-30,0-25 29,0-24-29,-25 24 29,0 26 8,0-125-37,-25 74 29,0 1-29,0 49 36,1 0-36,24 1 29,-25-1-29,0 0 0,0 0 28,-24-24-28,24 24 67,-50 0-67,50 25 0,-24 0 60,24 0-39,0 0 9,0 25-30,1 0 29,-26 24-29,25-24 67,0 25 17,25-26-84</inkml:trace>
    </iact:actionData>
  </iact:action>
  <iact:action type="add" startTime="310320">
    <iact:property name="dataType"/>
    <iact:actionData xml:id="d84">
      <inkml:trace xmlns:inkml="http://www.w3.org/2003/InkML" xml:id="stk84" contextRef="#ctx0" brushRef="#br0">10765 15726 0,'-25'0'53,"50"0"9,50 0-55,-51 0-6,51 0 29,-26 0-29,1 25 45,0-25-45</inkml:trace>
    </iact:actionData>
  </iact:action>
  <iact:action type="add" startTime="311116">
    <iact:property name="dataType"/>
    <iact:actionData xml:id="d85">
      <inkml:trace xmlns:inkml="http://www.w3.org/2003/InkML" xml:id="stk85" contextRef="#ctx0" brushRef="#br0">10889 15577 0,'0'-24'84,"0"48"-68,0 26 6,0 0-21,0-1 29,0 26-14,0-26-15,0 1 29,0-25-29,0 24 214</inkml:trace>
    </iact:actionData>
  </iact:action>
  <iact:action type="add" startTime="312131">
    <iact:property name="dataType"/>
    <iact:actionData xml:id="d86">
      <inkml:trace xmlns:inkml="http://www.w3.org/2003/InkML" xml:id="stk86" contextRef="#ctx0" brushRef="#br0">11881 15379 0,'0'-25'69,"-49"25"-54,24 0 16,-25 0 23,1 25-53,-1 49 29,1-24-14,24-50 21,0 25-36,-25 49 30,26-24-16,24-25-14,0-1 20,0 1-20,-25-25 0,0 50 29,25-1-15,0 26 17,0-26-17,0-24-14,50 50 20,-50-51-5,24 26 15,26 0-30,0-1 36,-26 1-36,1-25 29,-25-1-29,0-73 199</inkml:trace>
    </iact:actionData>
  </iact:action>
  <iact:action type="add" startTime="313213">
    <iact:property name="dataType"/>
    <iact:actionData xml:id="d87">
      <inkml:trace xmlns:inkml="http://www.w3.org/2003/InkML" xml:id="stk87" contextRef="#ctx0" brushRef="#br0">11609 15875 0,'24'-25'138,"51"25"-137,49-25 44,0 25-44,25 0 30,-100 0-30,-24 0 198,-25 25-183,-25-25 6</inkml:trace>
    </iact:actionData>
  </iact:action>
  <iact:action type="add" startTime="313876">
    <iact:property name="dataType"/>
    <iact:actionData xml:id="d88">
      <inkml:trace xmlns:inkml="http://www.w3.org/2003/InkML" xml:id="stk88" contextRef="#ctx0" brushRef="#br0">12402 15900 0,'0'-50'184,"50"-24"-183,0-1 30,-26 26-30,1-26 45,25-24-45,-25 50 35,24 24-35,-24-25 30,-25 25 3409,25 50-3439,0-25 105,-25 50-105,24-25 29,-24 24-29,0-24 45,0 0-45,0 0 51,0-1-51,0 26 45,0 0-24,0-26-21,-24 1 114,-26 25-114,25-50 29,25 25-14,0-1 15,-25-24-30,1 25 20,24 0 95,0 0-115,0 0 30,-25-1 53,0 26-68,0-25 22,25 0-37,0-1 29,-25 26 17,1-25-9,-1 0-37,25-1 13,0 1 55,0 0-68,-25 0 0,0 0 144,0-1-144,1-24 30,24 50-30,-25-50 35,25-25 281,0 0-233,0 1-83,0-1 30,25 25 22,-25-25-37,24 25 15,1-25-30,0 25 45,0 0 92,24 0-38,1 0-99,-50 25 0,25 0 82,49 0 17</inkml:trace>
    </iact:actionData>
  </iact:action>
  <iact:action type="add" startTime="320546">
    <iact:property name="dataType"/>
    <iact:actionData xml:id="d89">
      <inkml:trace xmlns:inkml="http://www.w3.org/2003/InkML" xml:id="stk89" contextRef="#ctx0" brushRef="#br0">12824 16098 0,'0'-74'385,"25"24"-384,24-74 51,1 99-51,-25-24 30,-25-1-30,25 25 0,-1-24 28,1-1-28,-25 25 36,0 1-36,0-1 0,50-25 97,-25 25-97,-25 75 446,0 24-446,0-49 29,0 25-29,0 49 36,0 25-36,0-50 29,0 1-29,0-1 36,0 50-36,0-99 29,24-25 139,-24-50-168</inkml:trace>
    </iact:actionData>
  </iact:action>
  <iact:action type="add" startTime="322258">
    <iact:property name="dataType"/>
    <iact:actionData xml:id="d90">
      <inkml:trace xmlns:inkml="http://www.w3.org/2003/InkML" xml:id="stk90" contextRef="#ctx0" brushRef="#br0">13271 15255 0,'0'0'15,"0"49"92,0 1-106,0-25 0,0 25 28,0 24-28,0-24 29,0-1-14,24 1-15,1 24 20,0-24-5,25 24 115,-26 1-115,-24-51-15,25 51 29,-25-50-23,0-1 24,0 1-15,0 0-15,0 0 29,-25-50 208,1-25-222,-26 26 15,50-26 23,-50-49-8,26 49-45,-26-49 83,25 74-37,25-49-25,25 49 41,-25 0-48,25 0 23,0 1 9,-25-1-25,24 0-21,1 25 0,-25-25 28,25 25-13,-25-25 15,0-24-30,25-1 36,-25 25-21,0 0 15,0-49-30,0 49 29,-25 0 39,0 25-53,0 0 37,1 0 10,-1 25-10,0 25-37,0-1 15,0-24-30,0 0 4</inkml:trace>
    </iact:actionData>
  </iact:action>
  <iact:action type="add" startTime="324433">
    <iact:property name="dataType"/>
    <iact:actionData xml:id="d91">
      <inkml:trace xmlns:inkml="http://www.w3.org/2003/InkML" xml:id="stk91" contextRef="#ctx0" brushRef="#br0">13494 15801 0,'0'0'15,"25"24"-14,24 26 36,1-25-36,-25 24 29,-25-24 70,24 124-99,-24-99 30,-24-26-16,24 1-14,0 0 36,-25 0-36,50 49 29,-25-24-29,0 0 30,0-1-16,0 1 23,0-25-7,0-1 38</inkml:trace>
    </iact:actionData>
  </iact:action>
  <iact:action type="add" startTime="325383">
    <iact:property name="dataType"/>
    <iact:actionData xml:id="d92">
      <inkml:trace xmlns:inkml="http://www.w3.org/2003/InkML" xml:id="stk92" contextRef="#ctx0" brushRef="#br0">14089 15602 0,'0'-25'100,"0"100"-99,0-50 36,0-1-36,0 1 138,0 0-138,25-75 36,-25 1-36,0 24 0,25 0 28,-1 0-28,-24 1 29,25-26 39,0 25 0,0 25-68,0 0 30,-1 0 0,1 25-16,25 99 23,-25-25-37,0-49 45,-25-25-45,0 24 36,0 1-36,-25 24 29,-50-24-29,50-25 29,1-1-14,-26 1-15,25 0 36,0 0-22,1 0 70,24-1-84,-25 1 0,25 0 66,0 0 11,25-25-77,-1 0 14,1 0-14,-25-25 0,50 0 35,24-24-35,-74 24 29,50 25-29,24 0 36,1 0-36,-1 0 91,-49 0 46,-50 0-91</inkml:trace>
    </iact:actionData>
  </iact:action>
  <iact:action type="add" startTime="327187">
    <iact:property name="dataType"/>
    <iact:actionData xml:id="d93">
      <inkml:trace xmlns:inkml="http://www.w3.org/2003/InkML" xml:id="stk93" contextRef="#ctx0" brushRef="#br0">14287 15205 0,'0'0'15,"-24"-25"101,24 50-115,0 25 0,74 24 28,-24-24-28,24 0 36,50 24-36,25 25 29,-25 0-29,-74-74 0,24 50 29,-74-26-29,25 1 35,-25 24-35,0 25 30,0 1-30,0-76 0,0 51 28,0 24-14,-25-74-14,0 49 36,-24 26-36,-26 24 29,26-50-29,-1-49 52,25 24-52,25-98 129,25-26-114,25 26-15</inkml:trace>
    </iact:actionData>
  </iact:action>
  <iact:action type="add" startTime="328157">
    <iact:property name="dataType"/>
    <iact:actionData xml:id="d94">
      <inkml:trace xmlns:inkml="http://www.w3.org/2003/InkML" xml:id="stk94" contextRef="#ctx0" brushRef="#br0">15429 15701 0,'-25'0'15,"25"25"23,-25-25 24,75 25-61,24-25 36,75 25-36,0-25 45,-50 0-45,-50 0 98,-49 25-98,0-1 67,-24 1-52,-26 0-15,0 49 29,1-49-29</inkml:trace>
    </iact:actionData>
  </iact:action>
  <iact:action type="add" startTime="329058">
    <iact:property name="dataType"/>
    <iact:actionData xml:id="d95">
      <inkml:trace xmlns:inkml="http://www.w3.org/2003/InkML" xml:id="stk95" contextRef="#ctx0" brushRef="#br0">15701 16024 0,'50'0'153,"0"0"-152,-26 0 14,26 0-14,0 0 13,-26 0-13,51 0 0,-1 0 29,-24 0 23</inkml:trace>
    </iact:actionData>
  </iact:action>
  <iact:action type="add" startTime="330084">
    <iact:property name="dataType"/>
    <iact:actionData xml:id="d96">
      <inkml:trace xmlns:inkml="http://www.w3.org/2003/InkML" xml:id="stk96" contextRef="#ctx0" brushRef="#br0">16421 15776 0,'0'0'22,"-25"0"25,25-50 106,0-74-137,0 75 15,0-75-30,0 74 36,0 25-36,0 0 29,0-24-29,0-1 83,0 25-69,0 0 186,-25 25-170</inkml:trace>
    </iact:actionData>
  </iact:action>
  <iact:action type="add" startTime="330950">
    <iact:property name="dataType"/>
    <iact:actionData xml:id="d97">
      <inkml:trace xmlns:inkml="http://www.w3.org/2003/InkML" xml:id="stk97" contextRef="#ctx0" brushRef="#br0">16346 15180 0,'-25'0'115,"-24"50"-114,24 0 30,25-26-25,0 1 10,-50 25 31</inkml:trace>
    </iact:actionData>
  </iact:action>
  <iact:action type="add" startTime="331739">
    <iact:property name="dataType"/>
    <iact:actionData xml:id="d98">
      <inkml:trace xmlns:inkml="http://www.w3.org/2003/InkML" xml:id="stk98" contextRef="#ctx0" brushRef="#br0">16272 15131 0,'0'0'15,"25"0"16,24 49-24,26 26 40,-50-50-46,-1-1 29,26 51-29,-25-50 0,49 0 35,-49 24-35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7T09:16:25.77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act:action type="add" startTime="25583">
    <iact:property name="dataType"/>
    <iact:actionData xml:id="d0">
      <inkml:trace xmlns:inkml="http://www.w3.org/2003/InkML" xml:id="stk0" contextRef="#ctx0" brushRef="#br0">26938 198 0,'0'25'322,"0"99"-321,0 50 146,0 0-146,0-125 129,0 100-129,0-99 114,0-1-108,0-24-6,0 99 60,0-99-60,0 0 152,0 74-37,25-74-115,74-25 129,-49 0-129,49 0 114,0 0-114,-74 0 114,24 24-62,-24-24 117,198 0-155,-198-24 349</inkml:trace>
    </iact:actionData>
  </iact:action>
  <iact:action type="add" startTime="28389">
    <iact:property name="dataType"/>
    <iact:actionData xml:id="d1">
      <inkml:trace xmlns:inkml="http://www.w3.org/2003/InkML" xml:id="stk1" contextRef="#ctx0" brushRef="#br0">27087 248 0,'-25'-50'169,"124"1"-53,-74 49-115,25-25 129,98 25-123,175 0 109,-249 124 216,-49 74-331,-25-173 0,0 50 113,0-50 2,0-1-101,0 76 39,0-26 61,0 50-114,0-99 114,0 124-114,0-125 67,0 76-67,0-76 99,0 26-85,0 0 857,0-26 115,0 1-986,-25 0 114,0-25 170</inkml:trace>
    </iact:actionData>
  </iact:action>
  <iact:action type="add" startTime="76104">
    <iact:property name="dataType"/>
    <iact:actionData xml:id="d2">
      <inkml:trace xmlns:inkml="http://www.w3.org/2003/InkML" xml:id="stk2" contextRef="#ctx0" brushRef="#br1">16197 1191 0,'0'-25'316,"149"-50"-315,-74 51 183,24 24-183,0 0 67,-49 0-6,297 49-61,-297-49 52,49 0 78,-74 0-130,49 0 67,25 0 164,-74 0 85,25 0 284</inkml:trace>
    </iact:actionData>
  </iact:action>
  <iact:action type="add" startTime="82979">
    <iact:property name="dataType"/>
    <iact:actionData xml:id="d3">
      <inkml:trace xmlns:inkml="http://www.w3.org/2003/InkML" xml:id="stk3" contextRef="#ctx0" brushRef="#br1">17934 1191 0,'0'0'46,"25"0"255,74 0-300,-74 0 0,99 0 66,0 0 149,49 0-215,-98 0 0,272 0 113,-223 0 18,-99-25-131,0 25 0,99 0 66,-50-25 102,-74 0-153,25 25 200,248 50-31</inkml:trace>
    </iact:actionData>
  </iact:action>
  <iact:action type="add" startTime="90902">
    <iact:property name="dataType"/>
    <iact:actionData xml:id="d4">
      <inkml:trace xmlns:inkml="http://www.w3.org/2003/InkML" xml:id="stk4" contextRef="#ctx0" brushRef="#br1">28401 11112 0,'100'25'548,"-26"25"-432,75-50-115,-124 0 167,24 0-167,1 0 114,123 0-114,-148 0 129,174 0-129,-125 0 121,50 0-121,-99 0 0,149 0 175,-75 0-175,149-25 114,-174 25-109,1-50 41,-1 26 85,-49 24-131,0 0 0,24 0 119,26-25-119,-26 0 114,125 0-114,-149 25 0,24 0 699</inkml:trace>
    </iact:actionData>
  </iact:action>
  <iact:action type="add" startTime="112539">
    <iact:property name="dataType"/>
    <iact:actionData xml:id="d5">
      <inkml:trace xmlns:inkml="http://www.w3.org/2003/InkML" xml:id="stk5" contextRef="#ctx0" brushRef="#br1">2034 17686 0</inkml:trace>
    </iact:actionData>
  </iact:action>
  <iact:action type="add" startTime="135993">
    <iact:property name="dataType"/>
    <iact:actionData xml:id="d6">
      <inkml:trace xmlns:inkml="http://www.w3.org/2003/InkML" xml:id="stk6" contextRef="#ctx0" brushRef="#br1">27037 1215 0,'75'0'369,"-26"0"-353,-24 0 100,74 0 85,199 149-200,-224-149 113,-49 0-113,25 0 67,24 0 258,-49 0 150</inkml:trace>
    </iact:actionData>
  </iact:action>
  <iact:action type="add" startTime="143643">
    <iact:property name="dataType"/>
    <iact:actionData xml:id="d7">
      <inkml:trace xmlns:inkml="http://www.w3.org/2003/InkML" xml:id="stk7" contextRef="#ctx0" brushRef="#br1">28401 11162 0,'100'25'369,"98"-25"-368,-173 0 0,0 0 66,74-50 65,0 50-131,50-25 129,-25 1-129,-74-1 0,-1 25 129,224 0-129,-174 0 67,224 0 48,-299 0-115,150 0 120,-124 0-105,24-25 162,-49 25-171,198-50 55,-198 50 54,0-24 22</inkml:trace>
    </iact:actionData>
  </iact:action>
  <iact:action type="add" startTime="164984">
    <iact:property name="dataType"/>
    <iact:actionData xml:id="d8">
      <inkml:trace xmlns:inkml="http://www.w3.org/2003/InkML" xml:id="stk8" contextRef="#ctx0" brushRef="#br1">8037 14337 0,'-25'-174'131,"-124"-222"23,99 73-153,1 100 129,-100-149-129,25 25 136,74-50-136,50 198 61,-24 150 76</inkml:trace>
    </iact:actionData>
  </iact:action>
  <iact:action type="add" startTime="166317">
    <iact:property name="dataType"/>
    <iact:actionData xml:id="d9">
      <inkml:trace xmlns:inkml="http://www.w3.org/2003/InkML" xml:id="stk9" contextRef="#ctx0" brushRef="#br1">7169 12378 0,'0'-124'122,"0"-149"-121,0 248 0,0-74 144,0 49-144,24 75 252,175 99-252,-150-99 0,1 49 128</inkml:trace>
    </iact:actionData>
  </iact:action>
  <iact:action type="add" startTime="167841">
    <iact:property name="dataType"/>
    <iact:actionData xml:id="d10">
      <inkml:trace xmlns:inkml="http://www.w3.org/2003/InkML" xml:id="stk10" contextRef="#ctx0" brushRef="#br1">17363 11013 0,'-124'-149'147,"-99"-570"-146,-25-149 82,124 471 64,124 50-146,0 272 152,-25 75-68</inkml:trace>
    </iact:actionData>
  </iact:action>
  <iact:action type="add" startTime="168753">
    <iact:property name="dataType"/>
    <iact:actionData xml:id="d11">
      <inkml:trace xmlns:inkml="http://www.w3.org/2003/InkML" xml:id="stk11" contextRef="#ctx0" brushRef="#br1">16594 8359 0,'0'0'62,"-24"50"-61,-125 173 136,99-49-136,50-224 199</inkml:trace>
    </iact:actionData>
  </iact:action>
  <iact:action type="add" startTime="169573">
    <iact:property name="dataType"/>
    <iact:actionData xml:id="d12">
      <inkml:trace xmlns:inkml="http://www.w3.org/2003/InkML" xml:id="stk12" contextRef="#ctx0" brushRef="#br1">16545 8285 0,'25'0'15,"74"149"117,298 24-131,-298-123 198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7T09:26:02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798">
    <iact:property name="dataType"/>
    <iact:actionData xml:id="d0">
      <inkml:trace xmlns:inkml="http://www.w3.org/2003/InkML" xml:id="stk0" contextRef="#ctx0" brushRef="#br0">24333 1042 0,'75'0'200,"-26"0"-199,1 0 321,645 99-321,-571-74 499,-149-25-499</inkml:trace>
    </iact:actionData>
  </iact:action>
  <iact:action type="add" startTime="11838">
    <iact:property name="dataType"/>
    <iact:actionData xml:id="d1">
      <inkml:trace xmlns:inkml="http://www.w3.org/2003/InkML" xml:id="stk1" contextRef="#ctx0" brushRef="#br0">27037 223 0,'0'174'131,"0"-125"-130,0 274 130,0-125-130,0-173 0,0 74 119,50-49 81,595 24-200,-298-49 76,-248 0 177,-124 0-253</inkml:trace>
    </iact:actionData>
  </iact:action>
  <iact:action type="add" startTime="13817">
    <iact:property name="dataType"/>
    <iact:actionData xml:id="d2">
      <inkml:trace xmlns:inkml="http://www.w3.org/2003/InkML" xml:id="stk2" contextRef="#ctx0" brushRef="#br0">26888 50 0,'50'0'115,"124"0"48,-50 0-162,0 0 136,99 0-136,-174 0 183,-24 0-183,50 49 76,-51-24 46,1 74 77,-25 50-199,25-50 130,-25 100-130,0-50 129,0 74-129,0-99 136</inkml:trace>
    </iact:actionData>
  </iact:action>
  <iact:action type="add" startTime="33992">
    <iact:property name="dataType"/>
    <iact:actionData xml:id="d3">
      <inkml:trace xmlns:inkml="http://www.w3.org/2003/InkML" xml:id="stk3" contextRef="#ctx0" brushRef="#br0">1587 12353 0,'25'0'216,"-25"74"-215,0-49 0,25 99 128,-25 25-113,0-25 106,0-75-121,0 100 76,0-124-76,0 25 121,0 99-121,0-1 129</inkml:trace>
    </iact:actionData>
  </iact:action>
  <iact:action type="add" startTime="35936">
    <iact:property name="dataType"/>
    <iact:actionData xml:id="d4">
      <inkml:trace xmlns:inkml="http://www.w3.org/2003/InkML" xml:id="stk4" contextRef="#ctx0" brushRef="#br0">1463 13122 0,'0'124'84,"174"124"85,-75-99-168,-24-149 261,-75-25-261,0-25 67,0 25 80,0-24-147,25-50 136,24 74-122,26-99 155</inkml:trace>
    </iact:actionData>
  </iact:action>
  <iact:action type="add" startTime="101495">
    <iact:property name="dataType"/>
    <iact:actionData xml:id="d5">
      <inkml:trace xmlns:inkml="http://www.w3.org/2003/InkML" xml:id="stk5" contextRef="#ctx0" brushRef="#br0">9128 10666 0,'0'74'162,"0"199"-161,0 25 136,0-50-121</inkml:trace>
    </iact:actionData>
  </iact:action>
  <iact:action type="add" startTime="102662">
    <iact:property name="dataType"/>
    <iact:actionData xml:id="d6">
      <inkml:trace xmlns:inkml="http://www.w3.org/2003/InkML" xml:id="stk6" contextRef="#ctx0" brushRef="#br0">9004 11361 0,'25'24'216,"25"76"-215,-1-51 421,-24-24-421,25 25 129,-1-1 71,-24-123-54,25-25-146,-1-1 136,-24 51-136</inkml:trace>
    </iact:actionData>
  </iact:action>
  <iact:action type="add" startTime="105205">
    <iact:property name="dataType"/>
    <iact:actionData xml:id="d7">
      <inkml:trace xmlns:inkml="http://www.w3.org/2003/InkML" xml:id="stk7" contextRef="#ctx0" brushRef="#br0">23316 6722 0,'0'-25'147,"0"298"-132,0 25 123,0-125-122,0 1 115,0-149-115</inkml:trace>
    </iact:actionData>
  </iact:action>
  <iact:action type="add" startTime="106329">
    <iact:property name="dataType"/>
    <iact:actionData xml:id="d8">
      <inkml:trace xmlns:inkml="http://www.w3.org/2003/InkML" xml:id="stk8" contextRef="#ctx0" brushRef="#br0">23217 7441 0,'25'0'131,"74"124"-115,-49-24 106,-1-175 257,26-123-363,-75 173-15,0 0 136,25-24-122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B71F-9C18-4B60-B68B-039F9EF36360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31ED-B7A3-4918-8F01-09410D6E6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89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B71F-9C18-4B60-B68B-039F9EF36360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31ED-B7A3-4918-8F01-09410D6E6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39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B71F-9C18-4B60-B68B-039F9EF36360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31ED-B7A3-4918-8F01-09410D6E6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14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B71F-9C18-4B60-B68B-039F9EF36360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31ED-B7A3-4918-8F01-09410D6E6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00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B71F-9C18-4B60-B68B-039F9EF36360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31ED-B7A3-4918-8F01-09410D6E6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63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B71F-9C18-4B60-B68B-039F9EF36360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31ED-B7A3-4918-8F01-09410D6E6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97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B71F-9C18-4B60-B68B-039F9EF36360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31ED-B7A3-4918-8F01-09410D6E6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78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B71F-9C18-4B60-B68B-039F9EF36360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31ED-B7A3-4918-8F01-09410D6E6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40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B71F-9C18-4B60-B68B-039F9EF36360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31ED-B7A3-4918-8F01-09410D6E6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048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B71F-9C18-4B60-B68B-039F9EF36360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31ED-B7A3-4918-8F01-09410D6E6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775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B71F-9C18-4B60-B68B-039F9EF36360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31ED-B7A3-4918-8F01-09410D6E6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25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BB71F-9C18-4B60-B68B-039F9EF36360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831ED-B7A3-4918-8F01-09410D6E6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04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microsoft.com/office/2011/relationships/inkAction" Target="../ink/inkAction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microsoft.com/office/2011/relationships/inkAction" Target="../ink/inkAction10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microsoft.com/office/2011/relationships/inkAction" Target="../ink/inkAction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microsoft.com/office/2011/relationships/inkAction" Target="../ink/inkAction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microsoft.com/office/2011/relationships/inkAction" Target="../ink/inkAction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microsoft.com/office/2011/relationships/inkAction" Target="../ink/inkAction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microsoft.com/office/2011/relationships/inkAction" Target="../ink/inkAction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8.xml"/><Relationship Id="rId5" Type="http://schemas.openxmlformats.org/officeDocument/2006/relationships/image" Target="../media/image13.emf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78340" y="576452"/>
            <a:ext cx="9144000" cy="63819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Arial Black" panose="020B0A04020102020204" pitchFamily="34" charset="0"/>
              </a:rPr>
              <a:t>Příklad </a:t>
            </a:r>
            <a:endParaRPr lang="cs-CZ" b="1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32263" y="1843165"/>
            <a:ext cx="87345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</a:rPr>
              <a:t>P</a:t>
            </a:r>
            <a:r>
              <a:rPr lang="cs-CZ" dirty="0">
                <a:latin typeface="TimesNewRoman"/>
              </a:rPr>
              <a:t>ř</a:t>
            </a:r>
            <a:r>
              <a:rPr lang="cs-CZ" b="1" dirty="0">
                <a:latin typeface="Times New Roman" panose="02020603050405020304" pitchFamily="18" charset="0"/>
              </a:rPr>
              <a:t>íklad k tématu 3 t</a:t>
            </a:r>
            <a:r>
              <a:rPr lang="cs-CZ" dirty="0">
                <a:latin typeface="TimesNewRoman"/>
              </a:rPr>
              <a:t>ř</a:t>
            </a:r>
            <a:r>
              <a:rPr lang="cs-CZ" b="1" dirty="0">
                <a:latin typeface="Times New Roman" panose="02020603050405020304" pitchFamily="18" charset="0"/>
              </a:rPr>
              <a:t>ísektorová ekonomika</a:t>
            </a:r>
          </a:p>
          <a:p>
            <a:r>
              <a:rPr lang="cs-CZ" dirty="0">
                <a:latin typeface="Times New Roman" panose="02020603050405020304" pitchFamily="18" charset="0"/>
              </a:rPr>
              <a:t>Ekonomika je složena </a:t>
            </a:r>
            <a:r>
              <a:rPr lang="cs-CZ" b="1" dirty="0">
                <a:latin typeface="Times New Roman" panose="02020603050405020304" pitchFamily="18" charset="0"/>
              </a:rPr>
              <a:t>ze t</a:t>
            </a:r>
            <a:r>
              <a:rPr lang="cs-CZ" dirty="0">
                <a:latin typeface="TimesNewRoman"/>
              </a:rPr>
              <a:t>ř</a:t>
            </a:r>
            <a:r>
              <a:rPr lang="cs-CZ" b="1" dirty="0">
                <a:latin typeface="Times New Roman" panose="02020603050405020304" pitchFamily="18" charset="0"/>
              </a:rPr>
              <a:t>í sektor</a:t>
            </a:r>
            <a:r>
              <a:rPr lang="cs-CZ" dirty="0">
                <a:latin typeface="TimesNewRoman"/>
              </a:rPr>
              <a:t>ů</a:t>
            </a:r>
            <a:r>
              <a:rPr lang="cs-CZ" dirty="0">
                <a:latin typeface="Times New Roman" panose="02020603050405020304" pitchFamily="18" charset="0"/>
              </a:rPr>
              <a:t>, domácností, firem a vlády. Spot</a:t>
            </a:r>
            <a:r>
              <a:rPr lang="cs-CZ" dirty="0">
                <a:latin typeface="TimesNewRoman"/>
              </a:rPr>
              <a:t>ř</a:t>
            </a:r>
            <a:r>
              <a:rPr lang="cs-CZ" dirty="0">
                <a:latin typeface="Times New Roman" panose="02020603050405020304" pitchFamily="18" charset="0"/>
              </a:rPr>
              <a:t>ební funkce má tvar C</a:t>
            </a:r>
          </a:p>
          <a:p>
            <a:r>
              <a:rPr lang="cs-CZ" dirty="0">
                <a:latin typeface="Times New Roman" panose="02020603050405020304" pitchFamily="18" charset="0"/>
              </a:rPr>
              <a:t>= 300 + 0,8Y, plánované investice firem jsou 500 mld. K</a:t>
            </a:r>
            <a:r>
              <a:rPr lang="cs-CZ" dirty="0">
                <a:latin typeface="TimesNewRoman"/>
              </a:rPr>
              <a:t>č</a:t>
            </a:r>
            <a:r>
              <a:rPr lang="cs-CZ" dirty="0">
                <a:latin typeface="Times New Roman" panose="02020603050405020304" pitchFamily="18" charset="0"/>
              </a:rPr>
              <a:t>, vládní nákupy statk</a:t>
            </a:r>
            <a:r>
              <a:rPr lang="cs-CZ" dirty="0">
                <a:latin typeface="TimesNewRoman"/>
              </a:rPr>
              <a:t>ů </a:t>
            </a:r>
            <a:r>
              <a:rPr lang="cs-CZ" dirty="0">
                <a:latin typeface="Times New Roman" panose="02020603050405020304" pitchFamily="18" charset="0"/>
              </a:rPr>
              <a:t>G=200 mld.</a:t>
            </a:r>
          </a:p>
          <a:p>
            <a:r>
              <a:rPr lang="cs-CZ" dirty="0">
                <a:latin typeface="Times New Roman" panose="02020603050405020304" pitchFamily="18" charset="0"/>
              </a:rPr>
              <a:t>K</a:t>
            </a:r>
            <a:r>
              <a:rPr lang="cs-CZ" dirty="0">
                <a:latin typeface="TimesNewRoman"/>
              </a:rPr>
              <a:t>č </a:t>
            </a:r>
            <a:r>
              <a:rPr lang="cs-CZ" dirty="0">
                <a:latin typeface="Times New Roman" panose="02020603050405020304" pitchFamily="18" charset="0"/>
              </a:rPr>
              <a:t>transferové platby TR=50 mld., velikost autonomních daní T</a:t>
            </a:r>
            <a:r>
              <a:rPr lang="cs-CZ" sz="1050" b="0" i="0" u="none" strike="noStrike" baseline="0" dirty="0" smtClean="0">
                <a:latin typeface="Times New Roman" panose="02020603050405020304" pitchFamily="18" charset="0"/>
              </a:rPr>
              <a:t>A</a:t>
            </a:r>
            <a:r>
              <a:rPr lang="cs-CZ" dirty="0">
                <a:latin typeface="Times New Roman" panose="02020603050405020304" pitchFamily="18" charset="0"/>
              </a:rPr>
              <a:t>=100 mld. K</a:t>
            </a:r>
            <a:r>
              <a:rPr lang="cs-CZ" dirty="0">
                <a:latin typeface="TimesNewRoman"/>
              </a:rPr>
              <a:t>č </a:t>
            </a:r>
            <a:r>
              <a:rPr lang="cs-CZ" dirty="0">
                <a:latin typeface="Times New Roman" panose="02020603050405020304" pitchFamily="18" charset="0"/>
              </a:rPr>
              <a:t>a sazba</a:t>
            </a:r>
          </a:p>
          <a:p>
            <a:r>
              <a:rPr lang="cs-CZ" dirty="0">
                <a:latin typeface="Times New Roman" panose="02020603050405020304" pitchFamily="18" charset="0"/>
              </a:rPr>
              <a:t>d</a:t>
            </a:r>
            <a:r>
              <a:rPr lang="cs-CZ" dirty="0">
                <a:latin typeface="TimesNewRoman"/>
              </a:rPr>
              <a:t>ů</a:t>
            </a:r>
            <a:r>
              <a:rPr lang="cs-CZ" dirty="0">
                <a:latin typeface="Times New Roman" panose="02020603050405020304" pitchFamily="18" charset="0"/>
              </a:rPr>
              <a:t>chodové dan</a:t>
            </a:r>
            <a:r>
              <a:rPr lang="cs-CZ" dirty="0">
                <a:latin typeface="TimesNewRoman"/>
              </a:rPr>
              <a:t>ě </a:t>
            </a:r>
            <a:r>
              <a:rPr lang="cs-CZ" dirty="0">
                <a:latin typeface="Times New Roman" panose="02020603050405020304" pitchFamily="18" charset="0"/>
              </a:rPr>
              <a:t>t=0,25.</a:t>
            </a:r>
          </a:p>
          <a:p>
            <a:r>
              <a:rPr lang="cs-CZ" dirty="0">
                <a:latin typeface="Times New Roman" panose="02020603050405020304" pitchFamily="18" charset="0"/>
              </a:rPr>
              <a:t>a) vypo</a:t>
            </a:r>
            <a:r>
              <a:rPr lang="cs-CZ" dirty="0">
                <a:latin typeface="TimesNewRoman"/>
              </a:rPr>
              <a:t>č</a:t>
            </a:r>
            <a:r>
              <a:rPr lang="cs-CZ" dirty="0">
                <a:latin typeface="Times New Roman" panose="02020603050405020304" pitchFamily="18" charset="0"/>
              </a:rPr>
              <a:t>t</a:t>
            </a:r>
            <a:r>
              <a:rPr lang="cs-CZ" dirty="0">
                <a:latin typeface="TimesNewRoman"/>
              </a:rPr>
              <a:t>ě</a:t>
            </a:r>
            <a:r>
              <a:rPr lang="cs-CZ" dirty="0">
                <a:latin typeface="Times New Roman" panose="02020603050405020304" pitchFamily="18" charset="0"/>
              </a:rPr>
              <a:t>te rovnovážný produkt a graficky znázorn</a:t>
            </a:r>
            <a:r>
              <a:rPr lang="cs-CZ" dirty="0">
                <a:latin typeface="TimesNewRoman"/>
              </a:rPr>
              <a:t>ě</a:t>
            </a:r>
            <a:r>
              <a:rPr lang="cs-CZ" dirty="0">
                <a:latin typeface="Times New Roman" panose="02020603050405020304" pitchFamily="18" charset="0"/>
              </a:rPr>
              <a:t>te</a:t>
            </a:r>
          </a:p>
          <a:p>
            <a:r>
              <a:rPr lang="cs-CZ" dirty="0">
                <a:latin typeface="Times New Roman" panose="02020603050405020304" pitchFamily="18" charset="0"/>
              </a:rPr>
              <a:t>b) vypo</a:t>
            </a:r>
            <a:r>
              <a:rPr lang="cs-CZ" dirty="0">
                <a:latin typeface="TimesNewRoman"/>
              </a:rPr>
              <a:t>č</a:t>
            </a:r>
            <a:r>
              <a:rPr lang="cs-CZ" dirty="0">
                <a:latin typeface="Times New Roman" panose="02020603050405020304" pitchFamily="18" charset="0"/>
              </a:rPr>
              <a:t>t</a:t>
            </a:r>
            <a:r>
              <a:rPr lang="cs-CZ" dirty="0">
                <a:latin typeface="TimesNewRoman"/>
              </a:rPr>
              <a:t>ě</a:t>
            </a:r>
            <a:r>
              <a:rPr lang="cs-CZ" dirty="0">
                <a:latin typeface="Times New Roman" panose="02020603050405020304" pitchFamily="18" charset="0"/>
              </a:rPr>
              <a:t>te multiplikátor vládních výdaj</a:t>
            </a:r>
            <a:r>
              <a:rPr lang="cs-CZ" dirty="0">
                <a:latin typeface="TimesNewRoman"/>
              </a:rPr>
              <a:t>ů </a:t>
            </a:r>
            <a:r>
              <a:rPr lang="cs-CZ" dirty="0">
                <a:latin typeface="Times New Roman" panose="02020603050405020304" pitchFamily="18" charset="0"/>
              </a:rPr>
              <a:t>a multiplikátor autonomních daní</a:t>
            </a:r>
          </a:p>
          <a:p>
            <a:r>
              <a:rPr lang="cs-CZ" dirty="0">
                <a:latin typeface="Times New Roman" panose="02020603050405020304" pitchFamily="18" charset="0"/>
              </a:rPr>
              <a:t>c) jak se zm</a:t>
            </a:r>
            <a:r>
              <a:rPr lang="cs-CZ" dirty="0">
                <a:latin typeface="TimesNewRoman"/>
              </a:rPr>
              <a:t>ě</a:t>
            </a:r>
            <a:r>
              <a:rPr lang="cs-CZ" dirty="0">
                <a:latin typeface="Times New Roman" panose="02020603050405020304" pitchFamily="18" charset="0"/>
              </a:rPr>
              <a:t>ní rovnovážný produkt, klesnou-li vládní výdaje o 80 mld. K</a:t>
            </a:r>
            <a:r>
              <a:rPr lang="cs-CZ" dirty="0">
                <a:latin typeface="TimesNewRoman"/>
              </a:rPr>
              <a:t>č </a:t>
            </a:r>
            <a:r>
              <a:rPr lang="cs-CZ" dirty="0">
                <a:latin typeface="Times New Roman" panose="02020603050405020304" pitchFamily="18" charset="0"/>
              </a:rPr>
              <a:t>a zkonstruujte</a:t>
            </a:r>
          </a:p>
          <a:p>
            <a:r>
              <a:rPr lang="cs-CZ" dirty="0">
                <a:latin typeface="Times New Roman" panose="02020603050405020304" pitchFamily="18" charset="0"/>
              </a:rPr>
              <a:t>graf nové rovnováhy</a:t>
            </a:r>
          </a:p>
          <a:p>
            <a:r>
              <a:rPr lang="cs-CZ" dirty="0">
                <a:latin typeface="Times New Roman" panose="02020603050405020304" pitchFamily="18" charset="0"/>
              </a:rPr>
              <a:t>d) jak se zm</a:t>
            </a:r>
            <a:r>
              <a:rPr lang="cs-CZ" dirty="0">
                <a:latin typeface="TimesNewRoman"/>
              </a:rPr>
              <a:t>ě</a:t>
            </a:r>
            <a:r>
              <a:rPr lang="cs-CZ" dirty="0">
                <a:latin typeface="Times New Roman" panose="02020603050405020304" pitchFamily="18" charset="0"/>
              </a:rPr>
              <a:t>ní rovnovážný produkt, zvýší-li se autonomní dan</a:t>
            </a:r>
            <a:r>
              <a:rPr lang="cs-CZ" dirty="0">
                <a:latin typeface="TimesNewRoman"/>
              </a:rPr>
              <a:t>ě </a:t>
            </a:r>
            <a:r>
              <a:rPr lang="cs-CZ" dirty="0">
                <a:latin typeface="Times New Roman" panose="02020603050405020304" pitchFamily="18" charset="0"/>
              </a:rPr>
              <a:t>o 50 mld. K</a:t>
            </a:r>
            <a:r>
              <a:rPr lang="cs-CZ" dirty="0">
                <a:latin typeface="TimesNewRoman"/>
              </a:rPr>
              <a:t>č </a:t>
            </a:r>
            <a:r>
              <a:rPr lang="cs-CZ" dirty="0">
                <a:latin typeface="Times New Roman" panose="02020603050405020304" pitchFamily="18" charset="0"/>
              </a:rPr>
              <a:t>a graficky</a:t>
            </a:r>
          </a:p>
          <a:p>
            <a:r>
              <a:rPr lang="cs-CZ" dirty="0">
                <a:latin typeface="Times New Roman" panose="02020603050405020304" pitchFamily="18" charset="0"/>
              </a:rPr>
              <a:t>novou rovnováhu</a:t>
            </a:r>
          </a:p>
          <a:p>
            <a:r>
              <a:rPr lang="cs-CZ" dirty="0">
                <a:latin typeface="Times New Roman" panose="02020603050405020304" pitchFamily="18" charset="0"/>
              </a:rPr>
              <a:t>e) jak se zm</a:t>
            </a:r>
            <a:r>
              <a:rPr lang="cs-CZ" dirty="0">
                <a:latin typeface="TimesNewRoman"/>
              </a:rPr>
              <a:t>ě</a:t>
            </a:r>
            <a:r>
              <a:rPr lang="cs-CZ" dirty="0">
                <a:latin typeface="Times New Roman" panose="02020603050405020304" pitchFamily="18" charset="0"/>
              </a:rPr>
              <a:t>ní rovnovážný produkt, zvýší-li se sazby d</a:t>
            </a:r>
            <a:r>
              <a:rPr lang="cs-CZ" dirty="0">
                <a:latin typeface="TimesNewRoman"/>
              </a:rPr>
              <a:t>ů</a:t>
            </a:r>
            <a:r>
              <a:rPr lang="cs-CZ" dirty="0">
                <a:latin typeface="Times New Roman" panose="02020603050405020304" pitchFamily="18" charset="0"/>
              </a:rPr>
              <a:t>chodové dan</a:t>
            </a:r>
            <a:r>
              <a:rPr lang="cs-CZ" dirty="0">
                <a:latin typeface="TimesNewRoman"/>
              </a:rPr>
              <a:t>ě </a:t>
            </a:r>
            <a:r>
              <a:rPr lang="cs-CZ" dirty="0">
                <a:latin typeface="Times New Roman" panose="02020603050405020304" pitchFamily="18" charset="0"/>
              </a:rPr>
              <a:t>na 30%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00"/>
    </mc:Choice>
    <mc:Fallback>
      <p:transition spd="slow" advTm="6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736979" y="300251"/>
            <a:ext cx="0" cy="60050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V="1">
            <a:off x="696036" y="6373504"/>
            <a:ext cx="9662615" cy="13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0508775" y="5936776"/>
            <a:ext cx="146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 Y (</a:t>
            </a:r>
            <a:r>
              <a:rPr lang="cs-CZ" b="1" dirty="0" err="1" smtClean="0"/>
              <a:t>mld</a:t>
            </a:r>
            <a:r>
              <a:rPr lang="cs-CZ" b="1" dirty="0" smtClean="0"/>
              <a:t> Kč)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6036" y="300251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AD</a:t>
            </a:r>
            <a:endParaRPr lang="cs-CZ" b="1" dirty="0"/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736979" y="873457"/>
            <a:ext cx="8325134" cy="55000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9266829" y="688791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45</a:t>
            </a:r>
            <a:endParaRPr lang="cs-CZ" b="1" dirty="0"/>
          </a:p>
        </p:txBody>
      </p:sp>
      <p:cxnSp>
        <p:nvCxnSpPr>
          <p:cNvPr id="13" name="Přímá spojnice 12"/>
          <p:cNvCxnSpPr/>
          <p:nvPr/>
        </p:nvCxnSpPr>
        <p:spPr>
          <a:xfrm flipV="1">
            <a:off x="777920" y="4205848"/>
            <a:ext cx="9676262" cy="1944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976507" y="4139334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</a:t>
            </a:r>
            <a:r>
              <a:rPr lang="cs-CZ" b="1" baseline="-25000" dirty="0" smtClean="0"/>
              <a:t>A 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238835" y="4118422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960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p:cxnSp>
        <p:nvCxnSpPr>
          <p:cNvPr id="18" name="Přímá spojnice 17"/>
          <p:cNvCxnSpPr/>
          <p:nvPr/>
        </p:nvCxnSpPr>
        <p:spPr>
          <a:xfrm flipV="1">
            <a:off x="736976" y="1806411"/>
            <a:ext cx="9362366" cy="259391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10140282" y="3627542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c*Y(1-t)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9826380" y="1943309"/>
            <a:ext cx="195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AD1= </a:t>
            </a:r>
            <a:r>
              <a:rPr lang="cs-CZ" b="1" dirty="0" smtClean="0"/>
              <a:t>A</a:t>
            </a:r>
            <a:r>
              <a:rPr lang="cs-CZ" b="1" baseline="-25000" dirty="0" smtClean="0"/>
              <a:t>A</a:t>
            </a:r>
            <a:r>
              <a:rPr lang="cs-CZ" b="1" dirty="0" smtClean="0"/>
              <a:t>*c*Y(1-t)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p:sp>
        <p:nvSpPr>
          <p:cNvPr id="24" name="Obdélník 23"/>
          <p:cNvSpPr/>
          <p:nvPr/>
        </p:nvSpPr>
        <p:spPr>
          <a:xfrm>
            <a:off x="4967639" y="91080"/>
            <a:ext cx="6211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AD = C</a:t>
            </a:r>
            <a:r>
              <a:rPr lang="cs-CZ" baseline="-25000" dirty="0" smtClean="0"/>
              <a:t>a</a:t>
            </a:r>
            <a:r>
              <a:rPr lang="cs-CZ" dirty="0" smtClean="0"/>
              <a:t> + c*Y – c*t*Y – c*T</a:t>
            </a:r>
            <a:r>
              <a:rPr lang="cs-CZ" baseline="-25000" dirty="0" smtClean="0"/>
              <a:t>a</a:t>
            </a:r>
            <a:r>
              <a:rPr lang="cs-CZ" dirty="0" smtClean="0"/>
              <a:t> + c*TR +</a:t>
            </a:r>
            <a:r>
              <a:rPr lang="cs-CZ" dirty="0" err="1" smtClean="0"/>
              <a:t>I</a:t>
            </a:r>
            <a:r>
              <a:rPr lang="cs-CZ" baseline="-25000" dirty="0" err="1" smtClean="0"/>
              <a:t>a</a:t>
            </a:r>
            <a:r>
              <a:rPr lang="cs-CZ" baseline="-25000" dirty="0" smtClean="0"/>
              <a:t> </a:t>
            </a:r>
            <a:r>
              <a:rPr lang="cs-CZ" dirty="0" smtClean="0"/>
              <a:t>+ G 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b="1" dirty="0" smtClean="0"/>
              <a:t>AD= A</a:t>
            </a:r>
            <a:r>
              <a:rPr lang="cs-CZ" b="1" baseline="-25000" dirty="0" smtClean="0"/>
              <a:t>A</a:t>
            </a:r>
            <a:r>
              <a:rPr lang="cs-CZ" b="1" dirty="0" smtClean="0"/>
              <a:t>*c*Y(1-t)</a:t>
            </a:r>
            <a:r>
              <a:rPr lang="cs-CZ" b="1" baseline="-25000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endParaRPr lang="cs-CZ" baseline="-25000" dirty="0"/>
          </a:p>
        </p:txBody>
      </p:sp>
      <p:cxnSp>
        <p:nvCxnSpPr>
          <p:cNvPr id="26" name="Přímá spojnice 25"/>
          <p:cNvCxnSpPr/>
          <p:nvPr/>
        </p:nvCxnSpPr>
        <p:spPr>
          <a:xfrm flipH="1">
            <a:off x="5718408" y="3031182"/>
            <a:ext cx="81890" cy="336323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5677462" y="6382245"/>
            <a:ext cx="154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Y= 2400</a:t>
            </a:r>
            <a:endParaRPr lang="cs-CZ" b="1" dirty="0"/>
          </a:p>
        </p:txBody>
      </p:sp>
      <p:cxnSp>
        <p:nvCxnSpPr>
          <p:cNvPr id="29" name="Přímá spojnice 28"/>
          <p:cNvCxnSpPr/>
          <p:nvPr/>
        </p:nvCxnSpPr>
        <p:spPr>
          <a:xfrm flipV="1">
            <a:off x="777920" y="4722125"/>
            <a:ext cx="9976516" cy="1774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10720315" y="4476250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</a:t>
            </a:r>
            <a:r>
              <a:rPr lang="cs-CZ" b="1" baseline="-25000" dirty="0" smtClean="0"/>
              <a:t>A </a:t>
            </a:r>
            <a:endParaRPr lang="cs-CZ" b="1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225187" y="4691628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880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p:cxnSp>
        <p:nvCxnSpPr>
          <p:cNvPr id="32" name="Přímá spojnice 31"/>
          <p:cNvCxnSpPr/>
          <p:nvPr/>
        </p:nvCxnSpPr>
        <p:spPr>
          <a:xfrm flipV="1">
            <a:off x="798392" y="4721474"/>
            <a:ext cx="9976516" cy="1774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10740787" y="4475599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</a:t>
            </a:r>
            <a:r>
              <a:rPr lang="cs-CZ" b="1" baseline="-25000" dirty="0" smtClean="0"/>
              <a:t>A1 </a:t>
            </a:r>
            <a:endParaRPr lang="cs-CZ" b="1" dirty="0"/>
          </a:p>
        </p:txBody>
      </p:sp>
      <p:cxnSp>
        <p:nvCxnSpPr>
          <p:cNvPr id="34" name="Přímá spojnice 33"/>
          <p:cNvCxnSpPr/>
          <p:nvPr/>
        </p:nvCxnSpPr>
        <p:spPr>
          <a:xfrm flipV="1">
            <a:off x="757448" y="2311802"/>
            <a:ext cx="9362366" cy="259391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H="1">
            <a:off x="4476467" y="3812208"/>
            <a:ext cx="40942" cy="25822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4128444" y="6410174"/>
            <a:ext cx="154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Y= 2200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9826380" y="1628686"/>
            <a:ext cx="195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AD= </a:t>
            </a:r>
            <a:r>
              <a:rPr lang="cs-CZ" b="1" dirty="0" smtClean="0"/>
              <a:t>A</a:t>
            </a:r>
            <a:r>
              <a:rPr lang="cs-CZ" b="1" baseline="-25000" dirty="0" smtClean="0"/>
              <a:t>A</a:t>
            </a:r>
            <a:r>
              <a:rPr lang="cs-CZ" b="1" dirty="0" smtClean="0"/>
              <a:t>*c*Y(1-t)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8" name="Rukopis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6680" y="18000"/>
              <a:ext cx="9617760" cy="4893840"/>
            </p14:xfrm>
          </p:contentPart>
        </mc:Choice>
        <mc:Fallback>
          <p:pic>
            <p:nvPicPr>
              <p:cNvPr id="8" name="Rukopis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7320" y="8640"/>
                <a:ext cx="9636480" cy="49125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cxnSp>
        <p:nvCxnSpPr>
          <p:cNvPr id="35" name="Přímá spojnice 34"/>
          <p:cNvCxnSpPr/>
          <p:nvPr/>
        </p:nvCxnSpPr>
        <p:spPr>
          <a:xfrm flipV="1">
            <a:off x="777920" y="5639514"/>
            <a:ext cx="9676262" cy="19448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757448" y="3745468"/>
            <a:ext cx="9362366" cy="2593917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1983666" y="4898895"/>
            <a:ext cx="0" cy="63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7356143" y="3411940"/>
            <a:ext cx="27296" cy="793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38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200"/>
    </mc:Choice>
    <mc:Fallback>
      <p:transition spd="slow" advTm="13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736979" y="300251"/>
            <a:ext cx="0" cy="60050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V="1">
            <a:off x="696036" y="6373504"/>
            <a:ext cx="9662615" cy="13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0508775" y="5936776"/>
            <a:ext cx="146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 Y (</a:t>
            </a:r>
            <a:r>
              <a:rPr lang="cs-CZ" b="1" dirty="0" err="1" smtClean="0"/>
              <a:t>mld</a:t>
            </a:r>
            <a:r>
              <a:rPr lang="cs-CZ" b="1" dirty="0" smtClean="0"/>
              <a:t> Kč)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6036" y="300251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AD</a:t>
            </a:r>
            <a:endParaRPr lang="cs-CZ" b="1" dirty="0"/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736979" y="873457"/>
            <a:ext cx="8325134" cy="55000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9266829" y="688791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45</a:t>
            </a:r>
            <a:endParaRPr lang="cs-CZ" b="1" dirty="0"/>
          </a:p>
        </p:txBody>
      </p:sp>
      <p:cxnSp>
        <p:nvCxnSpPr>
          <p:cNvPr id="13" name="Přímá spojnice 12"/>
          <p:cNvCxnSpPr/>
          <p:nvPr/>
        </p:nvCxnSpPr>
        <p:spPr>
          <a:xfrm flipV="1">
            <a:off x="777920" y="4205848"/>
            <a:ext cx="9676262" cy="1944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976507" y="4139334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</a:t>
            </a:r>
            <a:r>
              <a:rPr lang="cs-CZ" b="1" baseline="-25000" dirty="0" smtClean="0"/>
              <a:t>A 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238835" y="4118422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960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p:cxnSp>
        <p:nvCxnSpPr>
          <p:cNvPr id="18" name="Přímá spojnice 17"/>
          <p:cNvCxnSpPr/>
          <p:nvPr/>
        </p:nvCxnSpPr>
        <p:spPr>
          <a:xfrm flipV="1">
            <a:off x="736976" y="1806411"/>
            <a:ext cx="9362366" cy="259391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10140282" y="3627542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c*Y(1-t)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p:cxnSp>
        <p:nvCxnSpPr>
          <p:cNvPr id="22" name="Přímá spojnice 21"/>
          <p:cNvCxnSpPr/>
          <p:nvPr/>
        </p:nvCxnSpPr>
        <p:spPr>
          <a:xfrm flipV="1">
            <a:off x="777920" y="3786411"/>
            <a:ext cx="9362366" cy="25939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9826380" y="2351682"/>
            <a:ext cx="195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AD1= </a:t>
            </a:r>
            <a:r>
              <a:rPr lang="cs-CZ" b="1" dirty="0" smtClean="0"/>
              <a:t>A</a:t>
            </a:r>
            <a:r>
              <a:rPr lang="cs-CZ" b="1" baseline="-25000" dirty="0" smtClean="0"/>
              <a:t>A</a:t>
            </a:r>
            <a:r>
              <a:rPr lang="cs-CZ" b="1" dirty="0" smtClean="0"/>
              <a:t>*c*Y(1-t)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p:sp>
        <p:nvSpPr>
          <p:cNvPr id="24" name="Obdélník 23"/>
          <p:cNvSpPr/>
          <p:nvPr/>
        </p:nvSpPr>
        <p:spPr>
          <a:xfrm>
            <a:off x="4967639" y="91080"/>
            <a:ext cx="6211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AD = C</a:t>
            </a:r>
            <a:r>
              <a:rPr lang="cs-CZ" baseline="-25000" dirty="0" smtClean="0"/>
              <a:t>a</a:t>
            </a:r>
            <a:r>
              <a:rPr lang="cs-CZ" dirty="0" smtClean="0"/>
              <a:t> + c*Y – c*t*Y – c*T</a:t>
            </a:r>
            <a:r>
              <a:rPr lang="cs-CZ" baseline="-25000" dirty="0" smtClean="0"/>
              <a:t>a</a:t>
            </a:r>
            <a:r>
              <a:rPr lang="cs-CZ" dirty="0" smtClean="0"/>
              <a:t> + c*TR +</a:t>
            </a:r>
            <a:r>
              <a:rPr lang="cs-CZ" dirty="0" err="1" smtClean="0"/>
              <a:t>I</a:t>
            </a:r>
            <a:r>
              <a:rPr lang="cs-CZ" baseline="-25000" dirty="0" err="1" smtClean="0"/>
              <a:t>a</a:t>
            </a:r>
            <a:r>
              <a:rPr lang="cs-CZ" baseline="-25000" dirty="0" smtClean="0"/>
              <a:t> </a:t>
            </a:r>
            <a:r>
              <a:rPr lang="cs-CZ" dirty="0" smtClean="0"/>
              <a:t>+ G 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b="1" dirty="0" smtClean="0"/>
              <a:t>AD= A</a:t>
            </a:r>
            <a:r>
              <a:rPr lang="cs-CZ" b="1" baseline="-25000" dirty="0" smtClean="0"/>
              <a:t>A</a:t>
            </a:r>
            <a:r>
              <a:rPr lang="cs-CZ" b="1" dirty="0" smtClean="0"/>
              <a:t>*c*Y(1-t)</a:t>
            </a:r>
            <a:r>
              <a:rPr lang="cs-CZ" b="1" baseline="-25000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endParaRPr lang="cs-CZ" baseline="-25000" dirty="0"/>
          </a:p>
        </p:txBody>
      </p:sp>
      <p:cxnSp>
        <p:nvCxnSpPr>
          <p:cNvPr id="26" name="Přímá spojnice 25"/>
          <p:cNvCxnSpPr/>
          <p:nvPr/>
        </p:nvCxnSpPr>
        <p:spPr>
          <a:xfrm flipH="1">
            <a:off x="5718408" y="3031182"/>
            <a:ext cx="81890" cy="336323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5677462" y="6382245"/>
            <a:ext cx="154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Y= 2400</a:t>
            </a:r>
            <a:endParaRPr lang="cs-CZ" b="1" dirty="0"/>
          </a:p>
        </p:txBody>
      </p:sp>
      <p:cxnSp>
        <p:nvCxnSpPr>
          <p:cNvPr id="36" name="Přímá spojnice 35"/>
          <p:cNvCxnSpPr/>
          <p:nvPr/>
        </p:nvCxnSpPr>
        <p:spPr>
          <a:xfrm flipH="1">
            <a:off x="4763072" y="3730302"/>
            <a:ext cx="40942" cy="25822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4128444" y="6410174"/>
            <a:ext cx="154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Y= 2181,8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9826380" y="1628686"/>
            <a:ext cx="195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AD= </a:t>
            </a:r>
            <a:r>
              <a:rPr lang="cs-CZ" b="1" dirty="0" smtClean="0"/>
              <a:t>A</a:t>
            </a:r>
            <a:r>
              <a:rPr lang="cs-CZ" b="1" baseline="-25000" dirty="0" smtClean="0"/>
              <a:t>A</a:t>
            </a:r>
            <a:r>
              <a:rPr lang="cs-CZ" b="1" dirty="0" smtClean="0"/>
              <a:t>*c*Y(1-t)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p:cxnSp>
        <p:nvCxnSpPr>
          <p:cNvPr id="28" name="Přímá spojnice 27"/>
          <p:cNvCxnSpPr>
            <a:endCxn id="14" idx="2"/>
          </p:cNvCxnSpPr>
          <p:nvPr/>
        </p:nvCxnSpPr>
        <p:spPr>
          <a:xfrm flipV="1">
            <a:off x="893928" y="4508666"/>
            <a:ext cx="9601194" cy="1796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10522412" y="4197107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c*Y(1-t)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p:cxnSp>
        <p:nvCxnSpPr>
          <p:cNvPr id="37" name="Přímá spojnice 36"/>
          <p:cNvCxnSpPr/>
          <p:nvPr/>
        </p:nvCxnSpPr>
        <p:spPr>
          <a:xfrm flipV="1">
            <a:off x="777920" y="2611412"/>
            <a:ext cx="9601194" cy="1796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7" name="Rukopis 4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7840" y="419760"/>
              <a:ext cx="10859040" cy="6429600"/>
            </p14:xfrm>
          </p:contentPart>
        </mc:Choice>
        <mc:Fallback>
          <p:pic>
            <p:nvPicPr>
              <p:cNvPr id="47" name="Rukopis 4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480" y="410400"/>
                <a:ext cx="10877760" cy="6448320"/>
              </a:xfrm>
              <a:prstGeom prst="rect">
                <a:avLst/>
              </a:prstGeom>
            </p:spPr>
          </p:pic>
        </mc:Fallback>
      </mc:AlternateContent>
      <p:pic>
        <p:nvPicPr>
          <p:cNvPr id="48" name="Zvuk 4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62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250"/>
    </mc:Choice>
    <mc:Fallback>
      <p:transition spd="slow" advTm="22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Příklad k procvičení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53130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latin typeface="Times New Roman" panose="02020603050405020304" pitchFamily="18" charset="0"/>
              </a:rPr>
              <a:t>Ekonomika je složena </a:t>
            </a:r>
            <a:r>
              <a:rPr lang="cs-CZ" b="1" dirty="0" smtClean="0">
                <a:latin typeface="Times New Roman" panose="02020603050405020304" pitchFamily="18" charset="0"/>
              </a:rPr>
              <a:t>ze t</a:t>
            </a:r>
            <a:r>
              <a:rPr lang="cs-CZ" dirty="0" smtClean="0">
                <a:latin typeface="TimesNewRoman"/>
              </a:rPr>
              <a:t>ř</a:t>
            </a:r>
            <a:r>
              <a:rPr lang="cs-CZ" b="1" dirty="0" smtClean="0">
                <a:latin typeface="Times New Roman" panose="02020603050405020304" pitchFamily="18" charset="0"/>
              </a:rPr>
              <a:t>í sektor</a:t>
            </a:r>
            <a:r>
              <a:rPr lang="cs-CZ" dirty="0" smtClean="0">
                <a:latin typeface="TimesNewRoman"/>
              </a:rPr>
              <a:t>ů</a:t>
            </a:r>
            <a:r>
              <a:rPr lang="cs-CZ" dirty="0" smtClean="0">
                <a:latin typeface="Times New Roman" panose="02020603050405020304" pitchFamily="18" charset="0"/>
              </a:rPr>
              <a:t>, domácností, firem a vlády. Spot</a:t>
            </a:r>
            <a:r>
              <a:rPr lang="cs-CZ" dirty="0" smtClean="0">
                <a:latin typeface="TimesNewRoman"/>
              </a:rPr>
              <a:t>ř</a:t>
            </a:r>
            <a:r>
              <a:rPr lang="cs-CZ" dirty="0" smtClean="0">
                <a:latin typeface="Times New Roman" panose="02020603050405020304" pitchFamily="18" charset="0"/>
              </a:rPr>
              <a:t>ební funkce má tvar C = 300 + 0,6Y, plánované investice firem jsou 300 mld. K</a:t>
            </a:r>
            <a:r>
              <a:rPr lang="cs-CZ" dirty="0" smtClean="0">
                <a:latin typeface="TimesNewRoman"/>
              </a:rPr>
              <a:t>č</a:t>
            </a:r>
            <a:r>
              <a:rPr lang="cs-CZ" dirty="0" smtClean="0">
                <a:latin typeface="Times New Roman" panose="02020603050405020304" pitchFamily="18" charset="0"/>
              </a:rPr>
              <a:t>, vládní nákupy statk</a:t>
            </a:r>
            <a:r>
              <a:rPr lang="cs-CZ" dirty="0" smtClean="0">
                <a:latin typeface="TimesNewRoman"/>
              </a:rPr>
              <a:t>ů </a:t>
            </a:r>
            <a:r>
              <a:rPr lang="cs-CZ" dirty="0" smtClean="0">
                <a:latin typeface="Times New Roman" panose="02020603050405020304" pitchFamily="18" charset="0"/>
              </a:rPr>
              <a:t>G=100 </a:t>
            </a:r>
            <a:r>
              <a:rPr lang="cs-CZ" dirty="0" err="1" smtClean="0">
                <a:latin typeface="Times New Roman" panose="02020603050405020304" pitchFamily="18" charset="0"/>
              </a:rPr>
              <a:t>mld</a:t>
            </a:r>
            <a:r>
              <a:rPr lang="cs-CZ" dirty="0" smtClean="0">
                <a:latin typeface="Times New Roman" panose="02020603050405020304" pitchFamily="18" charset="0"/>
              </a:rPr>
              <a:t>, transferové platby TR=50 mld., velikost autonomních daní T</a:t>
            </a:r>
            <a:r>
              <a:rPr lang="cs-CZ" sz="1400" b="0" i="0" u="none" strike="noStrike" baseline="0" dirty="0" smtClean="0">
                <a:latin typeface="Times New Roman" panose="02020603050405020304" pitchFamily="18" charset="0"/>
              </a:rPr>
              <a:t>A</a:t>
            </a:r>
            <a:r>
              <a:rPr lang="cs-CZ" dirty="0" smtClean="0">
                <a:latin typeface="Times New Roman" panose="02020603050405020304" pitchFamily="18" charset="0"/>
              </a:rPr>
              <a:t>=100 mld. K</a:t>
            </a:r>
            <a:r>
              <a:rPr lang="cs-CZ" dirty="0" smtClean="0">
                <a:latin typeface="TimesNewRoman"/>
              </a:rPr>
              <a:t>č </a:t>
            </a:r>
            <a:r>
              <a:rPr lang="cs-CZ" dirty="0" smtClean="0">
                <a:latin typeface="Times New Roman" panose="02020603050405020304" pitchFamily="18" charset="0"/>
              </a:rPr>
              <a:t>a sazba d</a:t>
            </a:r>
            <a:r>
              <a:rPr lang="cs-CZ" dirty="0" smtClean="0">
                <a:latin typeface="TimesNewRoman"/>
              </a:rPr>
              <a:t>ů</a:t>
            </a:r>
            <a:r>
              <a:rPr lang="cs-CZ" dirty="0" smtClean="0">
                <a:latin typeface="Times New Roman" panose="02020603050405020304" pitchFamily="18" charset="0"/>
              </a:rPr>
              <a:t>chodové dan</a:t>
            </a:r>
            <a:r>
              <a:rPr lang="cs-CZ" dirty="0" smtClean="0">
                <a:latin typeface="TimesNewRoman"/>
              </a:rPr>
              <a:t>ě </a:t>
            </a:r>
            <a:r>
              <a:rPr lang="cs-CZ" dirty="0" smtClean="0">
                <a:latin typeface="Times New Roman" panose="02020603050405020304" pitchFamily="18" charset="0"/>
              </a:rPr>
              <a:t>t=0,2.</a:t>
            </a:r>
          </a:p>
          <a:p>
            <a:r>
              <a:rPr lang="cs-CZ" dirty="0" smtClean="0">
                <a:latin typeface="Times New Roman" panose="02020603050405020304" pitchFamily="18" charset="0"/>
              </a:rPr>
              <a:t>a) vypo</a:t>
            </a:r>
            <a:r>
              <a:rPr lang="cs-CZ" dirty="0" smtClean="0">
                <a:latin typeface="TimesNewRoman"/>
              </a:rPr>
              <a:t>č</a:t>
            </a:r>
            <a:r>
              <a:rPr lang="cs-CZ" dirty="0" smtClean="0">
                <a:latin typeface="Times New Roman" panose="02020603050405020304" pitchFamily="18" charset="0"/>
              </a:rPr>
              <a:t>t</a:t>
            </a:r>
            <a:r>
              <a:rPr lang="cs-CZ" dirty="0" smtClean="0">
                <a:latin typeface="TimesNewRoman"/>
              </a:rPr>
              <a:t>ě</a:t>
            </a:r>
            <a:r>
              <a:rPr lang="cs-CZ" dirty="0" smtClean="0">
                <a:latin typeface="Times New Roman" panose="02020603050405020304" pitchFamily="18" charset="0"/>
              </a:rPr>
              <a:t>te rovnovážný produkt a graficky znázorn</a:t>
            </a:r>
            <a:r>
              <a:rPr lang="cs-CZ" dirty="0" smtClean="0">
                <a:latin typeface="TimesNewRoman"/>
              </a:rPr>
              <a:t>ě</a:t>
            </a:r>
            <a:r>
              <a:rPr lang="cs-CZ" dirty="0" smtClean="0">
                <a:latin typeface="Times New Roman" panose="02020603050405020304" pitchFamily="18" charset="0"/>
              </a:rPr>
              <a:t>te</a:t>
            </a:r>
          </a:p>
          <a:p>
            <a:r>
              <a:rPr lang="cs-CZ" dirty="0" smtClean="0">
                <a:latin typeface="Times New Roman" panose="02020603050405020304" pitchFamily="18" charset="0"/>
              </a:rPr>
              <a:t>b) vypo</a:t>
            </a:r>
            <a:r>
              <a:rPr lang="cs-CZ" dirty="0" smtClean="0">
                <a:latin typeface="TimesNewRoman"/>
              </a:rPr>
              <a:t>č</a:t>
            </a:r>
            <a:r>
              <a:rPr lang="cs-CZ" dirty="0" smtClean="0">
                <a:latin typeface="Times New Roman" panose="02020603050405020304" pitchFamily="18" charset="0"/>
              </a:rPr>
              <a:t>t</a:t>
            </a:r>
            <a:r>
              <a:rPr lang="cs-CZ" dirty="0" smtClean="0">
                <a:latin typeface="TimesNewRoman"/>
              </a:rPr>
              <a:t>ě</a:t>
            </a:r>
            <a:r>
              <a:rPr lang="cs-CZ" dirty="0" smtClean="0">
                <a:latin typeface="Times New Roman" panose="02020603050405020304" pitchFamily="18" charset="0"/>
              </a:rPr>
              <a:t>te multiplikátor vládních výdaj</a:t>
            </a:r>
            <a:r>
              <a:rPr lang="cs-CZ" dirty="0" smtClean="0">
                <a:latin typeface="TimesNewRoman"/>
              </a:rPr>
              <a:t>ů </a:t>
            </a:r>
            <a:r>
              <a:rPr lang="cs-CZ" dirty="0" smtClean="0">
                <a:latin typeface="Times New Roman" panose="02020603050405020304" pitchFamily="18" charset="0"/>
              </a:rPr>
              <a:t>a multiplikátor autonomních daní</a:t>
            </a:r>
          </a:p>
          <a:p>
            <a:r>
              <a:rPr lang="cs-CZ" dirty="0" smtClean="0">
                <a:latin typeface="Times New Roman" panose="02020603050405020304" pitchFamily="18" charset="0"/>
              </a:rPr>
              <a:t>c) jak se zm</a:t>
            </a:r>
            <a:r>
              <a:rPr lang="cs-CZ" dirty="0" smtClean="0">
                <a:latin typeface="TimesNewRoman"/>
              </a:rPr>
              <a:t>ě</a:t>
            </a:r>
            <a:r>
              <a:rPr lang="cs-CZ" dirty="0" smtClean="0">
                <a:latin typeface="Times New Roman" panose="02020603050405020304" pitchFamily="18" charset="0"/>
              </a:rPr>
              <a:t>ní rovnovážný produkt, klesnou-li vládní výdaje o 80 mld. K</a:t>
            </a:r>
            <a:r>
              <a:rPr lang="cs-CZ" dirty="0" smtClean="0">
                <a:latin typeface="TimesNewRoman"/>
              </a:rPr>
              <a:t>č </a:t>
            </a:r>
          </a:p>
          <a:p>
            <a:r>
              <a:rPr lang="cs-CZ" dirty="0" smtClean="0">
                <a:latin typeface="Times New Roman" panose="02020603050405020304" pitchFamily="18" charset="0"/>
              </a:rPr>
              <a:t>d) jak se zm</a:t>
            </a:r>
            <a:r>
              <a:rPr lang="cs-CZ" dirty="0" smtClean="0">
                <a:latin typeface="TimesNewRoman"/>
              </a:rPr>
              <a:t>ě</a:t>
            </a:r>
            <a:r>
              <a:rPr lang="cs-CZ" dirty="0" smtClean="0">
                <a:latin typeface="Times New Roman" panose="02020603050405020304" pitchFamily="18" charset="0"/>
              </a:rPr>
              <a:t>ní rovnovážný produkt, zvýší-li se autonomní dan</a:t>
            </a:r>
            <a:r>
              <a:rPr lang="cs-CZ" dirty="0" smtClean="0">
                <a:latin typeface="TimesNewRoman"/>
              </a:rPr>
              <a:t>ě </a:t>
            </a:r>
            <a:r>
              <a:rPr lang="cs-CZ" dirty="0" smtClean="0">
                <a:latin typeface="Times New Roman" panose="02020603050405020304" pitchFamily="18" charset="0"/>
              </a:rPr>
              <a:t>o 50 mld. K</a:t>
            </a:r>
            <a:r>
              <a:rPr lang="cs-CZ" dirty="0" smtClean="0">
                <a:latin typeface="TimesNewRoman"/>
              </a:rPr>
              <a:t>č </a:t>
            </a:r>
            <a:r>
              <a:rPr lang="cs-CZ" dirty="0" smtClean="0">
                <a:latin typeface="Times New Roman" panose="02020603050405020304" pitchFamily="18" charset="0"/>
              </a:rPr>
              <a:t>e) jak se zm</a:t>
            </a:r>
            <a:r>
              <a:rPr lang="cs-CZ" dirty="0" smtClean="0">
                <a:latin typeface="TimesNewRoman"/>
              </a:rPr>
              <a:t>ě</a:t>
            </a:r>
            <a:r>
              <a:rPr lang="cs-CZ" dirty="0" smtClean="0">
                <a:latin typeface="Times New Roman" panose="02020603050405020304" pitchFamily="18" charset="0"/>
              </a:rPr>
              <a:t>ní rovnovážný produkt, zvýší-li se sazby d</a:t>
            </a:r>
            <a:r>
              <a:rPr lang="cs-CZ" dirty="0" smtClean="0">
                <a:latin typeface="TimesNewRoman"/>
              </a:rPr>
              <a:t>ů</a:t>
            </a:r>
            <a:r>
              <a:rPr lang="cs-CZ" dirty="0" smtClean="0">
                <a:latin typeface="Times New Roman" panose="02020603050405020304" pitchFamily="18" charset="0"/>
              </a:rPr>
              <a:t>chodové dan</a:t>
            </a:r>
            <a:r>
              <a:rPr lang="cs-CZ" dirty="0" smtClean="0">
                <a:latin typeface="TimesNewRoman"/>
              </a:rPr>
              <a:t>ě </a:t>
            </a:r>
            <a:r>
              <a:rPr lang="cs-CZ" dirty="0" smtClean="0">
                <a:latin typeface="Times New Roman" panose="02020603050405020304" pitchFamily="18" charset="0"/>
              </a:rPr>
              <a:t>na 30% a graficky novou rovnováhu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6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24"/>
    </mc:Choice>
    <mc:Fallback>
      <p:transition spd="slow" advTm="41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8182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latin typeface="Times New Roman" panose="02020603050405020304" pitchFamily="18" charset="0"/>
              </a:rPr>
              <a:t>1a) </a:t>
            </a:r>
            <a:r>
              <a:rPr lang="cs-CZ" sz="3100" dirty="0" smtClean="0">
                <a:latin typeface="Arial Black" panose="020B0A04020102020204" pitchFamily="34" charset="0"/>
              </a:rPr>
              <a:t>vypočtěte rovnovážný produkt (Y) a </a:t>
            </a:r>
            <a:r>
              <a:rPr lang="cs-CZ" sz="2700" dirty="0" smtClean="0">
                <a:latin typeface="Arial Black" panose="020B0A04020102020204" pitchFamily="34" charset="0"/>
              </a:rPr>
              <a:t>graficky znázorněte</a:t>
            </a:r>
            <a:r>
              <a:rPr lang="cs-CZ" sz="3100" dirty="0" smtClean="0">
                <a:latin typeface="Arial Black" panose="020B0A04020102020204" pitchFamily="34" charset="0"/>
              </a:rPr>
              <a:t/>
            </a:r>
            <a:br>
              <a:rPr lang="cs-CZ" sz="3100" dirty="0" smtClean="0">
                <a:latin typeface="Arial Black" panose="020B0A04020102020204" pitchFamily="34" charset="0"/>
              </a:rPr>
            </a:br>
            <a:r>
              <a:rPr lang="cs-CZ" sz="1300" dirty="0" smtClean="0">
                <a:latin typeface="Times New Roman" panose="02020603050405020304" pitchFamily="18" charset="0"/>
              </a:rPr>
              <a:t>Spot</a:t>
            </a:r>
            <a:r>
              <a:rPr lang="cs-CZ" sz="1300" dirty="0" smtClean="0">
                <a:latin typeface="TimesNewRoman"/>
              </a:rPr>
              <a:t>ř</a:t>
            </a:r>
            <a:r>
              <a:rPr lang="cs-CZ" sz="1300" dirty="0" smtClean="0">
                <a:latin typeface="Times New Roman" panose="02020603050405020304" pitchFamily="18" charset="0"/>
              </a:rPr>
              <a:t>ební funkce má tvar </a:t>
            </a:r>
            <a:r>
              <a:rPr lang="cs-CZ" sz="1300" b="1" dirty="0" smtClean="0">
                <a:latin typeface="Times New Roman" panose="02020603050405020304" pitchFamily="18" charset="0"/>
              </a:rPr>
              <a:t>C  = 300 + 0,8Y</a:t>
            </a:r>
            <a:r>
              <a:rPr lang="cs-CZ" sz="1300" dirty="0" smtClean="0">
                <a:latin typeface="Times New Roman" panose="02020603050405020304" pitchFamily="18" charset="0"/>
              </a:rPr>
              <a:t>, plánované investice firem jsou 500 mld. K</a:t>
            </a:r>
            <a:r>
              <a:rPr lang="cs-CZ" sz="1300" dirty="0" smtClean="0">
                <a:latin typeface="TimesNewRoman"/>
              </a:rPr>
              <a:t>č</a:t>
            </a:r>
            <a:r>
              <a:rPr lang="cs-CZ" sz="1300" dirty="0" smtClean="0">
                <a:latin typeface="Times New Roman" panose="02020603050405020304" pitchFamily="18" charset="0"/>
              </a:rPr>
              <a:t>, vládní nákupy statk</a:t>
            </a:r>
            <a:r>
              <a:rPr lang="cs-CZ" sz="1300" dirty="0" smtClean="0">
                <a:latin typeface="TimesNewRoman"/>
              </a:rPr>
              <a:t>ů </a:t>
            </a:r>
            <a:r>
              <a:rPr lang="cs-CZ" sz="1300" dirty="0" smtClean="0">
                <a:latin typeface="Times New Roman" panose="02020603050405020304" pitchFamily="18" charset="0"/>
              </a:rPr>
              <a:t>G=200 mld.  K</a:t>
            </a:r>
            <a:r>
              <a:rPr lang="cs-CZ" sz="1300" dirty="0" smtClean="0">
                <a:latin typeface="TimesNewRoman"/>
              </a:rPr>
              <a:t>č </a:t>
            </a:r>
            <a:r>
              <a:rPr lang="cs-CZ" sz="1300" dirty="0" smtClean="0">
                <a:latin typeface="Times New Roman" panose="02020603050405020304" pitchFamily="18" charset="0"/>
              </a:rPr>
              <a:t>transferové platby TR=50 mld., velikost autonomních daní T</a:t>
            </a:r>
            <a:r>
              <a:rPr lang="cs-CZ" sz="1300" b="0" i="0" u="none" strike="noStrike" baseline="0" dirty="0" smtClean="0">
                <a:latin typeface="Times New Roman" panose="02020603050405020304" pitchFamily="18" charset="0"/>
              </a:rPr>
              <a:t>A</a:t>
            </a:r>
            <a:r>
              <a:rPr lang="cs-CZ" sz="1300" dirty="0" smtClean="0">
                <a:latin typeface="Times New Roman" panose="02020603050405020304" pitchFamily="18" charset="0"/>
              </a:rPr>
              <a:t>=100 mld. K</a:t>
            </a:r>
            <a:r>
              <a:rPr lang="cs-CZ" sz="1300" dirty="0" smtClean="0">
                <a:latin typeface="TimesNewRoman"/>
              </a:rPr>
              <a:t>č </a:t>
            </a:r>
            <a:r>
              <a:rPr lang="cs-CZ" sz="1300" dirty="0" smtClean="0">
                <a:latin typeface="Times New Roman" panose="02020603050405020304" pitchFamily="18" charset="0"/>
              </a:rPr>
              <a:t>a sazba d</a:t>
            </a:r>
            <a:r>
              <a:rPr lang="cs-CZ" sz="1300" dirty="0" smtClean="0">
                <a:latin typeface="TimesNewRoman"/>
              </a:rPr>
              <a:t>ů</a:t>
            </a:r>
            <a:r>
              <a:rPr lang="cs-CZ" sz="1300" dirty="0" smtClean="0">
                <a:latin typeface="Times New Roman" panose="02020603050405020304" pitchFamily="18" charset="0"/>
              </a:rPr>
              <a:t>chodové dan</a:t>
            </a:r>
            <a:r>
              <a:rPr lang="cs-CZ" sz="1300" dirty="0" smtClean="0">
                <a:latin typeface="TimesNewRoman"/>
              </a:rPr>
              <a:t>ě </a:t>
            </a:r>
            <a:r>
              <a:rPr lang="cs-CZ" sz="1300" dirty="0" smtClean="0">
                <a:latin typeface="Times New Roman" panose="02020603050405020304" pitchFamily="18" charset="0"/>
              </a:rPr>
              <a:t>t=0,25.</a:t>
            </a:r>
            <a:br>
              <a:rPr lang="cs-CZ" sz="1300" dirty="0" smtClean="0">
                <a:latin typeface="Times New Roman" panose="02020603050405020304" pitchFamily="18" charset="0"/>
              </a:rPr>
            </a:br>
            <a:endParaRPr lang="cs-CZ" sz="1300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smtClean="0"/>
              <a:t>AD  = Y </a:t>
            </a:r>
          </a:p>
          <a:p>
            <a:r>
              <a:rPr lang="cs-CZ" dirty="0" smtClean="0"/>
              <a:t>AD = C + </a:t>
            </a:r>
            <a:r>
              <a:rPr lang="cs-CZ" dirty="0" err="1" smtClean="0"/>
              <a:t>I</a:t>
            </a:r>
            <a:r>
              <a:rPr lang="cs-CZ" baseline="-25000" dirty="0" err="1" smtClean="0"/>
              <a:t>a</a:t>
            </a:r>
            <a:r>
              <a:rPr lang="cs-CZ" dirty="0" smtClean="0"/>
              <a:t> + G   C = Ca + c*Y – T</a:t>
            </a:r>
            <a:r>
              <a:rPr lang="cs-CZ" baseline="-25000" dirty="0" smtClean="0"/>
              <a:t>T</a:t>
            </a:r>
            <a:r>
              <a:rPr lang="cs-CZ" dirty="0" smtClean="0"/>
              <a:t>+TR    </a:t>
            </a:r>
          </a:p>
          <a:p>
            <a:r>
              <a:rPr lang="cs-CZ" dirty="0" smtClean="0"/>
              <a:t>AD = C</a:t>
            </a:r>
            <a:r>
              <a:rPr lang="cs-CZ" baseline="-25000" dirty="0"/>
              <a:t>a</a:t>
            </a:r>
            <a:r>
              <a:rPr lang="cs-CZ" dirty="0" smtClean="0"/>
              <a:t> + c*Y – c*t*Y – c*T</a:t>
            </a:r>
            <a:r>
              <a:rPr lang="cs-CZ" baseline="-25000" dirty="0"/>
              <a:t>a</a:t>
            </a:r>
            <a:r>
              <a:rPr lang="cs-CZ" dirty="0" smtClean="0"/>
              <a:t> + c*TR +</a:t>
            </a:r>
            <a:r>
              <a:rPr lang="cs-CZ" dirty="0" err="1" smtClean="0"/>
              <a:t>I</a:t>
            </a:r>
            <a:r>
              <a:rPr lang="cs-CZ" baseline="-25000" dirty="0" err="1" smtClean="0"/>
              <a:t>a</a:t>
            </a:r>
            <a:r>
              <a:rPr lang="cs-CZ" baseline="-25000" dirty="0" smtClean="0"/>
              <a:t> </a:t>
            </a:r>
            <a:r>
              <a:rPr lang="cs-CZ" dirty="0"/>
              <a:t>+ </a:t>
            </a:r>
            <a:r>
              <a:rPr lang="cs-CZ" dirty="0" smtClean="0"/>
              <a:t>G</a:t>
            </a:r>
          </a:p>
          <a:p>
            <a:r>
              <a:rPr lang="cs-CZ" dirty="0" smtClean="0">
                <a:latin typeface="Times New Roman" panose="02020603050405020304" pitchFamily="18" charset="0"/>
              </a:rPr>
              <a:t> AD =  300 + </a:t>
            </a:r>
            <a:r>
              <a:rPr lang="cs-C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0,8*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Y </a:t>
            </a:r>
            <a:r>
              <a:rPr lang="cs-CZ" dirty="0" smtClean="0">
                <a:latin typeface="Times New Roman" panose="02020603050405020304" pitchFamily="18" charset="0"/>
              </a:rPr>
              <a:t>– 0,8* 0,25*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Y</a:t>
            </a:r>
            <a:r>
              <a:rPr lang="cs-CZ" dirty="0" smtClean="0">
                <a:latin typeface="Times New Roman" panose="02020603050405020304" pitchFamily="18" charset="0"/>
              </a:rPr>
              <a:t> -0,8*100 +0,8*50+500 +200</a:t>
            </a:r>
          </a:p>
          <a:p>
            <a:r>
              <a:rPr lang="cs-CZ" dirty="0" smtClean="0">
                <a:latin typeface="Times New Roman" panose="02020603050405020304" pitchFamily="18" charset="0"/>
              </a:rPr>
              <a:t>AD = 300 +0,8Y-0,2Y -80 +40+500+200</a:t>
            </a:r>
          </a:p>
          <a:p>
            <a:r>
              <a:rPr lang="cs-CZ" dirty="0" smtClean="0">
                <a:latin typeface="Times New Roman" panose="02020603050405020304" pitchFamily="18" charset="0"/>
              </a:rPr>
              <a:t>AD = 960 +0,6Y </a:t>
            </a:r>
          </a:p>
          <a:p>
            <a:r>
              <a:rPr lang="cs-CZ" b="1" dirty="0" smtClean="0">
                <a:latin typeface="Times New Roman" panose="02020603050405020304" pitchFamily="18" charset="0"/>
              </a:rPr>
              <a:t>AD = Y </a:t>
            </a:r>
            <a:r>
              <a:rPr lang="cs-CZ" dirty="0" smtClean="0">
                <a:latin typeface="Times New Roman" panose="02020603050405020304" pitchFamily="18" charset="0"/>
              </a:rPr>
              <a:t>=  960 + 0,6Y </a:t>
            </a:r>
          </a:p>
          <a:p>
            <a:r>
              <a:rPr lang="cs-CZ" dirty="0" smtClean="0">
                <a:latin typeface="Times New Roman" panose="02020603050405020304" pitchFamily="18" charset="0"/>
              </a:rPr>
              <a:t>Y -0,6Y = 960 </a:t>
            </a:r>
          </a:p>
          <a:p>
            <a:r>
              <a:rPr lang="cs-CZ" dirty="0" smtClean="0">
                <a:latin typeface="Times New Roman" panose="02020603050405020304" pitchFamily="18" charset="0"/>
              </a:rPr>
              <a:t>0,4Y = 960 / 0,4</a:t>
            </a:r>
          </a:p>
          <a:p>
            <a:r>
              <a:rPr lang="cs-CZ" dirty="0" smtClean="0">
                <a:latin typeface="Times New Roman" panose="02020603050405020304" pitchFamily="18" charset="0"/>
              </a:rPr>
              <a:t>Y = 2400 </a:t>
            </a:r>
            <a:r>
              <a:rPr lang="cs-CZ" dirty="0" err="1" smtClean="0">
                <a:latin typeface="Times New Roman" panose="02020603050405020304" pitchFamily="18" charset="0"/>
              </a:rPr>
              <a:t>mld</a:t>
            </a:r>
            <a:r>
              <a:rPr lang="cs-CZ" dirty="0" smtClean="0">
                <a:latin typeface="Times New Roman" panose="02020603050405020304" pitchFamily="18" charset="0"/>
              </a:rPr>
              <a:t> Kč </a:t>
            </a:r>
            <a:endParaRPr lang="cs-CZ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latin typeface="Times New Roman" panose="02020603050405020304" pitchFamily="18" charset="0"/>
              </a:rPr>
              <a:t>Spot</a:t>
            </a:r>
            <a:r>
              <a:rPr lang="cs-CZ" sz="1600" dirty="0" smtClean="0">
                <a:latin typeface="TimesNewRoman"/>
              </a:rPr>
              <a:t>ř</a:t>
            </a:r>
            <a:r>
              <a:rPr lang="cs-CZ" sz="1600" dirty="0" smtClean="0">
                <a:latin typeface="Times New Roman" panose="02020603050405020304" pitchFamily="18" charset="0"/>
              </a:rPr>
              <a:t>ební funkce má tvar </a:t>
            </a:r>
            <a:r>
              <a:rPr lang="cs-CZ" sz="1600" b="1" dirty="0" smtClean="0">
                <a:latin typeface="Times New Roman" panose="02020603050405020304" pitchFamily="18" charset="0"/>
              </a:rPr>
              <a:t>C  = 300 + 0,8Y</a:t>
            </a:r>
            <a:r>
              <a:rPr lang="cs-CZ" sz="1600" dirty="0" smtClean="0">
                <a:latin typeface="Times New Roman" panose="02020603050405020304" pitchFamily="18" charset="0"/>
              </a:rPr>
              <a:t>, plánované investice firem jsou 500 mld. K</a:t>
            </a:r>
            <a:r>
              <a:rPr lang="cs-CZ" sz="1600" dirty="0" smtClean="0">
                <a:latin typeface="TimesNewRoman"/>
              </a:rPr>
              <a:t>č</a:t>
            </a:r>
            <a:r>
              <a:rPr lang="cs-CZ" sz="1600" dirty="0" smtClean="0">
                <a:latin typeface="Times New Roman" panose="02020603050405020304" pitchFamily="18" charset="0"/>
              </a:rPr>
              <a:t>, vládní nákupy statk</a:t>
            </a:r>
            <a:r>
              <a:rPr lang="cs-CZ" sz="1600" dirty="0" smtClean="0">
                <a:latin typeface="TimesNewRoman"/>
              </a:rPr>
              <a:t>ů </a:t>
            </a:r>
            <a:r>
              <a:rPr lang="cs-CZ" sz="1600" dirty="0" smtClean="0">
                <a:latin typeface="Times New Roman" panose="02020603050405020304" pitchFamily="18" charset="0"/>
              </a:rPr>
              <a:t>G=200 mld.</a:t>
            </a:r>
          </a:p>
          <a:p>
            <a:pPr marL="0" indent="0">
              <a:buNone/>
            </a:pPr>
            <a:r>
              <a:rPr lang="cs-CZ" sz="1600" dirty="0" smtClean="0">
                <a:latin typeface="Times New Roman" panose="02020603050405020304" pitchFamily="18" charset="0"/>
              </a:rPr>
              <a:t>K</a:t>
            </a:r>
            <a:r>
              <a:rPr lang="cs-CZ" sz="1600" dirty="0" smtClean="0">
                <a:latin typeface="TimesNewRoman"/>
              </a:rPr>
              <a:t>č </a:t>
            </a:r>
            <a:r>
              <a:rPr lang="cs-CZ" sz="1600" dirty="0" smtClean="0">
                <a:latin typeface="Times New Roman" panose="02020603050405020304" pitchFamily="18" charset="0"/>
              </a:rPr>
              <a:t>transferové platby TR=50 mld., velikost autonomních daní T</a:t>
            </a:r>
            <a:r>
              <a:rPr lang="cs-CZ" sz="1000" b="0" i="0" u="none" strike="noStrike" baseline="0" dirty="0" smtClean="0">
                <a:latin typeface="Times New Roman" panose="02020603050405020304" pitchFamily="18" charset="0"/>
              </a:rPr>
              <a:t>A</a:t>
            </a:r>
            <a:r>
              <a:rPr lang="cs-CZ" sz="1600" dirty="0" smtClean="0">
                <a:latin typeface="Times New Roman" panose="02020603050405020304" pitchFamily="18" charset="0"/>
              </a:rPr>
              <a:t>=100 mld. K</a:t>
            </a:r>
            <a:r>
              <a:rPr lang="cs-CZ" sz="1600" dirty="0" smtClean="0">
                <a:latin typeface="TimesNewRoman"/>
              </a:rPr>
              <a:t>č </a:t>
            </a:r>
            <a:r>
              <a:rPr lang="cs-CZ" sz="1600" dirty="0" smtClean="0">
                <a:latin typeface="Times New Roman" panose="02020603050405020304" pitchFamily="18" charset="0"/>
              </a:rPr>
              <a:t>a sazba d</a:t>
            </a:r>
            <a:r>
              <a:rPr lang="cs-CZ" sz="1600" dirty="0" smtClean="0">
                <a:latin typeface="TimesNewRoman"/>
              </a:rPr>
              <a:t>ů</a:t>
            </a:r>
            <a:r>
              <a:rPr lang="cs-CZ" sz="1600" dirty="0" smtClean="0">
                <a:latin typeface="Times New Roman" panose="02020603050405020304" pitchFamily="18" charset="0"/>
              </a:rPr>
              <a:t>chodové dan</a:t>
            </a:r>
            <a:r>
              <a:rPr lang="cs-CZ" sz="1600" dirty="0" smtClean="0">
                <a:latin typeface="TimesNewRoman"/>
              </a:rPr>
              <a:t>ě </a:t>
            </a:r>
            <a:r>
              <a:rPr lang="cs-CZ" sz="1600" dirty="0" smtClean="0">
                <a:latin typeface="Times New Roman" panose="02020603050405020304" pitchFamily="18" charset="0"/>
              </a:rPr>
              <a:t>t=0,25.</a:t>
            </a:r>
          </a:p>
          <a:p>
            <a:endParaRPr lang="cs-CZ" dirty="0" smtClean="0"/>
          </a:p>
          <a:p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Rukopis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73440" y="955440"/>
              <a:ext cx="8242200" cy="4706280"/>
            </p14:xfrm>
          </p:contentPart>
        </mc:Choice>
        <mc:Fallback>
          <p:pic>
            <p:nvPicPr>
              <p:cNvPr id="4" name="Rukopis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4080" y="946080"/>
                <a:ext cx="8260920" cy="4725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3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110"/>
    </mc:Choice>
    <mc:Fallback>
      <p:transition spd="slow" advTm="62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8" y="42095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1a) Graficky znázorněno</a:t>
            </a:r>
            <a:endParaRPr lang="cs-CZ" dirty="0">
              <a:latin typeface="Arial Black" panose="020B0A0402010202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838200" y="1569493"/>
            <a:ext cx="0" cy="4790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838200" y="6318913"/>
            <a:ext cx="7650707" cy="13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838200" y="1569493"/>
            <a:ext cx="6204045" cy="479036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838199" y="4244454"/>
            <a:ext cx="8264858" cy="1774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941696" y="2129051"/>
            <a:ext cx="8202304" cy="41284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838198" y="1682087"/>
            <a:ext cx="8142029" cy="27397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8079474" y="5725237"/>
            <a:ext cx="60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Y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9130351" y="4193275"/>
            <a:ext cx="60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</a:t>
            </a:r>
            <a:r>
              <a:rPr lang="cs-CZ" baseline="-25000" dirty="0" smtClean="0"/>
              <a:t>A</a:t>
            </a:r>
            <a:endParaRPr lang="cs-CZ" baseline="-250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9288437" y="2146111"/>
            <a:ext cx="153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c*Y *(1-t)</a:t>
            </a:r>
            <a:endParaRPr lang="cs-CZ" baseline="-250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052445" y="1549067"/>
            <a:ext cx="153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AD</a:t>
            </a:r>
            <a:endParaRPr lang="cs-CZ" b="1" baseline="-250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6954670" y="1334491"/>
            <a:ext cx="153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45</a:t>
            </a:r>
            <a:r>
              <a:rPr lang="cs-CZ" b="1" baseline="30000" dirty="0"/>
              <a:t>0</a:t>
            </a:r>
            <a:endParaRPr lang="cs-CZ" b="1" baseline="-250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294562" y="1540537"/>
            <a:ext cx="153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AD</a:t>
            </a:r>
            <a:endParaRPr lang="cs-CZ" b="1" baseline="-25000" dirty="0"/>
          </a:p>
        </p:txBody>
      </p:sp>
      <p:sp>
        <p:nvSpPr>
          <p:cNvPr id="24" name="Obdélník 23"/>
          <p:cNvSpPr/>
          <p:nvPr/>
        </p:nvSpPr>
        <p:spPr>
          <a:xfrm>
            <a:off x="2306472" y="179358"/>
            <a:ext cx="11241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/>
              <a:t>AD = C</a:t>
            </a:r>
            <a:r>
              <a:rPr lang="cs-CZ" baseline="-25000" dirty="0" smtClean="0"/>
              <a:t>a</a:t>
            </a:r>
            <a:r>
              <a:rPr lang="cs-CZ" dirty="0" smtClean="0"/>
              <a:t> + c*Y – c*t*Y – c*T</a:t>
            </a:r>
            <a:r>
              <a:rPr lang="cs-CZ" baseline="-25000" dirty="0" smtClean="0"/>
              <a:t>a</a:t>
            </a:r>
            <a:r>
              <a:rPr lang="cs-CZ" dirty="0" smtClean="0"/>
              <a:t> + c*TR +</a:t>
            </a:r>
            <a:r>
              <a:rPr lang="cs-CZ" dirty="0" err="1" smtClean="0"/>
              <a:t>I</a:t>
            </a:r>
            <a:r>
              <a:rPr lang="cs-CZ" baseline="-25000" dirty="0" err="1" smtClean="0"/>
              <a:t>a</a:t>
            </a:r>
            <a:r>
              <a:rPr lang="cs-CZ" baseline="-25000" dirty="0" smtClean="0"/>
              <a:t> </a:t>
            </a:r>
            <a:r>
              <a:rPr lang="cs-CZ" dirty="0" smtClean="0"/>
              <a:t>+ G</a:t>
            </a:r>
          </a:p>
          <a:p>
            <a:pPr algn="ctr"/>
            <a:r>
              <a:rPr lang="cs-CZ" dirty="0" smtClean="0">
                <a:latin typeface="Times New Roman" panose="02020603050405020304" pitchFamily="18" charset="0"/>
              </a:rPr>
              <a:t> AD =  300 + </a:t>
            </a:r>
            <a:r>
              <a:rPr lang="cs-C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0,8*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Y </a:t>
            </a:r>
            <a:r>
              <a:rPr lang="cs-CZ" dirty="0" smtClean="0">
                <a:latin typeface="Times New Roman" panose="02020603050405020304" pitchFamily="18" charset="0"/>
              </a:rPr>
              <a:t>– 0,8* 0,25*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Y</a:t>
            </a:r>
            <a:r>
              <a:rPr lang="cs-CZ" dirty="0" smtClean="0">
                <a:latin typeface="Times New Roman" panose="02020603050405020304" pitchFamily="18" charset="0"/>
              </a:rPr>
              <a:t> -0,8*100 +0,8*50+500 +200</a:t>
            </a:r>
            <a:endParaRPr lang="cs-CZ" dirty="0" smtClean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0" name="Rukopis 2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0" y="187560"/>
              <a:ext cx="11082240" cy="6590520"/>
            </p14:xfrm>
          </p:contentPart>
        </mc:Choice>
        <mc:Fallback>
          <p:pic>
            <p:nvPicPr>
              <p:cNvPr id="30" name="Rukopis 2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360" y="178200"/>
                <a:ext cx="11100960" cy="660924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Zvu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1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060"/>
    </mc:Choice>
    <mc:Fallback>
      <p:transition spd="slow" advTm="308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84" x="3759200" y="3768725"/>
          <p14:tracePt t="7503" x="3473450" y="3616325"/>
          <p14:tracePt t="7515" x="3241675" y="3500438"/>
          <p14:tracePt t="7532" x="2965450" y="3375025"/>
          <p14:tracePt t="7548" x="2670175" y="3241675"/>
          <p14:tracePt t="7565" x="2411413" y="3108325"/>
          <p14:tracePt t="7582" x="2197100" y="2982913"/>
          <p14:tracePt t="7598" x="2036763" y="2911475"/>
          <p14:tracePt t="7615" x="1919288" y="2857500"/>
          <p14:tracePt t="7632" x="1847850" y="2813050"/>
          <p14:tracePt t="7649" x="1785938" y="2768600"/>
          <p14:tracePt t="7665" x="1704975" y="2732088"/>
          <p14:tracePt t="7682" x="1625600" y="2687638"/>
          <p14:tracePt t="7699" x="1536700" y="2633663"/>
          <p14:tracePt t="7715" x="1374775" y="2536825"/>
          <p14:tracePt t="7732" x="1268413" y="2465388"/>
          <p14:tracePt t="7749" x="1169988" y="2384425"/>
          <p14:tracePt t="7765" x="1108075" y="2322513"/>
          <p14:tracePt t="7782" x="1062038" y="2259013"/>
          <p14:tracePt t="7799" x="1027113" y="2197100"/>
          <p14:tracePt t="7815" x="982663" y="2133600"/>
          <p14:tracePt t="7832" x="946150" y="2071688"/>
          <p14:tracePt t="7848" x="911225" y="2017713"/>
          <p14:tracePt t="7865" x="893763" y="1973263"/>
          <p14:tracePt t="7882" x="874713" y="1928813"/>
          <p14:tracePt t="7899" x="874713" y="1884363"/>
          <p14:tracePt t="7915" x="847725" y="1795463"/>
          <p14:tracePt t="7932" x="812800" y="1741488"/>
          <p14:tracePt t="7948" x="785813" y="1697038"/>
          <p14:tracePt t="7965" x="758825" y="1660525"/>
          <p14:tracePt t="7982" x="714375" y="1633538"/>
          <p14:tracePt t="7998" x="652463" y="1598613"/>
          <p14:tracePt t="8015" x="588963" y="1554163"/>
          <p14:tracePt t="8032" x="536575" y="1527175"/>
          <p14:tracePt t="8049" x="527050" y="1500188"/>
          <p14:tracePt t="8116" x="517525" y="1500188"/>
          <p14:tracePt t="8128" x="509588" y="1500188"/>
          <p14:tracePt t="8134" x="500063" y="1490663"/>
          <p14:tracePt t="8149" x="482600" y="1482725"/>
          <p14:tracePt t="8165" x="438150" y="1465263"/>
          <p14:tracePt t="8182" x="419100" y="1455738"/>
          <p14:tracePt t="8198" x="401638" y="1446213"/>
          <p14:tracePt t="8215" x="393700" y="1446213"/>
          <p14:tracePt t="8232" x="374650" y="1446213"/>
          <p14:tracePt t="8248" x="357188" y="1446213"/>
          <p14:tracePt t="8265" x="322263" y="1465263"/>
          <p14:tracePt t="8282" x="268288" y="1517650"/>
          <p14:tracePt t="8299" x="204788" y="1581150"/>
          <p14:tracePt t="8315" x="133350" y="1652588"/>
          <p14:tracePt t="8332" x="107950" y="1697038"/>
          <p14:tracePt t="8348" x="88900" y="1724025"/>
          <p14:tracePt t="8382" x="88900" y="1731963"/>
          <p14:tracePt t="8403" x="88900" y="1741488"/>
          <p14:tracePt t="8415" x="88900" y="1751013"/>
          <p14:tracePt t="8432" x="88900" y="1768475"/>
          <p14:tracePt t="8448" x="88900" y="1776413"/>
          <p14:tracePt t="8465" x="88900" y="1803400"/>
          <p14:tracePt t="8482" x="107950" y="1839913"/>
          <p14:tracePt t="8498" x="142875" y="1874838"/>
          <p14:tracePt t="8515" x="231775" y="1928813"/>
          <p14:tracePt t="8532" x="322263" y="1973263"/>
          <p14:tracePt t="8549" x="401638" y="1990725"/>
          <p14:tracePt t="8565" x="455613" y="1990725"/>
          <p14:tracePt t="8582" x="500063" y="1990725"/>
          <p14:tracePt t="8599" x="527050" y="1982788"/>
          <p14:tracePt t="8615" x="554038" y="1946275"/>
          <p14:tracePt t="8632" x="581025" y="1901825"/>
          <p14:tracePt t="8649" x="608013" y="1857375"/>
          <p14:tracePt t="8665" x="625475" y="1812925"/>
          <p14:tracePt t="8682" x="633413" y="1776413"/>
          <p14:tracePt t="8699" x="633413" y="1731963"/>
          <p14:tracePt t="8715" x="633413" y="1687513"/>
          <p14:tracePt t="8732" x="633413" y="1679575"/>
          <p14:tracePt t="8748" x="633413" y="1660525"/>
          <p14:tracePt t="8765" x="633413" y="1643063"/>
          <p14:tracePt t="8782" x="615950" y="1625600"/>
          <p14:tracePt t="8799" x="561975" y="1608138"/>
          <p14:tracePt t="8815" x="482600" y="1581150"/>
          <p14:tracePt t="8832" x="393700" y="1554163"/>
          <p14:tracePt t="8849" x="339725" y="1536700"/>
          <p14:tracePt t="8865" x="303213" y="1536700"/>
          <p14:tracePt t="8882" x="285750" y="1544638"/>
          <p14:tracePt t="8899" x="258763" y="1554163"/>
          <p14:tracePt t="8915" x="223838" y="1608138"/>
          <p14:tracePt t="8932" x="196850" y="1670050"/>
          <p14:tracePt t="8949" x="179388" y="1741488"/>
          <p14:tracePt t="8965" x="179388" y="1803400"/>
          <p14:tracePt t="8982" x="196850" y="1857375"/>
          <p14:tracePt t="8998" x="231775" y="1901825"/>
          <p14:tracePt t="9015" x="295275" y="1938338"/>
          <p14:tracePt t="9032" x="411163" y="1946275"/>
          <p14:tracePt t="9035" x="473075" y="1946275"/>
          <p14:tracePt t="9049" x="544513" y="1946275"/>
          <p14:tracePt t="9065" x="660400" y="1946275"/>
          <p14:tracePt t="9082" x="750888" y="1928813"/>
          <p14:tracePt t="9098" x="803275" y="1893888"/>
          <p14:tracePt t="9115" x="839788" y="1822450"/>
          <p14:tracePt t="9132" x="839788" y="1776413"/>
          <p14:tracePt t="9149" x="822325" y="1731963"/>
          <p14:tracePt t="9166" x="758825" y="1679575"/>
          <p14:tracePt t="9182" x="652463" y="1633538"/>
          <p14:tracePt t="9199" x="527050" y="1589088"/>
          <p14:tracePt t="9215" x="419100" y="1562100"/>
          <p14:tracePt t="9232" x="330200" y="1527175"/>
          <p14:tracePt t="9249" x="258763" y="1517650"/>
          <p14:tracePt t="9267" x="169863" y="1536700"/>
          <p14:tracePt t="9283" x="88900" y="1581150"/>
          <p14:tracePt t="9299" x="44450" y="1652588"/>
          <p14:tracePt t="9315" x="44450" y="1776413"/>
          <p14:tracePt t="9332" x="125413" y="1847850"/>
          <p14:tracePt t="9349" x="268288" y="1901825"/>
          <p14:tracePt t="9366" x="465138" y="1919288"/>
          <p14:tracePt t="9383" x="652463" y="1919288"/>
          <p14:tracePt t="9399" x="803275" y="1919288"/>
          <p14:tracePt t="9415" x="884238" y="1911350"/>
          <p14:tracePt t="9432" x="893763" y="1874838"/>
          <p14:tracePt t="9449" x="839788" y="1830388"/>
          <p14:tracePt t="9466" x="741363" y="1795463"/>
          <p14:tracePt t="9482" x="642938" y="1768475"/>
          <p14:tracePt t="9499" x="598488" y="1768475"/>
          <p14:tracePt t="9588" x="571500" y="1758950"/>
          <p14:tracePt t="9599" x="554038" y="1758950"/>
          <p14:tracePt t="9655" x="554038" y="1768475"/>
          <p14:tracePt t="9671" x="554038" y="1776413"/>
          <p14:tracePt t="9677" x="554038" y="1795463"/>
          <p14:tracePt t="9686" x="554038" y="1812925"/>
          <p14:tracePt t="9699" x="561975" y="1839913"/>
          <p14:tracePt t="9715" x="714375" y="1955800"/>
          <p14:tracePt t="9732" x="982663" y="2071688"/>
          <p14:tracePt t="9749" x="1384300" y="2232025"/>
          <p14:tracePt t="9766" x="1884363" y="2428875"/>
          <p14:tracePt t="9783" x="2517775" y="2660650"/>
          <p14:tracePt t="9799" x="3340100" y="2928938"/>
          <p14:tracePt t="9815" x="4295775" y="3241675"/>
          <p14:tracePt t="9832" x="5268913" y="3589338"/>
          <p14:tracePt t="9849" x="6072188" y="3911600"/>
          <p14:tracePt t="9866" x="6867525" y="4214813"/>
          <p14:tracePt t="9883" x="7634288" y="4473575"/>
          <p14:tracePt t="9899" x="8161338" y="4705350"/>
          <p14:tracePt t="9915" x="8616950" y="4973638"/>
          <p14:tracePt t="9932" x="8715375" y="5081588"/>
          <p14:tracePt t="9949" x="8732838" y="5160963"/>
          <p14:tracePt t="9965" x="8715375" y="5224463"/>
          <p14:tracePt t="9983" x="8670925" y="5276850"/>
          <p14:tracePt t="9999" x="8634413" y="5313363"/>
          <p14:tracePt t="10015" x="8616950" y="5340350"/>
          <p14:tracePt t="10032" x="8599488" y="5375275"/>
          <p14:tracePt t="10049" x="8599488" y="5411788"/>
          <p14:tracePt t="10065" x="8589963" y="5446713"/>
          <p14:tracePt t="10071" x="8582025" y="5456238"/>
          <p14:tracePt t="10084" x="8572500" y="5473700"/>
          <p14:tracePt t="10099" x="8555038" y="5510213"/>
          <p14:tracePt t="10115" x="8518525" y="5589588"/>
          <p14:tracePt t="10132" x="8518525" y="5653088"/>
          <p14:tracePt t="10149" x="8518525" y="5697538"/>
          <p14:tracePt t="10165" x="8518525" y="5705475"/>
          <p14:tracePt t="10183" x="8518525" y="5715000"/>
          <p14:tracePt t="10199" x="8501063" y="5705475"/>
          <p14:tracePt t="10216" x="8474075" y="5697538"/>
          <p14:tracePt t="10232" x="8439150" y="5688013"/>
          <p14:tracePt t="10265" x="8429625" y="5688013"/>
          <p14:tracePt t="10282" x="8412163" y="5688013"/>
          <p14:tracePt t="10299" x="8394700" y="5697538"/>
          <p14:tracePt t="10316" x="8358188" y="5724525"/>
          <p14:tracePt t="10332" x="8313738" y="5786438"/>
          <p14:tracePt t="10349" x="8296275" y="5822950"/>
          <p14:tracePt t="10382" x="8277225" y="5840413"/>
          <p14:tracePt t="10400" x="8259763" y="5840413"/>
          <p14:tracePt t="10416" x="8259763" y="5822950"/>
          <p14:tracePt t="10432" x="8251825" y="5795963"/>
          <p14:tracePt t="10449" x="8232775" y="5768975"/>
          <p14:tracePt t="10465" x="8205788" y="5732463"/>
          <p14:tracePt t="10482" x="8180388" y="5688013"/>
          <p14:tracePt t="10499" x="8153400" y="5653088"/>
          <p14:tracePt t="10516" x="8099425" y="5616575"/>
          <p14:tracePt t="10532" x="8054975" y="5589588"/>
          <p14:tracePt t="10549" x="8001000" y="5581650"/>
          <p14:tracePt t="10565" x="7939088" y="5581650"/>
          <p14:tracePt t="10582" x="7858125" y="5581650"/>
          <p14:tracePt t="10599" x="7769225" y="5581650"/>
          <p14:tracePt t="10616" x="7688263" y="5581650"/>
          <p14:tracePt t="10632" x="7616825" y="5589588"/>
          <p14:tracePt t="10649" x="7562850" y="5608638"/>
          <p14:tracePt t="10665" x="7545388" y="5626100"/>
          <p14:tracePt t="10682" x="7537450" y="5653088"/>
          <p14:tracePt t="10699" x="7537450" y="5688013"/>
          <p14:tracePt t="10717" x="7537450" y="5741988"/>
          <p14:tracePt t="10732" x="7537450" y="5768975"/>
          <p14:tracePt t="10749" x="7537450" y="5795963"/>
          <p14:tracePt t="10765" x="7537450" y="5822950"/>
          <p14:tracePt t="10782" x="7537450" y="5848350"/>
          <p14:tracePt t="10799" x="7537450" y="5867400"/>
          <p14:tracePt t="10817" x="7537450" y="5884863"/>
          <p14:tracePt t="10833" x="7545388" y="5902325"/>
          <p14:tracePt t="10849" x="7554913" y="5938838"/>
          <p14:tracePt t="10865" x="7589838" y="5983288"/>
          <p14:tracePt t="10882" x="7653338" y="6037263"/>
          <p14:tracePt t="10899" x="7732713" y="6081713"/>
          <p14:tracePt t="10916" x="7875588" y="6134100"/>
          <p14:tracePt t="10933" x="7947025" y="6153150"/>
          <p14:tracePt t="10949" x="8010525" y="6170613"/>
          <p14:tracePt t="10965" x="8062913" y="6170613"/>
          <p14:tracePt t="10982" x="8134350" y="6170613"/>
          <p14:tracePt t="10998" x="8224838" y="6153150"/>
          <p14:tracePt t="11015" x="8296275" y="6116638"/>
          <p14:tracePt t="11032" x="8340725" y="6089650"/>
          <p14:tracePt t="11048" x="8367713" y="6062663"/>
          <p14:tracePt t="11065" x="8375650" y="6045200"/>
          <p14:tracePt t="11067" x="8375650" y="6037263"/>
          <p14:tracePt t="11082" x="8375650" y="6027738"/>
          <p14:tracePt t="11098" x="8385175" y="6000750"/>
          <p14:tracePt t="11115" x="8402638" y="5938838"/>
          <p14:tracePt t="11133" x="8420100" y="5902325"/>
          <p14:tracePt t="11149" x="8429625" y="5875338"/>
          <p14:tracePt t="11165" x="8429625" y="5840413"/>
          <p14:tracePt t="11182" x="8429625" y="5795963"/>
          <p14:tracePt t="11199" x="8412163" y="5751513"/>
          <p14:tracePt t="11215" x="8348663" y="5705475"/>
          <p14:tracePt t="11233" x="8259763" y="5661025"/>
          <p14:tracePt t="11249" x="8161338" y="5626100"/>
          <p14:tracePt t="11265" x="8089900" y="5599113"/>
          <p14:tracePt t="11282" x="8037513" y="5581650"/>
          <p14:tracePt t="11299" x="8001000" y="5572125"/>
          <p14:tracePt t="11315" x="7966075" y="5581650"/>
          <p14:tracePt t="11332" x="7947025" y="5608638"/>
          <p14:tracePt t="11349" x="7929563" y="5634038"/>
          <p14:tracePt t="11366" x="7902575" y="5670550"/>
          <p14:tracePt t="11382" x="7875588" y="5724525"/>
          <p14:tracePt t="11399" x="7858125" y="5776913"/>
          <p14:tracePt t="11416" x="7840663" y="5822950"/>
          <p14:tracePt t="11432" x="7840663" y="5857875"/>
          <p14:tracePt t="11449" x="7840663" y="5884863"/>
          <p14:tracePt t="11466" x="7840663" y="5919788"/>
          <p14:tracePt t="11483" x="7858125" y="5956300"/>
          <p14:tracePt t="11499" x="7902575" y="6000750"/>
          <p14:tracePt t="11515" x="8010525" y="6081713"/>
          <p14:tracePt t="11532" x="8099425" y="6108700"/>
          <p14:tracePt t="11549" x="8180388" y="6116638"/>
          <p14:tracePt t="11565" x="8242300" y="6116638"/>
          <p14:tracePt t="11582" x="8304213" y="6116638"/>
          <p14:tracePt t="11599" x="8348663" y="6108700"/>
          <p14:tracePt t="11615" x="8375650" y="6081713"/>
          <p14:tracePt t="11632" x="8394700" y="6045200"/>
          <p14:tracePt t="11649" x="8412163" y="5991225"/>
          <p14:tracePt t="11665" x="8420100" y="5946775"/>
          <p14:tracePt t="11682" x="8429625" y="5902325"/>
          <p14:tracePt t="11699" x="8429625" y="5867400"/>
          <p14:tracePt t="11715" x="8429625" y="5803900"/>
          <p14:tracePt t="11732" x="8429625" y="5768975"/>
          <p14:tracePt t="11749" x="8429625" y="5732463"/>
          <p14:tracePt t="11765" x="8412163" y="5697538"/>
          <p14:tracePt t="11782" x="8375650" y="5670550"/>
          <p14:tracePt t="11799" x="8313738" y="5653088"/>
          <p14:tracePt t="11815" x="8215313" y="5643563"/>
          <p14:tracePt t="11832" x="8108950" y="5634038"/>
          <p14:tracePt t="11849" x="8001000" y="5634038"/>
          <p14:tracePt t="11866" x="7929563" y="5634038"/>
          <p14:tracePt t="11882" x="7885113" y="5643563"/>
          <p14:tracePt t="11899" x="7867650" y="5661025"/>
          <p14:tracePt t="11915" x="7831138" y="5705475"/>
          <p14:tracePt t="11932" x="7813675" y="5759450"/>
          <p14:tracePt t="11949" x="7804150" y="5813425"/>
          <p14:tracePt t="11965" x="7804150" y="5857875"/>
          <p14:tracePt t="11982" x="7813675" y="5911850"/>
          <p14:tracePt t="11999" x="7840663" y="5965825"/>
          <p14:tracePt t="12016" x="7867650" y="5991225"/>
          <p14:tracePt t="12032" x="7912100" y="6027738"/>
          <p14:tracePt t="12049" x="7991475" y="6054725"/>
          <p14:tracePt t="12066" x="8081963" y="6062663"/>
          <p14:tracePt t="12069" x="8116888" y="6062663"/>
          <p14:tracePt t="12083" x="8143875" y="6062663"/>
          <p14:tracePt t="12099" x="8197850" y="6062663"/>
          <p14:tracePt t="12115" x="8242300" y="6054725"/>
          <p14:tracePt t="12132" x="8259763" y="6045200"/>
          <p14:tracePt t="12149" x="8277225" y="6037263"/>
          <p14:tracePt t="12166" x="8313738" y="6018213"/>
          <p14:tracePt t="12182" x="8348663" y="5991225"/>
          <p14:tracePt t="12199" x="8385175" y="5965825"/>
          <p14:tracePt t="12215" x="8412163" y="5938838"/>
          <p14:tracePt t="12249" x="8429625" y="5919788"/>
          <p14:tracePt t="12266" x="8429625" y="5902325"/>
          <p14:tracePt t="12282" x="8439150" y="5884863"/>
          <p14:tracePt t="12299" x="8447088" y="5867400"/>
          <p14:tracePt t="12315" x="8466138" y="5840413"/>
          <p14:tracePt t="12332" x="8474075" y="5822950"/>
          <p14:tracePt t="12349" x="8474075" y="5803900"/>
          <p14:tracePt t="12366" x="8474075" y="5786438"/>
          <p14:tracePt t="12382" x="8474075" y="5768975"/>
          <p14:tracePt t="12399" x="8474075" y="5759450"/>
          <p14:tracePt t="12432" x="8456613" y="5751513"/>
          <p14:tracePt t="12449" x="8447088" y="5741988"/>
          <p14:tracePt t="12466" x="8439150" y="5732463"/>
          <p14:tracePt t="12483" x="8429625" y="5724525"/>
          <p14:tracePt t="12499" x="8420100" y="5724525"/>
          <p14:tracePt t="12772" x="8402638" y="5724525"/>
          <p14:tracePt t="12780" x="8394700" y="5732463"/>
          <p14:tracePt t="12789" x="8385175" y="5732463"/>
          <p14:tracePt t="12799" x="8375650" y="5741988"/>
          <p14:tracePt t="12816" x="8348663" y="5741988"/>
          <p14:tracePt t="12832" x="8323263" y="5751513"/>
          <p14:tracePt t="12849" x="8313738" y="5751513"/>
          <p14:tracePt t="12892" x="8304213" y="5759450"/>
          <p14:tracePt t="13045" x="8296275" y="5759450"/>
          <p14:tracePt t="13079" x="8286750" y="5759450"/>
          <p14:tracePt t="13087" x="8277225" y="5768975"/>
          <p14:tracePt t="13104" x="8269288" y="5768975"/>
          <p14:tracePt t="13116" x="8251825" y="5768975"/>
          <p14:tracePt t="13132" x="8242300" y="5776913"/>
          <p14:tracePt t="13149" x="8224838" y="5786438"/>
          <p14:tracePt t="13166" x="8215313" y="5795963"/>
          <p14:tracePt t="13183" x="8197850" y="5795963"/>
          <p14:tracePt t="13199" x="8188325" y="5803900"/>
          <p14:tracePt t="13215" x="8180388" y="5813425"/>
          <p14:tracePt t="13275" x="8180388" y="5822950"/>
          <p14:tracePt t="13285" x="8170863" y="5830888"/>
          <p14:tracePt t="13291" x="8161338" y="5840413"/>
          <p14:tracePt t="13309" x="8161338" y="5848350"/>
          <p14:tracePt t="13316" x="8153400" y="5857875"/>
          <p14:tracePt t="13349" x="8153400" y="5867400"/>
          <p14:tracePt t="13364" x="8143875" y="5867400"/>
          <p14:tracePt t="13371" x="8143875" y="5875338"/>
          <p14:tracePt t="13396" x="8134350" y="5884863"/>
          <p14:tracePt t="13427" x="8134350" y="5894388"/>
          <p14:tracePt t="13436" x="8134350" y="5902325"/>
          <p14:tracePt t="13443" x="8134350" y="5911850"/>
          <p14:tracePt t="13456" x="8134350" y="5919788"/>
          <p14:tracePt t="13465" x="8134350" y="5929313"/>
          <p14:tracePt t="13482" x="8134350" y="5938838"/>
          <p14:tracePt t="13499" x="8134350" y="5956300"/>
          <p14:tracePt t="13517" x="8134350" y="5973763"/>
          <p14:tracePt t="13533" x="8134350" y="5991225"/>
          <p14:tracePt t="13549" x="8143875" y="6010275"/>
          <p14:tracePt t="13566" x="8161338" y="6027738"/>
          <p14:tracePt t="13582" x="8197850" y="6037263"/>
          <p14:tracePt t="13599" x="8224838" y="6054725"/>
          <p14:tracePt t="13616" x="8251825" y="6054725"/>
          <p14:tracePt t="13675" x="8259763" y="6054725"/>
          <p14:tracePt t="13685" x="8269288" y="6054725"/>
          <p14:tracePt t="13691" x="8277225" y="6054725"/>
          <p14:tracePt t="13702" x="8286750" y="6054725"/>
          <p14:tracePt t="13716" x="8296275" y="6054725"/>
          <p14:tracePt t="13732" x="8313738" y="6037263"/>
          <p14:tracePt t="13813" x="8323263" y="6027738"/>
          <p14:tracePt t="13828" x="8331200" y="6018213"/>
          <p14:tracePt t="13861" x="8331200" y="6010275"/>
          <p14:tracePt t="13875" x="8331200" y="6000750"/>
          <p14:tracePt t="13891" x="8331200" y="5991225"/>
          <p14:tracePt t="13907" x="8331200" y="5983288"/>
          <p14:tracePt t="13916" x="8331200" y="5973763"/>
          <p14:tracePt t="13931" x="8331200" y="5965825"/>
          <p14:tracePt t="13939" x="8331200" y="5956300"/>
          <p14:tracePt t="13949" x="8331200" y="5946775"/>
          <p14:tracePt t="13965" x="8331200" y="5929313"/>
          <p14:tracePt t="13982" x="8331200" y="5919788"/>
          <p14:tracePt t="13999" x="8331200" y="5902325"/>
          <p14:tracePt t="14015" x="8323263" y="5894388"/>
          <p14:tracePt t="14032" x="8313738" y="5875338"/>
          <p14:tracePt t="14049" x="8313738" y="5867400"/>
          <p14:tracePt t="14116" x="8313738" y="5857875"/>
          <p14:tracePt t="14232" x="8304213" y="5848350"/>
          <p14:tracePt t="14238" x="8296275" y="5848350"/>
          <p14:tracePt t="14260" x="8286750" y="5848350"/>
          <p14:tracePt t="14308" x="8277225" y="5848350"/>
          <p14:tracePt t="14326" x="8269288" y="5848350"/>
          <p14:tracePt t="14332" x="8259763" y="5848350"/>
          <p14:tracePt t="14342" x="8251825" y="5848350"/>
          <p14:tracePt t="14349" x="8242300" y="5848350"/>
          <p14:tracePt t="14367" x="8224838" y="5848350"/>
          <p14:tracePt t="14383" x="8205788" y="5848350"/>
          <p14:tracePt t="14399" x="8188325" y="5848350"/>
          <p14:tracePt t="14416" x="8170863" y="5848350"/>
          <p14:tracePt t="14432" x="8143875" y="5848350"/>
          <p14:tracePt t="14449" x="8126413" y="5840413"/>
          <p14:tracePt t="14467" x="8116888" y="5840413"/>
          <p14:tracePt t="14499" x="8099425" y="5840413"/>
          <p14:tracePt t="14516" x="8081963" y="5840413"/>
          <p14:tracePt t="14532" x="8072438" y="5840413"/>
          <p14:tracePt t="14549" x="8062913" y="5840413"/>
          <p14:tracePt t="14567" x="8045450" y="5857875"/>
          <p14:tracePt t="14571" x="8037513" y="5867400"/>
          <p14:tracePt t="14583" x="8037513" y="5875338"/>
          <p14:tracePt t="14599" x="8027988" y="5894388"/>
          <p14:tracePt t="14616" x="8018463" y="5902325"/>
          <p14:tracePt t="14632" x="8018463" y="5919788"/>
          <p14:tracePt t="14649" x="8018463" y="5929313"/>
          <p14:tracePt t="14667" x="8018463" y="5946775"/>
          <p14:tracePt t="14683" x="8018463" y="5965825"/>
          <p14:tracePt t="14699" x="8018463" y="5983288"/>
          <p14:tracePt t="14716" x="8018463" y="6000750"/>
          <p14:tracePt t="14732" x="8037513" y="6018213"/>
          <p14:tracePt t="14749" x="8054975" y="6037263"/>
          <p14:tracePt t="14766" x="8099425" y="6062663"/>
          <p14:tracePt t="14782" x="8143875" y="6081713"/>
          <p14:tracePt t="14799" x="8180388" y="6089650"/>
          <p14:tracePt t="14816" x="8197850" y="6099175"/>
          <p14:tracePt t="14849" x="8205788" y="6099175"/>
          <p14:tracePt t="14866" x="8224838" y="6099175"/>
          <p14:tracePt t="14883" x="8242300" y="6089650"/>
          <p14:tracePt t="14900" x="8286750" y="6072188"/>
          <p14:tracePt t="14916" x="8323263" y="6062663"/>
          <p14:tracePt t="14932" x="8340725" y="6045200"/>
          <p14:tracePt t="14949" x="8358188" y="6037263"/>
          <p14:tracePt t="14965" x="8375650" y="6018213"/>
          <p14:tracePt t="14982" x="8385175" y="6000750"/>
          <p14:tracePt t="14999" x="8402638" y="5983288"/>
          <p14:tracePt t="15015" x="8412163" y="5956300"/>
          <p14:tracePt t="15032" x="8412163" y="5919788"/>
          <p14:tracePt t="15049" x="8402638" y="5894388"/>
          <p14:tracePt t="15065" x="8394700" y="5867400"/>
          <p14:tracePt t="15082" x="8375650" y="5848350"/>
          <p14:tracePt t="15085" x="8375650" y="5840413"/>
          <p14:tracePt t="15099" x="8358188" y="5830888"/>
          <p14:tracePt t="15115" x="8340725" y="5813425"/>
          <p14:tracePt t="15132" x="8331200" y="5803900"/>
          <p14:tracePt t="15149" x="8304213" y="5786438"/>
          <p14:tracePt t="15165" x="8286750" y="5776913"/>
          <p14:tracePt t="15182" x="8269288" y="5776913"/>
          <p14:tracePt t="15216" x="8242300" y="5776913"/>
          <p14:tracePt t="15232" x="8224838" y="5776913"/>
          <p14:tracePt t="15308" x="8215313" y="5786438"/>
          <p14:tracePt t="15589" x="8224838" y="5786438"/>
          <p14:tracePt t="15596" x="8224838" y="5776913"/>
          <p14:tracePt t="15606" x="8205788" y="5751513"/>
          <p14:tracePt t="15617" x="8143875" y="5705475"/>
          <p14:tracePt t="15633" x="8018463" y="5589588"/>
          <p14:tracePt t="15821" x="7983538" y="5510213"/>
          <p14:tracePt t="15828" x="7983538" y="5446713"/>
          <p14:tracePt t="15840" x="7983538" y="5394325"/>
          <p14:tracePt t="15851" x="7991475" y="5357813"/>
          <p14:tracePt t="15867" x="7991475" y="5322888"/>
          <p14:tracePt t="15883" x="7991475" y="5303838"/>
          <p14:tracePt t="15899" x="7991475" y="5232400"/>
          <p14:tracePt t="15916" x="8027988" y="5099050"/>
          <p14:tracePt t="15934" x="8099425" y="4919663"/>
          <p14:tracePt t="15950" x="8180388" y="4714875"/>
          <p14:tracePt t="15966" x="8286750" y="4491038"/>
          <p14:tracePt t="15982" x="8385175" y="4259263"/>
          <p14:tracePt t="15999" x="8466138" y="4044950"/>
          <p14:tracePt t="16015" x="8483600" y="3848100"/>
          <p14:tracePt t="16032" x="8420100" y="3652838"/>
          <p14:tracePt t="16050" x="8269288" y="3465513"/>
          <p14:tracePt t="16066" x="8072438" y="3322638"/>
          <p14:tracePt t="16083" x="7813675" y="3251200"/>
          <p14:tracePt t="16086" x="7661275" y="3232150"/>
          <p14:tracePt t="16099" x="7304088" y="3241675"/>
          <p14:tracePt t="16116" x="6919913" y="3303588"/>
          <p14:tracePt t="16132" x="6518275" y="3438525"/>
          <p14:tracePt t="16151" x="6134100" y="3643313"/>
          <p14:tracePt t="16166" x="5803900" y="3929063"/>
          <p14:tracePt t="16182" x="5510213" y="4259263"/>
          <p14:tracePt t="16199" x="5241925" y="4608513"/>
          <p14:tracePt t="16216" x="5018088" y="4929188"/>
          <p14:tracePt t="16232" x="4857750" y="5197475"/>
          <p14:tracePt t="16251" x="4705350" y="5438775"/>
          <p14:tracePt t="16266" x="4554538" y="5653088"/>
          <p14:tracePt t="16283" x="4384675" y="5803900"/>
          <p14:tracePt t="16299" x="4081463" y="5973763"/>
          <p14:tracePt t="16316" x="3911600" y="6054725"/>
          <p14:tracePt t="16332" x="3776663" y="6089650"/>
          <p14:tracePt t="16349" x="3660775" y="6099175"/>
          <p14:tracePt t="16366" x="3500438" y="6099175"/>
          <p14:tracePt t="16382" x="3286125" y="6099175"/>
          <p14:tracePt t="16399" x="3036888" y="6126163"/>
          <p14:tracePt t="16416" x="2813050" y="6170613"/>
          <p14:tracePt t="16432" x="2633663" y="6215063"/>
          <p14:tracePt t="16451" x="2482850" y="6259513"/>
          <p14:tracePt t="16466" x="2330450" y="6296025"/>
          <p14:tracePt t="16483" x="2160588" y="6340475"/>
          <p14:tracePt t="16499" x="1911350" y="6402388"/>
          <p14:tracePt t="16516" x="1751013" y="6429375"/>
          <p14:tracePt t="16532" x="1589088" y="6446838"/>
          <p14:tracePt t="16550" x="1419225" y="6446838"/>
          <p14:tracePt t="16566" x="1223963" y="6446838"/>
          <p14:tracePt t="16582" x="1009650" y="6446838"/>
          <p14:tracePt t="16599" x="803275" y="6446838"/>
          <p14:tracePt t="16616" x="625475" y="6446838"/>
          <p14:tracePt t="16632" x="509588" y="6446838"/>
          <p14:tracePt t="16716" x="473075" y="6446838"/>
          <p14:tracePt t="16724" x="455613" y="6446838"/>
          <p14:tracePt t="16732" x="438150" y="6446838"/>
          <p14:tracePt t="16812" x="428625" y="6438900"/>
          <p14:tracePt t="16838" x="428625" y="6429375"/>
          <p14:tracePt t="16860" x="428625" y="6419850"/>
          <p14:tracePt t="16870" x="438150" y="6419850"/>
          <p14:tracePt t="16876" x="446088" y="6419850"/>
          <p14:tracePt t="16886" x="455613" y="6419850"/>
          <p14:tracePt t="16899" x="473075" y="6411913"/>
          <p14:tracePt t="16916" x="509588" y="6402388"/>
          <p14:tracePt t="16932" x="554038" y="6384925"/>
          <p14:tracePt t="16950" x="608013" y="6367463"/>
          <p14:tracePt t="16966" x="652463" y="6357938"/>
          <p14:tracePt t="16982" x="714375" y="6340475"/>
          <p14:tracePt t="16999" x="776288" y="6323013"/>
          <p14:tracePt t="17016" x="847725" y="6303963"/>
          <p14:tracePt t="17032" x="893763" y="6286500"/>
          <p14:tracePt t="17049" x="938213" y="6269038"/>
          <p14:tracePt t="17066" x="955675" y="6259513"/>
          <p14:tracePt t="17082" x="982663" y="6251575"/>
          <p14:tracePt t="17084" x="990600" y="6242050"/>
          <p14:tracePt t="17099" x="1017588" y="6242050"/>
          <p14:tracePt t="17116" x="1054100" y="6215063"/>
          <p14:tracePt t="17132" x="1089025" y="6180138"/>
          <p14:tracePt t="17149" x="1143000" y="6143625"/>
          <p14:tracePt t="17166" x="1196975" y="6099175"/>
          <p14:tracePt t="17182" x="1268413" y="6062663"/>
          <p14:tracePt t="17199" x="1322388" y="6018213"/>
          <p14:tracePt t="17216" x="1384300" y="5983288"/>
          <p14:tracePt t="17232" x="1446213" y="5938838"/>
          <p14:tracePt t="17249" x="1500188" y="5902325"/>
          <p14:tracePt t="17266" x="1562100" y="5875338"/>
          <p14:tracePt t="17282" x="1643063" y="5848350"/>
          <p14:tracePt t="17299" x="1795463" y="5759450"/>
          <p14:tracePt t="17316" x="1911350" y="5688013"/>
          <p14:tracePt t="17333" x="2044700" y="5626100"/>
          <p14:tracePt t="17349" x="2187575" y="5572125"/>
          <p14:tracePt t="17366" x="2347913" y="5500688"/>
          <p14:tracePt t="17383" x="2527300" y="5402263"/>
          <p14:tracePt t="17399" x="2741613" y="5303838"/>
          <p14:tracePt t="17416" x="2955925" y="5187950"/>
          <p14:tracePt t="17433" x="3143250" y="5081588"/>
          <p14:tracePt t="17449" x="3330575" y="4973638"/>
          <p14:tracePt t="17466" x="3482975" y="4884738"/>
          <p14:tracePt t="17483" x="3633788" y="4776788"/>
          <p14:tracePt t="17499" x="3875088" y="4598988"/>
          <p14:tracePt t="17516" x="4027488" y="4500563"/>
          <p14:tracePt t="17533" x="4160838" y="4411663"/>
          <p14:tracePt t="17549" x="4276725" y="4340225"/>
          <p14:tracePt t="17566" x="4375150" y="4268788"/>
          <p14:tracePt t="17582" x="4465638" y="4205288"/>
          <p14:tracePt t="17599" x="4554538" y="4152900"/>
          <p14:tracePt t="17616" x="4660900" y="4081463"/>
          <p14:tracePt t="17632" x="4768850" y="4010025"/>
          <p14:tracePt t="17649" x="4867275" y="3946525"/>
          <p14:tracePt t="17666" x="4956175" y="3884613"/>
          <p14:tracePt t="17683" x="5045075" y="3830638"/>
          <p14:tracePt t="17699" x="5197475" y="3741738"/>
          <p14:tracePt t="17716" x="5303838" y="3670300"/>
          <p14:tracePt t="17732" x="5411788" y="3589338"/>
          <p14:tracePt t="17749" x="5527675" y="3527425"/>
          <p14:tracePt t="17766" x="5634038" y="3455988"/>
          <p14:tracePt t="17782" x="5759450" y="3375025"/>
          <p14:tracePt t="17799" x="5875338" y="3295650"/>
          <p14:tracePt t="17816" x="5991225" y="3224213"/>
          <p14:tracePt t="17832" x="6108700" y="3143250"/>
          <p14:tracePt t="17849" x="6205538" y="3081338"/>
          <p14:tracePt t="17866" x="6296025" y="3017838"/>
          <p14:tracePt t="17883" x="6375400" y="2946400"/>
          <p14:tracePt t="17899" x="6483350" y="2847975"/>
          <p14:tracePt t="17916" x="6554788" y="2786063"/>
          <p14:tracePt t="17932" x="6626225" y="2705100"/>
          <p14:tracePt t="17949" x="6697663" y="2616200"/>
          <p14:tracePt t="17966" x="6759575" y="2527300"/>
          <p14:tracePt t="17982" x="6813550" y="2473325"/>
          <p14:tracePt t="17999" x="6875463" y="2419350"/>
          <p14:tracePt t="18016" x="6946900" y="2357438"/>
          <p14:tracePt t="18032" x="7010400" y="2286000"/>
          <p14:tracePt t="18049" x="7072313" y="2214563"/>
          <p14:tracePt t="18066" x="7143750" y="2143125"/>
          <p14:tracePt t="18083" x="7197725" y="2062163"/>
          <p14:tracePt t="18086" x="7224713" y="2027238"/>
          <p14:tracePt t="18099" x="7286625" y="1955800"/>
          <p14:tracePt t="18116" x="7348538" y="1884363"/>
          <p14:tracePt t="18132" x="7402513" y="1822450"/>
          <p14:tracePt t="18149" x="7439025" y="1768475"/>
          <p14:tracePt t="18166" x="7473950" y="1724025"/>
          <p14:tracePt t="18183" x="7500938" y="1697038"/>
          <p14:tracePt t="18199" x="7527925" y="1670050"/>
          <p14:tracePt t="18216" x="7545388" y="1652588"/>
          <p14:tracePt t="18233" x="7562850" y="1625600"/>
          <p14:tracePt t="18249" x="7581900" y="1598613"/>
          <p14:tracePt t="18266" x="7608888" y="1571625"/>
          <p14:tracePt t="18283" x="7626350" y="1554163"/>
          <p14:tracePt t="18300" x="7670800" y="1500188"/>
          <p14:tracePt t="18317" x="7680325" y="1490663"/>
          <p14:tracePt t="18333" x="7705725" y="1446213"/>
          <p14:tracePt t="18349" x="7724775" y="1428750"/>
          <p14:tracePt t="18692" x="7715250" y="1428750"/>
          <p14:tracePt t="18700" x="7705725" y="1428750"/>
          <p14:tracePt t="18708" x="7697788" y="1428750"/>
          <p14:tracePt t="18717" x="7680325" y="1438275"/>
          <p14:tracePt t="18733" x="7670800" y="1446213"/>
          <p14:tracePt t="18749" x="7653338" y="1455738"/>
          <p14:tracePt t="18797" x="7643813" y="1465263"/>
          <p14:tracePt t="18803" x="7634288" y="1465263"/>
          <p14:tracePt t="18816" x="7626350" y="1473200"/>
          <p14:tracePt t="18833" x="7608888" y="1482725"/>
          <p14:tracePt t="18849" x="7581900" y="1500188"/>
          <p14:tracePt t="18866" x="7572375" y="1509713"/>
          <p14:tracePt t="18883" x="7545388" y="1527175"/>
          <p14:tracePt t="18899" x="7510463" y="1562100"/>
          <p14:tracePt t="18916" x="7483475" y="1581150"/>
          <p14:tracePt t="18933" x="7456488" y="1598613"/>
          <p14:tracePt t="18949" x="7412038" y="1625600"/>
          <p14:tracePt t="18966" x="7367588" y="1660525"/>
          <p14:tracePt t="18983" x="7304088" y="1704975"/>
          <p14:tracePt t="18999" x="7215188" y="1751013"/>
          <p14:tracePt t="19016" x="7116763" y="1795463"/>
          <p14:tracePt t="19033" x="7027863" y="1847850"/>
          <p14:tracePt t="19049" x="6938963" y="1874838"/>
          <p14:tracePt t="19066" x="6858000" y="1901825"/>
          <p14:tracePt t="19083" x="6769100" y="1946275"/>
          <p14:tracePt t="19085" x="6724650" y="1965325"/>
          <p14:tracePt t="19099" x="6634163" y="1990725"/>
          <p14:tracePt t="19116" x="6537325" y="2027238"/>
          <p14:tracePt t="19133" x="6411913" y="2071688"/>
          <p14:tracePt t="19149" x="6276975" y="2098675"/>
          <p14:tracePt t="19166" x="6143625" y="2098675"/>
          <p14:tracePt t="19182" x="6027738" y="2108200"/>
          <p14:tracePt t="19199" x="5911850" y="2152650"/>
          <p14:tracePt t="19216" x="5813425" y="2197100"/>
          <p14:tracePt t="19232" x="5724525" y="2251075"/>
          <p14:tracePt t="19249" x="5634038" y="2322513"/>
          <p14:tracePt t="19266" x="5527675" y="2411413"/>
          <p14:tracePt t="19283" x="5411788" y="2500313"/>
          <p14:tracePt t="19299" x="5241925" y="2598738"/>
          <p14:tracePt t="19316" x="5126038" y="2660650"/>
          <p14:tracePt t="19333" x="5018088" y="2724150"/>
          <p14:tracePt t="19349" x="4894263" y="2786063"/>
          <p14:tracePt t="19366" x="4768850" y="2867025"/>
          <p14:tracePt t="19383" x="4625975" y="2973388"/>
          <p14:tracePt t="19399" x="4491038" y="3071813"/>
          <p14:tracePt t="19416" x="4367213" y="3160713"/>
          <p14:tracePt t="19433" x="4259263" y="3241675"/>
          <p14:tracePt t="19449" x="4170363" y="3303588"/>
          <p14:tracePt t="19466" x="4116388" y="3375025"/>
          <p14:tracePt t="19484" x="4071938" y="3455988"/>
          <p14:tracePt t="19499" x="4010025" y="3554413"/>
          <p14:tracePt t="19516" x="3965575" y="3625850"/>
          <p14:tracePt t="19533" x="3911600" y="3697288"/>
          <p14:tracePt t="19549" x="3867150" y="3759200"/>
          <p14:tracePt t="19566" x="3795713" y="3813175"/>
          <p14:tracePt t="19584" x="3724275" y="3875088"/>
          <p14:tracePt t="19599" x="3652838" y="3946525"/>
          <p14:tracePt t="19616" x="3581400" y="4017963"/>
          <p14:tracePt t="19633" x="3517900" y="4098925"/>
          <p14:tracePt t="19649" x="3446463" y="4170363"/>
          <p14:tracePt t="19666" x="3357563" y="4259263"/>
          <p14:tracePt t="19684" x="3286125" y="4348163"/>
          <p14:tracePt t="19699" x="3179763" y="4491038"/>
          <p14:tracePt t="19716" x="3116263" y="4581525"/>
          <p14:tracePt t="19733" x="3036888" y="4660900"/>
          <p14:tracePt t="19749" x="2955925" y="4724400"/>
          <p14:tracePt t="19766" x="2884488" y="4786313"/>
          <p14:tracePt t="19784" x="2795588" y="4840288"/>
          <p14:tracePt t="19800" x="2697163" y="4894263"/>
          <p14:tracePt t="19816" x="2598738" y="4938713"/>
          <p14:tracePt t="19833" x="2500313" y="4991100"/>
          <p14:tracePt t="19849" x="2393950" y="5045075"/>
          <p14:tracePt t="19866" x="2286000" y="5108575"/>
          <p14:tracePt t="19884" x="2170113" y="5160963"/>
          <p14:tracePt t="19900" x="1990725" y="5241925"/>
          <p14:tracePt t="19916" x="1874838" y="5295900"/>
          <p14:tracePt t="19933" x="1776413" y="5322888"/>
          <p14:tracePt t="19949" x="1670050" y="5348288"/>
          <p14:tracePt t="19966" x="1562100" y="5375275"/>
          <p14:tracePt t="19983" x="1446213" y="5402263"/>
          <p14:tracePt t="19999" x="1339850" y="5429250"/>
          <p14:tracePt t="20016" x="1231900" y="5456238"/>
          <p14:tracePt t="20033" x="1116013" y="5491163"/>
          <p14:tracePt t="20049" x="1017588" y="5527675"/>
          <p14:tracePt t="20066" x="938213" y="5572125"/>
          <p14:tracePt t="20083" x="866775" y="5608638"/>
          <p14:tracePt t="20087" x="839788" y="5626100"/>
          <p14:tracePt t="20100" x="795338" y="5661025"/>
          <p14:tracePt t="20116" x="741363" y="5697538"/>
          <p14:tracePt t="20133" x="679450" y="5732463"/>
          <p14:tracePt t="20149" x="608013" y="5768975"/>
          <p14:tracePt t="20166" x="536575" y="5813425"/>
          <p14:tracePt t="20183" x="490538" y="5848350"/>
          <p14:tracePt t="20199" x="446088" y="5902325"/>
          <p14:tracePt t="20216" x="401638" y="5956300"/>
          <p14:tracePt t="20233" x="374650" y="5983288"/>
          <p14:tracePt t="20249" x="357188" y="6018213"/>
          <p14:tracePt t="20266" x="339725" y="6045200"/>
          <p14:tracePt t="20283" x="330200" y="6072188"/>
          <p14:tracePt t="20299" x="312738" y="6099175"/>
          <p14:tracePt t="20316" x="303213" y="6108700"/>
          <p14:tracePt t="20355" x="303213" y="6116638"/>
          <p14:tracePt t="20388" x="312738" y="6116638"/>
          <p14:tracePt t="20468" x="322263" y="6116638"/>
          <p14:tracePt t="20476" x="330200" y="6116638"/>
          <p14:tracePt t="20489" x="339725" y="6116638"/>
          <p14:tracePt t="20499" x="357188" y="6116638"/>
          <p14:tracePt t="20518" x="411163" y="6108700"/>
          <p14:tracePt t="20535" x="482600" y="6081713"/>
          <p14:tracePt t="20551" x="588963" y="6045200"/>
          <p14:tracePt t="20566" x="731838" y="5991225"/>
          <p14:tracePt t="20583" x="911225" y="5919788"/>
          <p14:tracePt t="20599" x="1125538" y="5813425"/>
          <p14:tracePt t="20603" x="1241425" y="5741988"/>
          <p14:tracePt t="20617" x="1357313" y="5661025"/>
          <p14:tracePt t="20633" x="1598613" y="5510213"/>
          <p14:tracePt t="20650" x="1839913" y="5348288"/>
          <p14:tracePt t="20666" x="2098675" y="5187950"/>
          <p14:tracePt t="20683" x="2339975" y="5027613"/>
          <p14:tracePt t="20699" x="2714625" y="4768850"/>
          <p14:tracePt t="20716" x="2965450" y="4598988"/>
          <p14:tracePt t="20734" x="3232150" y="4419600"/>
          <p14:tracePt t="20749" x="3490913" y="4232275"/>
          <p14:tracePt t="20766" x="3741738" y="4089400"/>
          <p14:tracePt t="20783" x="4000500" y="3965575"/>
          <p14:tracePt t="20799" x="4232275" y="3848100"/>
          <p14:tracePt t="20816" x="4429125" y="3732213"/>
          <p14:tracePt t="20834" x="4598988" y="3616325"/>
          <p14:tracePt t="20850" x="4741863" y="3500438"/>
          <p14:tracePt t="20866" x="4867275" y="3394075"/>
          <p14:tracePt t="20883" x="4983163" y="3295650"/>
          <p14:tracePt t="20899" x="5133975" y="3152775"/>
          <p14:tracePt t="20916" x="5241925" y="3054350"/>
          <p14:tracePt t="20934" x="5348288" y="2955925"/>
          <p14:tracePt t="20950" x="5456238" y="2884488"/>
          <p14:tracePt t="20967" x="5545138" y="2822575"/>
          <p14:tracePt t="20983" x="5634038" y="2768600"/>
          <p14:tracePt t="20999" x="5724525" y="2714625"/>
          <p14:tracePt t="21016" x="5813425" y="2643188"/>
          <p14:tracePt t="21032" x="5902325" y="2562225"/>
          <p14:tracePt t="21050" x="5991225" y="2490788"/>
          <p14:tracePt t="21066" x="6072188" y="2419350"/>
          <p14:tracePt t="21082" x="6153150" y="2357438"/>
          <p14:tracePt t="21099" x="6269038" y="2286000"/>
          <p14:tracePt t="21116" x="6357938" y="2251075"/>
          <p14:tracePt t="21133" x="6429375" y="2232025"/>
          <p14:tracePt t="21150" x="6456363" y="2214563"/>
          <p14:tracePt t="21168" x="6483350" y="2197100"/>
          <p14:tracePt t="21183" x="6537325" y="2160588"/>
          <p14:tracePt t="21199" x="6599238" y="2116138"/>
          <p14:tracePt t="21216" x="6661150" y="2081213"/>
          <p14:tracePt t="21233" x="6715125" y="2044700"/>
          <p14:tracePt t="21250" x="6759575" y="2009775"/>
          <p14:tracePt t="21267" x="6786563" y="1982788"/>
          <p14:tracePt t="21283" x="6831013" y="1955800"/>
          <p14:tracePt t="21299" x="6884988" y="1901825"/>
          <p14:tracePt t="21316" x="6902450" y="1874838"/>
          <p14:tracePt t="21350" x="6911975" y="1857375"/>
          <p14:tracePt t="21367" x="6929438" y="1839913"/>
          <p14:tracePt t="21383" x="6946900" y="1803400"/>
          <p14:tracePt t="21399" x="6973888" y="1768475"/>
          <p14:tracePt t="21416" x="6991350" y="1731963"/>
          <p14:tracePt t="21433" x="7010400" y="1714500"/>
          <p14:tracePt t="21449" x="7027863" y="1697038"/>
          <p14:tracePt t="21467" x="7045325" y="1687513"/>
          <p14:tracePt t="21483" x="7054850" y="1679575"/>
          <p14:tracePt t="21524" x="7062788" y="1670050"/>
          <p14:tracePt t="21532" x="7072313" y="1660525"/>
          <p14:tracePt t="21542" x="7081838" y="1652588"/>
          <p14:tracePt t="21573" x="7089775" y="1643063"/>
          <p14:tracePt t="21596" x="7099300" y="1633538"/>
          <p14:tracePt t="21607" x="7108825" y="1633538"/>
          <p14:tracePt t="21616" x="7108825" y="1625600"/>
          <p14:tracePt t="21633" x="7126288" y="1616075"/>
          <p14:tracePt t="22212" x="7134225" y="1616075"/>
          <p14:tracePt t="22220" x="7126288" y="1616075"/>
          <p14:tracePt t="22233" x="7108825" y="1616075"/>
          <p14:tracePt t="22250" x="7010400" y="1625600"/>
          <p14:tracePt t="22267" x="6777038" y="1652588"/>
          <p14:tracePt t="22283" x="6465888" y="1704975"/>
          <p14:tracePt t="22299" x="5965825" y="1822450"/>
          <p14:tracePt t="22316" x="5643563" y="1911350"/>
          <p14:tracePt t="22333" x="5313363" y="1990725"/>
          <p14:tracePt t="22349" x="4965700" y="2062163"/>
          <p14:tracePt t="22366" x="4589463" y="2160588"/>
          <p14:tracePt t="22383" x="4170363" y="2259013"/>
          <p14:tracePt t="22399" x="3714750" y="2347913"/>
          <p14:tracePt t="22416" x="3303588" y="2401888"/>
          <p14:tracePt t="22433" x="2955925" y="2446338"/>
          <p14:tracePt t="22449" x="2643188" y="2482850"/>
          <p14:tracePt t="22466" x="2374900" y="2509838"/>
          <p14:tracePt t="22483" x="2179638" y="2536825"/>
          <p14:tracePt t="22499" x="2125663" y="2544763"/>
          <p14:tracePt t="22540" x="2108200" y="2554288"/>
          <p14:tracePt t="22557" x="2098675" y="2554288"/>
          <p14:tracePt t="22566" x="2081213" y="2554288"/>
          <p14:tracePt t="22583" x="2027238" y="2544763"/>
          <p14:tracePt t="22599" x="1928813" y="2517775"/>
          <p14:tracePt t="22616" x="1830388" y="2482850"/>
          <p14:tracePt t="22633" x="1741488" y="2446338"/>
          <p14:tracePt t="22649" x="1660525" y="2411413"/>
          <p14:tracePt t="22666" x="1598613" y="2374900"/>
          <p14:tracePt t="22683" x="1554163" y="2366963"/>
          <p14:tracePt t="22700" x="1517650" y="2347913"/>
          <p14:tracePt t="22716" x="1482725" y="2347913"/>
          <p14:tracePt t="22733" x="1411288" y="2347913"/>
          <p14:tracePt t="22750" x="1312863" y="2339975"/>
          <p14:tracePt t="22766" x="1204913" y="2322513"/>
          <p14:tracePt t="22783" x="1108075" y="2295525"/>
          <p14:tracePt t="22800" x="1071563" y="2286000"/>
          <p14:tracePt t="22816" x="1062038" y="2276475"/>
          <p14:tracePt t="22833" x="1054100" y="2268538"/>
          <p14:tracePt t="22867" x="1054100" y="2259013"/>
          <p14:tracePt t="22883" x="1062038" y="2251075"/>
          <p14:tracePt t="22899" x="1062038" y="2232025"/>
          <p14:tracePt t="22933" x="1054100" y="2224088"/>
          <p14:tracePt t="22949" x="1036638" y="2205038"/>
          <p14:tracePt t="22966" x="1009650" y="2187575"/>
          <p14:tracePt t="22983" x="982663" y="2170113"/>
          <p14:tracePt t="22999" x="965200" y="2170113"/>
          <p14:tracePt t="23016" x="955675" y="2160588"/>
          <p14:tracePt t="23069" x="955675" y="2152650"/>
          <p14:tracePt t="23075" x="946150" y="2152650"/>
          <p14:tracePt t="23086" x="946150" y="2143125"/>
          <p14:tracePt t="23099" x="938213" y="2133600"/>
          <p14:tracePt t="23116" x="919163" y="2116138"/>
          <p14:tracePt t="23133" x="901700" y="2116138"/>
          <p14:tracePt t="23149" x="901700" y="2108200"/>
          <p14:tracePt t="23187" x="901700" y="2098675"/>
          <p14:tracePt t="23204" x="901700" y="2089150"/>
          <p14:tracePt t="23216" x="911225" y="2081213"/>
          <p14:tracePt t="23233" x="928688" y="2071688"/>
          <p14:tracePt t="23249" x="965200" y="2071688"/>
          <p14:tracePt t="23266" x="1044575" y="2071688"/>
          <p14:tracePt t="23283" x="1143000" y="2071688"/>
          <p14:tracePt t="23299" x="1384300" y="2071688"/>
          <p14:tracePt t="23316" x="1589088" y="2071688"/>
          <p14:tracePt t="23333" x="1768475" y="2071688"/>
          <p14:tracePt t="23350" x="1911350" y="2071688"/>
          <p14:tracePt t="23366" x="1965325" y="2071688"/>
          <p14:tracePt t="23383" x="1973263" y="2062163"/>
          <p14:tracePt t="23399" x="1965325" y="2062163"/>
          <p14:tracePt t="23416" x="1946275" y="2062163"/>
          <p14:tracePt t="23433" x="1919288" y="2062163"/>
          <p14:tracePt t="23450" x="1884363" y="2062163"/>
          <p14:tracePt t="23466" x="1822450" y="2062163"/>
          <p14:tracePt t="23483" x="1714500" y="2062163"/>
          <p14:tracePt t="23499" x="1616075" y="2062163"/>
          <p14:tracePt t="23516" x="1517650" y="2062163"/>
          <p14:tracePt t="23533" x="1446213" y="2062163"/>
          <p14:tracePt t="23550" x="1393825" y="2062163"/>
          <p14:tracePt t="23566" x="1366838" y="2062163"/>
          <p14:tracePt t="23583" x="1339850" y="2062163"/>
          <p14:tracePt t="23587" x="1330325" y="2071688"/>
          <p14:tracePt t="23600" x="1312863" y="2071688"/>
          <p14:tracePt t="23616" x="1285875" y="2089150"/>
          <p14:tracePt t="23633" x="1250950" y="2098675"/>
          <p14:tracePt t="23650" x="1223963" y="2108200"/>
          <p14:tracePt t="23666" x="1196975" y="2116138"/>
          <p14:tracePt t="23683" x="1179513" y="2116138"/>
          <p14:tracePt t="23700" x="1169988" y="2116138"/>
          <p14:tracePt t="23747" x="1160463" y="2116138"/>
          <p14:tracePt t="23763" x="1152525" y="2116138"/>
          <p14:tracePt t="23771" x="1133475" y="2108200"/>
          <p14:tracePt t="23783" x="1116013" y="2098675"/>
          <p14:tracePt t="23800" x="1098550" y="2098675"/>
          <p14:tracePt t="23816" x="1089025" y="2089150"/>
          <p14:tracePt t="23833" x="1089025" y="2071688"/>
          <p14:tracePt t="23850" x="1062038" y="2062163"/>
          <p14:tracePt t="23866" x="1036638" y="2054225"/>
          <p14:tracePt t="23915" x="1017588" y="2044700"/>
          <p14:tracePt t="23923" x="1009650" y="2044700"/>
          <p14:tracePt t="23933" x="1000125" y="2044700"/>
          <p14:tracePt t="23949" x="982663" y="2044700"/>
          <p14:tracePt t="23966" x="965200" y="2044700"/>
          <p14:tracePt t="24052" x="955675" y="2044700"/>
          <p14:tracePt t="24065" x="946150" y="2044700"/>
          <p14:tracePt t="24372" x="955675" y="2036763"/>
          <p14:tracePt t="24383" x="965200" y="2036763"/>
          <p14:tracePt t="24389" x="982663" y="2036763"/>
          <p14:tracePt t="24400" x="1000125" y="2036763"/>
          <p14:tracePt t="24416" x="1036638" y="2036763"/>
          <p14:tracePt t="24433" x="1081088" y="2036763"/>
          <p14:tracePt t="24450" x="1133475" y="2036763"/>
          <p14:tracePt t="24466" x="1196975" y="2036763"/>
          <p14:tracePt t="24483" x="1285875" y="2036763"/>
          <p14:tracePt t="24500" x="1374775" y="2044700"/>
          <p14:tracePt t="24516" x="1500188" y="2044700"/>
          <p14:tracePt t="24533" x="1652588" y="2044700"/>
          <p14:tracePt t="24550" x="1830388" y="2044700"/>
          <p14:tracePt t="24566" x="2000250" y="2044700"/>
          <p14:tracePt t="24583" x="2160588" y="2044700"/>
          <p14:tracePt t="24600" x="2312988" y="2044700"/>
          <p14:tracePt t="24605" x="2384425" y="2044700"/>
          <p14:tracePt t="24617" x="2465388" y="2044700"/>
          <p14:tracePt t="24633" x="2652713" y="2044700"/>
          <p14:tracePt t="24650" x="2867025" y="2044700"/>
          <p14:tracePt t="24666" x="3098800" y="2044700"/>
          <p14:tracePt t="24683" x="3411538" y="2044700"/>
          <p14:tracePt t="24700" x="3608388" y="2044700"/>
          <p14:tracePt t="24716" x="3795713" y="2044700"/>
          <p14:tracePt t="24733" x="3973513" y="2044700"/>
          <p14:tracePt t="24750" x="4170363" y="2044700"/>
          <p14:tracePt t="24768" x="4357688" y="2054225"/>
          <p14:tracePt t="24784" x="4537075" y="2071688"/>
          <p14:tracePt t="24800" x="4705350" y="2089150"/>
          <p14:tracePt t="24816" x="4857750" y="2098675"/>
          <p14:tracePt t="24833" x="4983163" y="2108200"/>
          <p14:tracePt t="24850" x="5099050" y="2116138"/>
          <p14:tracePt t="24866" x="5214938" y="2125663"/>
          <p14:tracePt t="24883" x="5438775" y="2133600"/>
          <p14:tracePt t="24901" x="5599113" y="2152650"/>
          <p14:tracePt t="24917" x="5741988" y="2160588"/>
          <p14:tracePt t="24934" x="5884863" y="2170113"/>
          <p14:tracePt t="24950" x="5991225" y="2170113"/>
          <p14:tracePt t="24966" x="6072188" y="2170113"/>
          <p14:tracePt t="24983" x="6134100" y="2170113"/>
          <p14:tracePt t="25001" x="6188075" y="2170113"/>
          <p14:tracePt t="25016" x="6232525" y="2179638"/>
          <p14:tracePt t="25033" x="6286500" y="2187575"/>
          <p14:tracePt t="25050" x="6330950" y="2197100"/>
          <p14:tracePt t="25066" x="6375400" y="2197100"/>
          <p14:tracePt t="25083" x="6456363" y="2205038"/>
          <p14:tracePt t="25100" x="6545263" y="2205038"/>
          <p14:tracePt t="25116" x="6643688" y="2214563"/>
          <p14:tracePt t="25133" x="6715125" y="2224088"/>
          <p14:tracePt t="25149" x="6751638" y="2224088"/>
          <p14:tracePt t="25166" x="6759575" y="2224088"/>
          <p14:tracePt t="25200" x="6759575" y="2214563"/>
          <p14:tracePt t="25216" x="6751638" y="2214563"/>
          <p14:tracePt t="25233" x="6751638" y="2205038"/>
          <p14:tracePt t="25250" x="6742113" y="2197100"/>
          <p14:tracePt t="25266" x="6715125" y="2170113"/>
          <p14:tracePt t="25283" x="6697663" y="2152650"/>
          <p14:tracePt t="25300" x="6688138" y="2143125"/>
          <p14:tracePt t="25316" x="6688138" y="2125663"/>
          <p14:tracePt t="25350" x="6697663" y="2108200"/>
          <p14:tracePt t="25366" x="6705600" y="2089150"/>
          <p14:tracePt t="25383" x="6715125" y="2071688"/>
          <p14:tracePt t="25400" x="6732588" y="2054225"/>
          <p14:tracePt t="25417" x="6759575" y="2027238"/>
          <p14:tracePt t="25433" x="6786563" y="1990725"/>
          <p14:tracePt t="25450" x="6804025" y="1973263"/>
          <p14:tracePt t="25466" x="6813550" y="1973263"/>
          <p14:tracePt t="25507" x="6804025" y="1973263"/>
          <p14:tracePt t="25539" x="6796088" y="1973263"/>
          <p14:tracePt t="25550" x="6786563" y="1973263"/>
          <p14:tracePt t="25556" x="6777038" y="1973263"/>
          <p14:tracePt t="25581" x="6769100" y="1973263"/>
          <p14:tracePt t="25587" x="6759575" y="1973263"/>
          <p14:tracePt t="25605" x="6751638" y="1973263"/>
          <p14:tracePt t="25638" x="6742113" y="1973263"/>
          <p14:tracePt t="25703" x="6732588" y="1973263"/>
          <p14:tracePt t="25709" x="6724650" y="1973263"/>
          <p14:tracePt t="25724" x="6724650" y="1965325"/>
          <p14:tracePt t="25837" x="6715125" y="1965325"/>
          <p14:tracePt t="25844" x="6705600" y="1973263"/>
          <p14:tracePt t="25856" x="6697663" y="1982788"/>
          <p14:tracePt t="25867" x="6670675" y="1990725"/>
          <p14:tracePt t="25883" x="6545263" y="2081213"/>
          <p14:tracePt t="25900" x="6411913" y="2160588"/>
          <p14:tracePt t="25917" x="6276975" y="2232025"/>
          <p14:tracePt t="25936" x="6143625" y="2276475"/>
          <p14:tracePt t="25950" x="6010275" y="2295525"/>
          <p14:tracePt t="25966" x="5894388" y="2322513"/>
          <p14:tracePt t="25983" x="5813425" y="2357438"/>
          <p14:tracePt t="26000" x="5741988" y="2393950"/>
          <p14:tracePt t="26016" x="5688013" y="2428875"/>
          <p14:tracePt t="26035" x="5626100" y="2465388"/>
          <p14:tracePt t="26050" x="5554663" y="2527300"/>
          <p14:tracePt t="26067" x="5473700" y="2608263"/>
          <p14:tracePt t="26083" x="5375275" y="2679700"/>
          <p14:tracePt t="26100" x="5187950" y="2776538"/>
          <p14:tracePt t="26116" x="5054600" y="2847975"/>
          <p14:tracePt t="26134" x="4938713" y="2911475"/>
          <p14:tracePt t="26150" x="4848225" y="2965450"/>
          <p14:tracePt t="26166" x="4751388" y="3017838"/>
          <p14:tracePt t="26183" x="4670425" y="3089275"/>
          <p14:tracePt t="26200" x="4598988" y="3170238"/>
          <p14:tracePt t="26216" x="4518025" y="3232150"/>
          <p14:tracePt t="26233" x="4446588" y="3295650"/>
          <p14:tracePt t="26251" x="4384675" y="3348038"/>
          <p14:tracePt t="26267" x="4348163" y="3384550"/>
          <p14:tracePt t="26283" x="4303713" y="3455988"/>
          <p14:tracePt t="26300" x="4268788" y="3500438"/>
          <p14:tracePt t="26316" x="4232275" y="3544888"/>
          <p14:tracePt t="26333" x="4187825" y="3589338"/>
          <p14:tracePt t="26350" x="4125913" y="3633788"/>
          <p14:tracePt t="26366" x="4062413" y="3670300"/>
          <p14:tracePt t="26383" x="4000500" y="3705225"/>
          <p14:tracePt t="26400" x="3946525" y="3751263"/>
          <p14:tracePt t="26416" x="3902075" y="3803650"/>
          <p14:tracePt t="26433" x="3867150" y="3857625"/>
          <p14:tracePt t="26450" x="3822700" y="3911600"/>
          <p14:tracePt t="26467" x="3768725" y="3965575"/>
          <p14:tracePt t="26483" x="3643313" y="4062413"/>
          <p14:tracePt t="26500" x="3554413" y="4125913"/>
          <p14:tracePt t="26517" x="3473450" y="4170363"/>
          <p14:tracePt t="26533" x="3384550" y="4214813"/>
          <p14:tracePt t="26550" x="3322638" y="4259263"/>
          <p14:tracePt t="26567" x="3276600" y="4286250"/>
          <p14:tracePt t="26583" x="3251200" y="4322763"/>
          <p14:tracePt t="26600" x="3214688" y="4357688"/>
          <p14:tracePt t="26616" x="3179763" y="4394200"/>
          <p14:tracePt t="26633" x="3152775" y="4429125"/>
          <p14:tracePt t="26650" x="3116263" y="4456113"/>
          <p14:tracePt t="26668" x="3081338" y="4491038"/>
          <p14:tracePt t="26683" x="3054350" y="4537075"/>
          <p14:tracePt t="26700" x="3000375" y="4608513"/>
          <p14:tracePt t="26716" x="2955925" y="4643438"/>
          <p14:tracePt t="26733" x="2919413" y="4679950"/>
          <p14:tracePt t="26750" x="2894013" y="4697413"/>
          <p14:tracePt t="26768" x="2874963" y="4705350"/>
          <p14:tracePt t="26783" x="2867025" y="4714875"/>
          <p14:tracePt t="26816" x="2857500" y="4724400"/>
          <p14:tracePt t="26833" x="2847975" y="4732338"/>
          <p14:tracePt t="26850" x="2840038" y="4741863"/>
          <p14:tracePt t="26869" x="2830513" y="4751388"/>
          <p14:tracePt t="26883" x="2822575" y="4759325"/>
          <p14:tracePt t="26904" x="2813050" y="4759325"/>
          <p14:tracePt t="26950" x="2813050" y="4768850"/>
          <p14:tracePt t="26958" x="2803525" y="4768850"/>
          <p14:tracePt t="26968" x="2813050" y="4768850"/>
          <p14:tracePt t="26984" x="2830513" y="4741863"/>
          <p14:tracePt t="27001" x="2874963" y="4705350"/>
          <p14:tracePt t="27017" x="2928938" y="4679950"/>
          <p14:tracePt t="27033" x="2982913" y="4660900"/>
          <p14:tracePt t="27050" x="3054350" y="4643438"/>
          <p14:tracePt t="27067" x="3152775" y="4608513"/>
          <p14:tracePt t="27084" x="3330575" y="4527550"/>
          <p14:tracePt t="27100" x="3473450" y="4465638"/>
          <p14:tracePt t="27116" x="3608388" y="4402138"/>
          <p14:tracePt t="27133" x="3724275" y="4340225"/>
          <p14:tracePt t="27150" x="3830638" y="4286250"/>
          <p14:tracePt t="27166" x="3965575" y="4205288"/>
          <p14:tracePt t="27185" x="4108450" y="4108450"/>
          <p14:tracePt t="27200" x="4259263" y="4017963"/>
          <p14:tracePt t="27217" x="4402138" y="3929063"/>
          <p14:tracePt t="27233" x="4537075" y="3848100"/>
          <p14:tracePt t="27250" x="4670425" y="3776663"/>
          <p14:tracePt t="27267" x="4795838" y="3687763"/>
          <p14:tracePt t="27283" x="4991100" y="3544888"/>
          <p14:tracePt t="27300" x="5108575" y="3455988"/>
          <p14:tracePt t="27316" x="5214938" y="3357563"/>
          <p14:tracePt t="27333" x="5303838" y="3268663"/>
          <p14:tracePt t="27350" x="5394325" y="3179763"/>
          <p14:tracePt t="27366" x="5473700" y="3098800"/>
          <p14:tracePt t="27383" x="5572125" y="3036888"/>
          <p14:tracePt t="27401" x="5680075" y="2973388"/>
          <p14:tracePt t="27417" x="5768975" y="2919413"/>
          <p14:tracePt t="27433" x="5840413" y="2857500"/>
          <p14:tracePt t="27450" x="5911850" y="2786063"/>
          <p14:tracePt t="27467" x="5983288" y="2714625"/>
          <p14:tracePt t="27483" x="6089650" y="2625725"/>
          <p14:tracePt t="27500" x="6161088" y="2562225"/>
          <p14:tracePt t="27517" x="6224588" y="2500313"/>
          <p14:tracePt t="27533" x="6269038" y="2419350"/>
          <p14:tracePt t="27550" x="6313488" y="2339975"/>
          <p14:tracePt t="27566" x="6357938" y="2276475"/>
          <p14:tracePt t="27583" x="6419850" y="2224088"/>
          <p14:tracePt t="27600" x="6473825" y="2187575"/>
          <p14:tracePt t="27605" x="6491288" y="2179638"/>
          <p14:tracePt t="27616" x="6510338" y="2160588"/>
          <p14:tracePt t="27633" x="6545263" y="2116138"/>
          <p14:tracePt t="27650" x="6589713" y="2062163"/>
          <p14:tracePt t="27667" x="6643688" y="2009775"/>
          <p14:tracePt t="27683" x="6724650" y="1928813"/>
          <p14:tracePt t="27700" x="6786563" y="1884363"/>
          <p14:tracePt t="27717" x="6848475" y="1839913"/>
          <p14:tracePt t="27733" x="6894513" y="1803400"/>
          <p14:tracePt t="27750" x="6938963" y="1758950"/>
          <p14:tracePt t="27767" x="6973888" y="1724025"/>
          <p14:tracePt t="27783" x="7000875" y="1704975"/>
          <p14:tracePt t="27800" x="7027863" y="1697038"/>
          <p14:tracePt t="27817" x="7072313" y="1679575"/>
          <p14:tracePt t="27833" x="7126288" y="1660525"/>
          <p14:tracePt t="27850" x="7161213" y="1633538"/>
          <p14:tracePt t="27867" x="7197725" y="1608138"/>
          <p14:tracePt t="27883" x="7242175" y="1562100"/>
          <p14:tracePt t="27900" x="7269163" y="1536700"/>
          <p14:tracePt t="27917" x="7277100" y="1527175"/>
          <p14:tracePt t="27933" x="7277100" y="1517650"/>
          <p14:tracePt t="27967" x="7286625" y="1509713"/>
          <p14:tracePt t="28148" x="7277100" y="1509713"/>
          <p14:tracePt t="28160" x="7269163" y="1509713"/>
          <p14:tracePt t="28176" x="7259638" y="1509713"/>
          <p14:tracePt t="28183" x="7251700" y="1517650"/>
          <p14:tracePt t="28200" x="7224713" y="1536700"/>
          <p14:tracePt t="28217" x="7180263" y="1554163"/>
          <p14:tracePt t="28233" x="7116763" y="1598613"/>
          <p14:tracePt t="28250" x="7037388" y="1633538"/>
          <p14:tracePt t="28267" x="6956425" y="1670050"/>
          <p14:tracePt t="28283" x="6831013" y="1724025"/>
          <p14:tracePt t="28300" x="6751638" y="1768475"/>
          <p14:tracePt t="28317" x="6661150" y="1812925"/>
          <p14:tracePt t="28333" x="6545263" y="1866900"/>
          <p14:tracePt t="28350" x="6429375" y="1928813"/>
          <p14:tracePt t="28367" x="6323013" y="1973263"/>
          <p14:tracePt t="28383" x="6242050" y="2009775"/>
          <p14:tracePt t="28400" x="6180138" y="2036763"/>
          <p14:tracePt t="28417" x="6134100" y="2054225"/>
          <p14:tracePt t="28433" x="6108700" y="2081213"/>
          <p14:tracePt t="28450" x="6089650" y="2098675"/>
          <p14:tracePt t="28467" x="6062663" y="2125663"/>
          <p14:tracePt t="28483" x="6045200" y="2152650"/>
          <p14:tracePt t="28500" x="6018213" y="2179638"/>
          <p14:tracePt t="28516" x="5983288" y="2214563"/>
          <p14:tracePt t="28533" x="5956300" y="2268538"/>
          <p14:tracePt t="28550" x="5919788" y="2322513"/>
          <p14:tracePt t="28567" x="5884863" y="2366963"/>
          <p14:tracePt t="28583" x="5813425" y="2411413"/>
          <p14:tracePt t="28600" x="5741988" y="2455863"/>
          <p14:tracePt t="28616" x="5680075" y="2517775"/>
          <p14:tracePt t="28633" x="5616575" y="2571750"/>
          <p14:tracePt t="28650" x="5562600" y="2633663"/>
          <p14:tracePt t="28667" x="5518150" y="2705100"/>
          <p14:tracePt t="28683" x="5456238" y="2795588"/>
          <p14:tracePt t="28700" x="5411788" y="2840038"/>
          <p14:tracePt t="28717" x="5367338" y="2867025"/>
          <p14:tracePt t="28733" x="5330825" y="2901950"/>
          <p14:tracePt t="28750" x="5295900" y="2928938"/>
          <p14:tracePt t="28767" x="5259388" y="2946400"/>
          <p14:tracePt t="28783" x="5232400" y="2973388"/>
          <p14:tracePt t="28800" x="5180013" y="3009900"/>
          <p14:tracePt t="28817" x="5126038" y="3044825"/>
          <p14:tracePt t="28833" x="5045075" y="3098800"/>
          <p14:tracePt t="28850" x="4965700" y="3152775"/>
          <p14:tracePt t="28867" x="4902200" y="3205163"/>
          <p14:tracePt t="28883" x="4840288" y="3286125"/>
          <p14:tracePt t="28900" x="4813300" y="3340100"/>
          <p14:tracePt t="28917" x="4803775" y="3384550"/>
          <p14:tracePt t="28933" x="4795838" y="3394075"/>
          <p14:tracePt t="28967" x="4795838" y="3402013"/>
          <p14:tracePt t="28983" x="4776788" y="3419475"/>
          <p14:tracePt t="29000" x="4759325" y="3446463"/>
          <p14:tracePt t="29016" x="4741863" y="3482975"/>
          <p14:tracePt t="29033" x="4714875" y="3517900"/>
          <p14:tracePt t="29050" x="4670425" y="3562350"/>
          <p14:tracePt t="29066" x="4608513" y="3616325"/>
          <p14:tracePt t="29083" x="4473575" y="3714750"/>
          <p14:tracePt t="29100" x="4394200" y="3768725"/>
          <p14:tracePt t="29116" x="4330700" y="3803650"/>
          <p14:tracePt t="29133" x="4276725" y="3822700"/>
          <p14:tracePt t="29150" x="4232275" y="3848100"/>
          <p14:tracePt t="29167" x="4179888" y="3884613"/>
          <p14:tracePt t="29183" x="4098925" y="3919538"/>
          <p14:tracePt t="29200" x="4027488" y="3965575"/>
          <p14:tracePt t="29217" x="3956050" y="4000500"/>
          <p14:tracePt t="29233" x="3902075" y="4027488"/>
          <p14:tracePt t="29250" x="3867150" y="4044950"/>
          <p14:tracePt t="29267" x="3813175" y="4071938"/>
          <p14:tracePt t="29283" x="3741738" y="4125913"/>
          <p14:tracePt t="29300" x="3687763" y="4160838"/>
          <p14:tracePt t="29317" x="3643313" y="4187825"/>
          <p14:tracePt t="29333" x="3608388" y="4214813"/>
          <p14:tracePt t="29350" x="3581400" y="4251325"/>
          <p14:tracePt t="29367" x="3536950" y="4286250"/>
          <p14:tracePt t="29383" x="3490913" y="4322763"/>
          <p14:tracePt t="29400" x="3455988" y="4348163"/>
          <p14:tracePt t="29417" x="3402013" y="4384675"/>
          <p14:tracePt t="29433" x="3348038" y="4419600"/>
          <p14:tracePt t="29450" x="3286125" y="4456113"/>
          <p14:tracePt t="29466" x="3232150" y="4491038"/>
          <p14:tracePt t="29483" x="3143250" y="4562475"/>
          <p14:tracePt t="29500" x="3098800" y="4608513"/>
          <p14:tracePt t="29516" x="3054350" y="4643438"/>
          <p14:tracePt t="29533" x="3036888" y="4660900"/>
          <p14:tracePt t="29734" x="3027363" y="4679950"/>
          <p14:tracePt t="29748" x="3017838" y="4679950"/>
          <p14:tracePt t="29765" x="3017838" y="4670425"/>
          <p14:tracePt t="29774" x="3027363" y="4660900"/>
          <p14:tracePt t="29783" x="3036888" y="4652963"/>
          <p14:tracePt t="29800" x="3071813" y="4625975"/>
          <p14:tracePt t="29817" x="3133725" y="4589463"/>
          <p14:tracePt t="29833" x="3214688" y="4562475"/>
          <p14:tracePt t="29850" x="3322638" y="4554538"/>
          <p14:tracePt t="29867" x="3455988" y="4554538"/>
          <p14:tracePt t="29883" x="3786188" y="4625975"/>
          <p14:tracePt t="29900" x="4098925" y="4687888"/>
          <p14:tracePt t="29917" x="4402138" y="4768850"/>
          <p14:tracePt t="29933" x="4643438" y="4830763"/>
          <p14:tracePt t="29950" x="4776788" y="4884738"/>
          <p14:tracePt t="29967" x="4813300" y="4929188"/>
          <p14:tracePt t="29983" x="4813300" y="4983163"/>
          <p14:tracePt t="30000" x="4795838" y="5037138"/>
          <p14:tracePt t="30016" x="4768850" y="5081588"/>
          <p14:tracePt t="30033" x="4751388" y="5108575"/>
          <p14:tracePt t="30050" x="4732338" y="5133975"/>
          <p14:tracePt t="30067" x="4705350" y="5170488"/>
          <p14:tracePt t="30083" x="4660900" y="5214938"/>
          <p14:tracePt t="30123" x="4652963" y="5232400"/>
          <p14:tracePt t="30139" x="4643438" y="5241925"/>
          <p14:tracePt t="30150" x="4633913" y="5251450"/>
          <p14:tracePt t="30203" x="4625975" y="5251450"/>
          <p14:tracePt t="30276" x="4625975" y="5259388"/>
          <p14:tracePt t="30284" x="4625975" y="5268913"/>
          <p14:tracePt t="30295" x="4625975" y="5276850"/>
          <p14:tracePt t="30301" x="4625975" y="5286375"/>
          <p14:tracePt t="30317" x="4625975" y="5313363"/>
          <p14:tracePt t="30333" x="4625975" y="5348288"/>
          <p14:tracePt t="30350" x="4616450" y="5394325"/>
          <p14:tracePt t="30367" x="4598988" y="5429250"/>
          <p14:tracePt t="30383" x="4589463" y="5456238"/>
          <p14:tracePt t="30400" x="4581525" y="5465763"/>
          <p14:tracePt t="30484" x="4589463" y="5465763"/>
          <p14:tracePt t="30492" x="4589463" y="5456238"/>
          <p14:tracePt t="30501" x="4598988" y="5446713"/>
          <p14:tracePt t="30517" x="4625975" y="5438775"/>
          <p14:tracePt t="30534" x="4652963" y="5429250"/>
          <p14:tracePt t="30550" x="4697413" y="5419725"/>
          <p14:tracePt t="30567" x="4741863" y="5419725"/>
          <p14:tracePt t="30584" x="4795838" y="5419725"/>
          <p14:tracePt t="30600" x="4867275" y="5411788"/>
          <p14:tracePt t="30617" x="4929188" y="5394325"/>
          <p14:tracePt t="30619" x="4965700" y="5394325"/>
          <p14:tracePt t="30634" x="5010150" y="5394325"/>
          <p14:tracePt t="30650" x="5072063" y="5411788"/>
          <p14:tracePt t="30667" x="5133975" y="5465763"/>
          <p14:tracePt t="30683" x="5214938" y="5608638"/>
          <p14:tracePt t="30700" x="5286375" y="5715000"/>
          <p14:tracePt t="30717" x="5348288" y="5822950"/>
          <p14:tracePt t="30734" x="5375275" y="5919788"/>
          <p14:tracePt t="30750" x="5384800" y="6018213"/>
          <p14:tracePt t="30767" x="5367338" y="6116638"/>
          <p14:tracePt t="30783" x="5340350" y="6224588"/>
          <p14:tracePt t="30800" x="5322888" y="6303963"/>
          <p14:tracePt t="30817" x="5303838" y="6367463"/>
          <p14:tracePt t="30833" x="5303838" y="6402388"/>
          <p14:tracePt t="30850" x="5303838" y="6438900"/>
          <p14:tracePt t="30866" x="5303838" y="6465888"/>
          <p14:tracePt t="30883" x="5276850" y="6500813"/>
          <p14:tracePt t="30900" x="5259388" y="6527800"/>
          <p14:tracePt t="30956" x="5259388" y="6537325"/>
          <p14:tracePt t="30972" x="5251450" y="6537325"/>
          <p14:tracePt t="30982" x="5251450" y="6545263"/>
          <p14:tracePt t="30989" x="5251450" y="6554788"/>
          <p14:tracePt t="31000" x="5241925" y="6562725"/>
          <p14:tracePt t="31036" x="5232400" y="6562725"/>
          <p14:tracePt t="31043" x="5224463" y="6562725"/>
          <p14:tracePt t="31059" x="5224463" y="6554788"/>
          <p14:tracePt t="31075" x="5224463" y="6545263"/>
          <p14:tracePt t="31091" x="5224463" y="6537325"/>
          <p14:tracePt t="31107" x="5232400" y="6527800"/>
          <p14:tracePt t="31117" x="5232400" y="6518275"/>
          <p14:tracePt t="31136" x="5232400" y="6500813"/>
          <p14:tracePt t="31152" x="5232400" y="6483350"/>
          <p14:tracePt t="31167" x="5232400" y="6456363"/>
          <p14:tracePt t="31184" x="5232400" y="6411913"/>
          <p14:tracePt t="31200" x="5232400" y="6375400"/>
          <p14:tracePt t="31217" x="5232400" y="6340475"/>
          <p14:tracePt t="31236" x="5232400" y="6323013"/>
          <p14:tracePt t="31274" x="5224463" y="6323013"/>
          <p14:tracePt t="31284" x="5205413" y="6323013"/>
          <p14:tracePt t="31300" x="5180013" y="6330950"/>
          <p14:tracePt t="31317" x="5160963" y="6357938"/>
          <p14:tracePt t="31335" x="5153025" y="6394450"/>
          <p14:tracePt t="31350" x="5143500" y="6419850"/>
          <p14:tracePt t="31367" x="5133975" y="6429375"/>
          <p14:tracePt t="31383" x="5133975" y="6446838"/>
          <p14:tracePt t="31400" x="5153025" y="6456363"/>
          <p14:tracePt t="31417" x="5197475" y="6456363"/>
          <p14:tracePt t="31434" x="5286375" y="6456363"/>
          <p14:tracePt t="31451" x="5375275" y="6456363"/>
          <p14:tracePt t="31467" x="5483225" y="6429375"/>
          <p14:tracePt t="31483" x="5518150" y="6402388"/>
          <p14:tracePt t="31500" x="5518150" y="6367463"/>
          <p14:tracePt t="31517" x="5500688" y="6330950"/>
          <p14:tracePt t="31533" x="5446713" y="6303963"/>
          <p14:tracePt t="31551" x="5394325" y="6296025"/>
          <p14:tracePt t="31567" x="5348288" y="6296025"/>
          <p14:tracePt t="31583" x="5313363" y="6296025"/>
          <p14:tracePt t="31600" x="5295900" y="6313488"/>
          <p14:tracePt t="31617" x="5286375" y="6340475"/>
          <p14:tracePt t="31633" x="5276850" y="6367463"/>
          <p14:tracePt t="31652" x="5268913" y="6375400"/>
          <p14:tracePt t="31691" x="5268913" y="6384925"/>
          <p14:tracePt t="31700" x="5268913" y="6375400"/>
          <p14:tracePt t="31707" x="5276850" y="6375400"/>
          <p14:tracePt t="31717" x="5276850" y="6367463"/>
          <p14:tracePt t="31733" x="5286375" y="6348413"/>
          <p14:tracePt t="31751" x="5295900" y="6340475"/>
          <p14:tracePt t="31844" x="5295900" y="6330950"/>
          <p14:tracePt t="31856" x="5303838" y="6330950"/>
          <p14:tracePt t="31861" x="5303838" y="6323013"/>
          <p14:tracePt t="31875" x="5303838" y="6303963"/>
          <p14:tracePt t="31884" x="5303838" y="6286500"/>
          <p14:tracePt t="31900" x="5303838" y="6242050"/>
          <p14:tracePt t="31917" x="5303838" y="6188075"/>
          <p14:tracePt t="31933" x="5303838" y="6108700"/>
          <p14:tracePt t="31950" x="5303838" y="6027738"/>
          <p14:tracePt t="31968" x="5303838" y="5938838"/>
          <p14:tracePt t="31984" x="5286375" y="5830888"/>
          <p14:tracePt t="32000" x="5259388" y="5688013"/>
          <p14:tracePt t="32017" x="5214938" y="5545138"/>
          <p14:tracePt t="32033" x="5187950" y="5411788"/>
          <p14:tracePt t="32050" x="5170488" y="5276850"/>
          <p14:tracePt t="32067" x="5170488" y="5160963"/>
          <p14:tracePt t="32084" x="5170488" y="5010150"/>
          <p14:tracePt t="32100" x="5170488" y="4919663"/>
          <p14:tracePt t="32117" x="5170488" y="4822825"/>
          <p14:tracePt t="32133" x="5180013" y="4714875"/>
          <p14:tracePt t="32150" x="5187950" y="4608513"/>
          <p14:tracePt t="32167" x="5197475" y="4500563"/>
          <p14:tracePt t="32184" x="5205413" y="4375150"/>
          <p14:tracePt t="32200" x="5205413" y="4251325"/>
          <p14:tracePt t="32217" x="5224463" y="4133850"/>
          <p14:tracePt t="32233" x="5259388" y="4017963"/>
          <p14:tracePt t="32250" x="5295900" y="3911600"/>
          <p14:tracePt t="32267" x="5330825" y="3803650"/>
          <p14:tracePt t="32285" x="5394325" y="3687763"/>
          <p14:tracePt t="32300" x="5429250" y="3616325"/>
          <p14:tracePt t="32317" x="5446713" y="3554413"/>
          <p14:tracePt t="32333" x="5473700" y="3482975"/>
          <p14:tracePt t="32350" x="5491163" y="3402013"/>
          <p14:tracePt t="32367" x="5518150" y="3330575"/>
          <p14:tracePt t="32384" x="5545138" y="3268663"/>
          <p14:tracePt t="32402" x="5572125" y="3205163"/>
          <p14:tracePt t="32417" x="5599113" y="3143250"/>
          <p14:tracePt t="32434" x="5626100" y="3089275"/>
          <p14:tracePt t="32450" x="5670550" y="3036888"/>
          <p14:tracePt t="32467" x="5705475" y="2990850"/>
          <p14:tracePt t="32484" x="5759450" y="2911475"/>
          <p14:tracePt t="32501" x="5786438" y="2867025"/>
          <p14:tracePt t="32517" x="5795963" y="2840038"/>
          <p14:tracePt t="32533" x="5795963" y="2813050"/>
          <p14:tracePt t="32550" x="5795963" y="2768600"/>
          <p14:tracePt t="32567" x="5795963" y="2724150"/>
          <p14:tracePt t="32583" x="5795963" y="2670175"/>
          <p14:tracePt t="32601" x="5795963" y="2616200"/>
          <p14:tracePt t="32605" x="5803900" y="2598738"/>
          <p14:tracePt t="32617" x="5803900" y="2581275"/>
          <p14:tracePt t="32633" x="5813425" y="2554288"/>
          <p14:tracePt t="32650" x="5813425" y="2527300"/>
          <p14:tracePt t="32667" x="5822950" y="2509838"/>
          <p14:tracePt t="32683" x="5840413" y="2482850"/>
          <p14:tracePt t="32775" x="5840413" y="2473325"/>
          <p14:tracePt t="32790" x="5848350" y="2465388"/>
          <p14:tracePt t="38668" x="5840413" y="2465388"/>
          <p14:tracePt t="38678" x="5822950" y="2465388"/>
          <p14:tracePt t="38685" x="5813425" y="2465388"/>
          <p14:tracePt t="38701" x="5759450" y="2465388"/>
          <p14:tracePt t="38718" x="5697538" y="2465388"/>
          <p14:tracePt t="38734" x="5608638" y="2465388"/>
          <p14:tracePt t="38751" x="5491163" y="2446338"/>
          <p14:tracePt t="38767" x="5357813" y="2428875"/>
          <p14:tracePt t="38784" x="5214938" y="2401888"/>
          <p14:tracePt t="38801" x="5081588" y="2384425"/>
          <p14:tracePt t="38817" x="4929188" y="2366963"/>
          <p14:tracePt t="38834" x="4776788" y="2339975"/>
          <p14:tracePt t="38851" x="4625975" y="2330450"/>
          <p14:tracePt t="38867" x="4394200" y="2330450"/>
          <p14:tracePt t="38884" x="4251325" y="2330450"/>
          <p14:tracePt t="38901" x="4098925" y="2330450"/>
          <p14:tracePt t="38917" x="3938588" y="2330450"/>
          <p14:tracePt t="38934" x="3768725" y="2330450"/>
          <p14:tracePt t="38950" x="3608388" y="2330450"/>
          <p14:tracePt t="38967" x="3455988" y="2330450"/>
          <p14:tracePt t="38984" x="3295650" y="2330450"/>
          <p14:tracePt t="39001" x="3125788" y="2330450"/>
          <p14:tracePt t="39017" x="2973388" y="2322513"/>
          <p14:tracePt t="39034" x="2822575" y="2303463"/>
          <p14:tracePt t="39051" x="2643188" y="2295525"/>
          <p14:tracePt t="39067" x="2312988" y="2259013"/>
          <p14:tracePt t="39084" x="2108200" y="2241550"/>
          <p14:tracePt t="39101" x="1938338" y="2224088"/>
          <p14:tracePt t="39117" x="1822450" y="2224088"/>
          <p14:tracePt t="39134" x="1751013" y="2224088"/>
          <p14:tracePt t="39151" x="1714500" y="2224088"/>
          <p14:tracePt t="39167" x="1652588" y="2224088"/>
          <p14:tracePt t="39184" x="1536700" y="2224088"/>
          <p14:tracePt t="39201" x="1393825" y="2224088"/>
          <p14:tracePt t="39217" x="1250950" y="2224088"/>
          <p14:tracePt t="39234" x="1125538" y="2224088"/>
          <p14:tracePt t="39251" x="1017588" y="2214563"/>
          <p14:tracePt t="39267" x="919163" y="2197100"/>
          <p14:tracePt t="39284" x="866775" y="2197100"/>
          <p14:tracePt t="39301" x="795338" y="2197100"/>
          <p14:tracePt t="39317" x="704850" y="2197100"/>
          <p14:tracePt t="39334" x="615950" y="2197100"/>
          <p14:tracePt t="39351" x="588963" y="2187575"/>
          <p14:tracePt t="39388" x="571500" y="2187575"/>
          <p14:tracePt t="39401" x="561975" y="2187575"/>
          <p14:tracePt t="39417" x="536575" y="2187575"/>
          <p14:tracePt t="39434" x="509588" y="2187575"/>
          <p14:tracePt t="39451" x="490538" y="2187575"/>
          <p14:tracePt t="39468" x="473075" y="2187575"/>
          <p14:tracePt t="39544" x="482600" y="2187575"/>
          <p14:tracePt t="39549" x="490538" y="2187575"/>
          <p14:tracePt t="39557" x="509588" y="2187575"/>
          <p14:tracePt t="39567" x="527050" y="2187575"/>
          <p14:tracePt t="39584" x="554038" y="2187575"/>
          <p14:tracePt t="39601" x="598488" y="2187575"/>
          <p14:tracePt t="39617" x="642938" y="2187575"/>
          <p14:tracePt t="39634" x="704850" y="2187575"/>
          <p14:tracePt t="39651" x="795338" y="2187575"/>
          <p14:tracePt t="39667" x="1017588" y="2197100"/>
          <p14:tracePt t="39684" x="1223963" y="2224088"/>
          <p14:tracePt t="39701" x="1411288" y="2241550"/>
          <p14:tracePt t="39717" x="1544638" y="2251075"/>
          <p14:tracePt t="39734" x="1652588" y="2251075"/>
          <p14:tracePt t="39750" x="1741488" y="2251075"/>
          <p14:tracePt t="39767" x="1830388" y="2251075"/>
          <p14:tracePt t="39784" x="1955800" y="2251075"/>
          <p14:tracePt t="39800" x="2133600" y="2251075"/>
          <p14:tracePt t="39817" x="2357438" y="2251075"/>
          <p14:tracePt t="39834" x="2608263" y="2251075"/>
          <p14:tracePt t="39850" x="2867025" y="2251075"/>
          <p14:tracePt t="39867" x="3205163" y="2251075"/>
          <p14:tracePt t="39884" x="3384550" y="2251075"/>
          <p14:tracePt t="39901" x="3554413" y="2251075"/>
          <p14:tracePt t="39917" x="3705225" y="2251075"/>
          <p14:tracePt t="39934" x="3857625" y="2251075"/>
          <p14:tracePt t="39951" x="4017963" y="2251075"/>
          <p14:tracePt t="39967" x="4187825" y="2259013"/>
          <p14:tracePt t="39984" x="4348163" y="2268538"/>
          <p14:tracePt t="40000" x="4473575" y="2268538"/>
          <p14:tracePt t="40017" x="4572000" y="2268538"/>
          <p14:tracePt t="40034" x="4660900" y="2268538"/>
          <p14:tracePt t="40050" x="4751388" y="2268538"/>
          <p14:tracePt t="40067" x="4894263" y="2268538"/>
          <p14:tracePt t="40084" x="5010150" y="2268538"/>
          <p14:tracePt t="40100" x="5116513" y="2268538"/>
          <p14:tracePt t="40117" x="5214938" y="2268538"/>
          <p14:tracePt t="40134" x="5313363" y="2268538"/>
          <p14:tracePt t="40150" x="5402263" y="2268538"/>
          <p14:tracePt t="40167" x="5491163" y="2268538"/>
          <p14:tracePt t="40184" x="5581650" y="2268538"/>
          <p14:tracePt t="40200" x="5670550" y="2268538"/>
          <p14:tracePt t="40217" x="5741988" y="2268538"/>
          <p14:tracePt t="40234" x="5795963" y="2268538"/>
          <p14:tracePt t="40250" x="5840413" y="2268538"/>
          <p14:tracePt t="40267" x="5857875" y="2268538"/>
          <p14:tracePt t="40284" x="5884863" y="2268538"/>
          <p14:tracePt t="40300" x="5929313" y="2268538"/>
          <p14:tracePt t="40317" x="5991225" y="2268538"/>
          <p14:tracePt t="40334" x="6054725" y="2268538"/>
          <p14:tracePt t="40351" x="6108700" y="2268538"/>
          <p14:tracePt t="40367" x="6126163" y="2268538"/>
          <p14:tracePt t="40492" x="6143625" y="2268538"/>
          <p14:tracePt t="40871" x="6134100" y="2268538"/>
          <p14:tracePt t="40877" x="6116638" y="2268538"/>
          <p14:tracePt t="40886" x="6108700" y="2268538"/>
          <p14:tracePt t="40901" x="6054725" y="2268538"/>
          <p14:tracePt t="40918" x="5983288" y="2268538"/>
          <p14:tracePt t="40934" x="5884863" y="2259013"/>
          <p14:tracePt t="40951" x="5732463" y="2224088"/>
          <p14:tracePt t="40967" x="5518150" y="2187575"/>
          <p14:tracePt t="40984" x="5286375" y="2133600"/>
          <p14:tracePt t="41001" x="5045075" y="2089150"/>
          <p14:tracePt t="41017" x="4813300" y="2044700"/>
          <p14:tracePt t="41034" x="4608513" y="2017713"/>
          <p14:tracePt t="41050" x="4429125" y="2017713"/>
          <p14:tracePt t="41067" x="4241800" y="2017713"/>
          <p14:tracePt t="41084" x="3919538" y="2000250"/>
          <p14:tracePt t="41101" x="3670300" y="2000250"/>
          <p14:tracePt t="41117" x="3429000" y="1965325"/>
          <p14:tracePt t="41134" x="3170238" y="1901825"/>
          <p14:tracePt t="41151" x="2955925" y="1847850"/>
          <p14:tracePt t="41168" x="2776538" y="1803400"/>
          <p14:tracePt t="41184" x="2616200" y="1768475"/>
          <p14:tracePt t="41201" x="2473325" y="1724025"/>
          <p14:tracePt t="41217" x="2339975" y="1679575"/>
          <p14:tracePt t="41234" x="2187575" y="1633538"/>
          <p14:tracePt t="41251" x="2036763" y="1598613"/>
          <p14:tracePt t="41268" x="1830388" y="1554163"/>
          <p14:tracePt t="41284" x="1704975" y="1517650"/>
          <p14:tracePt t="41301" x="1616075" y="1490663"/>
          <p14:tracePt t="41317" x="1554163" y="1482725"/>
          <p14:tracePt t="41334" x="1500188" y="1465263"/>
          <p14:tracePt t="41351" x="1438275" y="1446213"/>
          <p14:tracePt t="41368" x="1374775" y="1428750"/>
          <p14:tracePt t="41385" x="1285875" y="1411288"/>
          <p14:tracePt t="41401" x="1169988" y="1384300"/>
          <p14:tracePt t="41417" x="1044575" y="1347788"/>
          <p14:tracePt t="41434" x="911225" y="1322388"/>
          <p14:tracePt t="41451" x="812800" y="1295400"/>
          <p14:tracePt t="41468" x="750888" y="1276350"/>
          <p14:tracePt t="41484" x="723900" y="1276350"/>
          <p14:tracePt t="41501" x="679450" y="1276350"/>
          <p14:tracePt t="41517" x="625475" y="1268413"/>
          <p14:tracePt t="41534" x="571500" y="1268413"/>
          <p14:tracePt t="41551" x="536575" y="1268413"/>
          <p14:tracePt t="41569" x="500063" y="1268413"/>
          <p14:tracePt t="41584" x="455613" y="1268413"/>
          <p14:tracePt t="41601" x="419100" y="1276350"/>
          <p14:tracePt t="41603" x="401638" y="1285875"/>
          <p14:tracePt t="41617" x="393700" y="1295400"/>
          <p14:tracePt t="41634" x="374650" y="1303338"/>
          <p14:tracePt t="41651" x="374650" y="1312863"/>
          <p14:tracePt t="41669" x="366713" y="1339850"/>
          <p14:tracePt t="41684" x="366713" y="1366838"/>
          <p14:tracePt t="41701" x="366713" y="1384300"/>
          <p14:tracePt t="41717" x="366713" y="1401763"/>
          <p14:tracePt t="41734" x="374650" y="1446213"/>
          <p14:tracePt t="41751" x="401638" y="1500188"/>
          <p14:tracePt t="41767" x="465138" y="1571625"/>
          <p14:tracePt t="41785" x="544513" y="1643063"/>
          <p14:tracePt t="41801" x="642938" y="1704975"/>
          <p14:tracePt t="41817" x="741363" y="1741488"/>
          <p14:tracePt t="41834" x="830263" y="1768475"/>
          <p14:tracePt t="41851" x="884238" y="1785938"/>
          <p14:tracePt t="41867" x="928688" y="1803400"/>
          <p14:tracePt t="41884" x="946150" y="1803400"/>
          <p14:tracePt t="41902" x="955675" y="1812925"/>
          <p14:tracePt t="41955" x="955675" y="1822450"/>
          <p14:tracePt t="42020" x="955675" y="1830388"/>
          <p14:tracePt t="42036" x="955675" y="1839913"/>
          <p14:tracePt t="42043" x="965200" y="1839913"/>
          <p14:tracePt t="42059" x="973138" y="1839913"/>
          <p14:tracePt t="42135" x="973138" y="1830388"/>
          <p14:tracePt t="42175" x="955675" y="1830388"/>
          <p14:tracePt t="42180" x="946150" y="1830388"/>
          <p14:tracePt t="42191" x="938213" y="1830388"/>
          <p14:tracePt t="42203" x="911225" y="1822450"/>
          <p14:tracePt t="42219" x="857250" y="1812925"/>
          <p14:tracePt t="42284" x="839788" y="1803400"/>
          <p14:tracePt t="42351" x="830263" y="1803400"/>
          <p14:tracePt t="42791" x="839788" y="1803400"/>
          <p14:tracePt t="42808" x="847725" y="1803400"/>
          <p14:tracePt t="42825" x="866775" y="1803400"/>
          <p14:tracePt t="42830" x="874713" y="1803400"/>
          <p14:tracePt t="42932" x="884238" y="1803400"/>
          <p14:tracePt t="42944" x="893763" y="1803400"/>
          <p14:tracePt t="42953" x="901700" y="1803400"/>
          <p14:tracePt t="42967" x="938213" y="1803400"/>
          <p14:tracePt t="42984" x="982663" y="1803400"/>
          <p14:tracePt t="43001" x="1044575" y="1803400"/>
          <p14:tracePt t="43017" x="1116013" y="1803400"/>
          <p14:tracePt t="43035" x="1223963" y="1803400"/>
          <p14:tracePt t="43052" x="1374775" y="1803400"/>
          <p14:tracePt t="43067" x="1643063" y="1839913"/>
          <p14:tracePt t="43084" x="1839913" y="1866900"/>
          <p14:tracePt t="43101" x="2000250" y="1884363"/>
          <p14:tracePt t="43117" x="2143125" y="1893888"/>
          <p14:tracePt t="43134" x="2251075" y="1901825"/>
          <p14:tracePt t="43152" x="2347913" y="1911350"/>
          <p14:tracePt t="43168" x="2446338" y="1911350"/>
          <p14:tracePt t="43184" x="2562225" y="1911350"/>
          <p14:tracePt t="43201" x="2697163" y="1919288"/>
          <p14:tracePt t="43217" x="2847975" y="1955800"/>
          <p14:tracePt t="43234" x="3017838" y="1982788"/>
          <p14:tracePt t="43252" x="3205163" y="2009775"/>
          <p14:tracePt t="43267" x="3490913" y="2036763"/>
          <p14:tracePt t="43284" x="3670300" y="2044700"/>
          <p14:tracePt t="43301" x="3830638" y="2044700"/>
          <p14:tracePt t="43317" x="3983038" y="2044700"/>
          <p14:tracePt t="43334" x="4125913" y="2054225"/>
          <p14:tracePt t="43351" x="4268788" y="2062163"/>
          <p14:tracePt t="43367" x="4402138" y="2071688"/>
          <p14:tracePt t="43384" x="4537075" y="2098675"/>
          <p14:tracePt t="43401" x="4670425" y="2125663"/>
          <p14:tracePt t="43417" x="4803775" y="2152650"/>
          <p14:tracePt t="43434" x="4929188" y="2170113"/>
          <p14:tracePt t="43451" x="5153025" y="2179638"/>
          <p14:tracePt t="43467" x="5330825" y="2179638"/>
          <p14:tracePt t="43484" x="5500688" y="2179638"/>
          <p14:tracePt t="43501" x="5653088" y="2179638"/>
          <p14:tracePt t="43517" x="5786438" y="2179638"/>
          <p14:tracePt t="43534" x="5902325" y="2179638"/>
          <p14:tracePt t="43551" x="6000750" y="2179638"/>
          <p14:tracePt t="43567" x="6108700" y="2179638"/>
          <p14:tracePt t="43584" x="6205538" y="2187575"/>
          <p14:tracePt t="43601" x="6296025" y="2197100"/>
          <p14:tracePt t="43617" x="6367463" y="2197100"/>
          <p14:tracePt t="43716" x="6384925" y="2197100"/>
          <p14:tracePt t="43726" x="6394450" y="2197100"/>
          <p14:tracePt t="44084" x="6402388" y="2197100"/>
          <p14:tracePt t="44828" x="6394450" y="2197100"/>
          <p14:tracePt t="44839" x="6384925" y="2197100"/>
          <p14:tracePt t="44908" x="6375400" y="2197100"/>
          <p14:tracePt t="44963" x="6367463" y="2197100"/>
          <p14:tracePt t="44971" x="6357938" y="2197100"/>
          <p14:tracePt t="44981" x="6348413" y="2197100"/>
          <p14:tracePt t="44988" x="6330950" y="2187575"/>
          <p14:tracePt t="45001" x="6323013" y="2187575"/>
          <p14:tracePt t="45018" x="6303963" y="2187575"/>
          <p14:tracePt t="45051" x="6286500" y="2187575"/>
          <p14:tracePt t="45068" x="6276975" y="2187575"/>
          <p14:tracePt t="45101" x="6259513" y="2187575"/>
          <p14:tracePt t="48100" x="6251575" y="2187575"/>
          <p14:tracePt t="48132" x="6242050" y="2187575"/>
          <p14:tracePt t="49831" x="6232525" y="2187575"/>
          <p14:tracePt t="54580" x="6224588" y="2187575"/>
          <p14:tracePt t="54596" x="6215063" y="2197100"/>
          <p14:tracePt t="54606" x="6197600" y="2205038"/>
          <p14:tracePt t="54614" x="6180138" y="2224088"/>
          <p14:tracePt t="54625" x="6161088" y="2232025"/>
          <p14:tracePt t="54635" x="6116638" y="2268538"/>
          <p14:tracePt t="54652" x="6054725" y="2322513"/>
          <p14:tracePt t="54668" x="5983288" y="2384425"/>
          <p14:tracePt t="54685" x="5902325" y="2473325"/>
          <p14:tracePt t="54702" x="5813425" y="2581275"/>
          <p14:tracePt t="54718" x="5670550" y="2697163"/>
          <p14:tracePt t="54735" x="5500688" y="2822575"/>
          <p14:tracePt t="54752" x="5313363" y="2938463"/>
          <p14:tracePt t="54768" x="5126038" y="3044825"/>
          <p14:tracePt t="54785" x="4973638" y="3133725"/>
          <p14:tracePt t="54802" x="4875213" y="3205163"/>
          <p14:tracePt t="54818" x="4822825" y="3268663"/>
          <p14:tracePt t="54835" x="4751388" y="3357563"/>
          <p14:tracePt t="54852" x="4687888" y="3411538"/>
          <p14:tracePt t="54868" x="4608513" y="3455988"/>
          <p14:tracePt t="54885" x="4500563" y="3490913"/>
          <p14:tracePt t="54902" x="4375150" y="3536950"/>
          <p14:tracePt t="54918" x="4224338" y="3571875"/>
          <p14:tracePt t="54935" x="4062413" y="3616325"/>
          <p14:tracePt t="54952" x="3902075" y="3697288"/>
          <p14:tracePt t="54968" x="3751263" y="3768725"/>
          <p14:tracePt t="54985" x="3633788" y="3840163"/>
          <p14:tracePt t="55002" x="3527425" y="3911600"/>
          <p14:tracePt t="55019" x="3429000" y="3990975"/>
          <p14:tracePt t="55035" x="3251200" y="4133850"/>
          <p14:tracePt t="55052" x="3108325" y="4224338"/>
          <p14:tracePt t="55068" x="2955925" y="4303713"/>
          <p14:tracePt t="55085" x="2786063" y="4357688"/>
          <p14:tracePt t="55102" x="2608263" y="4375150"/>
          <p14:tracePt t="55118" x="2446338" y="4384675"/>
          <p14:tracePt t="55135" x="2322513" y="4384675"/>
          <p14:tracePt t="55152" x="2197100" y="4394200"/>
          <p14:tracePt t="55168" x="2089150" y="4402138"/>
          <p14:tracePt t="55185" x="2009775" y="4411663"/>
          <p14:tracePt t="55202" x="1938338" y="4429125"/>
          <p14:tracePt t="55219" x="1866900" y="4438650"/>
          <p14:tracePt t="55235" x="1714500" y="4473575"/>
          <p14:tracePt t="55252" x="1581150" y="4491038"/>
          <p14:tracePt t="55268" x="1438275" y="4500563"/>
          <p14:tracePt t="55285" x="1312863" y="4510088"/>
          <p14:tracePt t="55302" x="1196975" y="4510088"/>
          <p14:tracePt t="55318" x="1108075" y="4510088"/>
          <p14:tracePt t="55335" x="1081088" y="4510088"/>
          <p14:tracePt t="55352" x="1054100" y="4510088"/>
          <p14:tracePt t="55385" x="1036638" y="4510088"/>
          <p14:tracePt t="55402" x="1017588" y="4518025"/>
          <p14:tracePt t="55418" x="990600" y="4518025"/>
          <p14:tracePt t="55435" x="955675" y="4518025"/>
          <p14:tracePt t="55451" x="911225" y="4518025"/>
          <p14:tracePt t="55468" x="884238" y="4527550"/>
          <p14:tracePt t="55539" x="874713" y="4537075"/>
          <p14:tracePt t="55555" x="866775" y="4537075"/>
          <p14:tracePt t="55613" x="866775" y="4527550"/>
          <p14:tracePt t="55624" x="866775" y="4518025"/>
          <p14:tracePt t="55653" x="874713" y="4518025"/>
          <p14:tracePt t="55660" x="884238" y="4518025"/>
          <p14:tracePt t="55669" x="893763" y="4510088"/>
          <p14:tracePt t="55685" x="911225" y="4500563"/>
          <p14:tracePt t="55702" x="928688" y="4491038"/>
          <p14:tracePt t="55719" x="965200" y="4483100"/>
          <p14:tracePt t="55735" x="1009650" y="4465638"/>
          <p14:tracePt t="55752" x="1062038" y="4456113"/>
          <p14:tracePt t="55768" x="1098550" y="4438650"/>
          <p14:tracePt t="55785" x="1133475" y="4429125"/>
          <p14:tracePt t="55802" x="1160463" y="4429125"/>
          <p14:tracePt t="55818" x="1187450" y="4419600"/>
          <p14:tracePt t="55869" x="1196975" y="4411663"/>
          <p14:tracePt t="55877" x="1204913" y="4411663"/>
          <p14:tracePt t="55908" x="1196975" y="4411663"/>
          <p14:tracePt t="55926" x="1187450" y="4419600"/>
          <p14:tracePt t="55943" x="1187450" y="4429125"/>
          <p14:tracePt t="55971" x="1179513" y="4429125"/>
          <p14:tracePt t="55988" x="1169988" y="4429125"/>
          <p14:tracePt t="55998" x="1160463" y="4429125"/>
          <p14:tracePt t="56006" x="1152525" y="4429125"/>
          <p14:tracePt t="56043" x="1133475" y="4429125"/>
          <p14:tracePt t="56053" x="1125538" y="4429125"/>
          <p14:tracePt t="56059" x="1116013" y="4429125"/>
          <p14:tracePt t="56075" x="1108075" y="4429125"/>
          <p14:tracePt t="56085" x="1098550" y="4429125"/>
          <p14:tracePt t="56102" x="1081088" y="4429125"/>
          <p14:tracePt t="56119" x="1062038" y="4429125"/>
          <p14:tracePt t="56123" x="1054100" y="4429125"/>
          <p14:tracePt t="56244" x="1044575" y="4419600"/>
          <p14:tracePt t="56660" x="1036638" y="4411663"/>
          <p14:tracePt t="56709" x="1036638" y="4402138"/>
          <p14:tracePt t="56726" x="1044575" y="4394200"/>
          <p14:tracePt t="56733" x="1054100" y="4394200"/>
          <p14:tracePt t="56744" x="1062038" y="4394200"/>
          <p14:tracePt t="56753" x="1071563" y="4394200"/>
          <p14:tracePt t="56768" x="1089025" y="4394200"/>
          <p14:tracePt t="56785" x="1133475" y="4384675"/>
          <p14:tracePt t="56802" x="1250950" y="4384675"/>
          <p14:tracePt t="56818" x="1482725" y="4375150"/>
          <p14:tracePt t="56836" x="1982788" y="4357688"/>
          <p14:tracePt t="56852" x="2339975" y="4340225"/>
          <p14:tracePt t="56868" x="2697163" y="4330700"/>
          <p14:tracePt t="56885" x="3017838" y="4313238"/>
          <p14:tracePt t="56902" x="3286125" y="4303713"/>
          <p14:tracePt t="56918" x="3536950" y="4295775"/>
          <p14:tracePt t="56935" x="3786188" y="4295775"/>
          <p14:tracePt t="56952" x="4027488" y="4295775"/>
          <p14:tracePt t="56968" x="4303713" y="4303713"/>
          <p14:tracePt t="56985" x="4581525" y="4313238"/>
          <p14:tracePt t="57002" x="4786313" y="4303713"/>
          <p14:tracePt t="57018" x="4946650" y="4259263"/>
          <p14:tracePt t="57035" x="5197475" y="4160838"/>
          <p14:tracePt t="57052" x="5357813" y="4089400"/>
          <p14:tracePt t="57068" x="5500688" y="4027488"/>
          <p14:tracePt t="57086" x="5626100" y="3965575"/>
          <p14:tracePt t="57102" x="5724525" y="3902075"/>
          <p14:tracePt t="57118" x="5751513" y="3884613"/>
          <p14:tracePt t="57156" x="5768975" y="3875088"/>
          <p14:tracePt t="57188" x="5776913" y="3857625"/>
          <p14:tracePt t="57220" x="5776913" y="3840163"/>
          <p14:tracePt t="57227" x="5786438" y="3830638"/>
          <p14:tracePt t="57235" x="5795963" y="3822700"/>
          <p14:tracePt t="57252" x="5803900" y="3803650"/>
          <p14:tracePt t="57268" x="5803900" y="3786188"/>
          <p14:tracePt t="57285" x="5803900" y="3768725"/>
          <p14:tracePt t="57302" x="5813425" y="3741738"/>
          <p14:tracePt t="57318" x="5813425" y="3724275"/>
          <p14:tracePt t="57596" x="5813425" y="3714750"/>
          <p14:tracePt t="57791" x="5813425" y="3705225"/>
          <p14:tracePt t="57809" x="5803900" y="3705225"/>
          <p14:tracePt t="57814" x="5795963" y="3705225"/>
          <p14:tracePt t="57827" x="5759450" y="3697288"/>
          <p14:tracePt t="57835" x="5732463" y="3687763"/>
          <p14:tracePt t="57852" x="5688013" y="3670300"/>
          <p14:tracePt t="57869" x="5670550" y="3660775"/>
          <p14:tracePt t="57993" x="5661025" y="3660775"/>
          <p14:tracePt t="57999" x="5653088" y="3660775"/>
          <p14:tracePt t="58009" x="5643563" y="3660775"/>
          <p14:tracePt t="58019" x="5626100" y="3670300"/>
          <p14:tracePt t="58035" x="5518150" y="3714750"/>
          <p14:tracePt t="58052" x="5367338" y="3795713"/>
          <p14:tracePt t="58068" x="5126038" y="3919538"/>
          <p14:tracePt t="58085" x="4822825" y="4044950"/>
          <p14:tracePt t="58103" x="4510088" y="4152900"/>
          <p14:tracePt t="58118" x="4241800" y="4241800"/>
          <p14:tracePt t="58135" x="4010025" y="4313238"/>
          <p14:tracePt t="58152" x="3776663" y="4357688"/>
          <p14:tracePt t="58168" x="3536950" y="4394200"/>
          <p14:tracePt t="58185" x="3251200" y="4402138"/>
          <p14:tracePt t="58202" x="2973388" y="4419600"/>
          <p14:tracePt t="58219" x="2724150" y="4429125"/>
          <p14:tracePt t="58235" x="2465388" y="4438650"/>
          <p14:tracePt t="58252" x="2347913" y="4465638"/>
          <p14:tracePt t="58268" x="2268538" y="4500563"/>
          <p14:tracePt t="58285" x="2197100" y="4527550"/>
          <p14:tracePt t="58302" x="2116138" y="4545013"/>
          <p14:tracePt t="58318" x="2027238" y="4562475"/>
          <p14:tracePt t="58335" x="1911350" y="4572000"/>
          <p14:tracePt t="58352" x="1785938" y="4572000"/>
          <p14:tracePt t="58368" x="1643063" y="4562475"/>
          <p14:tracePt t="58385" x="1500188" y="4554538"/>
          <p14:tracePt t="58402" x="1393825" y="4537075"/>
          <p14:tracePt t="58419" x="1322388" y="4527550"/>
          <p14:tracePt t="58452" x="1295400" y="4518025"/>
          <p14:tracePt t="58469" x="1276350" y="4510088"/>
          <p14:tracePt t="58485" x="1258888" y="4510088"/>
          <p14:tracePt t="58502" x="1231900" y="4510088"/>
          <p14:tracePt t="58519" x="1187450" y="4510088"/>
          <p14:tracePt t="58535" x="1160463" y="4500563"/>
          <p14:tracePt t="58552" x="1133475" y="4491038"/>
          <p14:tracePt t="58569" x="1116013" y="4491038"/>
          <p14:tracePt t="58585" x="1108075" y="4483100"/>
          <p14:tracePt t="58602" x="1098550" y="4483100"/>
          <p14:tracePt t="58635" x="1098550" y="4473575"/>
          <p14:tracePt t="59157" x="1089025" y="4473575"/>
          <p14:tracePt t="59164" x="1089025" y="4456113"/>
          <p14:tracePt t="59173" x="1089025" y="4446588"/>
          <p14:tracePt t="59186" x="1089025" y="4438650"/>
          <p14:tracePt t="59202" x="1098550" y="4438650"/>
          <p14:tracePt t="59219" x="1108075" y="4429125"/>
          <p14:tracePt t="59348" x="1116013" y="4419600"/>
          <p14:tracePt t="59356" x="1125538" y="4419600"/>
          <p14:tracePt t="59369" x="1133475" y="4411663"/>
          <p14:tracePt t="59386" x="1231900" y="4394200"/>
          <p14:tracePt t="59403" x="1428750" y="4384675"/>
          <p14:tracePt t="59419" x="1714500" y="4419600"/>
          <p14:tracePt t="59436" x="2473325" y="4456113"/>
          <p14:tracePt t="59452" x="3205163" y="4438650"/>
          <p14:tracePt t="59469" x="3973513" y="4438650"/>
          <p14:tracePt t="59486" x="4732338" y="4438650"/>
          <p14:tracePt t="59502" x="5465763" y="4429125"/>
          <p14:tracePt t="59519" x="6143625" y="4411663"/>
          <p14:tracePt t="59536" x="6777038" y="4394200"/>
          <p14:tracePt t="59552" x="7367588" y="4411663"/>
          <p14:tracePt t="59569" x="7848600" y="4438650"/>
          <p14:tracePt t="59586" x="8242300" y="4446588"/>
          <p14:tracePt t="59603" x="8528050" y="4456113"/>
          <p14:tracePt t="59619" x="8724900" y="4465638"/>
          <p14:tracePt t="59636" x="8848725" y="4465638"/>
          <p14:tracePt t="59653" x="8840788" y="4465638"/>
          <p14:tracePt t="59669" x="8831263" y="4456113"/>
          <p14:tracePt t="59686" x="8823325" y="4438650"/>
          <p14:tracePt t="59702" x="8813800" y="4419600"/>
          <p14:tracePt t="59719" x="8823325" y="4411663"/>
          <p14:tracePt t="59736" x="8831263" y="4402138"/>
          <p14:tracePt t="59752" x="8840788" y="4375150"/>
          <p14:tracePt t="59769" x="8858250" y="4348163"/>
          <p14:tracePt t="59785" x="8885238" y="4322763"/>
          <p14:tracePt t="59802" x="8939213" y="4303713"/>
          <p14:tracePt t="59819" x="9028113" y="4295775"/>
          <p14:tracePt t="59835" x="9205913" y="4286250"/>
          <p14:tracePt t="59852" x="9331325" y="4286250"/>
          <p14:tracePt t="59869" x="9429750" y="4286250"/>
          <p14:tracePt t="59885" x="9474200" y="4268788"/>
          <p14:tracePt t="59902" x="9474200" y="4241800"/>
          <p14:tracePt t="59919" x="9456738" y="4214813"/>
          <p14:tracePt t="59935" x="9429750" y="4187825"/>
          <p14:tracePt t="59952" x="9420225" y="4179888"/>
          <p14:tracePt t="59969" x="9412288" y="4179888"/>
          <p14:tracePt t="59985" x="9402763" y="4170363"/>
          <p14:tracePt t="60002" x="9385300" y="4160838"/>
          <p14:tracePt t="60019" x="9358313" y="4152900"/>
          <p14:tracePt t="60035" x="9304338" y="4152900"/>
          <p14:tracePt t="60052" x="9251950" y="4152900"/>
          <p14:tracePt t="60069" x="9180513" y="4160838"/>
          <p14:tracePt t="60085" x="9099550" y="4179888"/>
          <p14:tracePt t="60102" x="9010650" y="4205288"/>
          <p14:tracePt t="60119" x="8939213" y="4241800"/>
          <p14:tracePt t="60135" x="8885238" y="4276725"/>
          <p14:tracePt t="60152" x="8848725" y="4303713"/>
          <p14:tracePt t="60169" x="8823325" y="4330700"/>
          <p14:tracePt t="60185" x="8813800" y="4357688"/>
          <p14:tracePt t="60202" x="8813800" y="4384675"/>
          <p14:tracePt t="60219" x="8813800" y="4419600"/>
          <p14:tracePt t="60235" x="8813800" y="4438650"/>
          <p14:tracePt t="60269" x="8813800" y="4456113"/>
          <p14:tracePt t="60285" x="8831263" y="4483100"/>
          <p14:tracePt t="60302" x="8848725" y="4500563"/>
          <p14:tracePt t="60319" x="8867775" y="4527550"/>
          <p14:tracePt t="60335" x="8875713" y="4545013"/>
          <p14:tracePt t="60352" x="8902700" y="4562475"/>
          <p14:tracePt t="60369" x="8929688" y="4581525"/>
          <p14:tracePt t="60385" x="8983663" y="4616450"/>
          <p14:tracePt t="60402" x="9055100" y="4652963"/>
          <p14:tracePt t="60419" x="9188450" y="4697413"/>
          <p14:tracePt t="60436" x="9286875" y="4705350"/>
          <p14:tracePt t="60452" x="9367838" y="4714875"/>
          <p14:tracePt t="60469" x="9420225" y="4705350"/>
          <p14:tracePt t="60485" x="9456738" y="4670425"/>
          <p14:tracePt t="60502" x="9491663" y="4633913"/>
          <p14:tracePt t="60519" x="9528175" y="4589463"/>
          <p14:tracePt t="60535" x="9555163" y="4554538"/>
          <p14:tracePt t="60552" x="9582150" y="4518025"/>
          <p14:tracePt t="60569" x="9599613" y="4483100"/>
          <p14:tracePt t="60585" x="9617075" y="4446588"/>
          <p14:tracePt t="60602" x="9626600" y="4411663"/>
          <p14:tracePt t="60619" x="9626600" y="4357688"/>
          <p14:tracePt t="60635" x="9599613" y="4330700"/>
          <p14:tracePt t="60652" x="9563100" y="4303713"/>
          <p14:tracePt t="60669" x="9510713" y="4276725"/>
          <p14:tracePt t="60685" x="9447213" y="4259263"/>
          <p14:tracePt t="60702" x="9385300" y="4241800"/>
          <p14:tracePt t="60719" x="9323388" y="4224338"/>
          <p14:tracePt t="60735" x="9259888" y="4205288"/>
          <p14:tracePt t="60752" x="9251950" y="4205288"/>
          <p14:tracePt t="60769" x="9232900" y="4197350"/>
          <p14:tracePt t="60785" x="9224963" y="4197350"/>
          <p14:tracePt t="60802" x="9205913" y="4197350"/>
          <p14:tracePt t="60819" x="9205913" y="4205288"/>
          <p14:tracePt t="60838" x="9180513" y="4214813"/>
          <p14:tracePt t="60852" x="9161463" y="4224338"/>
          <p14:tracePt t="60869" x="9144000" y="4251325"/>
          <p14:tracePt t="60886" x="9134475" y="4276725"/>
          <p14:tracePt t="60902" x="9126538" y="4313238"/>
          <p14:tracePt t="60919" x="9126538" y="4367213"/>
          <p14:tracePt t="60937" x="9144000" y="4419600"/>
          <p14:tracePt t="60953" x="9197975" y="4473575"/>
          <p14:tracePt t="60969" x="9251950" y="4510088"/>
          <p14:tracePt t="60985" x="9304338" y="4527550"/>
          <p14:tracePt t="61002" x="9358313" y="4545013"/>
          <p14:tracePt t="61019" x="9420225" y="4545013"/>
          <p14:tracePt t="61036" x="9439275" y="4537075"/>
          <p14:tracePt t="61052" x="9456738" y="4510088"/>
          <p14:tracePt t="61069" x="9466263" y="4483100"/>
          <p14:tracePt t="61085" x="9474200" y="4446588"/>
          <p14:tracePt t="61102" x="9483725" y="4402138"/>
          <p14:tracePt t="61119" x="9483725" y="4357688"/>
          <p14:tracePt t="61136" x="9483725" y="4322763"/>
          <p14:tracePt t="61139" x="9483725" y="4295775"/>
          <p14:tracePt t="61152" x="9466263" y="4251325"/>
          <p14:tracePt t="61169" x="9394825" y="4125913"/>
          <p14:tracePt t="61185" x="9286875" y="3946525"/>
          <p14:tracePt t="61202" x="9161463" y="3759200"/>
          <p14:tracePt t="61219" x="8912225" y="3446463"/>
          <p14:tracePt t="61235" x="8715375" y="3205163"/>
          <p14:tracePt t="61252" x="8491538" y="2928938"/>
          <p14:tracePt t="61269" x="8296275" y="2652713"/>
          <p14:tracePt t="61286" x="8126413" y="2393950"/>
          <p14:tracePt t="61302" x="7966075" y="2170113"/>
          <p14:tracePt t="61319" x="7813675" y="1973263"/>
          <p14:tracePt t="61336" x="7670800" y="1830388"/>
          <p14:tracePt t="61352" x="7510463" y="1697038"/>
          <p14:tracePt t="61369" x="7348538" y="1598613"/>
          <p14:tracePt t="61385" x="7180263" y="1500188"/>
          <p14:tracePt t="61402" x="6965950" y="1374775"/>
          <p14:tracePt t="61419" x="6661150" y="1179513"/>
          <p14:tracePt t="61436" x="6473825" y="1081088"/>
          <p14:tracePt t="61453" x="6323013" y="1009650"/>
          <p14:tracePt t="61469" x="6205538" y="946150"/>
          <p14:tracePt t="61486" x="6108700" y="884238"/>
          <p14:tracePt t="61502" x="6018213" y="822325"/>
          <p14:tracePt t="61519" x="5938838" y="768350"/>
          <p14:tracePt t="61536" x="5848350" y="723900"/>
          <p14:tracePt t="61553" x="5759450" y="679450"/>
          <p14:tracePt t="61569" x="5661025" y="625475"/>
          <p14:tracePt t="61585" x="5589588" y="581025"/>
          <p14:tracePt t="61602" x="5572125" y="561975"/>
          <p14:tracePt t="61636" x="5562600" y="544513"/>
          <p14:tracePt t="61654" x="5554663" y="536575"/>
          <p14:tracePt t="61669" x="5545138" y="527050"/>
          <p14:tracePt t="61686" x="5545138" y="517525"/>
          <p14:tracePt t="61742" x="5537200" y="509588"/>
          <p14:tracePt t="61789" x="5545138" y="509588"/>
          <p14:tracePt t="61796" x="5554663" y="509588"/>
          <p14:tracePt t="61807" x="5562600" y="509588"/>
          <p14:tracePt t="61819" x="5581650" y="527050"/>
          <p14:tracePt t="61836" x="5634038" y="561975"/>
          <p14:tracePt t="61854" x="5732463" y="625475"/>
          <p14:tracePt t="61869" x="5867400" y="714375"/>
          <p14:tracePt t="61886" x="6062663" y="857250"/>
          <p14:tracePt t="61902" x="6330950" y="1044575"/>
          <p14:tracePt t="61919" x="6661150" y="1285875"/>
          <p14:tracePt t="61935" x="7018338" y="1598613"/>
          <p14:tracePt t="61952" x="7385050" y="1965325"/>
          <p14:tracePt t="61970" x="7751763" y="2322513"/>
          <p14:tracePt t="61986" x="8108950" y="2679700"/>
          <p14:tracePt t="62002" x="8420100" y="3027363"/>
          <p14:tracePt t="62019" x="8875713" y="3536950"/>
          <p14:tracePt t="62036" x="9180513" y="3803650"/>
          <p14:tracePt t="62052" x="9429750" y="4010025"/>
          <p14:tracePt t="62069" x="9626600" y="4143375"/>
          <p14:tracePt t="62086" x="9769475" y="4214813"/>
          <p14:tracePt t="62102" x="9823450" y="4224338"/>
          <p14:tracePt t="62119" x="9823450" y="4197350"/>
          <p14:tracePt t="62135" x="9804400" y="4160838"/>
          <p14:tracePt t="62152" x="9777413" y="4143375"/>
          <p14:tracePt t="62158" x="9777413" y="4133850"/>
          <p14:tracePt t="62170" x="9769475" y="4133850"/>
          <p14:tracePt t="62186" x="9769475" y="4152900"/>
          <p14:tracePt t="62202" x="9777413" y="4170363"/>
          <p14:tracePt t="62219" x="9796463" y="4197350"/>
          <p14:tracePt t="62236" x="9786938" y="4170363"/>
          <p14:tracePt t="62252" x="9752013" y="4143375"/>
          <p14:tracePt t="62270" x="9688513" y="4108450"/>
          <p14:tracePt t="62286" x="9626600" y="4071938"/>
          <p14:tracePt t="62302" x="9590088" y="4062413"/>
          <p14:tracePt t="62319" x="9563100" y="4062413"/>
          <p14:tracePt t="62335" x="9537700" y="4071938"/>
          <p14:tracePt t="62352" x="9483725" y="4071938"/>
          <p14:tracePt t="62369" x="9420225" y="4081463"/>
          <p14:tracePt t="62386" x="9358313" y="4108450"/>
          <p14:tracePt t="62403" x="9323388" y="4160838"/>
          <p14:tracePt t="62419" x="9251950" y="4214813"/>
          <p14:tracePt t="62435" x="9197975" y="4224338"/>
          <p14:tracePt t="62452" x="9180513" y="4232275"/>
          <p14:tracePt t="62469" x="9153525" y="4232275"/>
          <p14:tracePt t="62486" x="9134475" y="4224338"/>
          <p14:tracePt t="62502" x="9126538" y="4224338"/>
          <p14:tracePt t="62519" x="9099550" y="4224338"/>
          <p14:tracePt t="62536" x="9090025" y="4251325"/>
          <p14:tracePt t="62552" x="9082088" y="4295775"/>
          <p14:tracePt t="62569" x="9082088" y="4357688"/>
          <p14:tracePt t="62586" x="9082088" y="4429125"/>
          <p14:tracePt t="62603" x="9082088" y="4500563"/>
          <p14:tracePt t="62619" x="9153525" y="4643438"/>
          <p14:tracePt t="62636" x="9251950" y="4732338"/>
          <p14:tracePt t="62652" x="9375775" y="4786313"/>
          <p14:tracePt t="62669" x="9510713" y="4795838"/>
          <p14:tracePt t="62685" x="9653588" y="4741863"/>
          <p14:tracePt t="62703" x="9769475" y="4660900"/>
          <p14:tracePt t="62719" x="9840913" y="4572000"/>
          <p14:tracePt t="62736" x="9858375" y="4483100"/>
          <p14:tracePt t="62752" x="9848850" y="4402138"/>
          <p14:tracePt t="62769" x="9796463" y="4330700"/>
          <p14:tracePt t="62786" x="9698038" y="4268788"/>
          <p14:tracePt t="62803" x="9582150" y="4205288"/>
          <p14:tracePt t="62820" x="9456738" y="4160838"/>
          <p14:tracePt t="62835" x="9277350" y="4125913"/>
          <p14:tracePt t="62852" x="9170988" y="4108450"/>
          <p14:tracePt t="62869" x="9090025" y="4116388"/>
          <p14:tracePt t="62886" x="9037638" y="4152900"/>
          <p14:tracePt t="62903" x="9018588" y="4187825"/>
          <p14:tracePt t="62919" x="9018588" y="4224338"/>
          <p14:tracePt t="62936" x="9045575" y="4259263"/>
          <p14:tracePt t="62952" x="9109075" y="4286250"/>
          <p14:tracePt t="62969" x="9170988" y="4295775"/>
          <p14:tracePt t="62986" x="9224963" y="4295775"/>
          <p14:tracePt t="63002" x="9277350" y="4286250"/>
          <p14:tracePt t="63020" x="9304338" y="4251325"/>
          <p14:tracePt t="63036" x="9323388" y="4197350"/>
          <p14:tracePt t="63052" x="9313863" y="4160838"/>
          <p14:tracePt t="63069" x="9286875" y="4143375"/>
          <p14:tracePt t="63086" x="9277350" y="4133850"/>
          <p14:tracePt t="63132" x="9269413" y="4125913"/>
          <p14:tracePt t="63140" x="9269413" y="4116388"/>
          <p14:tracePt t="63152" x="9259888" y="4098925"/>
          <p14:tracePt t="63169" x="9242425" y="4044950"/>
          <p14:tracePt t="63186" x="9232900" y="3965575"/>
          <p14:tracePt t="63202" x="9232900" y="3867150"/>
          <p14:tracePt t="63219" x="9259888" y="3660775"/>
          <p14:tracePt t="63235" x="9296400" y="3500438"/>
          <p14:tracePt t="63252" x="9331325" y="3322638"/>
          <p14:tracePt t="63269" x="9348788" y="3125788"/>
          <p14:tracePt t="63286" x="9358313" y="2938463"/>
          <p14:tracePt t="63302" x="9358313" y="2776538"/>
          <p14:tracePt t="63319" x="9358313" y="2652713"/>
          <p14:tracePt t="63336" x="9331325" y="2554288"/>
          <p14:tracePt t="63352" x="9286875" y="2482850"/>
          <p14:tracePt t="63369" x="9242425" y="2438400"/>
          <p14:tracePt t="63386" x="9205913" y="2401888"/>
          <p14:tracePt t="63402" x="9197975" y="2374900"/>
          <p14:tracePt t="63419" x="9188450" y="2347913"/>
          <p14:tracePt t="63436" x="9188450" y="2330450"/>
          <p14:tracePt t="63452" x="9188450" y="2322513"/>
          <p14:tracePt t="63469" x="9188450" y="2303463"/>
          <p14:tracePt t="63486" x="9188450" y="2276475"/>
          <p14:tracePt t="63502" x="9188450" y="2251075"/>
          <p14:tracePt t="63519" x="9188450" y="2241550"/>
          <p14:tracePt t="63536" x="9188450" y="2232025"/>
          <p14:tracePt t="63552" x="9188450" y="2224088"/>
          <p14:tracePt t="63700" x="9188450" y="2232025"/>
          <p14:tracePt t="63710" x="9188450" y="2259013"/>
          <p14:tracePt t="63719" x="9205913" y="2276475"/>
          <p14:tracePt t="63736" x="9251950" y="2330450"/>
          <p14:tracePt t="63752" x="9304338" y="2384425"/>
          <p14:tracePt t="63769" x="9385300" y="2428875"/>
          <p14:tracePt t="63786" x="9537700" y="2482850"/>
          <p14:tracePt t="63802" x="9705975" y="2544763"/>
          <p14:tracePt t="63819" x="9939338" y="2581275"/>
          <p14:tracePt t="63836" x="10055225" y="2589213"/>
          <p14:tracePt t="63852" x="10144125" y="2562225"/>
          <p14:tracePt t="63869" x="10215563" y="2517775"/>
          <p14:tracePt t="63886" x="10277475" y="2455863"/>
          <p14:tracePt t="63902" x="10348913" y="2393950"/>
          <p14:tracePt t="63919" x="10420350" y="2339975"/>
          <p14:tracePt t="63936" x="10510838" y="2286000"/>
          <p14:tracePt t="63952" x="10582275" y="2251075"/>
          <p14:tracePt t="63969" x="10626725" y="2205038"/>
          <p14:tracePt t="63986" x="10644188" y="2160588"/>
          <p14:tracePt t="64002" x="10634663" y="2116138"/>
          <p14:tracePt t="64019" x="10626725" y="2098675"/>
          <p14:tracePt t="64035" x="10609263" y="2089150"/>
          <p14:tracePt t="64052" x="10582275" y="2062163"/>
          <p14:tracePt t="64069" x="10555288" y="2054225"/>
          <p14:tracePt t="64086" x="10483850" y="2036763"/>
          <p14:tracePt t="64102" x="10385425" y="2009775"/>
          <p14:tracePt t="64119" x="10260013" y="2000250"/>
          <p14:tracePt t="64136" x="10126663" y="1990725"/>
          <p14:tracePt t="64152" x="9974263" y="1990725"/>
          <p14:tracePt t="64169" x="9858375" y="2000250"/>
          <p14:tracePt t="64186" x="9777413" y="2036763"/>
          <p14:tracePt t="64202" x="9725025" y="2071688"/>
          <p14:tracePt t="64219" x="9653588" y="2108200"/>
          <p14:tracePt t="64236" x="9617075" y="2133600"/>
          <p14:tracePt t="64252" x="9599613" y="2152650"/>
          <p14:tracePt t="64269" x="9590088" y="2170113"/>
          <p14:tracePt t="64286" x="9572625" y="2187575"/>
          <p14:tracePt t="64302" x="9563100" y="2205038"/>
          <p14:tracePt t="64319" x="9555163" y="2214563"/>
          <p14:tracePt t="64336" x="9537700" y="2214563"/>
          <p14:tracePt t="64352" x="9518650" y="2232025"/>
          <p14:tracePt t="64369" x="9501188" y="2241550"/>
          <p14:tracePt t="64386" x="9491663" y="2259013"/>
          <p14:tracePt t="64402" x="9483725" y="2276475"/>
          <p14:tracePt t="64419" x="9466263" y="2312988"/>
          <p14:tracePt t="64436" x="9466263" y="2330450"/>
          <p14:tracePt t="64452" x="9466263" y="2347913"/>
          <p14:tracePt t="64469" x="9501188" y="2384425"/>
          <p14:tracePt t="64486" x="9563100" y="2419350"/>
          <p14:tracePt t="64502" x="9671050" y="2455863"/>
          <p14:tracePt t="64519" x="9813925" y="2500313"/>
          <p14:tracePt t="64536" x="9974263" y="2527300"/>
          <p14:tracePt t="64552" x="10117138" y="2536825"/>
          <p14:tracePt t="64569" x="10233025" y="2544763"/>
          <p14:tracePt t="64586" x="10313988" y="2544763"/>
          <p14:tracePt t="64602" x="10358438" y="2544763"/>
          <p14:tracePt t="64619" x="10402888" y="2517775"/>
          <p14:tracePt t="64636" x="10420350" y="2482850"/>
          <p14:tracePt t="64652" x="10439400" y="2438400"/>
          <p14:tracePt t="64669" x="10466388" y="2393950"/>
          <p14:tracePt t="64686" x="10483850" y="2357438"/>
          <p14:tracePt t="64702" x="10483850" y="2330450"/>
          <p14:tracePt t="64719" x="10474325" y="2303463"/>
          <p14:tracePt t="64736" x="10439400" y="2268538"/>
          <p14:tracePt t="64752" x="10402888" y="2241550"/>
          <p14:tracePt t="64769" x="10348913" y="2224088"/>
          <p14:tracePt t="64786" x="10260013" y="2197100"/>
          <p14:tracePt t="64802" x="10144125" y="2179638"/>
          <p14:tracePt t="64819" x="9902825" y="2160588"/>
          <p14:tracePt t="64836" x="9705975" y="2143125"/>
          <p14:tracePt t="64852" x="9528175" y="2116138"/>
          <p14:tracePt t="64869" x="9385300" y="2108200"/>
          <p14:tracePt t="64886" x="9269413" y="2108200"/>
          <p14:tracePt t="64902" x="9205913" y="2116138"/>
          <p14:tracePt t="64919" x="9180513" y="2143125"/>
          <p14:tracePt t="64936" x="9153525" y="2187575"/>
          <p14:tracePt t="64952" x="9134475" y="2232025"/>
          <p14:tracePt t="64969" x="9126538" y="2295525"/>
          <p14:tracePt t="64986" x="9144000" y="2357438"/>
          <p14:tracePt t="65002" x="9215438" y="2428875"/>
          <p14:tracePt t="65019" x="9420225" y="2509838"/>
          <p14:tracePt t="65036" x="9572625" y="2536825"/>
          <p14:tracePt t="65052" x="9705975" y="2544763"/>
          <p14:tracePt t="65069" x="9796463" y="2544763"/>
          <p14:tracePt t="65086" x="9831388" y="2527300"/>
          <p14:tracePt t="65102" x="9840913" y="2509838"/>
          <p14:tracePt t="65119" x="9858375" y="2465388"/>
          <p14:tracePt t="65136" x="9875838" y="2438400"/>
          <p14:tracePt t="65152" x="9885363" y="2419350"/>
          <p14:tracePt t="65169" x="9894888" y="2411413"/>
          <p14:tracePt t="65186" x="9920288" y="2393950"/>
          <p14:tracePt t="65202" x="9939338" y="2384425"/>
          <p14:tracePt t="65219" x="9983788" y="2366963"/>
          <p14:tracePt t="65236" x="10010775" y="2347913"/>
          <p14:tracePt t="65252" x="10045700" y="2330450"/>
          <p14:tracePt t="65269" x="10082213" y="2322513"/>
          <p14:tracePt t="65286" x="10099675" y="2322513"/>
          <p14:tracePt t="65319" x="10117138" y="2303463"/>
          <p14:tracePt t="65336" x="10126663" y="2295525"/>
          <p14:tracePt t="65572" x="10117138" y="2295525"/>
          <p14:tracePt t="65584" x="10109200" y="2295525"/>
          <p14:tracePt t="65592" x="10109200" y="2303463"/>
          <p14:tracePt t="65603" x="10090150" y="2312988"/>
          <p14:tracePt t="65619" x="10045700" y="2347913"/>
          <p14:tracePt t="65636" x="9983788" y="2401888"/>
          <p14:tracePt t="65653" x="9912350" y="2490788"/>
          <p14:tracePt t="65660" x="9875838" y="2554288"/>
          <p14:tracePt t="65669" x="9831388" y="2616200"/>
          <p14:tracePt t="65686" x="9759950" y="2741613"/>
          <p14:tracePt t="65702" x="9688513" y="2901950"/>
          <p14:tracePt t="65719" x="9626600" y="3143250"/>
          <p14:tracePt t="65736" x="9590088" y="3394075"/>
          <p14:tracePt t="65752" x="9590088" y="3625850"/>
          <p14:tracePt t="65769" x="9590088" y="3813175"/>
          <p14:tracePt t="65786" x="9590088" y="3956050"/>
          <p14:tracePt t="65802" x="9590088" y="4044950"/>
          <p14:tracePt t="65819" x="9572625" y="4089400"/>
          <p14:tracePt t="65836" x="9555163" y="4098925"/>
          <p14:tracePt t="65852" x="9528175" y="4108450"/>
          <p14:tracePt t="65886" x="9501188" y="4116388"/>
          <p14:tracePt t="65902" x="9474200" y="4116388"/>
          <p14:tracePt t="65919" x="9456738" y="4133850"/>
          <p14:tracePt t="65936" x="9429750" y="4152900"/>
          <p14:tracePt t="65953" x="9402763" y="4170363"/>
          <p14:tracePt t="65969" x="9394825" y="4179888"/>
          <p14:tracePt t="65986" x="9367838" y="4205288"/>
          <p14:tracePt t="66002" x="9340850" y="4224338"/>
          <p14:tracePt t="66019" x="9323388" y="4259263"/>
          <p14:tracePt t="66036" x="9313863" y="4276725"/>
          <p14:tracePt t="66052" x="9296400" y="4286250"/>
          <p14:tracePt t="66069" x="9259888" y="4286250"/>
          <p14:tracePt t="66086" x="9224963" y="4286250"/>
          <p14:tracePt t="66102" x="9170988" y="4276725"/>
          <p14:tracePt t="66119" x="9090025" y="4268788"/>
          <p14:tracePt t="66136" x="8991600" y="4251325"/>
          <p14:tracePt t="66153" x="8894763" y="4251325"/>
          <p14:tracePt t="66157" x="8831263" y="4251325"/>
          <p14:tracePt t="66169" x="8777288" y="4251325"/>
          <p14:tracePt t="66186" x="8688388" y="4259263"/>
          <p14:tracePt t="66202" x="8616950" y="4286250"/>
          <p14:tracePt t="66219" x="8562975" y="4348163"/>
          <p14:tracePt t="66236" x="8537575" y="4394200"/>
          <p14:tracePt t="66253" x="8518525" y="4419600"/>
          <p14:tracePt t="66269" x="8510588" y="4456113"/>
          <p14:tracePt t="66286" x="8501063" y="4483100"/>
          <p14:tracePt t="66302" x="8501063" y="4527550"/>
          <p14:tracePt t="66320" x="8528050" y="4589463"/>
          <p14:tracePt t="66336" x="8562975" y="4652963"/>
          <p14:tracePt t="66353" x="8609013" y="4705350"/>
          <p14:tracePt t="66369" x="8661400" y="4751388"/>
          <p14:tracePt t="66386" x="8742363" y="4795838"/>
          <p14:tracePt t="66402" x="8848725" y="4840288"/>
          <p14:tracePt t="66419" x="9028113" y="4911725"/>
          <p14:tracePt t="66436" x="9144000" y="4956175"/>
          <p14:tracePt t="66453" x="9242425" y="4973638"/>
          <p14:tracePt t="66469" x="9331325" y="4973638"/>
          <p14:tracePt t="66486" x="9439275" y="4965700"/>
          <p14:tracePt t="66502" x="9563100" y="4929188"/>
          <p14:tracePt t="66519" x="9671050" y="4884738"/>
          <p14:tracePt t="66536" x="9752013" y="4830763"/>
          <p14:tracePt t="66552" x="9804400" y="4776788"/>
          <p14:tracePt t="66569" x="9858375" y="4714875"/>
          <p14:tracePt t="66586" x="9894888" y="4643438"/>
          <p14:tracePt t="66602" x="9929813" y="4572000"/>
          <p14:tracePt t="66619" x="9939338" y="4483100"/>
          <p14:tracePt t="66636" x="9939338" y="4429125"/>
          <p14:tracePt t="66653" x="9912350" y="4367213"/>
          <p14:tracePt t="66662" x="9894888" y="4340225"/>
          <p14:tracePt t="66669" x="9867900" y="4313238"/>
          <p14:tracePt t="66686" x="9804400" y="4259263"/>
          <p14:tracePt t="66702" x="9725025" y="4205288"/>
          <p14:tracePt t="66719" x="9653588" y="4160838"/>
          <p14:tracePt t="66736" x="9582150" y="4125913"/>
          <p14:tracePt t="66753" x="9510713" y="4116388"/>
          <p14:tracePt t="66769" x="9447213" y="4108450"/>
          <p14:tracePt t="66786" x="9385300" y="4108450"/>
          <p14:tracePt t="66802" x="9331325" y="4108450"/>
          <p14:tracePt t="66819" x="9259888" y="4133850"/>
          <p14:tracePt t="66836" x="9215438" y="4160838"/>
          <p14:tracePt t="66853" x="9180513" y="4197350"/>
          <p14:tracePt t="66870" x="9153525" y="4224338"/>
          <p14:tracePt t="66886" x="9126538" y="4268788"/>
          <p14:tracePt t="66902" x="9099550" y="4313238"/>
          <p14:tracePt t="66919" x="9063038" y="4357688"/>
          <p14:tracePt t="66936" x="9037638" y="4411663"/>
          <p14:tracePt t="66952" x="9018588" y="4456113"/>
          <p14:tracePt t="66970" x="9010650" y="4491038"/>
          <p14:tracePt t="66986" x="9010650" y="4510088"/>
          <p14:tracePt t="67002" x="9010650" y="4554538"/>
          <p14:tracePt t="67019" x="9055100" y="4616450"/>
          <p14:tracePt t="67036" x="9117013" y="4660900"/>
          <p14:tracePt t="67052" x="9197975" y="4705350"/>
          <p14:tracePt t="67070" x="9304338" y="4751388"/>
          <p14:tracePt t="67086" x="9402763" y="4786313"/>
          <p14:tracePt t="67102" x="9501188" y="4822825"/>
          <p14:tracePt t="67119" x="9563100" y="4822825"/>
          <p14:tracePt t="67136" x="9609138" y="4795838"/>
          <p14:tracePt t="67152" x="9644063" y="4741863"/>
          <p14:tracePt t="67170" x="9688513" y="4679950"/>
          <p14:tracePt t="67173" x="9705975" y="4652963"/>
          <p14:tracePt t="67186" x="9725025" y="4616450"/>
          <p14:tracePt t="67202" x="9769475" y="4562475"/>
          <p14:tracePt t="67219" x="9804400" y="4473575"/>
          <p14:tracePt t="67236" x="9813925" y="4419600"/>
          <p14:tracePt t="67253" x="9813925" y="4375150"/>
          <p14:tracePt t="67269" x="9804400" y="4348163"/>
          <p14:tracePt t="67287" x="9777413" y="4340225"/>
          <p14:tracePt t="67303" x="9752013" y="4330700"/>
          <p14:tracePt t="67320" x="9715500" y="4330700"/>
          <p14:tracePt t="67336" x="9661525" y="4330700"/>
          <p14:tracePt t="67353" x="9582150" y="4330700"/>
          <p14:tracePt t="67369" x="9474200" y="4330700"/>
          <p14:tracePt t="67388" x="9375775" y="4340225"/>
          <p14:tracePt t="67405" x="9269413" y="4340225"/>
          <p14:tracePt t="67420" x="9153525" y="4340225"/>
          <p14:tracePt t="67436" x="9117013" y="4348163"/>
          <p14:tracePt t="67453" x="9090025" y="4367213"/>
          <p14:tracePt t="67469" x="9082088" y="4384675"/>
          <p14:tracePt t="67487" x="9063038" y="4419600"/>
          <p14:tracePt t="67503" x="9055100" y="4456113"/>
          <p14:tracePt t="67519" x="9045575" y="4491038"/>
          <p14:tracePt t="67536" x="9045575" y="4537075"/>
          <p14:tracePt t="67553" x="9045575" y="4572000"/>
          <p14:tracePt t="67569" x="9072563" y="4616450"/>
          <p14:tracePt t="67586" x="9144000" y="4670425"/>
          <p14:tracePt t="67603" x="9242425" y="4724400"/>
          <p14:tracePt t="67619" x="9412288" y="4786313"/>
          <p14:tracePt t="67636" x="9491663" y="4795838"/>
          <p14:tracePt t="67653" x="9545638" y="4795838"/>
          <p14:tracePt t="67669" x="9563100" y="4795838"/>
          <p14:tracePt t="67686" x="9572625" y="4759325"/>
          <p14:tracePt t="67703" x="9599613" y="4705350"/>
          <p14:tracePt t="67720" x="9617075" y="4633913"/>
          <p14:tracePt t="67736" x="9634538" y="4562475"/>
          <p14:tracePt t="67753" x="9653588" y="4491038"/>
          <p14:tracePt t="67769" x="9661525" y="4429125"/>
          <p14:tracePt t="67786" x="9661525" y="4375150"/>
          <p14:tracePt t="67803" x="9661525" y="4322763"/>
          <p14:tracePt t="67821" x="9626600" y="4268788"/>
          <p14:tracePt t="67836" x="9599613" y="4232275"/>
          <p14:tracePt t="67853" x="9563100" y="4214813"/>
          <p14:tracePt t="67869" x="9510713" y="4197350"/>
          <p14:tracePt t="67886" x="9447213" y="4179888"/>
          <p14:tracePt t="67903" x="9375775" y="4170363"/>
          <p14:tracePt t="67920" x="9323388" y="4170363"/>
          <p14:tracePt t="67936" x="9296400" y="4170363"/>
          <p14:tracePt t="67953" x="9259888" y="4187825"/>
          <p14:tracePt t="67969" x="9215438" y="4214813"/>
          <p14:tracePt t="67986" x="9170988" y="4251325"/>
          <p14:tracePt t="68003" x="9144000" y="4295775"/>
          <p14:tracePt t="68021" x="9099550" y="4348163"/>
          <p14:tracePt t="68037" x="9082088" y="4394200"/>
          <p14:tracePt t="68053" x="9063038" y="4429125"/>
          <p14:tracePt t="68069" x="9063038" y="4473575"/>
          <p14:tracePt t="68086" x="9082088" y="4537075"/>
          <p14:tracePt t="68103" x="9117013" y="4589463"/>
          <p14:tracePt t="68121" x="9161463" y="4633913"/>
          <p14:tracePt t="68136" x="9242425" y="4670425"/>
          <p14:tracePt t="68153" x="9323388" y="4705350"/>
          <p14:tracePt t="68169" x="9402763" y="4724400"/>
          <p14:tracePt t="68186" x="9474200" y="4732338"/>
          <p14:tracePt t="68203" x="9510713" y="4741863"/>
          <p14:tracePt t="68220" x="9537700" y="4741863"/>
          <p14:tracePt t="68237" x="9563100" y="4724400"/>
          <p14:tracePt t="68253" x="9609138" y="4697413"/>
          <p14:tracePt t="68269" x="9653588" y="4652963"/>
          <p14:tracePt t="68286" x="9688513" y="4598988"/>
          <p14:tracePt t="68303" x="9705975" y="4545013"/>
          <p14:tracePt t="68319" x="9715500" y="4491038"/>
          <p14:tracePt t="68336" x="9715500" y="4456113"/>
          <p14:tracePt t="68353" x="9715500" y="4419600"/>
          <p14:tracePt t="68369" x="9698038" y="4384675"/>
          <p14:tracePt t="68386" x="9661525" y="4348163"/>
          <p14:tracePt t="68403" x="9626600" y="4340225"/>
          <p14:tracePt t="68419" x="9572625" y="4322763"/>
          <p14:tracePt t="68437" x="9528175" y="4313238"/>
          <p14:tracePt t="68453" x="9483725" y="4295775"/>
          <p14:tracePt t="68469" x="9439275" y="4286250"/>
          <p14:tracePt t="68486" x="9402763" y="4276725"/>
          <p14:tracePt t="68503" x="9367838" y="4259263"/>
          <p14:tracePt t="68519" x="9331325" y="4251325"/>
          <p14:tracePt t="68536" x="9296400" y="4232275"/>
          <p14:tracePt t="68553" x="9277350" y="4232275"/>
          <p14:tracePt t="68595" x="9259888" y="4232275"/>
          <p14:tracePt t="68611" x="9242425" y="4232275"/>
          <p14:tracePt t="68620" x="9232900" y="4232275"/>
          <p14:tracePt t="68636" x="9205913" y="4241800"/>
          <p14:tracePt t="68653" x="9180513" y="4276725"/>
          <p14:tracePt t="68669" x="9153525" y="4313238"/>
          <p14:tracePt t="68686" x="9134475" y="4348163"/>
          <p14:tracePt t="68703" x="9126538" y="4384675"/>
          <p14:tracePt t="68719" x="9117013" y="4419600"/>
          <p14:tracePt t="68736" x="9117013" y="4456113"/>
          <p14:tracePt t="68753" x="9117013" y="4491038"/>
          <p14:tracePt t="68769" x="9117013" y="4518025"/>
          <p14:tracePt t="68786" x="9117013" y="4554538"/>
          <p14:tracePt t="68803" x="9117013" y="4589463"/>
          <p14:tracePt t="68819" x="9134475" y="4616450"/>
          <p14:tracePt t="68836" x="9153525" y="4660900"/>
          <p14:tracePt t="68853" x="9188450" y="4687888"/>
          <p14:tracePt t="68869" x="9224963" y="4714875"/>
          <p14:tracePt t="68886" x="9269413" y="4724400"/>
          <p14:tracePt t="68903" x="9296400" y="4724400"/>
          <p14:tracePt t="68919" x="9313863" y="4724400"/>
          <p14:tracePt t="68936" x="9331325" y="4714875"/>
          <p14:tracePt t="68953" x="9358313" y="4714875"/>
          <p14:tracePt t="68969" x="9420225" y="4697413"/>
          <p14:tracePt t="68986" x="9483725" y="4679950"/>
          <p14:tracePt t="69003" x="9537700" y="4652963"/>
          <p14:tracePt t="69019" x="9582150" y="4608513"/>
          <p14:tracePt t="69036" x="9609138" y="4572000"/>
          <p14:tracePt t="69053" x="9626600" y="4518025"/>
          <p14:tracePt t="69069" x="9644063" y="4465638"/>
          <p14:tracePt t="69086" x="9661525" y="4411663"/>
          <p14:tracePt t="69103" x="9661525" y="4394200"/>
          <p14:tracePt t="69119" x="9661525" y="4357688"/>
          <p14:tracePt t="69136" x="9653588" y="4330700"/>
          <p14:tracePt t="69153" x="9634538" y="4286250"/>
          <p14:tracePt t="69156" x="9617075" y="4268788"/>
          <p14:tracePt t="69169" x="9609138" y="4251325"/>
          <p14:tracePt t="69186" x="9572625" y="4224338"/>
          <p14:tracePt t="69203" x="9545638" y="4214813"/>
          <p14:tracePt t="69219" x="9518650" y="4205288"/>
          <p14:tracePt t="69236" x="9501188" y="4197350"/>
          <p14:tracePt t="69253" x="9474200" y="4197350"/>
          <p14:tracePt t="69269" x="9466263" y="4197350"/>
          <p14:tracePt t="69303" x="9447213" y="4197350"/>
          <p14:tracePt t="69319" x="9420225" y="4197350"/>
          <p14:tracePt t="69336" x="9394825" y="4197350"/>
          <p14:tracePt t="69353" x="9375775" y="4197350"/>
          <p14:tracePt t="69370" x="9348788" y="4197350"/>
          <p14:tracePt t="69386" x="9323388" y="4197350"/>
          <p14:tracePt t="69403" x="9277350" y="4224338"/>
          <p14:tracePt t="69419" x="9215438" y="4259263"/>
          <p14:tracePt t="69436" x="9188450" y="4295775"/>
          <p14:tracePt t="69453" x="9180513" y="4303713"/>
          <p14:tracePt t="69469" x="9170988" y="4322763"/>
          <p14:tracePt t="69509" x="9161463" y="4330700"/>
          <p14:tracePt t="69519" x="9161463" y="4340225"/>
          <p14:tracePt t="69536" x="9153525" y="4357688"/>
          <p14:tracePt t="69553" x="9144000" y="4367213"/>
          <p14:tracePt t="69595" x="9144000" y="4375150"/>
          <p14:tracePt t="69606" x="9144000" y="4384675"/>
          <p14:tracePt t="71324" x="9134475" y="4375150"/>
          <p14:tracePt t="71837" x="9134475" y="4367213"/>
          <p14:tracePt t="71844" x="9144000" y="4357688"/>
          <p14:tracePt t="71853" x="9153525" y="4348163"/>
          <p14:tracePt t="71871" x="9161463" y="4340225"/>
          <p14:tracePt t="71904" x="9170988" y="4330700"/>
          <p14:tracePt t="71957" x="9180513" y="4322763"/>
          <p14:tracePt t="71963" x="9188450" y="4303713"/>
          <p14:tracePt t="71975" x="9197975" y="4303713"/>
          <p14:tracePt t="71987" x="9197975" y="4295775"/>
          <p14:tracePt t="72003" x="9215438" y="4276725"/>
          <p14:tracePt t="72036" x="9224963" y="4268788"/>
          <p14:tracePt t="7219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2</a:t>
            </a:r>
            <a:r>
              <a:rPr lang="cs-CZ" dirty="0" smtClean="0"/>
              <a:t>) </a:t>
            </a:r>
            <a:r>
              <a:rPr lang="cs-CZ" dirty="0" smtClean="0">
                <a:latin typeface="Times New Roman" panose="02020603050405020304" pitchFamily="18" charset="0"/>
              </a:rPr>
              <a:t>vypo</a:t>
            </a:r>
            <a:r>
              <a:rPr lang="cs-CZ" dirty="0" smtClean="0">
                <a:latin typeface="TimesNewRoman"/>
              </a:rPr>
              <a:t>č</a:t>
            </a:r>
            <a:r>
              <a:rPr lang="cs-CZ" dirty="0" smtClean="0">
                <a:latin typeface="Times New Roman" panose="02020603050405020304" pitchFamily="18" charset="0"/>
              </a:rPr>
              <a:t>t</a:t>
            </a:r>
            <a:r>
              <a:rPr lang="cs-CZ" dirty="0" smtClean="0">
                <a:latin typeface="TimesNewRoman"/>
              </a:rPr>
              <a:t>ě</a:t>
            </a:r>
            <a:r>
              <a:rPr lang="cs-CZ" dirty="0" smtClean="0">
                <a:latin typeface="Times New Roman" panose="02020603050405020304" pitchFamily="18" charset="0"/>
              </a:rPr>
              <a:t>te multiplikátor vládních výdaj</a:t>
            </a:r>
            <a:r>
              <a:rPr lang="cs-CZ" dirty="0" smtClean="0">
                <a:latin typeface="TimesNewRoman"/>
              </a:rPr>
              <a:t>ů </a:t>
            </a:r>
            <a:r>
              <a:rPr lang="cs-CZ" dirty="0" smtClean="0">
                <a:latin typeface="Times New Roman" panose="02020603050405020304" pitchFamily="18" charset="0"/>
              </a:rPr>
              <a:t>a multiplikátor autonomních daní</a:t>
            </a:r>
            <a:br>
              <a:rPr lang="cs-CZ" dirty="0" smtClean="0">
                <a:latin typeface="Times New Roman" panose="02020603050405020304" pitchFamily="18" charset="0"/>
              </a:rPr>
            </a:br>
            <a:endParaRPr lang="cs-CZ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cs-CZ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1−0,8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1−0,25</m:t>
                            </m:r>
                          </m:e>
                        </m:d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1−0,6</m:t>
                        </m:r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0,4</m:t>
                        </m:r>
                      </m:den>
                    </m:f>
                  </m:oMath>
                </a14:m>
                <a:r>
                  <a:rPr lang="cs-CZ" dirty="0" smtClean="0"/>
                  <a:t> = </a:t>
                </a:r>
                <a:r>
                  <a:rPr lang="cs-CZ" b="1" dirty="0" smtClean="0">
                    <a:solidFill>
                      <a:srgbClr val="C00000"/>
                    </a:solidFill>
                  </a:rPr>
                  <a:t>2,5 </a:t>
                </a:r>
              </a:p>
              <a:p>
                <a:r>
                  <a:rPr lang="cs-CZ" dirty="0"/>
                  <a:t>Multiplikátor vládních výdajů, nebo-</a:t>
                </a:r>
                <a:r>
                  <a:rPr lang="cs-CZ" dirty="0" err="1"/>
                  <a:t>li</a:t>
                </a:r>
                <a:r>
                  <a:rPr lang="cs-CZ" dirty="0"/>
                  <a:t> jednoduchý výdajový multiplikátor vyjadřuje: </a:t>
                </a:r>
                <a:r>
                  <a:rPr lang="cs-CZ" dirty="0" smtClean="0"/>
                  <a:t>zvýší-li se </a:t>
                </a:r>
                <a:r>
                  <a:rPr lang="cs-CZ" dirty="0"/>
                  <a:t>vládní výdaje o jednotku, zvýší se produkt </a:t>
                </a:r>
                <a:r>
                  <a:rPr lang="cs-CZ" dirty="0" err="1"/>
                  <a:t>multiplikovaně</a:t>
                </a:r>
                <a:r>
                  <a:rPr lang="cs-CZ" dirty="0"/>
                  <a:t>, tedy 2,5 krát.</a:t>
                </a:r>
                <a:endParaRPr lang="cs-CZ" b="1" dirty="0">
                  <a:solidFill>
                    <a:srgbClr val="C00000"/>
                  </a:solidFill>
                </a:endParaRPr>
              </a:p>
              <a:p>
                <a:endParaRPr lang="cs-CZ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𝑇𝑎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cs-CZ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−0,8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1−0,8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1−0,25</m:t>
                            </m:r>
                          </m:e>
                        </m:d>
                      </m:den>
                    </m:f>
                  </m:oMath>
                </a14:m>
                <a:r>
                  <a:rPr lang="cs-CZ" dirty="0" smtClean="0"/>
                  <a:t> =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−0,8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1−0,6</m:t>
                        </m:r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−0,8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0,4</m:t>
                        </m:r>
                      </m:den>
                    </m:f>
                  </m:oMath>
                </a14:m>
                <a:r>
                  <a:rPr lang="cs-CZ" dirty="0" smtClean="0"/>
                  <a:t> = </a:t>
                </a:r>
                <a:r>
                  <a:rPr lang="cs-CZ" b="1" dirty="0">
                    <a:solidFill>
                      <a:srgbClr val="C00000"/>
                    </a:solidFill>
                  </a:rPr>
                  <a:t>-2</a:t>
                </a:r>
              </a:p>
              <a:p>
                <a:r>
                  <a:rPr lang="pt-BR" dirty="0"/>
                  <a:t>Multiplikátor autonomních daní vyjadřuje: zvýší-li se daně o jednotku, sníží se </a:t>
                </a:r>
                <a:r>
                  <a:rPr lang="pt-BR" dirty="0" smtClean="0"/>
                  <a:t>produkt</a:t>
                </a:r>
                <a:r>
                  <a:rPr lang="cs-CZ" dirty="0" smtClean="0"/>
                  <a:t> 2 krát</a:t>
                </a:r>
                <a:endParaRPr lang="cs-CZ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80" r="-144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2" name="Rukopis 1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50320" y="2187720"/>
              <a:ext cx="5099040" cy="446760"/>
            </p14:xfrm>
          </p:contentPart>
        </mc:Choice>
        <mc:Fallback>
          <p:pic>
            <p:nvPicPr>
              <p:cNvPr id="12" name="Rukopis 1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0960" y="2178360"/>
                <a:ext cx="5117760" cy="4654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570"/>
    </mc:Choice>
    <mc:Fallback>
      <p:transition spd="slow" advTm="173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2</a:t>
            </a:r>
            <a:r>
              <a:rPr lang="cs-CZ" dirty="0" smtClean="0"/>
              <a:t>) </a:t>
            </a:r>
            <a:r>
              <a:rPr lang="cs-CZ" dirty="0" smtClean="0">
                <a:latin typeface="Times New Roman" panose="02020603050405020304" pitchFamily="18" charset="0"/>
              </a:rPr>
              <a:t>vypo</a:t>
            </a:r>
            <a:r>
              <a:rPr lang="cs-CZ" dirty="0" smtClean="0">
                <a:latin typeface="TimesNewRoman"/>
              </a:rPr>
              <a:t>č</a:t>
            </a:r>
            <a:r>
              <a:rPr lang="cs-CZ" dirty="0" smtClean="0">
                <a:latin typeface="Times New Roman" panose="02020603050405020304" pitchFamily="18" charset="0"/>
              </a:rPr>
              <a:t>t</a:t>
            </a:r>
            <a:r>
              <a:rPr lang="cs-CZ" dirty="0" smtClean="0">
                <a:latin typeface="TimesNewRoman"/>
              </a:rPr>
              <a:t>ě</a:t>
            </a:r>
            <a:r>
              <a:rPr lang="cs-CZ" dirty="0" smtClean="0">
                <a:latin typeface="Times New Roman" panose="02020603050405020304" pitchFamily="18" charset="0"/>
              </a:rPr>
              <a:t>te multiplikátor vládních výdaj</a:t>
            </a:r>
            <a:r>
              <a:rPr lang="cs-CZ" dirty="0" smtClean="0">
                <a:latin typeface="TimesNewRoman"/>
              </a:rPr>
              <a:t>ů </a:t>
            </a:r>
            <a:r>
              <a:rPr lang="cs-CZ" dirty="0" smtClean="0">
                <a:latin typeface="Times New Roman" panose="02020603050405020304" pitchFamily="18" charset="0"/>
              </a:rPr>
              <a:t>a multiplikátor autonomních daní</a:t>
            </a:r>
            <a:br>
              <a:rPr lang="cs-CZ" dirty="0" smtClean="0">
                <a:latin typeface="Times New Roman" panose="02020603050405020304" pitchFamily="18" charset="0"/>
              </a:rPr>
            </a:br>
            <a:endParaRPr lang="cs-CZ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cs-CZ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1−0,8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1−0,25</m:t>
                            </m:r>
                          </m:e>
                        </m:d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1−0,6</m:t>
                        </m:r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0,4</m:t>
                        </m:r>
                      </m:den>
                    </m:f>
                  </m:oMath>
                </a14:m>
                <a:r>
                  <a:rPr lang="cs-CZ" dirty="0" smtClean="0"/>
                  <a:t> = </a:t>
                </a:r>
                <a:r>
                  <a:rPr lang="cs-CZ" b="1" dirty="0" smtClean="0">
                    <a:solidFill>
                      <a:srgbClr val="C00000"/>
                    </a:solidFill>
                  </a:rPr>
                  <a:t>2,5 </a:t>
                </a:r>
              </a:p>
              <a:p>
                <a:r>
                  <a:rPr lang="cs-CZ" dirty="0"/>
                  <a:t>Multiplikátor vládních výdajů, nebo-</a:t>
                </a:r>
                <a:r>
                  <a:rPr lang="cs-CZ" dirty="0" err="1"/>
                  <a:t>li</a:t>
                </a:r>
                <a:r>
                  <a:rPr lang="cs-CZ" dirty="0"/>
                  <a:t> jednoduchý výdajový multiplikátor vyjadřuje: </a:t>
                </a:r>
                <a:r>
                  <a:rPr lang="cs-CZ" dirty="0" smtClean="0"/>
                  <a:t>zvýší-li se </a:t>
                </a:r>
                <a:r>
                  <a:rPr lang="cs-CZ" dirty="0"/>
                  <a:t>vládní výdaje o jednotku, zvýší se produkt </a:t>
                </a:r>
                <a:r>
                  <a:rPr lang="cs-CZ" dirty="0" err="1"/>
                  <a:t>multiplikovaně</a:t>
                </a:r>
                <a:r>
                  <a:rPr lang="cs-CZ" dirty="0"/>
                  <a:t>, tedy 2,5 krát.</a:t>
                </a:r>
                <a:endParaRPr lang="cs-CZ" b="1" dirty="0">
                  <a:solidFill>
                    <a:srgbClr val="C00000"/>
                  </a:solidFill>
                </a:endParaRPr>
              </a:p>
              <a:p>
                <a:endParaRPr lang="cs-CZ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𝑇𝑎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cs-CZ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−0,8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1−0,8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1−0,25</m:t>
                            </m:r>
                          </m:e>
                        </m:d>
                      </m:den>
                    </m:f>
                  </m:oMath>
                </a14:m>
                <a:r>
                  <a:rPr lang="cs-CZ" dirty="0" smtClean="0"/>
                  <a:t> =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−0,8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1−0,6</m:t>
                        </m:r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−0,8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0,4</m:t>
                        </m:r>
                      </m:den>
                    </m:f>
                  </m:oMath>
                </a14:m>
                <a:r>
                  <a:rPr lang="cs-CZ" dirty="0" smtClean="0"/>
                  <a:t> = </a:t>
                </a:r>
                <a:r>
                  <a:rPr lang="cs-CZ" b="1" dirty="0">
                    <a:solidFill>
                      <a:srgbClr val="C00000"/>
                    </a:solidFill>
                  </a:rPr>
                  <a:t>-2</a:t>
                </a:r>
              </a:p>
              <a:p>
                <a:r>
                  <a:rPr lang="pt-BR" dirty="0"/>
                  <a:t>Multiplikátor autonomních daní vyjadřuje: zvýší-li se daně o jednotku, sníží se </a:t>
                </a:r>
                <a:r>
                  <a:rPr lang="pt-BR" dirty="0" smtClean="0"/>
                  <a:t>produkt</a:t>
                </a:r>
                <a:r>
                  <a:rPr lang="cs-CZ" dirty="0" smtClean="0"/>
                  <a:t> 2 krát</a:t>
                </a:r>
                <a:endParaRPr lang="cs-CZ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80" r="-144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Rukopis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12600" y="4241520"/>
              <a:ext cx="6733440" cy="830880"/>
            </p14:xfrm>
          </p:contentPart>
        </mc:Choice>
        <mc:Fallback>
          <p:pic>
            <p:nvPicPr>
              <p:cNvPr id="5" name="Rukopis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03240" y="4232160"/>
                <a:ext cx="6752160" cy="849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29"/>
    </mc:Choice>
    <mc:Fallback>
      <p:transition spd="slow" advTm="167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</a:rPr>
              <a:t>3)jak se zm</a:t>
            </a:r>
            <a:r>
              <a:rPr lang="cs-CZ" sz="3200" dirty="0" smtClean="0">
                <a:latin typeface="TimesNewRoman"/>
              </a:rPr>
              <a:t>ě</a:t>
            </a:r>
            <a:r>
              <a:rPr lang="cs-CZ" sz="3200" dirty="0" smtClean="0">
                <a:latin typeface="Times New Roman" panose="02020603050405020304" pitchFamily="18" charset="0"/>
              </a:rPr>
              <a:t>ní rovnovážný produkt, klesnou-li vládní výdaje o 80 mld. K</a:t>
            </a:r>
            <a:r>
              <a:rPr lang="cs-CZ" sz="3200" dirty="0" smtClean="0">
                <a:latin typeface="TimesNewRoman"/>
              </a:rPr>
              <a:t>č </a:t>
            </a:r>
            <a:r>
              <a:rPr lang="cs-CZ" sz="3200" dirty="0" smtClean="0">
                <a:latin typeface="Times New Roman" panose="02020603050405020304" pitchFamily="18" charset="0"/>
              </a:rPr>
              <a:t>a zkonstruujte graf nové rovnováhy</a:t>
            </a:r>
            <a:br>
              <a:rPr lang="cs-CZ" sz="3200" dirty="0" smtClean="0">
                <a:latin typeface="Times New Roman" panose="02020603050405020304" pitchFamily="18" charset="0"/>
              </a:rPr>
            </a:br>
            <a:endParaRPr lang="cs-CZ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66067"/>
                <a:ext cx="10515600" cy="4351338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cs-CZ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1−0,8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1−0,25</m:t>
                            </m:r>
                          </m:e>
                        </m:d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1−0,6</m:t>
                        </m:r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0,4</m:t>
                        </m:r>
                      </m:den>
                    </m:f>
                  </m:oMath>
                </a14:m>
                <a:r>
                  <a:rPr lang="cs-CZ" dirty="0" smtClean="0"/>
                  <a:t> </a:t>
                </a:r>
                <a:r>
                  <a:rPr lang="cs-CZ" dirty="0" smtClean="0"/>
                  <a:t> = 2,5 </a:t>
                </a:r>
              </a:p>
              <a:p>
                <a:pPr marL="0" indent="0">
                  <a:buNone/>
                </a:pP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∆</a:t>
                </a:r>
                <a:r>
                  <a:rPr lang="cs-CZ" dirty="0" smtClean="0">
                    <a:solidFill>
                      <a:srgbClr val="C00000"/>
                    </a:solidFill>
                  </a:rPr>
                  <a:t>Y = </a:t>
                </a: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</a:t>
                </a:r>
                <a:r>
                  <a:rPr lang="cs-CZ" baseline="-25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G  </a:t>
                </a: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*∆ G  = 2,5 *-80 = </a:t>
                </a:r>
                <a:r>
                  <a:rPr lang="cs-CZ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-200 </a:t>
                </a:r>
                <a:r>
                  <a:rPr lang="cs-CZ" dirty="0" err="1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mld</a:t>
                </a:r>
                <a:r>
                  <a:rPr lang="cs-CZ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Kč </a:t>
                </a:r>
              </a:p>
              <a:p>
                <a:pPr marL="0" indent="0">
                  <a:buNone/>
                </a:pPr>
                <a:r>
                  <a:rPr lang="cs-CZ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Y1 = Y 0 +</a:t>
                </a:r>
                <a:r>
                  <a:rPr lang="cs-CZ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∆</a:t>
                </a:r>
                <a:r>
                  <a:rPr lang="cs-CZ" b="1" dirty="0" smtClean="0">
                    <a:solidFill>
                      <a:srgbClr val="C00000"/>
                    </a:solidFill>
                  </a:rPr>
                  <a:t>Y = 2400 -200 = 2200 </a:t>
                </a:r>
                <a:r>
                  <a:rPr lang="cs-CZ" b="1" dirty="0" err="1" smtClean="0">
                    <a:solidFill>
                      <a:srgbClr val="C00000"/>
                    </a:solidFill>
                  </a:rPr>
                  <a:t>mld</a:t>
                </a:r>
                <a:r>
                  <a:rPr lang="cs-CZ" b="1" dirty="0" smtClean="0">
                    <a:solidFill>
                      <a:srgbClr val="C0000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cs-CZ" dirty="0" smtClean="0"/>
                  <a:t>AD = C</a:t>
                </a:r>
                <a:r>
                  <a:rPr lang="cs-CZ" baseline="-25000" dirty="0" smtClean="0"/>
                  <a:t>a</a:t>
                </a:r>
                <a:r>
                  <a:rPr lang="cs-CZ" dirty="0" smtClean="0"/>
                  <a:t> + c*Y – c*t*Y – c*T</a:t>
                </a:r>
                <a:r>
                  <a:rPr lang="cs-CZ" baseline="-25000" dirty="0" smtClean="0"/>
                  <a:t>a</a:t>
                </a:r>
                <a:r>
                  <a:rPr lang="cs-CZ" dirty="0" smtClean="0"/>
                  <a:t> + c*TR +</a:t>
                </a:r>
                <a:r>
                  <a:rPr lang="cs-CZ" dirty="0" err="1" smtClean="0"/>
                  <a:t>I</a:t>
                </a:r>
                <a:r>
                  <a:rPr lang="cs-CZ" baseline="-25000" dirty="0" err="1" smtClean="0"/>
                  <a:t>a</a:t>
                </a:r>
                <a:r>
                  <a:rPr lang="cs-CZ" baseline="-25000" dirty="0" smtClean="0"/>
                  <a:t> </a:t>
                </a:r>
                <a:r>
                  <a:rPr lang="cs-CZ" dirty="0" smtClean="0"/>
                  <a:t>+ </a:t>
                </a:r>
                <a:r>
                  <a:rPr lang="cs-CZ" b="1" dirty="0" smtClean="0">
                    <a:solidFill>
                      <a:srgbClr val="C00000"/>
                    </a:solidFill>
                  </a:rPr>
                  <a:t>G</a:t>
                </a:r>
              </a:p>
              <a:p>
                <a:pPr marL="0" indent="0">
                  <a:buNone/>
                </a:pPr>
                <a:r>
                  <a:rPr lang="cs-CZ" dirty="0" smtClean="0">
                    <a:latin typeface="Times New Roman" panose="02020603050405020304" pitchFamily="18" charset="0"/>
                  </a:rPr>
                  <a:t> AD =  300 + 0,8*</a:t>
                </a:r>
                <a:r>
                  <a:rPr lang="cs-CZ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</a:rPr>
                  <a:t>Y </a:t>
                </a:r>
                <a:r>
                  <a:rPr lang="cs-CZ" dirty="0" smtClean="0">
                    <a:latin typeface="Times New Roman" panose="02020603050405020304" pitchFamily="18" charset="0"/>
                  </a:rPr>
                  <a:t>– 0,8* 0,25* </a:t>
                </a:r>
                <a:r>
                  <a:rPr lang="cs-CZ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</a:rPr>
                  <a:t>Y</a:t>
                </a:r>
                <a:r>
                  <a:rPr lang="cs-CZ" dirty="0" smtClean="0">
                    <a:latin typeface="Times New Roman" panose="02020603050405020304" pitchFamily="18" charset="0"/>
                  </a:rPr>
                  <a:t> -0,8*100 +0,8*50+500 +</a:t>
                </a:r>
                <a:r>
                  <a:rPr lang="cs-CZ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120</a:t>
                </a:r>
              </a:p>
              <a:p>
                <a:pPr marL="0" indent="0">
                  <a:buNone/>
                </a:pPr>
                <a:r>
                  <a:rPr lang="cs-CZ" dirty="0" smtClean="0">
                    <a:latin typeface="Times New Roman" panose="02020603050405020304" pitchFamily="18" charset="0"/>
                  </a:rPr>
                  <a:t>AD = 880 +0,6Y </a:t>
                </a:r>
              </a:p>
              <a:p>
                <a:pPr marL="0" indent="0">
                  <a:buNone/>
                </a:pPr>
                <a:r>
                  <a:rPr lang="cs-CZ" dirty="0" smtClean="0">
                    <a:latin typeface="Times New Roman" panose="02020603050405020304" pitchFamily="18" charset="0"/>
                  </a:rPr>
                  <a:t>Y = 880+0,6Y</a:t>
                </a:r>
              </a:p>
              <a:p>
                <a:pPr marL="0" indent="0">
                  <a:buNone/>
                </a:pPr>
                <a:r>
                  <a:rPr lang="cs-CZ" dirty="0" smtClean="0">
                    <a:latin typeface="Times New Roman" panose="02020603050405020304" pitchFamily="18" charset="0"/>
                  </a:rPr>
                  <a:t>Y -0,6Y = 880</a:t>
                </a:r>
              </a:p>
              <a:p>
                <a:pPr marL="0" indent="0">
                  <a:buNone/>
                </a:pPr>
                <a:r>
                  <a:rPr lang="cs-CZ" dirty="0" smtClean="0">
                    <a:latin typeface="Times New Roman" panose="02020603050405020304" pitchFamily="18" charset="0"/>
                  </a:rPr>
                  <a:t>0,4Y = 880 /0,4</a:t>
                </a:r>
              </a:p>
              <a:p>
                <a:pPr marL="0" indent="0">
                  <a:buNone/>
                </a:pPr>
                <a:r>
                  <a:rPr lang="cs-CZ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Y = 2200 </a:t>
                </a:r>
                <a:r>
                  <a:rPr lang="cs-CZ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mld</a:t>
                </a:r>
                <a:r>
                  <a:rPr lang="cs-CZ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 Kč</a:t>
                </a:r>
              </a:p>
              <a:p>
                <a:endParaRPr lang="cs-CZ" dirty="0" smtClean="0">
                  <a:latin typeface="Times New Roman" panose="02020603050405020304" pitchFamily="18" charset="0"/>
                </a:endParaRPr>
              </a:p>
              <a:p>
                <a:endParaRPr lang="cs-CZ" dirty="0"/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66067"/>
                <a:ext cx="10515600" cy="4351338"/>
              </a:xfrm>
              <a:blipFill>
                <a:blip r:embed="rId4"/>
                <a:stretch>
                  <a:fillRect l="-1043" t="-252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Rukopis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1960" y="1794960"/>
              <a:ext cx="10849680" cy="5027760"/>
            </p14:xfrm>
          </p:contentPart>
        </mc:Choice>
        <mc:Fallback>
          <p:pic>
            <p:nvPicPr>
              <p:cNvPr id="5" name="Rukopis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600" y="1785600"/>
                <a:ext cx="10868400" cy="5046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295097" y="1668300"/>
            <a:ext cx="2197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Výpočet nového G původní G 200 pokles o 80 </a:t>
            </a:r>
            <a:r>
              <a:rPr lang="cs-CZ" dirty="0" err="1" smtClean="0"/>
              <a:t>tj</a:t>
            </a:r>
            <a:r>
              <a:rPr lang="cs-CZ" dirty="0" smtClean="0"/>
              <a:t> .200-80</a:t>
            </a:r>
            <a:endParaRPr lang="cs-CZ" dirty="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9144000" y="2591630"/>
            <a:ext cx="0" cy="3016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74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970"/>
    </mc:Choice>
    <mc:Fallback>
      <p:transition spd="slow" advTm="51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>
                <a:latin typeface="Times New Roman" panose="02020603050405020304" pitchFamily="18" charset="0"/>
              </a:rPr>
              <a:t>4) jak se zm</a:t>
            </a:r>
            <a:r>
              <a:rPr lang="cs-CZ" sz="2800" dirty="0" smtClean="0">
                <a:latin typeface="TimesNewRoman"/>
              </a:rPr>
              <a:t>ě</a:t>
            </a:r>
            <a:r>
              <a:rPr lang="cs-CZ" sz="2800" dirty="0" smtClean="0">
                <a:latin typeface="Times New Roman" panose="02020603050405020304" pitchFamily="18" charset="0"/>
              </a:rPr>
              <a:t>ní rovnovážný produkt, zvýší-li se autonomní dan</a:t>
            </a:r>
            <a:r>
              <a:rPr lang="cs-CZ" sz="2800" dirty="0" smtClean="0">
                <a:latin typeface="TimesNewRoman"/>
              </a:rPr>
              <a:t>ě </a:t>
            </a:r>
            <a:r>
              <a:rPr lang="cs-CZ" sz="2800" dirty="0" smtClean="0">
                <a:latin typeface="Times New Roman" panose="02020603050405020304" pitchFamily="18" charset="0"/>
              </a:rPr>
              <a:t>o 50 mld. K</a:t>
            </a:r>
            <a:r>
              <a:rPr lang="cs-CZ" sz="2800" dirty="0" smtClean="0">
                <a:latin typeface="TimesNewRoman"/>
              </a:rPr>
              <a:t>č </a:t>
            </a:r>
            <a:r>
              <a:rPr lang="cs-CZ" sz="2800" dirty="0" smtClean="0">
                <a:latin typeface="Times New Roman" panose="02020603050405020304" pitchFamily="18" charset="0"/>
              </a:rPr>
              <a:t>a graficky novou rovnováhu</a:t>
            </a:r>
            <a:br>
              <a:rPr lang="cs-CZ" sz="2800" dirty="0" smtClean="0">
                <a:latin typeface="Times New Roman" panose="02020603050405020304" pitchFamily="18" charset="0"/>
              </a:rPr>
            </a:br>
            <a:endParaRPr lang="cs-CZ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93361"/>
                <a:ext cx="10515600" cy="5394041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 smtClean="0"/>
                  <a:t>Y = </a:t>
                </a:r>
                <a:r>
                  <a:rPr lang="cs-CZ" i="1" dirty="0"/>
                  <a:t>AD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dirty="0" smtClean="0"/>
                  <a:t>AD = C</a:t>
                </a:r>
                <a:r>
                  <a:rPr lang="cs-CZ" baseline="-25000" dirty="0" smtClean="0"/>
                  <a:t>a</a:t>
                </a:r>
                <a:r>
                  <a:rPr lang="cs-CZ" dirty="0" smtClean="0"/>
                  <a:t> + c*Y – c*t*Y – c*T</a:t>
                </a:r>
                <a:r>
                  <a:rPr lang="cs-CZ" baseline="-25000" dirty="0" smtClean="0"/>
                  <a:t>a</a:t>
                </a:r>
                <a:r>
                  <a:rPr lang="cs-CZ" dirty="0" smtClean="0"/>
                  <a:t> + c*TR +</a:t>
                </a:r>
                <a:r>
                  <a:rPr lang="cs-CZ" dirty="0" err="1" smtClean="0"/>
                  <a:t>I</a:t>
                </a:r>
                <a:r>
                  <a:rPr lang="cs-CZ" baseline="-25000" dirty="0" err="1" smtClean="0"/>
                  <a:t>a</a:t>
                </a:r>
                <a:r>
                  <a:rPr lang="cs-CZ" baseline="-25000" dirty="0" smtClean="0"/>
                  <a:t> </a:t>
                </a:r>
                <a:r>
                  <a:rPr lang="cs-CZ" dirty="0" smtClean="0"/>
                  <a:t>+ G   </a:t>
                </a:r>
                <a:r>
                  <a:rPr lang="cs-CZ" dirty="0" smtClean="0">
                    <a:sym typeface="Wingdings" panose="05000000000000000000" pitchFamily="2" charset="2"/>
                  </a:rPr>
                  <a:t> </a:t>
                </a:r>
                <a:endParaRPr lang="cs-CZ" baseline="-2500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 smtClean="0"/>
                  <a:t>AD</a:t>
                </a:r>
                <a:r>
                  <a:rPr lang="es-ES" i="1" dirty="0" smtClean="0"/>
                  <a:t> </a:t>
                </a:r>
                <a:r>
                  <a:rPr lang="es-ES" i="1" dirty="0"/>
                  <a:t>= 300 + 0,8Y </a:t>
                </a:r>
                <a:r>
                  <a:rPr lang="es-ES" i="1" dirty="0" smtClean="0"/>
                  <a:t>- 0,8.0,25Y</a:t>
                </a:r>
                <a:r>
                  <a:rPr lang="es-ES" i="1" dirty="0" smtClean="0"/>
                  <a:t>- 0,8.</a:t>
                </a:r>
                <a:r>
                  <a:rPr lang="es-ES" b="1" i="1" dirty="0" smtClean="0">
                    <a:solidFill>
                      <a:srgbClr val="C00000"/>
                    </a:solidFill>
                  </a:rPr>
                  <a:t>150 </a:t>
                </a:r>
                <a:r>
                  <a:rPr lang="es-ES" i="1" dirty="0" smtClean="0"/>
                  <a:t> </a:t>
                </a:r>
                <a:r>
                  <a:rPr lang="es-ES" i="1" dirty="0"/>
                  <a:t>+ 0,8.50 + 500 + 200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 smtClean="0"/>
                  <a:t>AD</a:t>
                </a:r>
                <a:r>
                  <a:rPr lang="es-ES" i="1" dirty="0" smtClean="0"/>
                  <a:t> </a:t>
                </a:r>
                <a:r>
                  <a:rPr lang="es-ES" i="1" dirty="0"/>
                  <a:t>= 300 + </a:t>
                </a:r>
                <a:r>
                  <a:rPr lang="es-ES" i="1" dirty="0" smtClean="0"/>
                  <a:t>0,8Y– </a:t>
                </a:r>
                <a:r>
                  <a:rPr lang="es-ES" i="1" dirty="0"/>
                  <a:t>0,2Y </a:t>
                </a:r>
                <a:r>
                  <a:rPr lang="es-ES" b="1" i="1" dirty="0" smtClean="0">
                    <a:solidFill>
                      <a:srgbClr val="C00000"/>
                    </a:solidFill>
                  </a:rPr>
                  <a:t>–120 </a:t>
                </a:r>
                <a:r>
                  <a:rPr lang="es-ES" i="1" dirty="0" smtClean="0"/>
                  <a:t>+ </a:t>
                </a:r>
                <a:r>
                  <a:rPr lang="es-ES" i="1" dirty="0"/>
                  <a:t>40 + 500 +</a:t>
                </a:r>
                <a:r>
                  <a:rPr lang="es-ES" i="1" dirty="0" smtClean="0"/>
                  <a:t>2</a:t>
                </a:r>
                <a:r>
                  <a:rPr lang="cs-CZ" i="1" dirty="0" smtClean="0"/>
                  <a:t>00</a:t>
                </a:r>
                <a:endParaRPr lang="es-ES" i="1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 smtClean="0"/>
                  <a:t>AD</a:t>
                </a:r>
                <a:r>
                  <a:rPr lang="cs-CZ" i="1" dirty="0" smtClean="0"/>
                  <a:t> </a:t>
                </a:r>
                <a:r>
                  <a:rPr lang="cs-CZ" i="1" dirty="0"/>
                  <a:t>= 920 +0,6 Y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 smtClean="0"/>
                  <a:t>AD = Y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 smtClean="0"/>
                  <a:t>Y = 920 +0,6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 smtClean="0"/>
                  <a:t>Y -0,6Y = 920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 smtClean="0"/>
                  <a:t>0,4Y = 920</a:t>
                </a:r>
                <a:endParaRPr lang="cs-CZ" i="1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s-ES" b="1" i="1" dirty="0">
                    <a:solidFill>
                      <a:srgbClr val="C00000"/>
                    </a:solidFill>
                  </a:rPr>
                  <a:t>Y = 2 300 mld. </a:t>
                </a:r>
                <a:r>
                  <a:rPr lang="es-ES" b="1" i="1" dirty="0" smtClean="0">
                    <a:solidFill>
                      <a:srgbClr val="C00000"/>
                    </a:solidFill>
                  </a:rPr>
                  <a:t>K</a:t>
                </a:r>
                <a:r>
                  <a:rPr lang="es-ES" b="1" dirty="0" smtClean="0">
                    <a:solidFill>
                      <a:srgbClr val="C00000"/>
                    </a:solidFill>
                  </a:rPr>
                  <a:t>č</a:t>
                </a:r>
                <a:endParaRPr lang="cs-CZ" b="1" dirty="0" smtClean="0">
                  <a:solidFill>
                    <a:srgbClr val="C00000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cs-CZ" b="1" dirty="0" smtClean="0">
                  <a:solidFill>
                    <a:srgbClr val="C00000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e>
                      <m:sub>
                        <m:sSub>
                          <m:sSubPr>
                            <m:ctrlPr>
                              <a:rPr lang="cs-CZ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cs-CZ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−0,8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1−0,8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1−0,25</m:t>
                            </m:r>
                          </m:e>
                        </m:d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−0,8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1−0,6</m:t>
                        </m:r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−0,8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0,4</m:t>
                        </m:r>
                      </m:den>
                    </m:f>
                  </m:oMath>
                </a14:m>
                <a:r>
                  <a:rPr lang="cs-CZ" dirty="0" smtClean="0"/>
                  <a:t>  = </a:t>
                </a:r>
                <a:r>
                  <a:rPr lang="cs-CZ" dirty="0" smtClean="0"/>
                  <a:t>-2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cs-CZ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∆Y = α</a:t>
                </a:r>
                <a:r>
                  <a:rPr lang="cs-CZ" baseline="-25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TA</a:t>
                </a:r>
                <a:r>
                  <a:rPr lang="cs-CZ" dirty="0" smtClean="0"/>
                  <a:t> *∆T</a:t>
                </a:r>
                <a:r>
                  <a:rPr lang="cs-CZ" baseline="-25000" dirty="0" smtClean="0"/>
                  <a:t>A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cs-CZ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∆Y = -2 *50= -100 </a:t>
                </a:r>
                <a:r>
                  <a:rPr lang="cs-CZ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mld</a:t>
                </a: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cs-CZ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Y1</a:t>
                </a: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= Y0 +</a:t>
                </a: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∆Y = 2400 – 100 =</a:t>
                </a:r>
                <a:r>
                  <a:rPr lang="cs-CZ" b="1" i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2 300 </a:t>
                </a:r>
                <a:r>
                  <a:rPr lang="cs-CZ" b="1" i="1" dirty="0" err="1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mld</a:t>
                </a:r>
                <a:r>
                  <a:rPr lang="cs-CZ" b="1" i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Kč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cs-CZ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cs-CZ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cs-CZ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cs-CZ" dirty="0"/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93361"/>
                <a:ext cx="10515600" cy="5394041"/>
              </a:xfrm>
              <a:blipFill>
                <a:blip r:embed="rId4"/>
                <a:stretch>
                  <a:fillRect l="-754" t="-19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2" name="Rukopis 1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7160" y="1089360"/>
              <a:ext cx="9582120" cy="5715360"/>
            </p14:xfrm>
          </p:contentPart>
        </mc:Choice>
        <mc:Fallback>
          <p:pic>
            <p:nvPicPr>
              <p:cNvPr id="12" name="Rukopis 1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7800" y="1080000"/>
                <a:ext cx="9600840" cy="57340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0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970"/>
    </mc:Choice>
    <mc:Fallback>
      <p:transition spd="slow" advTm="51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>
                <a:latin typeface="Times New Roman" panose="02020603050405020304" pitchFamily="18" charset="0"/>
              </a:rPr>
              <a:t>5) jak se zm</a:t>
            </a:r>
            <a:r>
              <a:rPr lang="cs-CZ" sz="2800" dirty="0" smtClean="0">
                <a:latin typeface="TimesNewRoman"/>
              </a:rPr>
              <a:t>ě</a:t>
            </a:r>
            <a:r>
              <a:rPr lang="cs-CZ" sz="2800" dirty="0" smtClean="0">
                <a:latin typeface="Times New Roman" panose="02020603050405020304" pitchFamily="18" charset="0"/>
              </a:rPr>
              <a:t>ní rovnovážný produkt, zvýší-li se sazby d</a:t>
            </a:r>
            <a:r>
              <a:rPr lang="cs-CZ" sz="2800" dirty="0" smtClean="0">
                <a:latin typeface="TimesNewRoman"/>
              </a:rPr>
              <a:t>ů</a:t>
            </a:r>
            <a:r>
              <a:rPr lang="cs-CZ" sz="2800" dirty="0" smtClean="0">
                <a:latin typeface="Times New Roman" panose="02020603050405020304" pitchFamily="18" charset="0"/>
              </a:rPr>
              <a:t>chodové dan</a:t>
            </a:r>
            <a:r>
              <a:rPr lang="cs-CZ" sz="2800" dirty="0" smtClean="0">
                <a:latin typeface="TimesNewRoman"/>
              </a:rPr>
              <a:t>ě </a:t>
            </a:r>
            <a:r>
              <a:rPr lang="cs-CZ" sz="2800" dirty="0" smtClean="0">
                <a:latin typeface="Times New Roman" panose="02020603050405020304" pitchFamily="18" charset="0"/>
              </a:rPr>
              <a:t>na 30%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>
                <a:latin typeface="Times New Roman" panose="02020603050405020304" pitchFamily="18" charset="0"/>
              </a:rPr>
              <a:t/>
            </a:r>
            <a:br>
              <a:rPr lang="cs-CZ" sz="2800" dirty="0" smtClean="0">
                <a:latin typeface="Times New Roman" panose="02020603050405020304" pitchFamily="18" charset="0"/>
              </a:rPr>
            </a:br>
            <a:endParaRPr lang="cs-CZ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93362"/>
                <a:ext cx="10515600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 smtClean="0"/>
                  <a:t>Y = </a:t>
                </a:r>
                <a:r>
                  <a:rPr lang="cs-CZ" i="1" dirty="0"/>
                  <a:t>AD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dirty="0" smtClean="0"/>
                  <a:t>AD = C</a:t>
                </a:r>
                <a:r>
                  <a:rPr lang="cs-CZ" baseline="-25000" dirty="0" smtClean="0"/>
                  <a:t>a</a:t>
                </a:r>
                <a:r>
                  <a:rPr lang="cs-CZ" dirty="0" smtClean="0"/>
                  <a:t> + c*Y – c*t*Y – c*T</a:t>
                </a:r>
                <a:r>
                  <a:rPr lang="cs-CZ" baseline="-25000" dirty="0" smtClean="0"/>
                  <a:t>a</a:t>
                </a:r>
                <a:r>
                  <a:rPr lang="cs-CZ" dirty="0" smtClean="0"/>
                  <a:t> + c*TR +</a:t>
                </a:r>
                <a:r>
                  <a:rPr lang="cs-CZ" dirty="0" err="1" smtClean="0"/>
                  <a:t>I</a:t>
                </a:r>
                <a:r>
                  <a:rPr lang="cs-CZ" baseline="-25000" dirty="0" err="1" smtClean="0"/>
                  <a:t>a</a:t>
                </a:r>
                <a:r>
                  <a:rPr lang="cs-CZ" baseline="-25000" dirty="0" smtClean="0"/>
                  <a:t> </a:t>
                </a:r>
                <a:r>
                  <a:rPr lang="cs-CZ" dirty="0" smtClean="0"/>
                  <a:t>+ G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 smtClean="0"/>
                  <a:t>AD</a:t>
                </a:r>
                <a:r>
                  <a:rPr lang="es-ES" i="1" dirty="0" smtClean="0"/>
                  <a:t> </a:t>
                </a:r>
                <a:r>
                  <a:rPr lang="es-ES" i="1" dirty="0"/>
                  <a:t>= 300 + 0,8Y </a:t>
                </a:r>
                <a:r>
                  <a:rPr lang="es-ES" i="1" dirty="0" smtClean="0"/>
                  <a:t>- 0,8.0,</a:t>
                </a:r>
                <a:r>
                  <a:rPr lang="cs-CZ" i="1" dirty="0" smtClean="0"/>
                  <a:t>30</a:t>
                </a:r>
                <a:r>
                  <a:rPr lang="es-ES" i="1" dirty="0" smtClean="0"/>
                  <a:t>Y</a:t>
                </a:r>
                <a:r>
                  <a:rPr lang="es-ES" i="1" dirty="0" smtClean="0"/>
                  <a:t>- 0,8.1</a:t>
                </a:r>
                <a:r>
                  <a:rPr lang="cs-CZ" i="1" dirty="0" smtClean="0"/>
                  <a:t>0</a:t>
                </a:r>
                <a:r>
                  <a:rPr lang="es-ES" i="1" dirty="0" smtClean="0"/>
                  <a:t>0</a:t>
                </a:r>
                <a:r>
                  <a:rPr lang="es-ES" b="1" i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es-ES" i="1" dirty="0" smtClean="0"/>
                  <a:t> </a:t>
                </a:r>
                <a:r>
                  <a:rPr lang="es-ES" i="1" dirty="0"/>
                  <a:t>+ 0,8.50 + 500 + 200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 smtClean="0"/>
                  <a:t>AD</a:t>
                </a:r>
                <a:r>
                  <a:rPr lang="es-ES" i="1" dirty="0" smtClean="0"/>
                  <a:t>= </a:t>
                </a:r>
                <a:r>
                  <a:rPr lang="es-ES" i="1" dirty="0"/>
                  <a:t>300 + </a:t>
                </a:r>
                <a:r>
                  <a:rPr lang="es-ES" i="1" dirty="0" smtClean="0"/>
                  <a:t>0,8Y</a:t>
                </a:r>
                <a:r>
                  <a:rPr lang="cs-CZ" i="1" dirty="0" smtClean="0"/>
                  <a:t> </a:t>
                </a:r>
                <a:r>
                  <a:rPr lang="es-ES" i="1" dirty="0" smtClean="0"/>
                  <a:t>– 0,</a:t>
                </a:r>
                <a:r>
                  <a:rPr lang="cs-CZ" i="1" dirty="0" smtClean="0"/>
                  <a:t>24</a:t>
                </a:r>
                <a:r>
                  <a:rPr lang="es-ES" i="1" dirty="0" smtClean="0"/>
                  <a:t>Y</a:t>
                </a:r>
                <a:r>
                  <a:rPr lang="cs-CZ" i="1" dirty="0" smtClean="0"/>
                  <a:t> -80</a:t>
                </a:r>
                <a:r>
                  <a:rPr lang="es-ES" i="1" dirty="0" smtClean="0"/>
                  <a:t> </a:t>
                </a:r>
                <a:r>
                  <a:rPr lang="es-ES" i="1" dirty="0"/>
                  <a:t>+ 40 + 500 +</a:t>
                </a:r>
                <a:r>
                  <a:rPr lang="es-ES" i="1" dirty="0" smtClean="0"/>
                  <a:t>2</a:t>
                </a:r>
                <a:r>
                  <a:rPr lang="cs-CZ" i="1" dirty="0" smtClean="0"/>
                  <a:t>00</a:t>
                </a:r>
                <a:endParaRPr lang="es-ES" i="1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/>
                  <a:t>Y = </a:t>
                </a:r>
                <a:r>
                  <a:rPr lang="cs-CZ" i="1" dirty="0" smtClean="0"/>
                  <a:t>960 </a:t>
                </a:r>
                <a:r>
                  <a:rPr lang="cs-CZ" i="1" dirty="0"/>
                  <a:t>+</a:t>
                </a:r>
                <a:r>
                  <a:rPr lang="cs-CZ" i="1" dirty="0" smtClean="0"/>
                  <a:t>0,56 *Y</a:t>
                </a:r>
                <a:endParaRPr lang="cs-CZ" i="1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i="1" dirty="0" smtClean="0"/>
                  <a:t>0,44Y </a:t>
                </a:r>
                <a:r>
                  <a:rPr lang="cs-CZ" i="1" dirty="0"/>
                  <a:t>= </a:t>
                </a:r>
                <a:r>
                  <a:rPr lang="cs-CZ" i="1" dirty="0" smtClean="0"/>
                  <a:t>960</a:t>
                </a:r>
                <a:endParaRPr lang="cs-CZ" i="1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s-ES" b="1" i="1" dirty="0">
                    <a:solidFill>
                      <a:srgbClr val="C00000"/>
                    </a:solidFill>
                  </a:rPr>
                  <a:t>Y = </a:t>
                </a:r>
                <a:r>
                  <a:rPr lang="es-ES" b="1" i="1" dirty="0" smtClean="0">
                    <a:solidFill>
                      <a:srgbClr val="C00000"/>
                    </a:solidFill>
                  </a:rPr>
                  <a:t>2181,8</a:t>
                </a:r>
                <a:r>
                  <a:rPr lang="cs-CZ" b="1" i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es-ES" b="1" i="1" dirty="0" smtClean="0">
                    <a:solidFill>
                      <a:srgbClr val="C00000"/>
                    </a:solidFill>
                  </a:rPr>
                  <a:t>mld</a:t>
                </a:r>
                <a:r>
                  <a:rPr lang="es-ES" b="1" i="1" dirty="0">
                    <a:solidFill>
                      <a:srgbClr val="C00000"/>
                    </a:solidFill>
                  </a:rPr>
                  <a:t>. </a:t>
                </a:r>
                <a:r>
                  <a:rPr lang="es-ES" b="1" i="1" dirty="0" smtClean="0">
                    <a:solidFill>
                      <a:srgbClr val="C00000"/>
                    </a:solidFill>
                  </a:rPr>
                  <a:t>K</a:t>
                </a:r>
                <a:r>
                  <a:rPr lang="es-ES" b="1" dirty="0" smtClean="0">
                    <a:solidFill>
                      <a:srgbClr val="C00000"/>
                    </a:solidFill>
                  </a:rPr>
                  <a:t>č</a:t>
                </a:r>
                <a:endParaRPr lang="cs-CZ" b="1" dirty="0">
                  <a:solidFill>
                    <a:srgbClr val="C00000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e>
                      <m:sub>
                        <m:sSub>
                          <m:sSubPr>
                            <m:ctrlPr>
                              <a:rPr lang="cs-CZ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cs-CZ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−0,8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1−0,8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0,3</m:t>
                            </m:r>
                          </m:e>
                        </m:d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−0,8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1−0,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cs-CZ" b="0" dirty="0" smtClean="0">
                    <a:latin typeface="Calibri" panose="020F0502020204030204" pitchFamily="34" charset="0"/>
                  </a:rPr>
                  <a:t> = </a:t>
                </a:r>
                <a:r>
                  <a:rPr lang="cs-CZ" b="1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-1,818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∆Y = α</a:t>
                </a:r>
                <a:r>
                  <a:rPr lang="cs-CZ" baseline="-25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TA</a:t>
                </a:r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r>
                      <a:rPr lang="cs-CZ" b="0" i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cs-CZ" baseline="-25000" dirty="0" smtClean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∆Y = -1,818 *0,05*2400= -218,2 </a:t>
                </a:r>
                <a:r>
                  <a:rPr lang="cs-CZ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mld</a:t>
                </a: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s-CZ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Y1</a:t>
                </a: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= Y0 +</a:t>
                </a: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∆Y = 2400 – 218,2 =</a:t>
                </a:r>
                <a:r>
                  <a:rPr lang="cs-CZ" b="1" i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2 181,8 </a:t>
                </a:r>
                <a:r>
                  <a:rPr lang="cs-CZ" b="1" i="1" dirty="0" err="1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mld</a:t>
                </a:r>
                <a:r>
                  <a:rPr lang="cs-CZ" b="1" i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Kč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cs-CZ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cs-CZ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cs-CZ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cs-CZ" dirty="0"/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93362"/>
                <a:ext cx="10515600" cy="4351338"/>
              </a:xfrm>
              <a:blipFill>
                <a:blip r:embed="rId4"/>
                <a:stretch>
                  <a:fillRect l="-1043" t="-2101" b="-2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Rukopis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0" y="821520"/>
              <a:ext cx="11894760" cy="5241960"/>
            </p14:xfrm>
          </p:contentPart>
        </mc:Choice>
        <mc:Fallback>
          <p:pic>
            <p:nvPicPr>
              <p:cNvPr id="8" name="Rukopis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360" y="812160"/>
                <a:ext cx="11913480" cy="52606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1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320"/>
    </mc:Choice>
    <mc:Fallback>
      <p:transition spd="slow" advTm="34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736979" y="300251"/>
            <a:ext cx="0" cy="60050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V="1">
            <a:off x="696036" y="6373504"/>
            <a:ext cx="9662615" cy="13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0508775" y="5936776"/>
            <a:ext cx="146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 Y (</a:t>
            </a:r>
            <a:r>
              <a:rPr lang="cs-CZ" b="1" dirty="0" err="1" smtClean="0"/>
              <a:t>mld</a:t>
            </a:r>
            <a:r>
              <a:rPr lang="cs-CZ" b="1" dirty="0" smtClean="0"/>
              <a:t> Kč)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6036" y="300251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AD</a:t>
            </a:r>
            <a:endParaRPr lang="cs-CZ" b="1" dirty="0"/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736979" y="873457"/>
            <a:ext cx="8325134" cy="55000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9266829" y="688791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45</a:t>
            </a:r>
            <a:endParaRPr lang="cs-CZ" b="1" dirty="0"/>
          </a:p>
        </p:txBody>
      </p:sp>
      <p:cxnSp>
        <p:nvCxnSpPr>
          <p:cNvPr id="13" name="Přímá spojnice 12"/>
          <p:cNvCxnSpPr/>
          <p:nvPr/>
        </p:nvCxnSpPr>
        <p:spPr>
          <a:xfrm flipV="1">
            <a:off x="777920" y="4205848"/>
            <a:ext cx="9676262" cy="1944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976507" y="4139334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</a:t>
            </a:r>
            <a:r>
              <a:rPr lang="cs-CZ" b="1" baseline="-25000" dirty="0" smtClean="0"/>
              <a:t>A 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238835" y="4118422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960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p:cxnSp>
        <p:nvCxnSpPr>
          <p:cNvPr id="18" name="Přímá spojnice 17"/>
          <p:cNvCxnSpPr/>
          <p:nvPr/>
        </p:nvCxnSpPr>
        <p:spPr>
          <a:xfrm flipV="1">
            <a:off x="736976" y="1806411"/>
            <a:ext cx="9362366" cy="259391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10140282" y="3627542"/>
            <a:ext cx="103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c*Y(1-t)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p:cxnSp>
        <p:nvCxnSpPr>
          <p:cNvPr id="22" name="Přímá spojnice 21"/>
          <p:cNvCxnSpPr/>
          <p:nvPr/>
        </p:nvCxnSpPr>
        <p:spPr>
          <a:xfrm flipV="1">
            <a:off x="777920" y="3786411"/>
            <a:ext cx="9362366" cy="25939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bdélník 23"/>
          <p:cNvSpPr/>
          <p:nvPr/>
        </p:nvSpPr>
        <p:spPr>
          <a:xfrm>
            <a:off x="4967639" y="91080"/>
            <a:ext cx="6211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AD = C</a:t>
            </a:r>
            <a:r>
              <a:rPr lang="cs-CZ" baseline="-25000" dirty="0" smtClean="0"/>
              <a:t>a</a:t>
            </a:r>
            <a:r>
              <a:rPr lang="cs-CZ" dirty="0" smtClean="0"/>
              <a:t> + c*Y – c*t*Y – c*T</a:t>
            </a:r>
            <a:r>
              <a:rPr lang="cs-CZ" baseline="-25000" dirty="0" smtClean="0"/>
              <a:t>a</a:t>
            </a:r>
            <a:r>
              <a:rPr lang="cs-CZ" dirty="0" smtClean="0"/>
              <a:t> + c*TR +</a:t>
            </a:r>
            <a:r>
              <a:rPr lang="cs-CZ" dirty="0" err="1" smtClean="0"/>
              <a:t>I</a:t>
            </a:r>
            <a:r>
              <a:rPr lang="cs-CZ" baseline="-25000" dirty="0" err="1" smtClean="0"/>
              <a:t>a</a:t>
            </a:r>
            <a:r>
              <a:rPr lang="cs-CZ" baseline="-25000" dirty="0" smtClean="0"/>
              <a:t> </a:t>
            </a:r>
            <a:r>
              <a:rPr lang="cs-CZ" dirty="0" smtClean="0"/>
              <a:t>+ G 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b="1" dirty="0" smtClean="0"/>
              <a:t>AD= A</a:t>
            </a:r>
            <a:r>
              <a:rPr lang="cs-CZ" b="1" baseline="-25000" dirty="0" smtClean="0"/>
              <a:t>A</a:t>
            </a:r>
            <a:r>
              <a:rPr lang="cs-CZ" b="1" dirty="0" smtClean="0"/>
              <a:t>*c*Y(1-t)</a:t>
            </a:r>
            <a:r>
              <a:rPr lang="cs-CZ" b="1" baseline="-25000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endParaRPr lang="cs-CZ" baseline="-25000" dirty="0"/>
          </a:p>
        </p:txBody>
      </p:sp>
      <p:cxnSp>
        <p:nvCxnSpPr>
          <p:cNvPr id="26" name="Přímá spojnice 25"/>
          <p:cNvCxnSpPr/>
          <p:nvPr/>
        </p:nvCxnSpPr>
        <p:spPr>
          <a:xfrm flipH="1">
            <a:off x="5718408" y="3031182"/>
            <a:ext cx="81890" cy="336323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5677462" y="6382245"/>
            <a:ext cx="154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Y= 2400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9826380" y="1628686"/>
            <a:ext cx="195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AD= </a:t>
            </a:r>
            <a:r>
              <a:rPr lang="cs-CZ" b="1" dirty="0" smtClean="0"/>
              <a:t>A</a:t>
            </a:r>
            <a:r>
              <a:rPr lang="cs-CZ" b="1" baseline="-25000" dirty="0" smtClean="0"/>
              <a:t>A</a:t>
            </a:r>
            <a:r>
              <a:rPr lang="cs-CZ" b="1" dirty="0" smtClean="0"/>
              <a:t>*c*Y(1-t)</a:t>
            </a:r>
            <a:r>
              <a:rPr lang="cs-CZ" b="1" baseline="-25000" dirty="0" smtClean="0"/>
              <a:t> </a:t>
            </a:r>
            <a:endParaRPr lang="cs-CZ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6" name="Rukopis 45"/>
              <p14:cNvContentPartPr/>
              <p14:nvPr/>
            </p14:nvContentPartPr>
            <p14:xfrm>
              <a:off x="5536440" y="124920"/>
              <a:ext cx="4107960" cy="339840"/>
            </p14:xfrm>
          </p:contentPart>
        </mc:Choice>
        <mc:Fallback>
          <p:pic>
            <p:nvPicPr>
              <p:cNvPr id="46" name="Rukopis 4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7080" y="115560"/>
                <a:ext cx="412668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7" name="Rukopis 4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2240" y="44640"/>
              <a:ext cx="10314000" cy="6322680"/>
            </p14:xfrm>
          </p:contentPart>
        </mc:Choice>
        <mc:Fallback>
          <p:pic>
            <p:nvPicPr>
              <p:cNvPr id="47" name="Rukopis 4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2880" y="35280"/>
                <a:ext cx="10332720" cy="6341400"/>
              </a:xfrm>
              <a:prstGeom prst="rect">
                <a:avLst/>
              </a:prstGeom>
            </p:spPr>
          </p:pic>
        </mc:Fallback>
      </mc:AlternateContent>
      <p:pic>
        <p:nvPicPr>
          <p:cNvPr id="48" name="Zvu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250"/>
    </mc:Choice>
    <mc:Fallback>
      <p:transition spd="slow" advTm="257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4" grpId="0"/>
      <p:bldP spid="1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1473</Words>
  <Application>Microsoft Office PowerPoint</Application>
  <PresentationFormat>Širokoúhlá obrazovka</PresentationFormat>
  <Paragraphs>135</Paragraphs>
  <Slides>12</Slides>
  <Notes>0</Notes>
  <HiddenSlides>2</HiddenSlides>
  <MMClips>12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Cambria Math</vt:lpstr>
      <vt:lpstr>Times New Roman</vt:lpstr>
      <vt:lpstr>TimesNewRoman</vt:lpstr>
      <vt:lpstr>Wingdings</vt:lpstr>
      <vt:lpstr>Motiv Office</vt:lpstr>
      <vt:lpstr>Příklad </vt:lpstr>
      <vt:lpstr>1a) vypočtěte rovnovážný produkt (Y) a graficky znázorněte Spotřební funkce má tvar C  = 300 + 0,8Y, plánované investice firem jsou 500 mld. Kč, vládní nákupy statků G=200 mld.  Kč transferové platby TR=50 mld., velikost autonomních daní TA=100 mld. Kč a sazba důchodové daně t=0,25. </vt:lpstr>
      <vt:lpstr>1a) Graficky znázorněno</vt:lpstr>
      <vt:lpstr>2) vypočtěte multiplikátor vládních výdajů a multiplikátor autonomních daní </vt:lpstr>
      <vt:lpstr>2) vypočtěte multiplikátor vládních výdajů a multiplikátor autonomních daní </vt:lpstr>
      <vt:lpstr>3)jak se změní rovnovážný produkt, klesnou-li vládní výdaje o 80 mld. Kč a zkonstruujte graf nové rovnováhy </vt:lpstr>
      <vt:lpstr>4) jak se změní rovnovážný produkt, zvýší-li se autonomní daně o 50 mld. Kč a graficky novou rovnováhu </vt:lpstr>
      <vt:lpstr>5) jak se změní rovnovážný produkt, zvýší-li se sazby důchodové daně na 30%  </vt:lpstr>
      <vt:lpstr>Prezentace aplikace PowerPoint</vt:lpstr>
      <vt:lpstr>Prezentace aplikace PowerPoint</vt:lpstr>
      <vt:lpstr>Prezentace aplikace PowerPoint</vt:lpstr>
      <vt:lpstr>Příklad k procvičení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Příklad</dc:title>
  <dc:creator>Milka B</dc:creator>
  <cp:lastModifiedBy>Milka B</cp:lastModifiedBy>
  <cp:revision>28</cp:revision>
  <dcterms:created xsi:type="dcterms:W3CDTF">2020-04-06T18:26:36Z</dcterms:created>
  <dcterms:modified xsi:type="dcterms:W3CDTF">2020-04-07T10:11:58Z</dcterms:modified>
</cp:coreProperties>
</file>