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3" d="100"/>
          <a:sy n="33" d="100"/>
        </p:scale>
        <p:origin x="12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5T09:47:33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8449">
    <iact:property name="dataType"/>
    <iact:actionData xml:id="d0">
      <inkml:trace xmlns:inkml="http://www.w3.org/2003/InkML" xml:id="stk0" contextRef="#ctx0" brushRef="#br0">3274 4316 0,'-25'-25'131,"25"0"-115,75 25-15,24 0 13,50 0-13,25 0 14,49 0-14,25 0 20,25 0-20,-1 0 14,-23 0-14,-26 0 13,-25 0-13,-49 0 14,0 0-14,-50 0 14,0 0-14,1 0 13,-26 0-13,50 0 14,0 0-9,25 0-5,24 0 14,1 0-14,49 0 14,-24 0-14,49 0 13,-25 0-13,0 0 14,1 0-14,-26 0 14,0 0-14,-24 0 13,-25 0-7,-50 0 8,0 0-14,-49 0 14,24 0-14,1 0 14,49 0-14,25 0 13,-1 0-13,51 0 14,-1 0-14,26 0 13,-26 0-7,-24 0-6,24 0 14,-49 0-14,0 0 13,-25 0-13,-25 0 14,-25 0-14</inkml:trace>
    </iact:actionData>
  </iact:action>
  <iact:action type="add" startTime="94072">
    <iact:property name="dataType"/>
    <iact:actionData xml:id="d1">
      <inkml:trace xmlns:inkml="http://www.w3.org/2003/InkML" xml:id="stk1" contextRef="#ctx0" brushRef="#br0">5879 2108 0,'0'25'131,"25"-25"-115,-1 0-1,1 0-8,0 0-6,0 0 14,0 0-14,-1 0 13,1 0-13,25 0 14,-1 0-14,26 0 13,-1 0-13,25 0 14,-24 0-14,24 0 20,-49 0-20,-1 0 14,-24 0-14,0 0 45,0 0-31,-1 0-14,26 0 14,-25 0-9,49 0-5,-49 0 14,25 0 48,-25 0-62,-1 0 0,1 0 19,25 0-19,-25 0 0,-1 0 12,26 0 3,-25 0-15,0 0 14,24 0-14,1 0 13,-1 0-13,-24 0 14,0 0-14,0 0 20,0 0 10,-1 0-15,1 0-15,0 0 14,0 0-14,0 0 13,-1 0-13,1 0 14,0 0-9</inkml:trace>
    </iact:actionData>
  </iact:action>
  <iact:action type="add" startTime="96432">
    <iact:property name="dataType"/>
    <iact:actionData xml:id="d2">
      <inkml:trace xmlns:inkml="http://www.w3.org/2003/InkML" xml:id="stk2" contextRef="#ctx0" brushRef="#br0">3225 2877 0,'-25'0'22,"0"0"-7,25-24 1,25-1 53,0 25-68,-1-25 14,1 25-14,25 0 13,-25 0-13,24 0 14,1 0-14,-1 0 14,26 0-14,-1 0 13,-24 0-7,0 0-6,-1 0 13,-24 0-13,0 0 14,0 0-14,-1 0 14,1 0-14,25 0 13,-25 0-13,49 0 14,0 0-14,1 0 20,-1 0-20,25 0 14,-49 0-14,0 0 13,-1 0 17,-24 0-30,0 0 14,0 0-14,24 0 14,1 25-9,-1-25-5,26 25 14,-25-1-14,-1 1 13,1-25 18,-25 0-17,-1 0 7,1 0-21</inkml:trace>
    </iact:actionData>
  </iact:action>
  <iact:action type="add" startTime="101129">
    <iact:property name="dataType"/>
    <iact:actionData xml:id="d3">
      <inkml:trace xmlns:inkml="http://www.w3.org/2003/InkML" xml:id="stk3" contextRef="#ctx0" brushRef="#br0">6052 2381 0,'-24'0'1,"-1"0"51,0 0-36,0 0-15,25 25 13,-25-25 2,25 25 6,-24-25-6,24 25-15,-25-1 13,25 1-13,-25-25 29,0 0-29,0 25 14,0-25-14,1 25 20,-1 0-20,25-1 14,-25-24 1,25 25-15,-25 0 13,25 25-13,0-25 14,0-1-14,0 1 13,0 0-13,0 0 14,0 0-8,0-1-6,0 1 13,0 0-13,0 0 14,0 0-14,0-1 13,0 1 2,0 0 0,0 25-15,0-26 13,0 26-7,0-25-6,0 0 13,0-1-13,0 1 14,0 0 1,0 0-15,25 0 13,0 24-13,0-24 14,-25 0-14,24 0 14,1-1-9,0 26-5,25-25 14,-1 24-14,26 1 13,-1 0-13,50-1 14,-25 1-14,1 0 14,-1-1-14,-25-24 13,1 0-13,-26 0 20,26-1-20,-1 1 14,1-25-14,-26 0 14,26 0-14,-26 0 13,1 0-13,-1 0 14,1 0-14,24 0 14,-24 0-14,0 0 13,-1 0-7,26 0-6,-26 0 13,26 0-13,-26 0 14,1 0-14,24 0 14,-49-25-14,49 25 13,-49-24-13,25-1 14,0 0-14,-26-25 20,26 26-20,0-26 14,-26 25-14,-24-24 13,25 24-13,0-25 14,0 25-14,0 0 13,-25 1-13,0-1 14,0-25-14,0 25 20,0 1-20,0-1 14,0 0-14,0 0 14,0 0-14,-25 1 13,0-26-13,0 0 14,0 26-14,1-51 13,-26 26-13,25-1 21,0 0 24,-24 26-45,49-1 14,-25-25-14,0 25 14,0 1-14,0-1 13,25-25-7,-49 25-6,49 1 13,-25-1-13,0 0 14,0-25 1,-24 25-1,24 1 1,0-1-15,0 25 14,1-25-9,-26 0 10,25 0-15,-24 25 13,24 0-13,-25-24 14,25 24-14,-24-25 14,24 25-14,-25 0 13,1-25-13,-1 25 14,-24-25-9,24 0 10,1 25-15,-1 0 14,0-24 16,26 24-16,-26 0-14,0 0 14,1 0-8,-26 0-6,-24 0 13,0 0-13,-25 0 14,49 0-14,1 0 14</inkml:trace>
    </iact:actionData>
  </iact:action>
  <iact:action type="add" startTime="109473">
    <iact:property name="dataType"/>
    <iact:actionData xml:id="d4">
      <inkml:trace xmlns:inkml="http://www.w3.org/2003/InkML" xml:id="stk4" contextRef="#ctx0" brushRef="#br0">4390 819 0,'-24'0'53,"-1"0"-37,0 0-15,0 0 13,0 0-13,-24 24 14,-26 26-9,-24-25-5,-25 0 14,0-1-14,25 1 14,-25 25-14,25-25 13,-1 24 2,26-24-15,24 0 13,-24 0-13,0-1 14,-1 1-8,1 0-6,-1 25 13,26-26-13,24 51 14,-25-26-14,26 1 14,24-25-14,-50 0 13,50 24-13,-25-24 14,25 25-14,0-1 13,0-24-7,0 0-6,0 25 14,0-1-14,0 1 13,0-1-13,0 1 14,0 24-14,0 1 13,0-1 2,25 1-15,0-1 14,0 25-9,49 0-5,-24 1 14,74-1-14,-25 0 13,50 0-13,-1 1 14,26-1-14,-25 0 14,0-25-14,0 1 13,-1-26-13,1 1 14,0 0-9,25-1-5,-50 1 14,0 0-14,0-26 14,0 51-14,49-1 13,1 1-13,49-26 14,-49 26-14,0-26 14,-1 1-14,1-1 20,-1-24-20,26 0 13,49 0-13,0 0 14,25-25-14,0 0 14,0 0-14,-25 0 13,-25 0-13,0 0 14,0 0-14,-49 0 14,-25-25-9,-50-25-5,-25 25 14,-24 1-14,-25-26 13,24 25-13,1-49 14,0 24-14,-1-24 14,1 24-14,-1 1 13,1-1-13,0 0 20,-1 1-20,1-1 14,0 0-14,-1 1 14,1-1-14,-25 1 13,24-1-13,-24 25 14,0-49-14,0 24 13,-25 1-13,24-1 14,-24 25-8,25 0-6,-25-24 13,0 24-13,25-25 14,-25 1-14,25 24 13,-25-25-13,25 26 14,-25-26-14,24 25 14,-24-24-14,25 24 20,-25-25-20,0 0 13,-25 26-13,25-51 14,-24 26-14,24-26 14,-25 1-14,25-1 13,0 1-13,-25 24 14,0-24-14,25 24 14,-49 1-9,24-1-5,0 1 14,-49-1-14,-1 25 13,1-24-13,-26-1 14,51 0-14,-26 25 14,26 1-14,-1-1 13,1 0-13,-1 0 20,0 0-20,1 1 14,-26 24-14,1-50 14,-25 25-14,-25 0 13,25 1-13,-26-1 14,51 0-14,0 0 14,49 25 7,0 0-21,-25 0 13,1 0-13,-26 0 14,-49 0-14,25-25 14,-25 25-14,-25-24 13,0-1-13,1 25 14,-26-25-14,25 25 13,0-25-7,25 0-6,-24 1 14,48-1 0,1 0-14,25 25 14,24-25-14,0 0 14,1 25-14,-1 0 13,1 0-13,-26 0 14,1 0-9,-25 0-5,24 0 14,1 0 63,-1 0-71,51 0-6,-26 0 13,25 0-13,-24 0 14,24 0-14,-25 0 29,0 0-14,1 0-15,-26-24 13,-24 24-7,0-25-6,-25 0 14,25 25-14,0 0 13,-1 0-13,51 0 14,-1 0 116</inkml:trace>
    </iact:actionData>
  </iact:action>
  <iact:action type="add" startTime="112584">
    <iact:property name="dataType"/>
    <iact:actionData xml:id="d5">
      <inkml:trace xmlns:inkml="http://www.w3.org/2003/InkML" xml:id="stk5" contextRef="#ctx0" brushRef="#br0">12998 3671 0,'0'0'1,"0"25"151,24-25-151,1 0 14,25 0-14,-1 0 13,26 0-13,24 0 14,0 0-8,1 0-6,-26 0 13,25 0-13,-24 0 14,-1 25-14,0-25 14,1 25-14,-1-25 13,1 0-13,-26 0 14,26 0-14,-26 0 20,51 0-20,-1 0 14,0 0-14,0 0 13,25 0-13,-49 0 14,-1 0-14,0 0 13,-24 0-13,-25 0 14,0 0-14,-1 0 14,51 0-9,-26 0-5,26 0 14,24 0-14,-24 0 14,24 0-14,50 0 13,-25 0-13,0 0 14,0 0-14,0 0 13,-25 0-13,25 0 14,-25 0-8,0 0-6,25 0 13,-49 0 2,24 0-15,-25 0 13,1 0-13,-1 0 14,1 0-14,-1 0 14,25 0-14,-24 0 13,49 0-7,0 0-6,25 0 13,24 0-13,1 0 14,-1 0-14,1 0 14,0 0-14,-25 0 13,-25 0-13,-25 0 14,-25 0-14,-24 0 36,-25 0-36,-1 0 13,26 0 2,0 0-15,-1 0 14,26 0-14,-26 0 13,1 0-13,0 0 14,-1 0-9</inkml:trace>
    </iact:actionData>
  </iact:action>
  <iact:action type="add" startTime="125152">
    <iact:property name="dataType"/>
    <iact:actionData xml:id="d6">
      <inkml:trace xmlns:inkml="http://www.w3.org/2003/InkML" xml:id="stk6" contextRef="#ctx0" brushRef="#br0">17835 1513 0,'0'25'100,"0"0"-85,0-1-14,0 1 14,0 25-14,0-25 14,0 24-14,0-24 13,0 25-13,0-25 14,0 24-9,0-24-5,0 0 14,0 0-14,0-1 14,0 1-14,0 25 13,0-1-13,0 1 14,0 0 1,0-1-15,0-24 13,24 25-7,-24-26-6,25 1 13,-25 25-13,25-25 14,-25-1-14,0 1 14,25 0-14,-25 25 13,0-26 2,0 26 0,0-25-10,0 0-5,0 0 14,0-1 0,0 26-14,0-25 14,0 0 1,0-1-1,25-24 1,-25 25 6,24-25-6,-24 25-15,0 0 13,0 0-13,0-1 14,25 1-14,0 25 13,0-25-13,0-1 14,-1 26-8,1-25-6,-25 24 13,25-24-13,-25 0 14,25 0-14,-25 0 13,25-1 2,-25 1-15,24 0 14,1 0 7,25 0-21,-1 24 13,-24-49-13,50 50 61,-26-25-61,-24-1 14,25 1-9,-1-25-5,-24 0 45,0 0-45,-25-25 14,25 25-14,0-24 13,-1-1 2,1 0-10,-25 0 10,25 25-15,-25-25 14,25 1-14,0-1 13,-25 0-13,24 0 14,-24 0-14,25 1 14,0-26-14,0 25 13,-25-24-7,25 24-6,-25 0 13,0 0-13,24-24 14,1 49-14,-25-25 14,25-25-14,0 25 13,0 1-13,-1-26 14,1 25-14,0-24 14,0 24-9,-25 0 10,25 0-15,-25 0 13,24 1-13,-24-1 14,0-25-14,25 25 14,-25 0-14,0 1 13,25-1-13,-25 0 14,0 0-9,25 0-5,-25 1 14,25-26-14,-25 25 14,0 0-14,0 1 13,0-1-13,0 0 14,0-25-14,0 26 13,0-26 9,0 25-22,0 0 13,0 1-13,0-26 14,0 25-14,0 0 13,0 1-13,0-1 14,0 0-14,0 0 14,0-24-14,0 24 13,-25 0-7,0-25-6,25 1 14,-25-1-14,0-24 13,1 24-13,-1-24 14,0 24-14,0 0 13,0 1-13,25 24 14,-24 0 1,24 0-10,-25 1 10,0-26-15,25 25 13,-25 0-13,25 1 14,-25-1-14,1 0 67,-1 25-52,0 0-1,0 0-14,0 0 14,1 0-14,-1 0 14,-25 0-14,25 0 13,1 0-7,-1 0 8,0 0-14,0 0 14,0 0-14,1 0 14,-26 25 0,25-25 1,-25 0 100,1 25-63,-1-25-37,1 24-15,24-24 14,0 0 22,0 25-21,-24-25-15,24 0 14,0 0 0,25 25-14,-25-25 14,0 25 7,1 0-21,-26-25 14,25 24 63,0-24-72,25 25-5,0 0 14,0 0-14,0 0 14,0-1-14,-24 1 13,24 0 33,-25 0-40,25 0 8,0-1-14,0 1 45,0 0-45,-25 0 14,25 0-14,0-1 13,0 26-7</inkml:trace>
    </iact:actionData>
  </iact:action>
  <iact:action type="add" startTime="131330">
    <iact:property name="dataType"/>
    <iact:actionData xml:id="d7">
      <inkml:trace xmlns:inkml="http://www.w3.org/2003/InkML" xml:id="stk7" contextRef="#ctx0" brushRef="#br0">19745 3026 0,'24'25'100,"1"-25"-99,0 0 20,25 0-20,-1 0 14,1 0-14,74 0 0,0 0 12,0 0-12,49 0 14,-24 0 0,0 0-14,-25 0 14,25 0-14,-50 0 14,0 0-9,-24 0-5,-26 0 14,-24 0 233</inkml:trace>
    </iact:actionData>
  </iact:action>
  <iact:action type="add" startTime="132473">
    <iact:property name="dataType"/>
    <iact:actionData xml:id="d8">
      <inkml:trace xmlns:inkml="http://www.w3.org/2003/InkML" xml:id="stk8" contextRef="#ctx0" brushRef="#br0">21332 2927 0,'25'0'162,"0"0"-146,-1 0-10,1 0-5,25 0 14,24 25-14,1 0 14,-1 24 54,-24-49-68,-50 25 13,0 0 2,0 0 15,-25-25 0,0 0-24,-25 24 40,1-24-16,-1 25-30,25 0 36,-24 0-21,-1-25-1,25 0-14,1 0 83,-1 25-68,0-25-15,0 24 13</inkml:trace>
    </iact:actionData>
  </iact:action>
  <iact:action type="add" startTime="145640">
    <iact:property name="dataType"/>
    <iact:actionData xml:id="d9">
      <inkml:trace xmlns:inkml="http://www.w3.org/2003/InkML" xml:id="stk9" contextRef="#ctx0" brushRef="#br0">24532 3845 0,'25'0'147,"-1"0"-132,1 0-8,0 0-6,0-25 13,24 25 2,1 0-15,-25 0 0,24 0 13,-24 0 1,0 0-14,0 0 14,0 0-14,0 0 14,24 0-9,1 0-5,-1 0 14,1 0-14,24 0 13,-24 0-13,0 0 14,24 0-14,-49 0 14,24 0-14,1 0 67,-25 0-67,0 0 13,-1 0-13,51 0 14,-26 0-14,26 0 13,-26 0-13,1 0 14,-25 0 23,0 0-22,0 0-15,-1 0 13,26 0-13,-25 0 14,0 0-14,-1 0 13,1 0-7,25 0 9,-25 0-15,-1 0 13,1 0 49,0 0-57,0 0 10,0 0 0,-1 0-15,26 0 13,0 0-13,-1 0 14,-24 0-14</inkml:trace>
    </iact:actionData>
  </iact:action>
  <iact:action type="add" startTime="160801">
    <iact:property name="dataType"/>
    <iact:actionData xml:id="d10">
      <inkml:trace xmlns:inkml="http://www.w3.org/2003/InkML" xml:id="stk10" contextRef="#ctx0" brushRef="#br0">22200 4986 0,'0'25'69,"0"-1"-54,0 26 1,0 0-15,0-1 13,0 1-13,0-25 14,25 49-14,0-24 14,0 24-14,-1 0 4,1 1 11,25-1-15,-1 1 13,1-26-13,0 26 14,-1-26-14,1 1 14,-1 0-14,26-1 13,-1 1-13,1-1 14,24 1-9,0-25-5,25 24 14,-25-24-14,1 0 14,-1 25-14,0-26 13,25-24-13,-25 25 14,1 0-14,-1-25 14,-25 25-14,25-25 13,-24 0-7,-1 0-6,-24 0 13,-1 0 2,1 0-15,0 0 14,-26 0-14,26-25 13,-25 0-13,0-24 14,-1 24-14,1 25 14,0-25-9,0 0-5,0 0 14,-1-24-14,1 24 13,0 0-13,0 0 14,0-49-14,0 24 14,-1-24-14,1 0 13,-25-1-13,0 1 20,0-1-20,0 26 14,0-1-14,0 0 14,0 1-14,0-1 13,0 1-13,0-1 14,0 0-14,0 1 14,0-1-14,0 1 13,0-1-7,0 0-6,0-24 13,0 49-13,0-24 14,0-1-14,0 25 14,0 0-14,-25 0 13,1 1-13,-26-1 14,-25 0-14,1-25 13,0 1-7,-1-1-6,1 25 14,24 1-14,-24-1 29,49 25-29,-25-25 13,1 25-13,-26-25 14,-24 0-14,0 25 14,-25-24-9,0 24-5,0 0 14,25 0-14,24 0 14,1 0-14,24 0 13,1 0 17,24 0-30,0 0 14,-25 0-8,26 0-6,-26 0 13,0 0-13,26 0 14,-26 0 16,25 0-30,0 0 14,1 0-14,-1 0 20,-25 0-20,25 0 13,-24 0-13,24 0 14,0 24-14,0 1 29,0-25-14,1 25-15,-1-25 14,-25 25-9,1 0 41,24-1-31,0 1-15,0-25 13,25 25-13,-25 0 20,25 0-20,-24 24 14,24-24 1,0 0-15,0 0 13,0-1 2,-25-24 0,25 25-15,-25 0 20,25 0 41,0 0-61,0 24 469,-25-24-455,25 25-14,-25-25 14,1-1-14,-1 1 14</inkml:trace>
    </iact:actionData>
  </iact:action>
  <iact:action type="add" startTime="169456">
    <iact:property name="dataType"/>
    <iact:actionData xml:id="d11">
      <inkml:trace xmlns:inkml="http://www.w3.org/2003/InkML" xml:id="stk11" contextRef="#ctx0" brushRef="#br0">8855 6300 0,'25'25'401,"0"-25"-363,0 0-23,-1 0 1,1 0-15,0 0 14,25 0-14,-1 0 13,1 0-13,-25 0 36,0 0-36,-1 0 14,1 0-14,0 0 13,25 0-13,-26 0 14,26 0-14,-25 0 14,0 0 22,-1 0-21,1 0-15,0 0 76,0 0-70,0 0 8,-1 0-14,1 0 14,0 0-14,0 0 14,0 0 69,-1 0-68,1 0-15,25 0 14,-1 0-14,1 0 13,0 0-13,-1 0 14,-24 0-9,0 0-5,0 0 14,0 0 117,-1 0-131,1 0 13,25 0-13,-25 0 0,24 0 13,-24 0 2,0 0-10,0 0-5,-1 0 14,1 0-14,0 0 13,0 0-13,24 0 14,-24 0-14</inkml:trace>
    </iact:actionData>
  </iact:action>
  <iact:action type="add" startTime="173289">
    <iact:property name="dataType"/>
    <iact:actionData xml:id="d12">
      <inkml:trace xmlns:inkml="http://www.w3.org/2003/InkML" xml:id="stk12" contextRef="#ctx0" brushRef="#br0">11485 6300 0,'24'-24'6,"1"24"1076,0-25-1081,0 25 20,0 0-20,-1 0 60,-24-25-60,50 25 14,-25-25-14,24 0 14,1 25-9,0-24 10,-1 24 46,-24-25-61,0 0 14,24 25-8,-24 0-6,25 0 13,-1 0-13,1 0 14,-25 0-14,25 0 45,-26 0-45,1 0 13,0 0-7,0 0 8,0 0-14,24 0 14,-24 0-14,0 0 14,0 0-14,-1 0 51,1 0-36,0 0-15,25 0 13,-26 0-13,26 0 14,-25 0-14,0 0 14,24 0-14,-24 0 13,0 0 2,0 0-10,-1 0-5,1 0 14,0 0-14,0 0 14,24 0-14,-24 0 13,25 0 2,-25 0-15,-1 0 36,1 25-36,25-25 13,-25 25-13,49-1 14,-49-24-14,25 25 14</inkml:trace>
    </iact:actionData>
  </iact:action>
  <iact:action type="add" startTime="202576">
    <iact:property name="dataType"/>
    <iact:actionData xml:id="d13">
      <inkml:trace xmlns:inkml="http://www.w3.org/2003/InkML" xml:id="stk13" contextRef="#ctx0" brushRef="#br0">14412 5259 0,'0'24'169,"0"26"-168,0-25 14,24 0-14,-24 24 13,25 1-13,0-1 14,0 1-9,0 24-5,-1-24 14,1-25 1,25 24-15,-1 1 13,1 0-13,0-1 14,-1-24-14,1 25 13,24-25-13,-24 24 0,-1 1 20,-24-25-20,50 24 13,-26 1-13,1-1 14,24 1-14,1 0 14,24-1-14,-25 1 13,1-1-13,-1-24 14,-24 0-14,24 0 13,-24-25-7,-1 25-6,26-1 14,24 1-14,0 0 13,25 0-13,-24 0 14,24 24 0,-50-24-14,25 0 0,-49 0 13,24-25 2,-49 0-10,25 0-5,24 0 14,0 0-14,26 0 13,24 0-13,24 0 14,-23 0-14,23 0 14,1-25-14,-25 0 13,0 25-13,-25-25 14,-24 25-8,-26-25-6,-24 25 13,0-24-13,25-1 14,-26 0-14,26 0 13,0 0 2,-1-24-15,1 24 14,24-25-14,-24 26 13,0-26-7,24 0-6,0 26 13,-24-26-13,0 25 14,-26 0-14,26-24 14,-25-1-14,24 25 13,-24-24-13,0 24 14,0 0-14,0 0 14,-1 1-9,26-1-5,-25 25 14,-25-25-14,49-25 13,-24 26-13,0-51 14,25 1-14,-1 24 14,1-24 0,-25-1-14,24 50 14,-24-24-9,0-1-5,0 25 14,0 1-14,-25-1 14,24 0-14,-24 0 13,0 0-13,0 1 14,0-1-14,0 0 14,0 0-14,0 0 20,0 1-6,0-1-14,0-25 14,0 25-14,-24 1 14,-1-1-14,-25 0 13,25 0-13,-49-24 29,0 49-23,24-25-6,-25 0 14,-24 0-14,25 0 13,-50 0-13,0 1 14,0-1-14,25 0 13,-1 0-13,1-24 14,0 49-14,24-25 14,-49 25-9,25 0-5,-50 0 14,1 0-14,-51 0 14,1-25-14,-50 0 13,0 25-13,49-25 14,-24 25-14,74 0 13,50 0-13,24 0 36,26 0-36,24 0 14,-25 0 0,1 0-14,-26 25 14,-24-25-14,25 25 14,-25 0-14,24 0 13,-24-25-7,25 24-6,-1 1 13,1 0-13,-1-25 14,1 25-14,-1 0 14,1-1-14,24-24 13,1 25-13,24-25 14,0 25-14,-24-25 14,-1 0-9,25 0-5,-24 25 14</inkml:trace>
    </iact:actionData>
  </iact:action>
  <iact:action type="add" startTime="238128">
    <iact:property name="dataType"/>
    <iact:actionData xml:id="d14">
      <inkml:trace xmlns:inkml="http://www.w3.org/2003/InkML" xml:id="stk14" contextRef="#ctx0" brushRef="#br0">18479 8880 0,'0'-25'216,"0"0"-169,25 1-32,25 24 70,-25 0-69,0 0-15,-1 0 13,1 0-7,0 0-6,0 0 14,0 0-14,-1 0 13,1 0-13,0 0 14,25 0-14,-26 0 13,26 0 24,-25 0-22,0 0 0,-1 24-15,26-24 13,0 25-13,-26-25 0,26 0 13,-25 0-13,0 0 13,-1 0 55,1 0-68,0 0 14,0 0-14,24 0 14,-24 0-14,0 0 13,0 0-7,0 0 8,-1 0-14,1 0 14,0 0-14,25 0 14,-25 0-14,49 0 13,-49 0-13,24 0 14,1 0-14,-25 0 20,24 0-20,-24 0 14,0 0 16,0 0-30,0 0 14,-1 0-14,1 0 13,0 0-13,25 0 14,-26 0-9,26 0-5,24 0 14,-24 0-14,0 0 14,-1 0-14,-24 0 13,25 0 2,-26 0 0,1 0-15,0 0 20,25 0-20,-1 0 13,1 0-13,0 0 14,-1 0-14,-24 0 67,-25 25-67</inkml:trace>
    </iact:actionData>
  </iact:action>
  <iact:action type="add" startTime="240399">
    <iact:property name="dataType"/>
    <iact:actionData xml:id="d15">
      <inkml:trace xmlns:inkml="http://www.w3.org/2003/InkML" xml:id="stk15" contextRef="#ctx0" brushRef="#br0">20538 7888 0,'0'-25'200,"0"0"-199,25 25 14,0 0-14,24 0 13,26 0-7,-1 0-6,1 0 14,-1 0 0,1 0-14,-1 0 14,0 0-14,1 0 13,-1 0-13,1 0 14,-1 0-14,25 0 14,-24 0-9,24 0-5,25 0 14,-25 0-14,0 0 14,1 0-14,-26 0 13,-24 0-13,-1 0 29,1 0-7,-25 0-22,-1 0 13,1 0-13,25 0 14,-1 0-14,26 0 13,-1 0-13,1 0 14,-1 0-14,-49 0 14,0 0 455</inkml:trace>
    </iact:actionData>
  </iact:action>
  <iact:action type="add" startTime="245463">
    <iact:property name="dataType"/>
    <iact:actionData xml:id="d16">
      <inkml:trace xmlns:inkml="http://www.w3.org/2003/InkML" xml:id="stk16" contextRef="#ctx0" brushRef="#br0">23515 8384 0,'-25'-25'162,"50"25"-161,0 0 14,-1 0-9,1 0 10,0 0-15,0 0 14,0 0-14,49 0 0,0 0 12,26 0 3,24 0-15,-25 0 14,0 0-14,0 0 13,-49 0 240,-25 0-253,-50 0 13</inkml:trace>
    </iact:actionData>
  </iact:action>
  <iact:action type="add" startTime="246507">
    <iact:property name="dataType"/>
    <iact:actionData xml:id="d17">
      <inkml:trace xmlns:inkml="http://www.w3.org/2003/InkML" xml:id="stk17" contextRef="#ctx0" brushRef="#br0">23614 8582 0,'25'0'116,"0"0"-101,24 0-8,26 0-6,24 0 13,0 0-13,25 0 14,25 0-14,0 0 14,0 0-14,-25 0 13,-50 0 156,-24 25-169</inkml:trace>
    </iact:actionData>
  </iact:action>
  <iact:action type="add" startTime="247968">
    <iact:property name="dataType"/>
    <iact:actionData xml:id="d18">
      <inkml:trace xmlns:inkml="http://www.w3.org/2003/InkML" xml:id="stk18" contextRef="#ctx0" brushRef="#br0">25598 7367 0,'25'0'1,"-25"25"13,0 0-13,0-1 67,0 1-52,0 0-15,0 0 13,0 0-13,0 24 14,0 26-14,0-1 14,0 0-14,0 1 13,0-1-13,0-24 14,0 24-9,0 1-5,0-26 14,0 1-14,0 24 14,0-49-14,0 25 13,0-25 171</inkml:trace>
    </iact:actionData>
  </iact:action>
  <iact:action type="add" startTime="248747">
    <iact:property name="dataType"/>
    <iact:actionData xml:id="d19">
      <inkml:trace xmlns:inkml="http://www.w3.org/2003/InkML" xml:id="stk19" contextRef="#ctx0" brushRef="#br0">25524 7913 0,'0'-25'106,"0"0"-105,25 25 14,0 0-14,-1 0 14,1 0 0,25 0-14,-25 0 14,24 0-14,1 0 0,-1 0 13,1 0-13,0 0 20,24 0-20,1 0 0,-1 0 12,-24 0 3,-1 0 69,1 0-84,-25 0 13,-50 0 149,0 0-156</inkml:trace>
    </iact:actionData>
  </iact:action>
  <iact:action type="add" startTime="249767">
    <iact:property name="dataType"/>
    <iact:actionData xml:id="d20">
      <inkml:trace xmlns:inkml="http://www.w3.org/2003/InkML" xml:id="stk20" contextRef="#ctx0" brushRef="#br0">26095 7317 0,'24'0'46,"-24"25"-45,0 25 14,0-1-14,0 1 14,0 24-14,0 1 0,0-1 19,25 1-19,-25 24 13,0 0-13,0-24 14,0 24-14,0-50 14,0 26-14,0-50 13,0-1 319,25 1-327,0-25-5</inkml:trace>
    </iact:actionData>
  </iact:action>
  <iact:action type="add" startTime="250887">
    <iact:property name="dataType"/>
    <iact:actionData xml:id="d21">
      <inkml:trace xmlns:inkml="http://www.w3.org/2003/InkML" xml:id="stk21" contextRef="#ctx0" brushRef="#br0">26665 7317 0,'0'25'62,"0"0"-61,0 25 14,0 24-9,0 25-5,0-24 14,0 24-14,0 25 13,0-50-13,0 26 14,0-1-14,0-25 14,0 1-14,0-51 214</inkml:trace>
    </iact:actionData>
  </iact:action>
  <iact:action type="add" startTime="251680">
    <iact:property name="dataType"/>
    <iact:actionData xml:id="d22">
      <inkml:trace xmlns:inkml="http://www.w3.org/2003/InkML" xml:id="stk22" contextRef="#ctx0" brushRef="#br0">26367 7565 0,'0'-24'131,"25"24"-115,25 0-15,-25 0 13,49 0-13,0 24 14,1 26-9,-1-25-5,-24 0 14,-1-1-14,-49 1 14,25 25-14,-25-25 13,0 24-13,25-24 14,0 25-14,-25-26 14,25 1-14,-1 0 13,1 0-7,0 25 8,-25-26 32,0 26-46,25-25 14,-25 24-14,25-24 20,-25 0-5,0 0-1,0 0 32,0-1-25,-50 1-6,25 0-15,-49 0 14,24-25-14,1 25 13,-1-25-13,25 24 0,-24 1 29,24-25 23,0 0-37,0 25-15,0-25 13,1 0-13,-1 0 52,0 0-52,0 0 13,0 25 2,1-25 84,-1 25-99,50-25 14</inkml:trace>
    </iact:actionData>
  </iact:action>
  <iact:action type="add" startTime="253992">
    <iact:property name="dataType"/>
    <iact:actionData xml:id="d23">
      <inkml:trace xmlns:inkml="http://www.w3.org/2003/InkML" xml:id="stk23" contextRef="#ctx0" brushRef="#br0">27335 7640 0,'0'25'46,"0"-1"-30,0 26-15,0 0 14,0 24-9,0-24-5,0 24 14,0-24-14,0-1 13,0 1-13,0 0 14,0 24-14,0 0 14,0 1-14,0-1 13,0 1-13,0-26 14,0-24 92,0 0-106,0-50 13,25 0 2,-25 0-15,0-24 14,0 24-14,0-25 13</inkml:trace>
    </iact:actionData>
  </iact:action>
  <iact:action type="add" startTime="254745">
    <iact:property name="dataType"/>
    <iact:actionData xml:id="d24">
      <inkml:trace xmlns:inkml="http://www.w3.org/2003/InkML" xml:id="stk24" contextRef="#ctx0" brushRef="#br0">27037 7392 0,'0'-25'100,"0"0"-85,25 25-14,25 0 0,-1 0 20,26 0-20,24 0 13,-25 0-13,1 0 14,-26 25-14,26-25 13,-51 25-13,26 0 14,0-1-14,-26-24 14,1 50-14,0-25 13,0 24-7,0-24-6,-1 25 14,-24-25-14,25 24 13,-25-24-13,25 25 14,-25-26-14,0 1 13,0 0-13,0 0 14,0 0-14,0-1 14,-25 1-9,0-25 10,1 25-1,-1-25 1,0 0-15,-25 0 14,1 0-14,-1 0 13,1 0-13,-1 0 14,-24 0-9</inkml:trace>
    </iact:actionData>
  </iact:action>
  <iact:action type="add" startTime="255848">
    <iact:property name="dataType"/>
    <iact:actionData xml:id="d25">
      <inkml:trace xmlns:inkml="http://www.w3.org/2003/InkML" xml:id="stk25" contextRef="#ctx0" brushRef="#br0">27831 8409 0,'-25'0'37,"0"25"-21,25-1 0,-25 1-15,1 25 13,24-1-13,-25 1 14,25-25-14,-25 24 13,25-98 140,25-1-138,0 1-15,24-1 13,-24 0-13,-25 1 14,25 24 123,-25 0-137,25 25 14,-1 0 0,1 0-14,0 0 14,25 0-14,-26 0 14,26 0-14,0 0 20,-25 0-20,-25 25 98,24-25-98,1 25 14,-25 0-14,25-1 13,-25 1 2,0 25 0,0-25-1,0-1 1,0 1-10,0 0 10,0 0 31,-25 0 6,0-1 48,1-24 15</inkml:trace>
    </iact:actionData>
  </iact:action>
  <iact:action type="add" startTime="258031">
    <iact:property name="dataType"/>
    <iact:actionData xml:id="d26">
      <inkml:trace xmlns:inkml="http://www.w3.org/2003/InkML" xml:id="stk26" contextRef="#ctx0" brushRef="#br0">28054 8830 0,'0'-24'200,"25"24"-147,0 0-52,0 0 14,-1 24 1,-24 1-15,25 0 13,0 0-13,0 0 68,0-1-38,-1-24-30,-24-24 67</inkml:trace>
    </iact:actionData>
  </iact:action>
  <iact:action type="add" startTime="259039">
    <iact:property name="dataType"/>
    <iact:actionData xml:id="d27">
      <inkml:trace xmlns:inkml="http://www.w3.org/2003/InkML" xml:id="stk27" contextRef="#ctx0" brushRef="#br0">28203 7962 0</inkml:trace>
    </iact:actionData>
  </iact:action>
  <iact:action type="add" startTime="259552">
    <iact:property name="dataType"/>
    <iact:actionData xml:id="d28">
      <inkml:trace xmlns:inkml="http://www.w3.org/2003/InkML" xml:id="stk28" contextRef="#ctx0" brushRef="#br0">29021 7516 0,'0'-25'100,"0"0"-85,25 0-14,-25-24 14,25 24 108,-25 0-108,25 0-14,-25 50 14,0 25-14,0-1 14,0 1-14,0 24 0,0 26 12,-25-1 3,25 0-10,-25 0-5,25 1 14,0 24-14,0 0 14,0 0-14,0-25 13,0 0-13,0-25 83,0-24-69,0-75-14,0 0 30,0 1-30</inkml:trace>
    </iact:actionData>
  </iact:action>
  <iact:action type="add" startTime="260386">
    <iact:property name="dataType"/>
    <iact:actionData xml:id="d29">
      <inkml:trace xmlns:inkml="http://www.w3.org/2003/InkML" xml:id="stk29" contextRef="#ctx0" brushRef="#br0">29170 7888 0,'0'-25'37,"0"50"-21,0 0-15,0-1 14,0 1-14,0 0 13,0 25 2,0-1-10,0 26-5,25-1 14,-25 1-14,0-26 0,25 26 13,0-26-13,-25 1 13,49-1 2,-24 1-15,0 0 13,49-1-13,1-24 14,24 25-8,25-26-6,-50 1 13,1 0-13,-50-25 30,-1 0-30,1 0 13,-25-25-13,25-24 14,0-1-14,-25-24 13,25-1-7,-25 26-6,0-26 14,0 50-14,0-24 13,0 24 2,0 0-15,0 0 13,0-24-13,0-1 14,0 1-14,0-1 14,-25 0-9,0-24-5,0 24 14,0 1-14,1-1 13,-1 25-13,-25-24 14,25 24-14,1-25 14,-1 25-14,0 25 13,-25-24-13,26-1 14,-1 25-9,25-25-5,-25 25 14,0 0-14,0 0 14,1 0-14,-26 0 13,0 0 2,26 0 200,-26-25-194,0 25-21,26 0 14,24 25 1,0 0-15,-25 0 13,25-1-13,-25 26 14,25-25-14,-25 0 14,25-1-14,0 1 151,25 0-151,0-25 14</inkml:trace>
    </iact:actionData>
  </iact:action>
  <iact:action type="add" startTime="261778">
    <iact:property name="dataType"/>
    <iact:actionData xml:id="d30">
      <inkml:trace xmlns:inkml="http://www.w3.org/2003/InkML" xml:id="stk30" contextRef="#ctx0" brushRef="#br0">29939 7441 0,'0'25'15,"0"0"-8,0 0-6,0 0 13,0-1 2,0 1 0,0 0-15,0 0 13,0 0-13,0-1 14,0 26-14,25 0 13,-25-1-7,25 1-6,-25-25 14,25 24-14,-25 1 13,24 0-13,-24 24 14,25 0-14,0 1 13,0-26-13,0 26 14,24-26-14,-24 1 14,0-25 38,0 0-52,-25-1 14,49 1-14,1 0 13,24 0-13,26 0 14,-26-1-8,50-24 8,-99 0 48,0 0-62,-1 0 13,-24-24-7,25-26-6,0 0 14,-25-24-14,25 24 13,-25 1-13,25 24 14,-25 0 0,0 0-14,0 1 14,0-1-14,0 0 14,0-25-9,0 26-5,0-26 14,0 25-14,0-24 13,0 24-13,0-25 14,0 25-14,-25-24 14,0-1-14,0 0 13,0 26-13,1-51 14,-26 26-9,25-1-5,-24 0 14,24 1-14,25-1 14,-25 50-14,25-25 13,-25 25 18,0 0-10,25-24-21,-24 24 13,-1 0 2,0 0 0,0-25-15,0 25 13,1-25 2,-1 25-15,0 0 13,0 25-7,-24-25-6,24 25 14,-25-1-14,25 1 13,-24 25-13,49-1 14,-25 1-14,25 0 14,-25-26-14,25 1 13</inkml:trace>
    </iact:actionData>
  </iact:action>
  <iact:action type="add" startTime="263808">
    <iact:property name="dataType"/>
    <iact:actionData xml:id="d31">
      <inkml:trace xmlns:inkml="http://www.w3.org/2003/InkML" xml:id="stk31" contextRef="#ctx0" brushRef="#br0">25797 9103 0,'25'0'78,"-1"0"-77,26 0 13,25 0-7,24 0-6,0 0 13,25 0-13,25 0 14,-25 0-14,25 0 14,-1 0 0,1 0-14,0 0 14,0 0-14,0 0 0,-25 0 19,-25 0-19,-25 0 14,1 0-14,-1 0 13,25 0-13,26 0 14,-1 0-14,0 0 14,24 0-14,1 0 13,0 0-13,-25 0 14,0 0-9,-25 0-5,-24 0 14,-26 0-14,-24 0 14,25 0-14,24 0 13,25 0-13,25 0 14,50 0-14,24 0 14,-24 25 0,0-25-8,-25 0-6,-50 0 13,-25 0 33,-49 0 239,-50 0-271</inkml:trace>
    </iact:actionData>
  </iact:action>
  <iact:action type="add" startTime="265010">
    <iact:property name="dataType"/>
    <iact:actionData xml:id="d32">
      <inkml:trace xmlns:inkml="http://www.w3.org/2003/InkML" xml:id="stk32" contextRef="#ctx0" brushRef="#br0">28798 9699 0,'0'-25'116,"25"0"-101,0-25-14,24 1 14,-24-26-14,25-24 13,-1 25-13,1-1 30,-25 26 123,0 24-139,-25 50 1,0 0-15,0-1 13,0 1-7,0 0-6,0 25 14,0 24-14,0 0 13,0 26-13,0-1 14,0 0-14,0 0 13,0 25-13,0-24 14,0-1-14,0 0 20,0-25-20,0-24 14</inkml:trace>
    </iact:actionData>
  </iact:action>
  <iact:action type="add" startTime="269088">
    <iact:property name="dataType"/>
    <iact:actionData xml:id="d33">
      <inkml:trace xmlns:inkml="http://www.w3.org/2003/InkML" xml:id="stk33" contextRef="#ctx0" brushRef="#br0">20265 9599 0,'-49'50'31,"-1"-25"-25,1 0 110,-1-1-100,25-24-15,0 25 13,25 0-13,-24 0 14,-1 0-14,25-1 14,-25 1-14,0 0 13,25 0-7,-25 0-6,25-1 14,-24 1-14,-1 25 13,25-25-13,-25 0 14,25 24-14,-25-49 13,25 50 2,0-25 6,-25-1-6,1 1 46,24 0-39,-25 0-8,25 0 1,-25-1 53,25 1-53,-25 0-1,25 25-14,0-1 14,0-24-14,0 25 13,0-1-13,0 1 14,0-1-14,0 26 14,0-26-9,0 26-5,0-50 14,0 24-14,0-24 14,0 0-14,25-25 13,-25 25-13,25-1 14,0-24-14,-1 50 13,26-25-13,-25 0 14,24 0-9,-24 24-5,25-24 14,-25 25-14,24-26 14,-24 26-14,0-25 13,0 0 2,-1-1-15,1 1 14,0 0-14,0-25 13,0 25-7,-1-25-6,1 25 13,25-25-13,-25 24 14,24 1-14,1 0 14,-1 0-14,26 0 13,-26-1-13,51 1 14,-1-25-14,25 0 14,-25 0-9,50 0-5,-25 0 14,0 0-14,0 0 13,-25 0-13,-24 0 14,-50 0 16,-1 0-30,1 0 14,25 0-9,24 0-5,25 0 14,25 0-14,0 0 14,0 0-14,0 0 13,0 0-13,1 0 14,-26 0-14,-25 0 14,-24 0-14,-25 0 13,-1 0-7,1 0-6,0 0 13,25 0-13,-26-25 14,26 1-14,0 24 14,-1-25-14,1 0 13,-1 0-13,1 0 14,0 1-14,-26-1 20,26-25-20,-25 25 14,24-49-14,1 24 13,0 1-13,-1-1 14,-24 1-14,0-1 13,0 0-13,0 25 14,-25-49-14,24 49 14,1-24-9,-25-1-5,25 0 14,-25 1-14,25-1 14,0 1-14,-1-1 13,-24 0-13,25-24 14,-25 49-14,0-24 13,0-1 2,0 0-9,0 26-6,0-26 13,0 0-13,0 26 14,0-26-14,0 0 13,0 26-13,0-26 14,0 25-14,0-25 36,0 26-22,-25-1-14,-24 0 14,24 25-14,0-25 14,0 25-14,1 0 13,-1 0-13,-25-25 14,25 25-14,-24-24 20,-1 24-20,-24-25 14,-1 0-14,-24 0 13,0 0-13,0-24 14,-1-1-14,1 1 14,-25 24-14,25-25 13,0 1-13,-1 24 14,51-25-9,-26 25 10,1 25 0,24-24-15,-24 24 13,24-25-13,1 25 14,-1-25-14,-24 25 14,-1 0-14,1 0 13,0 0-7,24 0-6,-24 0 13,-1 0 2,1 0-15,24 0 14,0 0-14,1 0 13,24 0 2,0 0-1,0 0-8,1 0 9,-1 0-15,0 0 13,0 0 18,0 0-31,1 0 13,-1 0-13,0 0 14,0 0-9,0 25-5,-24-25 14,-1 25-14,25-1 14,-24-24 0,24 25-14,0-25 14,-24 25-14,24 0 36,0-25-36,0 0 13,-24 0-13,-1 25 14,-25-1-14,1-24 14,0 50-14,-26-50 13,51 25-13,-26-25 52,-24 0-38</inkml:trace>
    </iact:actionData>
  </iact:action>
  <iact:action type="add" startTime="274864">
    <iact:property name="dataType"/>
    <iact:actionData xml:id="d34">
      <inkml:trace xmlns:inkml="http://www.w3.org/2003/InkML" xml:id="stk34" contextRef="#ctx0" brushRef="#br0">16570 10840 0,'-25'0'231,"50"0"-215,-1 0 0,1 0-15,0 0 0,0 0 19,24 0-19,1 0 13,0 0-13,24 0 14,-24 0-14,-1 0 67,1 0 79,-25 0-131,24 0-15,26 0 14,-26 0-14,26 0 13,-1 0-7,0 0-6,-24 0 14,25 0-14,-26 0 13,1 0-13,-1 0 14,-24 0-14,25 0 13,-1 0-13,1 0 14,24 0-14,-24 0 19,0 0-12,24 0 1,-24 0-3,-26 0 59,26 0-52,-25 0-12,24 0 14,1 0-14,24 0 13,1 0-13,-1 0 14</inkml:trace>
    </iact:actionData>
  </iact:action>
  <iact:action type="add" startTime="279520">
    <iact:property name="dataType"/>
    <iact:actionData xml:id="d35">
      <inkml:trace xmlns:inkml="http://www.w3.org/2003/InkML" xml:id="stk35" contextRef="#ctx0" brushRef="#br0">14957 9773 0,'-25'0'15,"1"0"1,-1 0-10,-25 0-5,25 0 14,-49 0-14,24 0 14,26 0-14,-26 25 13,25-25-13,0 0 14,1 0-14,24 25 13,-25-25-13,0 24 14,-25 1-8,1 0-6,-26 25 13,26-1-13,-1 1 14,0 0-14,1-26 13,24 26 2,0 0-15,0-1 14,1 1-14,-1-25 13,0 24-7,0-24-6,0 25 14,25-1-14,-24 1 13,-1-1-13,0 1 14,25 0-14,0-1 13,0-24-13,0 25 14,0-26-14,0 26 14,0 0-9,0-1-5,25 1 14,0-1-14,24 1 13,-24 25-13,25-26 14,-26 26-14,26-51 14,0 1 0,-1 0-14,26 0 0,-1 0 19,25 24-19,1-24 14,-1-25 1,0 25-15,-25-25 13,-24 0-13,24 0 14,1 0-14,-1 0 14,1 0-14,-1 0 13,-24 0-7,24 0-6,-49 0 13,25 0-13,-26-25 14,26 0-14,0 0 14,-1-24-14,1 24 13,-1 0 2,1 0-15,0 1 0,-26-26 19,26 0-19,-25 1 14,24-1-14,-24-24 13,25 24-13,-25 0 14,-1 1-14,-24 24 14,0-25-14,0 26 13,0-26-13,0 25 14,-24-24-9,-26-1-5,0 0 14,-24 1-14,0-26 14,-1 1-14,50 24 13,-24 1-13,-1-1 14,25 1-14,1-1 14,-1 0-14,0 26 51,0-1-36,0 0-15,1 0 13,-26-25-13,0 26 14,1-26-14,-26 25 13,-24-24-7,25-1-6,-26 25 14,26 0-14,0 25 13,24-24-13,0 24 14,1-25 0,24 25-14,-25-25 14,1 25-14,-1 0 14,25 0-9</inkml:trace>
    </iact:actionData>
  </iact:action>
  <iact:action type="add" startTime="293872">
    <iact:property name="dataType"/>
    <iact:actionData xml:id="d36">
      <inkml:trace xmlns:inkml="http://www.w3.org/2003/InkML" xml:id="stk36" contextRef="#ctx0" brushRef="#br0">12254 12353 0,'0'0'1,"-25"0"13,0 0 2,0 25-10,0-25-5,0 24 14,1 1-14,-1-25 14,-25 0-14,1 25 13,-1 0-13,-24-25 14,-1 25-14,-24 24 29,25-24-23,-1 25-6,1-1 13,24 1-13,1-25 14,-26-1-14,26 26 13,24-25-13,0 0 14,0-1-14,0 1 14,25 25-14,-25-50 13,25 25-7,0-1-6,-24-24 13,24 25-13,0 0 14,0 0-14,0 0 14,0-1-14,24 26 13,-24-25-13,0 0 14,0 0-14,0 24 20,0-24-20,0 0 14,25 0-14,-25-1 13,50 26-13,-25 0 14,24-1-14,-24 26 14,25-26-14,-25 1 13,24-1-13,1 26 14,-1-26-9,26 1-5,-1 0 14,1-1-14,24-24 14,25 0-14,0 24 13,25-24-13,0 25 14,-1-1-14,-24-24 14,0 25-14,0-25 20,-24 24-20,-26-24 13,0 0-13,1-25 14,-1 0-14,50 0 14,-24 0-14,48 0 13,1 0-13,-50 0 14,25 0-14,-49 0 14,-1 0 7,-49 0-21,0 0 13,0 0-13,24-25 14,1-24-14,24 24 14,26-25-14,-1 25 13,0 0-13,-25-24 14,1 24-9,-1 0-5,-24 0 14,-1 1 1,-24-26-15,25 0 13,-25 1-13,24-1 14,-24-24-14,0 24 14,0 1-14,-25-1 13,24 25-7,-24-24-6,25 24 13,-25 0-13,0 0 14,0-24-14,0-1 14,0 25-14,0-24 13,0-1-13,0 25 14,0-24-14,0 24 13,0-25-7,0 25-6,0-24 14,-25-26-14,1 26 13,-26-1-13,-24-24 14,-1 24 0,1-24-14,-1 24 14,1 0-14,0 1 14,-26 24-9,26 0-5,0 0 14,-1 1-14,26 24 13,-26-25-13,1 25 14,-1-25-14,-24 0 14,0-24-14,-25 24 13,25 0-13,-25 0 14,49 0-9,-24 25-5,25-24 14,24-1-14,-24 25 14,49-25-14,-50 25 13,26-25-13,-1 25 14,-24 0-14,-1 0 14,1 0 0,24 0-8,-49 0-6,25 25 13,-26 0-13,-24 0 14,25-25-14,0 49 14,-25-49-14,49 25 13,-24 0-13,25-25 14,24 25-14,1-25 14,24 24 7,0 1-7,0 0-14,0-25 14,1 25-14,-26 0 14,25-25 0,-24 24-14</inkml:trace>
    </iact:actionData>
  </iact:action>
  <iact:action type="add" startTime="304072">
    <iact:property name="dataType"/>
    <iact:actionData xml:id="d37">
      <inkml:trace xmlns:inkml="http://www.w3.org/2003/InkML" xml:id="stk37" contextRef="#ctx0" brushRef="#br0">16669 13345 0,'25'0'69,"-1"0"-54,1 0-14,0 0 14,0 0-14,0 0 13,-1 0-13,26 0 14,-25 0-14,24 0 14,1 0-14,-25 0 13,24 0-7,1 0-6,0 0 13,-1 0-13,26 0 14,-1 0 1,-24 0-15,24 0 13,1 0-13,-26 0 14,1 0-14,-1 0 0,-24 0 19,25 0-19,-25 0 14,-1 0-14,1 0 13,25 25-13,-1-25 14,26 0-14,-26 0 14,26 0-14,-26 0 13,1 0-13,0 0 36,-26 0-21,1 0-15,0 0 13,25 0 2,24 0-15,25 0 0,1 0 12,-26 0-12,0 0 21,1 0-21,-1 0 13,-24 0-13,-1 0 14,1 0-14,24 0 14,1 0-14,49 0 13,0 0-13,0 0 14,25 0-14,-25 0 13,0 0-7,0 0-6,-25 0 14,0 0-14,-24 0 13,-1 0-13,25 0 14,-24 0-14,24 0 13,0 0 2,0 0-15,-24 0 0,24 0 19,-25 0-19,1 0 14,-1 0-14,-24 0 14,24 0-14,1 0 13,-1 0-13,1 0 14,24 0-14,0 0 13,-25 0-13,1 0 14,-26 0 23,-24 0-23,0 0-14,0 0 14,49-25-14,-24 25 14,24 0-14,1 0 0,-26 0 19,-24 0 42,25 0-61,-26 0 14,1 0-14,25 0 14,-25 0-9,0 0 72,-1 0-77,1 0 20,0 0-20,0 0 99,-50 0-69,0 0-30,-24 25 14,-26-25-14</inkml:trace>
    </iact:actionData>
  </iact:action>
  <iact:action type="add" startTime="329048">
    <iact:property name="dataType"/>
    <iact:actionData xml:id="d38">
      <inkml:trace xmlns:inkml="http://www.w3.org/2003/InkML" xml:id="stk38" contextRef="#ctx0" brushRef="#br0">19397 15925 0,'25'0'131,"0"-25"-130,0 25 14,-1 0-14,26 0 13,0 0-13,-1 0 14,1 0-9,0 0-5,-26 0 14,1 0-14,25 0 14,-25 0 0,24 0-14,1 0 14,-25 0-14,-1 0 0,26 0 35,-25 0-35,0 0 13,49 0-13,0 0 14,50 0-14,25 0 14,0 0-14,0 0 13,-25 0-13,-50 0 14,-24 0 23,-75 0 62,0 0-15,-24 0-84,24 0 13,0 0-13,0 0 14,1 0 1</inkml:trace>
    </iact:actionData>
  </iact:action>
  <iact:action type="add" startTime="330599">
    <iact:property name="dataType"/>
    <iact:actionData xml:id="d39">
      <inkml:trace xmlns:inkml="http://www.w3.org/2003/InkML" xml:id="stk39" contextRef="#ctx0" brushRef="#br0">18355 17661 0,'25'0'84,"0"0"-68,25 0-15,-26 0 13,26 0-13,49 0 14,-24 0-8,24 0-6,0 0 13,-24 0-13,-1 0 14,0 0-14,-24 0 14,0 0-14,-1 0 13,1-25-13,-1 25 14,26 0-14,24 0 20,0 0-20,1 0 14,-26 0-14,-24 0 283,-26 0-283,1 0 14</inkml:trace>
    </iact:actionData>
  </iact:action>
  <iact:action type="add" startTime="332616">
    <iact:property name="dataType"/>
    <iact:actionData xml:id="d40">
      <inkml:trace xmlns:inkml="http://www.w3.org/2003/InkML" xml:id="stk40" contextRef="#ctx0" brushRef="#br0">21903 16594 0,'-25'-24'84,"0"24"-68,50 0-15,24 0 13,-24 0-7,0 24-6,25-24 14,24 25-14,0-25 13,1 0-13,-26 0 14,1 0-14,-25 25 283,0-25-268,-50 0-15,0 0 14</inkml:trace>
    </iact:actionData>
  </iact:action>
  <iact:action type="add" startTime="333663">
    <iact:property name="dataType"/>
    <iact:actionData xml:id="d41">
      <inkml:trace xmlns:inkml="http://www.w3.org/2003/InkML" xml:id="stk41" contextRef="#ctx0" brushRef="#br0">21605 16892 0,'49'0'147,"-24"0"-132,25 0-14,0 0 14,-1 0-9,1 0-5,-25 0 14,24 0 1,-24 0-15,25 0 13,-26 0 40,1 0-53,0 0 13,0 0-13,0 0 14,24 0 70,-24 0-70,0 0-14,0 0 14,-1 0 54,1 0-53,25 0-15,-1 0 13,1 0-13,-25 0 284,0 0-270</inkml:trace>
    </iact:actionData>
  </iact:action>
  <iact:action type="add" startTime="335673">
    <iact:property name="dataType"/>
    <iact:actionData xml:id="d42">
      <inkml:trace xmlns:inkml="http://www.w3.org/2003/InkML" xml:id="stk42" contextRef="#ctx0" brushRef="#br0">23664 15850 0,'-25'0'31,"0"0"-30,0 0 13,0 0-13,1 0 14,-26 0-8,25 0-6,-24 25 13,-1 0-13,0 0 14,26-25-14,-26 49 13,0-24-13,1-25 14,-1 50-14,1-26 14,24-24-14,25 50 20,-25-25-20,0 24 13,0 1-13,-24 24 14,24 1-14,25-25 14,-25 24-14,25 0 13,0 1-13,0-26 14,0 1-14,0 0 20,0-26 10,0 1-30,0 0 14,0 0-14,50 24 14,-1 26-14,1-50 17,0 49-10,-1-24-1,1-1-4,-1 26-2,1-26 14,49 26-14,25-1 14,0 1 0,25-1-14,0 0 14,0-49-8,-25 25-6,0-25 13,-25 24-13,-25-24 14,26 0-14,-1 24 13,25-49-13,0 25 14,25-25-14,49 0 14,25 0-14,25 0 13,25 0-13,-25 0 14,25 0-14,-25 0 13,-49 0-7,-50 0-6,-50 0 14,-25 0-14,1 0 13,-1-25-13,25-24 14,25-1-14,25 1 14,0-51 0,-50 26-14,25-25 14,-49 24-9,-1-24-5,-24 25 14,-1-1-14,-49 1 14,0-25-14,-25 24 13,1-24-13,-1 25 14,0-1-14,0 26 13,25-1-13,-25 0 14,-24 1-8,24-26-6,-25 1 13,-24 24-13,-1 1 14,1-1-14,-50-24 13,0 24-13,0-24 14,-25-1-14,50 26 14,25-1 0,-1 0-8,50 50-6,-24-24 13,-1 24-13,25 0 14,-49 0-14,-25-25 14,-25-25-14,-75 1 13,-24-1-13,0 25 14,-25 0-14,24 25 14,1 0-9,25 0-5,49 0 14,75 0-14,-1 25 13,25 25-13,-24-25 14,24-1-14,1 26 14,-26-25-14,26 0 13,-1-1-13,1 26 20,-26-25-20,50 24 14,-24-24-14,24 25 14,0-25-14,0 24 13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35FA-468D-4E32-89ED-E1AA6ACDB2F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A46B-2A01-4F3F-8F20-E15ED3113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96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35FA-468D-4E32-89ED-E1AA6ACDB2F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A46B-2A01-4F3F-8F20-E15ED3113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5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35FA-468D-4E32-89ED-E1AA6ACDB2F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A46B-2A01-4F3F-8F20-E15ED3113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38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35FA-468D-4E32-89ED-E1AA6ACDB2F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A46B-2A01-4F3F-8F20-E15ED3113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00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35FA-468D-4E32-89ED-E1AA6ACDB2F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A46B-2A01-4F3F-8F20-E15ED3113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57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35FA-468D-4E32-89ED-E1AA6ACDB2F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A46B-2A01-4F3F-8F20-E15ED3113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28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35FA-468D-4E32-89ED-E1AA6ACDB2F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A46B-2A01-4F3F-8F20-E15ED3113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99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35FA-468D-4E32-89ED-E1AA6ACDB2F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A46B-2A01-4F3F-8F20-E15ED3113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14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35FA-468D-4E32-89ED-E1AA6ACDB2F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A46B-2A01-4F3F-8F20-E15ED3113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17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35FA-468D-4E32-89ED-E1AA6ACDB2F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A46B-2A01-4F3F-8F20-E15ED3113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69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35FA-468D-4E32-89ED-E1AA6ACDB2F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A46B-2A01-4F3F-8F20-E15ED3113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22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C35FA-468D-4E32-89ED-E1AA6ACDB2FE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7A46B-2A01-4F3F-8F20-E15ED3113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70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11/relationships/inkAction" Target="../ink/inkAction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Výpočet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8"/>
    </mc:Choice>
    <mc:Fallback xmlns="">
      <p:transition spd="slow" advTm="15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03006" y="449142"/>
                <a:ext cx="4628074" cy="751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𝐼𝑃𝐷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HDP</m:t>
                          </m:r>
                          <m:r>
                            <m:rPr>
                              <m:sty m:val="p"/>
                            </m:rPr>
                            <a:rPr lang="cs-CZ" sz="2400" b="0" i="0" baseline="-2500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HDP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6" y="449142"/>
                <a:ext cx="4628074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082347" y="1639456"/>
            <a:ext cx="1687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smtClean="0"/>
              <a:t>*</a:t>
            </a:r>
            <a:r>
              <a:rPr lang="cs-CZ" sz="2400" i="1" dirty="0" err="1" smtClean="0"/>
              <a:t>HDP</a:t>
            </a:r>
            <a:r>
              <a:rPr lang="cs-CZ" sz="2400" i="1" baseline="-25000" dirty="0" err="1" smtClean="0"/>
              <a:t>r</a:t>
            </a:r>
            <a:endParaRPr lang="cs-CZ" sz="24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452993" y="425747"/>
                <a:ext cx="4628074" cy="7543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𝐼𝑃𝐷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 panose="02040503050406030204" pitchFamily="18" charset="0"/>
                            </a:rPr>
                            <m:t>HDP</m:t>
                          </m:r>
                          <m:r>
                            <m:rPr>
                              <m:sty m:val="p"/>
                            </m:rPr>
                            <a:rPr lang="cs-CZ" sz="2400" baseline="-250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∗100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HDP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993" y="425747"/>
                <a:ext cx="4628074" cy="7543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516949" y="4237743"/>
                <a:ext cx="7389940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𝐻𝐷𝑃</m:t>
                      </m:r>
                      <m:r>
                        <a:rPr lang="cs-CZ" sz="3600" b="0" i="1" baseline="-2500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600" b="0" i="0" smtClean="0">
                              <a:latin typeface="Cambria Math" panose="02040503050406030204" pitchFamily="18" charset="0"/>
                            </a:rPr>
                            <m:t>HDP</m:t>
                          </m:r>
                          <m:r>
                            <m:rPr>
                              <m:sty m:val="p"/>
                            </m:rPr>
                            <a:rPr lang="cs-CZ" sz="3600" b="0" i="0" baseline="-2500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600" b="0" i="0" smtClean="0">
                              <a:latin typeface="Cambria Math" panose="02040503050406030204" pitchFamily="18" charset="0"/>
                            </a:rPr>
                            <m:t>∗100</m:t>
                          </m:r>
                        </m:num>
                        <m:den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𝐼𝑃𝐷</m:t>
                          </m:r>
                        </m:den>
                      </m:f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949" y="4237743"/>
                <a:ext cx="7389940" cy="1037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9393135" y="3418036"/>
            <a:ext cx="1687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smtClean="0"/>
              <a:t>/IPD</a:t>
            </a:r>
            <a:endParaRPr lang="cs-CZ" sz="36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11061" y="5474986"/>
                <a:ext cx="7471286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𝐻𝐷𝑃𝑟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600" b="0" i="0" smtClean="0">
                              <a:latin typeface="Cambria Math" panose="02040503050406030204" pitchFamily="18" charset="0"/>
                            </a:rPr>
                            <m:t>3400∗100</m:t>
                          </m:r>
                        </m:num>
                        <m:den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340000</m:t>
                          </m:r>
                        </m:num>
                        <m:den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61" y="5474986"/>
                <a:ext cx="7471286" cy="10407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125680" y="5734286"/>
                <a:ext cx="5375403" cy="541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𝟑𝟒𝟎𝟎</m:t>
                      </m:r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cs-CZ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680" y="5734286"/>
                <a:ext cx="5375403" cy="5412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299522" y="479510"/>
                <a:ext cx="4628074" cy="7543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𝐼𝑃𝐷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HDP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∗100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HDP</m:t>
                              </m:r>
                              <m: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∗1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522" y="479510"/>
                <a:ext cx="4628074" cy="7543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260766" y="1730860"/>
                <a:ext cx="7389940" cy="575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</a:rPr>
                      <m:t>𝐼𝑃𝐷</m:t>
                    </m:r>
                    <m:r>
                      <a:rPr lang="cs-CZ" sz="240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𝐻𝐷𝑃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</a:rPr>
                          <m:t>HDP</m:t>
                        </m:r>
                        <m:r>
                          <m:rPr>
                            <m:sty m:val="p"/>
                          </m:rPr>
                          <a:rPr lang="cs-CZ" sz="2400" baseline="-250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∗100</m:t>
                        </m:r>
                      </m:num>
                      <m:den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sz="2400" b="0" i="0" smtClean="0">
                                <a:latin typeface="Cambria Math" panose="02040503050406030204" pitchFamily="18" charset="0"/>
                              </a:rPr>
                              <m:t>HDP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24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𝐻𝐷𝑃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cs-CZ" sz="2400">
                            <a:latin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cs-CZ" sz="2400" dirty="0" smtClean="0"/>
                  <a:t> </a:t>
                </a:r>
                <a:endParaRPr lang="cs-CZ" sz="2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66" y="1730860"/>
                <a:ext cx="7389940" cy="575735"/>
              </a:xfrm>
              <a:prstGeom prst="rect">
                <a:avLst/>
              </a:prstGeom>
              <a:blipFill>
                <a:blip r:embed="rId10"/>
                <a:stretch>
                  <a:fillRect t="-2128" b="-106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387377" y="2694892"/>
                <a:ext cx="7389940" cy="590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</a:rPr>
                      <m:t>𝐼𝑃𝐷</m:t>
                    </m:r>
                    <m:r>
                      <a:rPr lang="cs-CZ" sz="240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𝐻𝐷𝑃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</a:rPr>
                          <m:t>HDP</m:t>
                        </m:r>
                        <m:r>
                          <m:rPr>
                            <m:sty m:val="p"/>
                          </m:rPr>
                          <a:rPr lang="cs-CZ" sz="2400" baseline="-250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∗100 ∗ 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𝐻𝐷𝑃𝑟</m:t>
                            </m:r>
                          </m:e>
                          <m:sub/>
                        </m:sSub>
                      </m:num>
                      <m:den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𝐻𝐷𝑃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den>
                    </m:f>
                  </m:oMath>
                </a14:m>
                <a:r>
                  <a:rPr lang="cs-CZ" sz="2400" dirty="0" smtClean="0"/>
                  <a:t> </a:t>
                </a:r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377" y="2694892"/>
                <a:ext cx="7389940" cy="5902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224598" y="3537092"/>
                <a:ext cx="73899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𝐼𝑃𝐷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𝐻𝐷𝑃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 panose="02040503050406030204" pitchFamily="18" charset="0"/>
                        </a:rPr>
                        <m:t>HDP</m:t>
                      </m:r>
                      <m:r>
                        <m:rPr>
                          <m:sty m:val="p"/>
                        </m:rPr>
                        <a:rPr lang="cs-CZ" sz="2400" baseline="-2500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sz="24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98" y="3537092"/>
                <a:ext cx="7389940" cy="369332"/>
              </a:xfrm>
              <a:prstGeom prst="rect">
                <a:avLst/>
              </a:prstGeom>
              <a:blipFill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13">
            <p14:nvContentPartPr>
              <p14:cNvPr id="3" name="Rukopis 2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55440" y="294840"/>
              <a:ext cx="10171440" cy="6188400"/>
            </p14:xfrm>
          </p:contentPart>
        </mc:Choice>
        <mc:Fallback xmlns="">
          <p:pic>
            <p:nvPicPr>
              <p:cNvPr id="3" name="Rukopis 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6080" y="285480"/>
                <a:ext cx="10190160" cy="62071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2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240"/>
    </mc:Choice>
    <mc:Fallback xmlns="">
      <p:transition spd="slow" advTm="338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145</Words>
  <Application>Microsoft Office PowerPoint</Application>
  <PresentationFormat>Širokoúhlá obrazovka</PresentationFormat>
  <Paragraphs>12</Paragraphs>
  <Slides>2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Motiv Office</vt:lpstr>
      <vt:lpstr>Výpočet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Milka B</dc:creator>
  <cp:lastModifiedBy>Milka B</cp:lastModifiedBy>
  <cp:revision>11</cp:revision>
  <dcterms:created xsi:type="dcterms:W3CDTF">2020-03-24T17:18:08Z</dcterms:created>
  <dcterms:modified xsi:type="dcterms:W3CDTF">2020-04-14T15:22:35Z</dcterms:modified>
</cp:coreProperties>
</file>