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Moderní směry v architektuře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6552728" cy="3960440"/>
          </a:xfrm>
        </p:spPr>
        <p:txBody>
          <a:bodyPr>
            <a:normAutofit fontScale="92500"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Individualistická moderna a 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kubismus</a:t>
            </a:r>
          </a:p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Konstruktivismus</a:t>
            </a:r>
          </a:p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Funkcionalismus</a:t>
            </a:r>
          </a:p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Období po 2.světové 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válce</a:t>
            </a:r>
          </a:p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Moderna 2.pol. 20.stol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Postmoderna </a:t>
            </a:r>
            <a:endParaRPr lang="cs-C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Destruktivismus</a:t>
            </a:r>
            <a:endParaRPr lang="cs-C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Období po 2.světové válce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obvodový plášť se začal používat hliník a </a:t>
            </a:r>
            <a:r>
              <a:rPr lang="cs-CZ" dirty="0" smtClean="0"/>
              <a:t>sklo</a:t>
            </a:r>
            <a:endParaRPr lang="cs-CZ" dirty="0" smtClean="0"/>
          </a:p>
          <a:p>
            <a:r>
              <a:rPr lang="cs-CZ" dirty="0" smtClean="0"/>
              <a:t>Ve východní Evropě se v 50.letech vlivem architektury Sovětského svazu začal používat styl zvaný </a:t>
            </a:r>
            <a:r>
              <a:rPr lang="cs-CZ" b="1" dirty="0" smtClean="0"/>
              <a:t>„</a:t>
            </a:r>
            <a:r>
              <a:rPr lang="cs-CZ" b="1" u="sng" dirty="0" smtClean="0"/>
              <a:t>socialistický realismus</a:t>
            </a:r>
            <a:r>
              <a:rPr lang="cs-CZ" b="1" dirty="0" smtClean="0"/>
              <a:t>“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o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20688"/>
            <a:ext cx="7660626" cy="5085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Moderna 2.pol. 20.stol.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Několik směrů:</a:t>
            </a:r>
          </a:p>
          <a:p>
            <a:pPr lvl="1"/>
            <a:r>
              <a:rPr lang="cs-CZ" u="sng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cs-CZ" u="sng" dirty="0" smtClean="0">
                <a:latin typeface="Arial" pitchFamily="34" charset="0"/>
                <a:cs typeface="Arial" pitchFamily="34" charset="0"/>
              </a:rPr>
              <a:t>. styl organický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- stavby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jsou dobře zasazeny do přírody využívá především skandinávská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architektura</a:t>
            </a:r>
          </a:p>
          <a:p>
            <a:pPr lvl="1"/>
            <a:r>
              <a:rPr lang="cs-CZ" u="sng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u="sng" dirty="0" smtClean="0">
                <a:latin typeface="Arial" pitchFamily="34" charset="0"/>
                <a:cs typeface="Arial" pitchFamily="34" charset="0"/>
              </a:rPr>
              <a:t>. styl plastický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- stavba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je vytvořena sochařským způsobem např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 Opera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v 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Sydney</a:t>
            </a:r>
          </a:p>
          <a:p>
            <a:pPr lvl="1"/>
            <a:r>
              <a:rPr lang="cs-CZ" u="sng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cs-CZ" u="sng" dirty="0" smtClean="0">
                <a:latin typeface="Arial" pitchFamily="34" charset="0"/>
                <a:cs typeface="Arial" pitchFamily="34" charset="0"/>
              </a:rPr>
              <a:t>. styl </a:t>
            </a:r>
            <a:r>
              <a:rPr lang="cs-CZ" u="sng" dirty="0" err="1" smtClean="0">
                <a:latin typeface="Arial" pitchFamily="34" charset="0"/>
                <a:cs typeface="Arial" pitchFamily="34" charset="0"/>
              </a:rPr>
              <a:t>brutalistní</a:t>
            </a:r>
            <a:r>
              <a:rPr lang="cs-CZ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- používá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velké plochy pohledového betonu nebo např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 keramického obkladu</a:t>
            </a:r>
          </a:p>
          <a:p>
            <a:pPr lvl="1"/>
            <a:r>
              <a:rPr lang="cs-CZ" u="sng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cs-CZ" u="sng" dirty="0" smtClean="0">
                <a:latin typeface="Arial" pitchFamily="34" charset="0"/>
                <a:cs typeface="Arial" pitchFamily="34" charset="0"/>
              </a:rPr>
              <a:t>. styl </a:t>
            </a:r>
            <a:r>
              <a:rPr lang="cs-CZ" u="sng" dirty="0" smtClean="0">
                <a:latin typeface="Arial" pitchFamily="34" charset="0"/>
                <a:cs typeface="Arial" pitchFamily="34" charset="0"/>
              </a:rPr>
              <a:t>moderního </a:t>
            </a:r>
            <a:r>
              <a:rPr lang="cs-CZ" u="sng" dirty="0" smtClean="0">
                <a:latin typeface="Arial" pitchFamily="34" charset="0"/>
                <a:cs typeface="Arial" pitchFamily="34" charset="0"/>
              </a:rPr>
              <a:t>klasicismu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- nebo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jinak styl kostra a kůže, kde je skeletová konstrukce obalena lehkým pláštěm na bázi kovů a skla např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 řada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administrativních a hotelových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staveb</a:t>
            </a:r>
          </a:p>
          <a:p>
            <a:pPr lvl="1"/>
            <a:r>
              <a:rPr lang="cs-CZ" b="1" dirty="0" smtClean="0">
                <a:latin typeface="Arial" pitchFamily="34" charset="0"/>
                <a:cs typeface="Arial" pitchFamily="34" charset="0"/>
              </a:rPr>
              <a:t>Moderna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 70.letech kritizována za jednotvárnost a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stereotyp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cs-CZ" dirty="0" smtClean="0"/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800px-Sydney_Opera_House_Sai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48680"/>
            <a:ext cx="7946962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/>
        </p:nvSpPr>
        <p:spPr>
          <a:xfrm>
            <a:off x="1115616" y="5877272"/>
            <a:ext cx="3096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Opera v Sydney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800px-IntercontinentalPraha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32656"/>
            <a:ext cx="7416824" cy="5929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Postmoderna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Jako nový styl se objevila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postmoderna“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která zdůrazňuje individualitu stavby např. ČKD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Praha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Dalším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stylem 70. a 80.let 20.stol. je styl „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High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Tech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“ - vyznačoval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se speciálními konstrukčními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řešeními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Vně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byly mnohdy umístěny i komunikace (schodiště, výtahy, eskalátory, vzduchotechnika). Konstrukční prvky byly většinou ocelové nebo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nerezové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>
                <a:latin typeface="Arial" pitchFamily="34" charset="0"/>
                <a:cs typeface="Arial" pitchFamily="34" charset="0"/>
              </a:rPr>
              <a:t>Destruktivismus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Styl zvaný „dekonstruktivismus“ se objevuje v 80. a 90.letech 20.stol.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oužívá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šikmé a zakřivené tvary např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 Tančící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dům v Praze. V inženýrských stavbách mostů, tunelů a silnic bylo ve 2.pol.20.stol.dosaženo obrovského pokroku v konstrukci a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technologii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Jedním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z nejvýznamnějších mostů je most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Oresund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který spojuje Dánsko se Švédskem,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Kodaň -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Malmo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v délce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18km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Významný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je také most přes Nuselské údolí v Praze. Je vybudován z předpjatého betonu. Také vybudováním metra vypovídá o kvalitě našich inženýrských staveb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M130b249dbc_Tancici_dum_2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04664"/>
            <a:ext cx="7397764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ovéPole 2"/>
          <p:cNvSpPr txBox="1"/>
          <p:nvPr/>
        </p:nvSpPr>
        <p:spPr>
          <a:xfrm>
            <a:off x="1115616" y="6021288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Tančící dům v Praze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Individualistická moderna a kubismus (1905 - 1915)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Hledaly se nové cesty v architektuře, ale i v umění. Střídáním různých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materiálů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Kubismus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byl dalším hledajícím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stylem -vycházel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z malířského stylu, který převáděl přírodní tvary do tvarů geometrických. Např. v interiéru nábytek do jehlanů, krystalů, šikmých prostupujících se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ploch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09973-gallery1-swse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08720"/>
            <a:ext cx="8551862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ovéPole 2"/>
          <p:cNvSpPr txBox="1"/>
          <p:nvPr/>
        </p:nvSpPr>
        <p:spPr>
          <a:xfrm>
            <a:off x="683568" y="6021288"/>
            <a:ext cx="29523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Dům U Černé madony v 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Praze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Konstruktivismus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Vývoj stavitelství a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architektury přerušen 1.sv. válkou, zajímavý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vývoj architektury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 SSSR po revoluci 1917, kde se stavělo velmi avantgardně ve stylu „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konstruktivismu“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Svislou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nosnou konstrukci těchto staveb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tvořily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cihelné zdi,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stropy železobetonové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monolitické a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fasáda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vertikálně členěna např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 ČVUT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Sovětský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konstruktivismus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ve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svém vývoji přerušen v souvislosti s usnesením komunistického vedení a nastalo období „socialistického realismu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“, jež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se opět vracelo k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historii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onstruktivismus - so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32656"/>
            <a:ext cx="443865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Funkcionalismus (1923 – 1939)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Železobeton umožňoval použití nových konstrukčních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systémů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Postupně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převažoval požadavek dokonalé funkce vedoucí k tvarovému zjednodušení a k ekonomice konstrukcí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Funkcionalismus (1923 – 1939)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Pokrokoví architekti odvodili pět bodů funkcionalistické architektury: 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1.dům má volné sloupové přízemí,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2.plochá střecha se zahradou, 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3.volný půdorys díky skeletovému systému, 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4.volné průčelí bez nosné konstrukce, 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5. horizontální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okno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Stavba jednoduchá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funkční, bez přidaných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ozdob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Stavby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té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doby -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u nás obchodní dům Labuť, Veletržní palác, filmové ateliéry na Barrandově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ila-labut-praha-19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32656"/>
            <a:ext cx="4536504" cy="610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Období po 2.světové válce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Prvořadým úkolem po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2.svět.válce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obnova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válkou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zničených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měst - hromadná výstavba bytů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Stavělo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se zpočátku klasickým způsobem z cihel, dokonce i z 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rozvalin,nemožné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dosáhnout dostatečného počtu bytů,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proto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se začalo přecházet na stavění z větších dílců – bloků a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panelů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Stavěla se celá města např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 OV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Poruba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Havířov a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Karviná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Rozvíjely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se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montované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skelety z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železobetonu, oceli, výška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staveb se zvětšovala, začaly se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stavět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v 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západní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Evropě mrakodrapy amerického typu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290</Words>
  <Application>Microsoft Office PowerPoint</Application>
  <PresentationFormat>Předvádění na obrazovce (4:3)</PresentationFormat>
  <Paragraphs>56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Moderní směry v architektuře</vt:lpstr>
      <vt:lpstr>Individualistická moderna a kubismus (1905 - 1915)</vt:lpstr>
      <vt:lpstr>Snímek 3</vt:lpstr>
      <vt:lpstr>Konstruktivismus</vt:lpstr>
      <vt:lpstr>Snímek 5</vt:lpstr>
      <vt:lpstr>Funkcionalismus (1923 – 1939)</vt:lpstr>
      <vt:lpstr>Funkcionalismus (1923 – 1939)</vt:lpstr>
      <vt:lpstr>Snímek 8</vt:lpstr>
      <vt:lpstr>Období po 2.světové válce</vt:lpstr>
      <vt:lpstr>Období po 2.světové válce</vt:lpstr>
      <vt:lpstr>Snímek 11</vt:lpstr>
      <vt:lpstr>Moderna 2.pol. 20.stol.</vt:lpstr>
      <vt:lpstr>Snímek 13</vt:lpstr>
      <vt:lpstr>Snímek 14</vt:lpstr>
      <vt:lpstr>Postmoderna </vt:lpstr>
      <vt:lpstr>Destruktivismus </vt:lpstr>
      <vt:lpstr>Snímek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Moderní směry v architektuře</dc:title>
  <cp:lastModifiedBy>Valued Acer Customer</cp:lastModifiedBy>
  <cp:revision>3</cp:revision>
  <dcterms:modified xsi:type="dcterms:W3CDTF">2013-05-16T11:57:12Z</dcterms:modified>
</cp:coreProperties>
</file>