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5"/>
  </p:notesMasterIdLst>
  <p:sldIdLst>
    <p:sldId id="28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5B902-A8C9-41F3-BCEC-321AB1436534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E6517-E5C8-4DD6-AD93-DFFCF77D5A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80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67C52FC-570C-4884-ADC2-631328C8B7A8}" type="slidenum">
              <a:rPr lang="cs-CZ" altLang="sk-SK">
                <a:solidFill>
                  <a:prstClr val="black"/>
                </a:solidFill>
              </a:rPr>
              <a:pPr/>
              <a:t>14</a:t>
            </a:fld>
            <a:endParaRPr lang="cs-CZ" altLang="sk-SK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k-SK" altLang="sk-SK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B4A31B-2940-4AA4-9ECA-3B483D910091}" type="slidenum">
              <a:rPr lang="cs-CZ" altLang="sk-SK">
                <a:solidFill>
                  <a:srgbClr val="000000"/>
                </a:solidFill>
              </a:rPr>
              <a:pPr/>
              <a:t>20</a:t>
            </a:fld>
            <a:endParaRPr lang="cs-CZ" altLang="sk-SK">
              <a:solidFill>
                <a:srgbClr val="000000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k-SK" altLang="sk-SK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4C987AB-15DB-4208-9373-F75C2B1A066E}" type="slidenum">
              <a:rPr lang="cs-CZ" altLang="sk-SK">
                <a:solidFill>
                  <a:srgbClr val="000000"/>
                </a:solidFill>
              </a:rPr>
              <a:pPr/>
              <a:t>25</a:t>
            </a:fld>
            <a:endParaRPr lang="cs-CZ" altLang="sk-SK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k-SK" altLang="sk-SK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8433A64-693F-412A-871F-FD7251AE4611}" type="slidenum">
              <a:rPr lang="cs-CZ" altLang="sk-SK">
                <a:solidFill>
                  <a:prstClr val="black"/>
                </a:solidFill>
              </a:rPr>
              <a:pPr/>
              <a:t>26</a:t>
            </a:fld>
            <a:endParaRPr lang="cs-CZ" altLang="sk-SK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k-SK" altLang="sk-S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 smtClean="0"/>
              <a:t>Kliknite sem a upravte štýl predlohy nadpisov.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8EDE8-A012-42EF-A5CC-9D3585588AC1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16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3775A-1E93-403C-8B57-31A8FCFC7294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6669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D8B27-4EA9-454F-AD7E-2C3C959B285F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4869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32BB7-B69E-456F-8CC7-E93DCA0D5328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57398271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624B6-5994-4E31-A0D1-067320E15EEA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16719333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2354F-C917-41A7-92B2-4073E9BF4ED0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19085333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B80F8-5A17-4539-978E-7E23500E89DF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76673878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732DC-56A2-4374-B330-78EB3B6CA89A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38624114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DC7FA-EC93-4942-BFD2-E666D45E9880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39235045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F0AA5-C966-4893-A809-8934098F6AF8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23597663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CDA40-1397-4547-9280-5571CCA7FA4C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38343037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982955-E07E-44B4-BD5B-CF5D4244BEA9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2032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8A8A0-FCCB-4263-807F-963192EA2038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83296252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9E8B1-C943-4E94-8BBD-2D3A9F008D61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281907885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E4C66-A321-42D6-BD72-1C7F5BA21060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93863184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03CEB-916E-4BA8-A08F-ED7704566C06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067841295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2EA54-BED3-47EC-B513-40368440196D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27775473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57FFC-A478-4DB5-919A-2F7EEEB12C31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03230086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9427A-004D-46A1-9195-11993A4EB3A5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478041096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92F9D-FB55-4D05-BC5F-1C035598ED4C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400192455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8A677-6451-4DDD-97C4-50A8C0E5F4D5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3903962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3D3C4-4348-4668-AB57-F6B7CAF73B78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13900914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5CF42-C1A5-4F74-BF11-A8077D32F6CD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1681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794BE-37B5-4819-9C68-921CF3887502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97492008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7C619-C657-41AE-89AD-A4E95C618DFC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81678872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F5BAF-2606-4221-8250-1CEA84C00900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062303691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EFF28-A8F5-4249-AA16-910738463A4C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57297744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4ED15A-58C6-4E73-B720-8788BD70B8F4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0261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2E6953-3C53-47A9-81CE-A885BD87E64F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5536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600AE-5AA9-4992-AEBF-9D486009FE40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5697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86B49-D4FE-42B0-9670-933B7787E879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8988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04E9B-542D-418E-8F73-F54BC449BE94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9039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AF71D-F609-429A-9CCE-123FC762EC35}" type="slidenum">
              <a:rPr lang="en-US" altLang="sk-SK">
                <a:solidFill>
                  <a:srgbClr val="FFFFFF"/>
                </a:solidFill>
              </a:rPr>
              <a:pPr/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341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 smtClean="0"/>
              <a:t>Kliknite sem a upravte štýly predlohy textu.</a:t>
            </a:r>
          </a:p>
          <a:p>
            <a:pPr lvl="1"/>
            <a:r>
              <a:rPr lang="en-US" altLang="sk-SK" smtClean="0"/>
              <a:t>Druhá úroveň</a:t>
            </a:r>
          </a:p>
          <a:p>
            <a:pPr lvl="2"/>
            <a:r>
              <a:rPr lang="en-US" altLang="sk-SK" smtClean="0"/>
              <a:t>Tretia úroveň</a:t>
            </a:r>
          </a:p>
          <a:p>
            <a:pPr lvl="3"/>
            <a:r>
              <a:rPr lang="en-US" altLang="sk-SK" smtClean="0"/>
              <a:t>Štvrtá úroveň</a:t>
            </a:r>
          </a:p>
          <a:p>
            <a:pPr lvl="4"/>
            <a:r>
              <a:rPr lang="en-US" alt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73881F-5592-4C84-9979-96599A90700E}" type="slidenum">
              <a:rPr lang="en-US" altLang="sk-SK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244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štýly predlohy textu.</a:t>
            </a:r>
          </a:p>
          <a:p>
            <a:pPr lvl="1"/>
            <a:r>
              <a:rPr lang="cs-CZ" altLang="sk-SK" smtClean="0"/>
              <a:t>Druhá úroveň</a:t>
            </a:r>
          </a:p>
          <a:p>
            <a:pPr lvl="2"/>
            <a:r>
              <a:rPr lang="cs-CZ" altLang="sk-SK" smtClean="0"/>
              <a:t>Tretia úroveň</a:t>
            </a:r>
          </a:p>
          <a:p>
            <a:pPr lvl="3"/>
            <a:r>
              <a:rPr lang="cs-CZ" altLang="sk-SK" smtClean="0"/>
              <a:t>Štvrtá úroveň</a:t>
            </a:r>
          </a:p>
          <a:p>
            <a:pPr lvl="4"/>
            <a:r>
              <a:rPr lang="cs-CZ" alt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F7E7F5-F88D-4459-9B7A-8F6D6BDBDDFC}" type="slidenum">
              <a:rPr lang="cs-CZ" alt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sk-SK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štýly predlohy textu.</a:t>
            </a:r>
          </a:p>
          <a:p>
            <a:pPr lvl="1"/>
            <a:r>
              <a:rPr lang="cs-CZ" altLang="sk-SK" smtClean="0"/>
              <a:t>Druhá úroveň</a:t>
            </a:r>
          </a:p>
          <a:p>
            <a:pPr lvl="2"/>
            <a:r>
              <a:rPr lang="cs-CZ" altLang="sk-SK" smtClean="0"/>
              <a:t>Tretia úroveň</a:t>
            </a:r>
          </a:p>
          <a:p>
            <a:pPr lvl="3"/>
            <a:r>
              <a:rPr lang="cs-CZ" altLang="sk-SK" smtClean="0"/>
              <a:t>Štvrtá úroveň</a:t>
            </a:r>
          </a:p>
          <a:p>
            <a:pPr lvl="4"/>
            <a:r>
              <a:rPr lang="cs-CZ" alt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AD40CB-BC82-4E37-9E59-A1B5BDBB5A0F}" type="slidenum">
              <a:rPr lang="cs-CZ" alt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sk-SK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3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hyperlink" Target="http://upload.wikimedia.org/wikipedia/commons/d/da/Satellite_image_of_New_Zealand_in_December_2002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3.png"/><Relationship Id="rId2" Type="http://schemas.openxmlformats.org/officeDocument/2006/relationships/audio" Target="../media/media3.wav"/><Relationship Id="rId16" Type="http://schemas.openxmlformats.org/officeDocument/2006/relationships/image" Target="../media/image16.png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71800" y="1124744"/>
            <a:ext cx="4802733" cy="1470025"/>
          </a:xfrm>
        </p:spPr>
        <p:txBody>
          <a:bodyPr/>
          <a:lstStyle/>
          <a:p>
            <a:r>
              <a:rPr lang="sk-SK" sz="2400" b="1" dirty="0" smtClean="0">
                <a:solidFill>
                  <a:srgbClr val="FFFF00"/>
                </a:solidFill>
              </a:rPr>
              <a:t>Geografia cestovného ruchu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27784" y="3284984"/>
            <a:ext cx="6192688" cy="1752600"/>
          </a:xfrm>
        </p:spPr>
        <p:txBody>
          <a:bodyPr/>
          <a:lstStyle/>
          <a:p>
            <a:r>
              <a:rPr lang="sk-SK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Austrália a Oceánia</a:t>
            </a:r>
            <a:endParaRPr lang="cs-CZ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84895"/>
      </p:ext>
    </p:extLst>
  </p:cSld>
  <p:clrMapOvr>
    <a:masterClrMapping/>
  </p:clrMapOvr>
  <p:transition spd="med" advTm="542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Landing or Take-off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569325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31426"/>
      </p:ext>
    </p:extLst>
  </p:cSld>
  <p:clrMapOvr>
    <a:masterClrMapping/>
  </p:clrMapOvr>
  <p:transition spd="med" advTm="798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Australia_klok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77850"/>
            <a:ext cx="8351837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76967"/>
      </p:ext>
    </p:extLst>
  </p:cSld>
  <p:clrMapOvr>
    <a:masterClrMapping/>
  </p:clrMapOvr>
  <p:transition spd="med" advTm="548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549275"/>
            <a:ext cx="7108825" cy="1143000"/>
          </a:xfrm>
        </p:spPr>
        <p:txBody>
          <a:bodyPr/>
          <a:lstStyle/>
          <a:p>
            <a:pPr eaLnBrk="1" hangingPunct="1">
              <a:defRPr/>
            </a:pPr>
            <a:r>
              <a:rPr lang="sk-SK" sz="36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Nový Zéland a ostrovy Oceánie</a:t>
            </a:r>
            <a:endParaRPr lang="cs-CZ" sz="3600" b="1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1989138"/>
            <a:ext cx="6326188" cy="4525962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Zlá komunikačná dostupnosť</a:t>
            </a:r>
          </a:p>
          <a:p>
            <a:pPr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Mimoriadne vysoký prírodný potenciál </a:t>
            </a:r>
          </a:p>
          <a:p>
            <a:pPr lvl="2"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vodstvo</a:t>
            </a:r>
          </a:p>
          <a:p>
            <a:pPr lvl="2"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reliéf</a:t>
            </a:r>
          </a:p>
          <a:p>
            <a:pPr lvl="2"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rastlinstvo a živočíšstvo</a:t>
            </a:r>
          </a:p>
          <a:p>
            <a:pPr lvl="2"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podnebie</a:t>
            </a:r>
          </a:p>
          <a:p>
            <a:pPr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Vysoká koncentrácia atraktivít na malej ploche</a:t>
            </a:r>
          </a:p>
          <a:p>
            <a:pPr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Málo historických pamiatok</a:t>
            </a:r>
            <a:endParaRPr lang="cs-CZ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757693"/>
      </p:ext>
    </p:extLst>
  </p:cSld>
  <p:clrMapOvr>
    <a:masterClrMapping/>
  </p:clrMapOvr>
  <p:transition spd="med" advTm="2894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úbor:Satellite image of New Zealand in December 200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458628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85761"/>
      </p:ext>
    </p:extLst>
  </p:cSld>
  <p:clrMapOvr>
    <a:masterClrMapping/>
  </p:clrMapOvr>
  <p:transition spd="med" advTm="1609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Auckland_vez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56638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7478"/>
      </p:ext>
    </p:extLst>
  </p:cSld>
  <p:clrMapOvr>
    <a:masterClrMapping/>
  </p:clrMapOvr>
  <p:transition spd="med" advTm="329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Auckland_z_ve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280400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38283"/>
      </p:ext>
    </p:extLst>
  </p:cSld>
  <p:clrMapOvr>
    <a:masterClrMapping/>
  </p:clrMapOvr>
  <p:transition spd="med" advTm="222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Tongariro_kam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93750"/>
            <a:ext cx="78486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22196"/>
      </p:ext>
    </p:extLst>
  </p:cSld>
  <p:clrMapOvr>
    <a:masterClrMapping/>
  </p:clrMapOvr>
  <p:transition spd="med" advTm="405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Maorsky_moti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68325"/>
            <a:ext cx="82804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42748"/>
      </p:ext>
    </p:extLst>
  </p:cSld>
  <p:clrMapOvr>
    <a:masterClrMapping/>
  </p:clrMapOvr>
  <p:transition spd="med" advTm="339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Gejzi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82804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55053"/>
      </p:ext>
    </p:extLst>
  </p:cSld>
  <p:clrMapOvr>
    <a:masterClrMapping/>
  </p:clrMapOvr>
  <p:transition spd="med" advTm="475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Pancakes_roc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5888"/>
            <a:ext cx="4554538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4876"/>
      </p:ext>
    </p:extLst>
  </p:cSld>
  <p:clrMapOvr>
    <a:masterClrMapping/>
  </p:clrMapOvr>
  <p:transition spd="med" advTm="234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549275"/>
            <a:ext cx="6316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sk-SK" sz="36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Austália</a:t>
            </a:r>
            <a:endParaRPr lang="cs-CZ" sz="3600" b="1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1989138"/>
            <a:ext cx="6326188" cy="4525962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Zlá komunikačná dostupnosť</a:t>
            </a:r>
          </a:p>
          <a:p>
            <a:pPr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Pomerne vysoký prírodný potenciál </a:t>
            </a:r>
          </a:p>
          <a:p>
            <a:pPr lvl="2"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vodstvo</a:t>
            </a:r>
          </a:p>
          <a:p>
            <a:pPr lvl="2"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reliéf</a:t>
            </a:r>
          </a:p>
          <a:p>
            <a:pPr lvl="2"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rastlinstvo a živočíšstvo</a:t>
            </a:r>
          </a:p>
          <a:p>
            <a:pPr lvl="2"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podnebie</a:t>
            </a:r>
          </a:p>
          <a:p>
            <a:pPr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Veľké vzdialenosti, zlá dostupnosť medzi destináciami</a:t>
            </a:r>
          </a:p>
          <a:p>
            <a:pPr eaLnBrk="1" hangingPunct="1">
              <a:buClr>
                <a:srgbClr val="FFFF00"/>
              </a:buClr>
              <a:defRPr/>
            </a:pPr>
            <a:r>
              <a:rPr lang="sk-SK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Absencia historických pamiatok</a:t>
            </a:r>
            <a:endParaRPr lang="cs-CZ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944452"/>
      </p:ext>
    </p:extLst>
  </p:cSld>
  <p:clrMapOvr>
    <a:masterClrMapping/>
  </p:clrMapOvr>
  <p:transition spd="med" advTm="3637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Ladovec_zdialk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15888"/>
            <a:ext cx="4346575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7353"/>
      </p:ext>
    </p:extLst>
  </p:cSld>
  <p:clrMapOvr>
    <a:masterClrMapping/>
  </p:clrMapOvr>
  <p:transition spd="med" advTm="235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Mt_Cook_sever_leps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82089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93232"/>
      </p:ext>
    </p:extLst>
  </p:cSld>
  <p:clrMapOvr>
    <a:masterClrMapping/>
  </p:clrMapOvr>
  <p:transition spd="med" advTm="301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Vodopad_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149225"/>
            <a:ext cx="4386262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2569"/>
      </p:ext>
    </p:extLst>
  </p:cSld>
  <p:clrMapOvr>
    <a:masterClrMapping/>
  </p:clrMapOvr>
  <p:transition spd="med" advTm="287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jord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93713"/>
            <a:ext cx="80645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8129"/>
      </p:ext>
    </p:extLst>
  </p:cSld>
  <p:clrMapOvr>
    <a:masterClrMapping/>
  </p:clrMapOvr>
  <p:transition spd="med" advTm="713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Jazero_s_MtCo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424862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56251"/>
      </p:ext>
    </p:extLst>
  </p:cSld>
  <p:clrMapOvr>
    <a:masterClrMapping/>
  </p:clrMapOvr>
  <p:transition spd="med" advTm="185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Nuget_poin_wa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81121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56805"/>
      </p:ext>
    </p:extLst>
  </p:cSld>
  <p:clrMapOvr>
    <a:masterClrMapping/>
  </p:clrMapOvr>
  <p:transition spd="med" advTm="190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Plaz_zho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836613"/>
            <a:ext cx="7239000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06398"/>
      </p:ext>
    </p:extLst>
  </p:cSld>
  <p:clrMapOvr>
    <a:masterClrMapping/>
  </p:clrMapOvr>
  <p:transition spd="med" advTm="247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astway Resort From Monkey R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96738"/>
      </p:ext>
    </p:extLst>
  </p:cSld>
  <p:clrMapOvr>
    <a:masterClrMapping/>
  </p:clrMapOvr>
  <p:transition spd="med" advTm="560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Anchor at Vanuat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785225" cy="5611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61720"/>
      </p:ext>
    </p:extLst>
  </p:cSld>
  <p:clrMapOvr>
    <a:masterClrMapping/>
  </p:clrMapOvr>
  <p:transition spd="med" advTm="276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Waikiki Beach - Waikiki Beach, Hawa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6250"/>
            <a:ext cx="7620000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16052"/>
      </p:ext>
    </p:extLst>
  </p:cSld>
  <p:clrMapOvr>
    <a:masterClrMapping/>
  </p:clrMapOvr>
  <p:transition spd="med" advTm="482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5"/>
          <p:cNvGrpSpPr>
            <a:grpSpLocks noChangeAspect="1"/>
          </p:cNvGrpSpPr>
          <p:nvPr/>
        </p:nvGrpSpPr>
        <p:grpSpPr bwMode="auto">
          <a:xfrm>
            <a:off x="163513" y="225425"/>
            <a:ext cx="8801100" cy="6443663"/>
            <a:chOff x="103" y="142"/>
            <a:chExt cx="5544" cy="4059"/>
          </a:xfrm>
        </p:grpSpPr>
        <p:sp>
          <p:nvSpPr>
            <p:cNvPr id="98307" name="AutoShape 4"/>
            <p:cNvSpPr>
              <a:spLocks noChangeAspect="1" noChangeArrowheads="1" noTextEdit="1"/>
            </p:cNvSpPr>
            <p:nvPr/>
          </p:nvSpPr>
          <p:spPr bwMode="auto">
            <a:xfrm>
              <a:off x="103" y="142"/>
              <a:ext cx="5544" cy="405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</a:endParaRPr>
            </a:p>
          </p:txBody>
        </p:sp>
        <p:pic>
          <p:nvPicPr>
            <p:cNvPr id="9830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142"/>
              <a:ext cx="55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09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469"/>
              <a:ext cx="55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796"/>
              <a:ext cx="55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1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1124"/>
              <a:ext cx="55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2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1451"/>
              <a:ext cx="55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3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1778"/>
              <a:ext cx="55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4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105"/>
              <a:ext cx="55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5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433"/>
              <a:ext cx="55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6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760"/>
              <a:ext cx="55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7" name="Picture 1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3087"/>
              <a:ext cx="55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8" name="Picture 1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3414"/>
              <a:ext cx="55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9" name="Picture 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3742"/>
              <a:ext cx="55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20" name="Picture 1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4069"/>
              <a:ext cx="554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86924"/>
      </p:ext>
    </p:extLst>
  </p:cSld>
  <p:clrMapOvr>
    <a:masterClrMapping/>
  </p:clrMapOvr>
  <p:transition spd="med" advTm="3117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aleakala - Maui, Hawa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8424862" cy="524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68721"/>
      </p:ext>
    </p:extLst>
  </p:cSld>
  <p:clrMapOvr>
    <a:masterClrMapping/>
  </p:clrMapOvr>
  <p:transition spd="med" advTm="688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92080" y="558924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C000"/>
                </a:solidFill>
              </a:rPr>
              <a:t>Ďakujem za pozornosť</a:t>
            </a: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82234"/>
      </p:ext>
    </p:extLst>
  </p:cSld>
  <p:clrMapOvr>
    <a:masterClrMapping/>
  </p:clrMapOvr>
  <p:transition spd="med" advTm="58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ydney 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7325"/>
            <a:ext cx="8353425" cy="6265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54206"/>
      </p:ext>
    </p:extLst>
  </p:cSld>
  <p:clrMapOvr>
    <a:masterClrMapping/>
  </p:clrMapOvr>
  <p:transition spd="med" advTm="671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ydney 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6538"/>
            <a:ext cx="8351837" cy="626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36996"/>
      </p:ext>
    </p:extLst>
  </p:cSld>
  <p:clrMapOvr>
    <a:masterClrMapping/>
  </p:clrMapOvr>
  <p:transition spd="med" advTm="622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ity Ligh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3063"/>
            <a:ext cx="8497888" cy="5884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62340"/>
      </p:ext>
    </p:extLst>
  </p:cSld>
  <p:clrMapOvr>
    <a:masterClrMapping/>
  </p:clrMapOvr>
  <p:transition spd="med" advTm="544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Australia_reef_I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569325" cy="5713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26595"/>
      </p:ext>
    </p:extLst>
  </p:cSld>
  <p:clrMapOvr>
    <a:masterClrMapping/>
  </p:clrMapOvr>
  <p:transition spd="med" advTm="499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Australia_reef_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49288"/>
            <a:ext cx="8353425" cy="556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18565"/>
      </p:ext>
    </p:extLst>
  </p:cSld>
  <p:clrMapOvr>
    <a:masterClrMapping/>
  </p:clrMapOvr>
  <p:transition spd="med" advTm="300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Green Island - Great Barrier Re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4650"/>
            <a:ext cx="8569325" cy="570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13222"/>
      </p:ext>
    </p:extLst>
  </p:cSld>
  <p:clrMapOvr>
    <a:masterClrMapping/>
  </p:clrMapOvr>
  <p:transition spd="med" advTm="344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34.6|164.4|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8|4.4|135.3|25.4"/>
</p:tagLst>
</file>

<file path=ppt/theme/theme1.xml><?xml version="1.0" encoding="utf-8"?>
<a:theme xmlns:a="http://schemas.openxmlformats.org/drawingml/2006/main" name="0800_slide">
  <a:themeElements>
    <a:clrScheme name="0800_slide 2">
      <a:dk1>
        <a:srgbClr val="000000"/>
      </a:dk1>
      <a:lt1>
        <a:srgbClr val="FFFFFF"/>
      </a:lt1>
      <a:dk2>
        <a:srgbClr val="0063A7"/>
      </a:dk2>
      <a:lt2>
        <a:srgbClr val="FFFFFF"/>
      </a:lt2>
      <a:accent1>
        <a:srgbClr val="00CC8D"/>
      </a:accent1>
      <a:accent2>
        <a:srgbClr val="1AA1FF"/>
      </a:accent2>
      <a:accent3>
        <a:srgbClr val="AAB7D0"/>
      </a:accent3>
      <a:accent4>
        <a:srgbClr val="DADADA"/>
      </a:accent4>
      <a:accent5>
        <a:srgbClr val="AAE2C5"/>
      </a:accent5>
      <a:accent6>
        <a:srgbClr val="1691E7"/>
      </a:accent6>
      <a:hlink>
        <a:srgbClr val="BDFFEA"/>
      </a:hlink>
      <a:folHlink>
        <a:srgbClr val="C7D1FF"/>
      </a:folHlink>
    </a:clrScheme>
    <a:fontScheme name="0800_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800_slide 1">
        <a:dk1>
          <a:srgbClr val="000000"/>
        </a:dk1>
        <a:lt1>
          <a:srgbClr val="FFFFFF"/>
        </a:lt1>
        <a:dk2>
          <a:srgbClr val="0063A7"/>
        </a:dk2>
        <a:lt2>
          <a:srgbClr val="FFFFFF"/>
        </a:lt2>
        <a:accent1>
          <a:srgbClr val="0077CC"/>
        </a:accent1>
        <a:accent2>
          <a:srgbClr val="38ADFF"/>
        </a:accent2>
        <a:accent3>
          <a:srgbClr val="AAB7D0"/>
        </a:accent3>
        <a:accent4>
          <a:srgbClr val="DADADA"/>
        </a:accent4>
        <a:accent5>
          <a:srgbClr val="AABDE2"/>
        </a:accent5>
        <a:accent6>
          <a:srgbClr val="329CE7"/>
        </a:accent6>
        <a:hlink>
          <a:srgbClr val="9ED6FF"/>
        </a:hlink>
        <a:folHlink>
          <a:srgbClr val="D6E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00_slide 2">
        <a:dk1>
          <a:srgbClr val="000000"/>
        </a:dk1>
        <a:lt1>
          <a:srgbClr val="FFFFFF"/>
        </a:lt1>
        <a:dk2>
          <a:srgbClr val="0063A7"/>
        </a:dk2>
        <a:lt2>
          <a:srgbClr val="FFFFFF"/>
        </a:lt2>
        <a:accent1>
          <a:srgbClr val="00CC8D"/>
        </a:accent1>
        <a:accent2>
          <a:srgbClr val="1AA1FF"/>
        </a:accent2>
        <a:accent3>
          <a:srgbClr val="AAB7D0"/>
        </a:accent3>
        <a:accent4>
          <a:srgbClr val="DADADA"/>
        </a:accent4>
        <a:accent5>
          <a:srgbClr val="AAE2C5"/>
        </a:accent5>
        <a:accent6>
          <a:srgbClr val="1691E7"/>
        </a:accent6>
        <a:hlink>
          <a:srgbClr val="BDFFEA"/>
        </a:hlink>
        <a:folHlink>
          <a:srgbClr val="C7D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00_slide 3">
        <a:dk1>
          <a:srgbClr val="000000"/>
        </a:dk1>
        <a:lt1>
          <a:srgbClr val="FFFFFF"/>
        </a:lt1>
        <a:dk2>
          <a:srgbClr val="0063A7"/>
        </a:dk2>
        <a:lt2>
          <a:srgbClr val="FFFFFF"/>
        </a:lt2>
        <a:accent1>
          <a:srgbClr val="CC6300"/>
        </a:accent1>
        <a:accent2>
          <a:srgbClr val="CC8C00"/>
        </a:accent2>
        <a:accent3>
          <a:srgbClr val="AAB7D0"/>
        </a:accent3>
        <a:accent4>
          <a:srgbClr val="DADADA"/>
        </a:accent4>
        <a:accent5>
          <a:srgbClr val="E2B7AA"/>
        </a:accent5>
        <a:accent6>
          <a:srgbClr val="B97E00"/>
        </a:accent6>
        <a:hlink>
          <a:srgbClr val="D6ECFF"/>
        </a:hlink>
        <a:folHlink>
          <a:srgbClr val="FFD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00_slide 4">
        <a:dk1>
          <a:srgbClr val="000000"/>
        </a:dk1>
        <a:lt1>
          <a:srgbClr val="FFFFFF"/>
        </a:lt1>
        <a:dk2>
          <a:srgbClr val="0063A7"/>
        </a:dk2>
        <a:lt2>
          <a:srgbClr val="FFFFFF"/>
        </a:lt2>
        <a:accent1>
          <a:srgbClr val="CC6300"/>
        </a:accent1>
        <a:accent2>
          <a:srgbClr val="BACC00"/>
        </a:accent2>
        <a:accent3>
          <a:srgbClr val="AAB7D0"/>
        </a:accent3>
        <a:accent4>
          <a:srgbClr val="DADADA"/>
        </a:accent4>
        <a:accent5>
          <a:srgbClr val="E2B7AA"/>
        </a:accent5>
        <a:accent6>
          <a:srgbClr val="A8B900"/>
        </a:accent6>
        <a:hlink>
          <a:srgbClr val="BDE4FF"/>
        </a:hlink>
        <a:folHlink>
          <a:srgbClr val="F9D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00_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77CC"/>
        </a:accent1>
        <a:accent2>
          <a:srgbClr val="38ADFF"/>
        </a:accent2>
        <a:accent3>
          <a:srgbClr val="FFFFFF"/>
        </a:accent3>
        <a:accent4>
          <a:srgbClr val="000000"/>
        </a:accent4>
        <a:accent5>
          <a:srgbClr val="AABDE2"/>
        </a:accent5>
        <a:accent6>
          <a:srgbClr val="329CE7"/>
        </a:accent6>
        <a:hlink>
          <a:srgbClr val="9ED6FF"/>
        </a:hlink>
        <a:folHlink>
          <a:srgbClr val="D6E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00_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8D"/>
        </a:accent1>
        <a:accent2>
          <a:srgbClr val="1AA1FF"/>
        </a:accent2>
        <a:accent3>
          <a:srgbClr val="FFFFFF"/>
        </a:accent3>
        <a:accent4>
          <a:srgbClr val="000000"/>
        </a:accent4>
        <a:accent5>
          <a:srgbClr val="AAE2C5"/>
        </a:accent5>
        <a:accent6>
          <a:srgbClr val="1691E7"/>
        </a:accent6>
        <a:hlink>
          <a:srgbClr val="BDFFEA"/>
        </a:hlink>
        <a:folHlink>
          <a:srgbClr val="C7D1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00_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6300"/>
        </a:accent1>
        <a:accent2>
          <a:srgbClr val="CC8C00"/>
        </a:accent2>
        <a:accent3>
          <a:srgbClr val="FFFFFF"/>
        </a:accent3>
        <a:accent4>
          <a:srgbClr val="000000"/>
        </a:accent4>
        <a:accent5>
          <a:srgbClr val="E2B7AA"/>
        </a:accent5>
        <a:accent6>
          <a:srgbClr val="B97E00"/>
        </a:accent6>
        <a:hlink>
          <a:srgbClr val="D6ECFF"/>
        </a:hlink>
        <a:folHlink>
          <a:srgbClr val="FFD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00_slid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C6300"/>
        </a:accent1>
        <a:accent2>
          <a:srgbClr val="BACC00"/>
        </a:accent2>
        <a:accent3>
          <a:srgbClr val="FFFFFF"/>
        </a:accent3>
        <a:accent4>
          <a:srgbClr val="000000"/>
        </a:accent4>
        <a:accent5>
          <a:srgbClr val="E2B7AA"/>
        </a:accent5>
        <a:accent6>
          <a:srgbClr val="A8B900"/>
        </a:accent6>
        <a:hlink>
          <a:srgbClr val="BDE4FF"/>
        </a:hlink>
        <a:folHlink>
          <a:srgbClr val="F9DB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64</Words>
  <Application>Microsoft Office PowerPoint</Application>
  <PresentationFormat>Předvádění na obrazovce (4:3)</PresentationFormat>
  <Paragraphs>25</Paragraphs>
  <Slides>31</Slides>
  <Notes>4</Notes>
  <HiddenSlides>0</HiddenSlides>
  <MMClips>31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31</vt:i4>
      </vt:variant>
    </vt:vector>
  </HeadingPairs>
  <TitlesOfParts>
    <vt:vector size="34" baseType="lpstr">
      <vt:lpstr>0800_slide</vt:lpstr>
      <vt:lpstr>Predvolený návrh</vt:lpstr>
      <vt:lpstr>1_Predvolený návrh</vt:lpstr>
      <vt:lpstr>Geografia cestovného ruchu</vt:lpstr>
      <vt:lpstr>Austália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Nový Zéland a ostrovy Oceánie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Austália</dc:title>
  <dc:creator>Pavol Plesník</dc:creator>
  <cp:lastModifiedBy>Pavol Plesník</cp:lastModifiedBy>
  <cp:revision>3</cp:revision>
  <dcterms:created xsi:type="dcterms:W3CDTF">2020-03-24T13:32:09Z</dcterms:created>
  <dcterms:modified xsi:type="dcterms:W3CDTF">2020-04-01T08:13:18Z</dcterms:modified>
</cp:coreProperties>
</file>