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60" r:id="rId5"/>
    <p:sldId id="258" r:id="rId6"/>
    <p:sldId id="259" r:id="rId7"/>
    <p:sldId id="261" r:id="rId8"/>
    <p:sldId id="262" r:id="rId9"/>
    <p:sldId id="269" r:id="rId10"/>
    <p:sldId id="263" r:id="rId11"/>
    <p:sldId id="264" r:id="rId12"/>
    <p:sldId id="265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31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7" r:id="rId40"/>
    <p:sldId id="294" r:id="rId41"/>
    <p:sldId id="295" r:id="rId42"/>
    <p:sldId id="296" r:id="rId43"/>
    <p:sldId id="300" r:id="rId44"/>
    <p:sldId id="298" r:id="rId45"/>
    <p:sldId id="299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7" r:id="rId54"/>
    <p:sldId id="309" r:id="rId55"/>
    <p:sldId id="310" r:id="rId56"/>
    <p:sldId id="311" r:id="rId5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65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03.04.2019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348" y="1643050"/>
            <a:ext cx="7772400" cy="1470025"/>
          </a:xfrm>
        </p:spPr>
        <p:txBody>
          <a:bodyPr/>
          <a:lstStyle/>
          <a:p>
            <a:r>
              <a:rPr lang="cs-CZ" b="1" dirty="0" smtClean="0">
                <a:ln w="28575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Vratislav</a:t>
            </a:r>
            <a:endParaRPr lang="cs-CZ" b="1" dirty="0">
              <a:ln w="28575" cmpd="sng">
                <a:solidFill>
                  <a:schemeClr val="tx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7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Vratislav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Staré město (</a:t>
            </a:r>
            <a:r>
              <a:rPr lang="cs-CZ" i="1" dirty="0" err="1" smtClean="0"/>
              <a:t>Stare</a:t>
            </a:r>
            <a:r>
              <a:rPr lang="cs-CZ" i="1" dirty="0" smtClean="0"/>
              <a:t> </a:t>
            </a:r>
            <a:r>
              <a:rPr lang="cs-CZ" i="1" dirty="0" err="1" smtClean="0"/>
              <a:t>Miasto</a:t>
            </a:r>
            <a:r>
              <a:rPr lang="cs-CZ" i="1" dirty="0" smtClean="0"/>
              <a:t>)</a:t>
            </a:r>
            <a:r>
              <a:rPr lang="cs-CZ" dirty="0" smtClean="0"/>
              <a:t>, ostrov na Písku (</a:t>
            </a:r>
            <a:r>
              <a:rPr lang="cs-CZ" i="1" dirty="0" err="1" smtClean="0"/>
              <a:t>Ostrów</a:t>
            </a:r>
            <a:r>
              <a:rPr lang="cs-CZ" i="1" dirty="0" smtClean="0"/>
              <a:t> </a:t>
            </a:r>
            <a:r>
              <a:rPr lang="cs-CZ" i="1" dirty="0" err="1" smtClean="0"/>
              <a:t>Piaskowy</a:t>
            </a:r>
            <a:r>
              <a:rPr lang="cs-CZ" i="1" dirty="0" smtClean="0"/>
              <a:t> </a:t>
            </a:r>
            <a:r>
              <a:rPr lang="cs-CZ" i="1" dirty="0" smtClean="0"/>
              <a:t>)</a:t>
            </a:r>
            <a:r>
              <a:rPr lang="cs-CZ" dirty="0" smtClean="0"/>
              <a:t>, </a:t>
            </a:r>
            <a:r>
              <a:rPr lang="cs-CZ" dirty="0" err="1" smtClean="0"/>
              <a:t>Domský</a:t>
            </a:r>
            <a:r>
              <a:rPr lang="cs-CZ" dirty="0" smtClean="0"/>
              <a:t> ostrov (</a:t>
            </a:r>
            <a:r>
              <a:rPr lang="cs-CZ" i="1" dirty="0" err="1" smtClean="0"/>
              <a:t>Tumski</a:t>
            </a:r>
            <a:r>
              <a:rPr lang="cs-CZ" i="1" dirty="0" smtClean="0"/>
              <a:t> </a:t>
            </a:r>
            <a:r>
              <a:rPr lang="cs-CZ" i="1" dirty="0" err="1" smtClean="0"/>
              <a:t>we</a:t>
            </a:r>
            <a:r>
              <a:rPr lang="cs-CZ" i="1" dirty="0" smtClean="0"/>
              <a:t> </a:t>
            </a:r>
            <a:r>
              <a:rPr lang="cs-CZ" i="1" dirty="0" err="1" smtClean="0"/>
              <a:t>Wrocławiu</a:t>
            </a:r>
            <a:r>
              <a:rPr lang="cs-CZ" i="1" dirty="0" smtClean="0"/>
              <a:t>)</a:t>
            </a:r>
          </a:p>
          <a:p>
            <a:pPr>
              <a:buNone/>
            </a:pPr>
            <a:r>
              <a:rPr lang="cs-CZ" dirty="0" smtClean="0"/>
              <a:t>= městská památková rezervace</a:t>
            </a:r>
          </a:p>
          <a:p>
            <a:r>
              <a:rPr lang="cs-CZ" dirty="0" smtClean="0"/>
              <a:t>Historické jádro slezské metropole, církevní, světské, technické a další památky</a:t>
            </a:r>
          </a:p>
          <a:p>
            <a:r>
              <a:rPr lang="cs-CZ" dirty="0" smtClean="0"/>
              <a:t>Charakteristický znak – neomítnuté červené zdivo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Domský</a:t>
            </a:r>
            <a:r>
              <a:rPr lang="cs-CZ" dirty="0" smtClean="0"/>
              <a:t> ostrov</a:t>
            </a:r>
            <a:endParaRPr lang="cs-CZ" dirty="0"/>
          </a:p>
        </p:txBody>
      </p:sp>
      <p:pic>
        <p:nvPicPr>
          <p:cNvPr id="4" name="Obrázek 1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t="5365" b="16301"/>
          <a:stretch/>
        </p:blipFill>
        <p:spPr bwMode="auto">
          <a:xfrm>
            <a:off x="0" y="1357298"/>
            <a:ext cx="9143999" cy="55007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Martina</a:t>
            </a:r>
            <a:endParaRPr lang="cs-CZ" dirty="0"/>
          </a:p>
        </p:txBody>
      </p:sp>
      <p:pic>
        <p:nvPicPr>
          <p:cNvPr id="4" name="Zástupný symbol pro obsah 3" descr="sv. marti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214422"/>
            <a:ext cx="8715404" cy="55472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v martin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60" y="0"/>
            <a:ext cx="4572039" cy="686787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71462"/>
            <a:ext cx="8229600" cy="1143000"/>
          </a:xfrm>
        </p:spPr>
        <p:txBody>
          <a:bodyPr/>
          <a:lstStyle/>
          <a:p>
            <a:r>
              <a:rPr lang="cs-CZ" dirty="0" smtClean="0"/>
              <a:t>Kostel sv. Jiljí</a:t>
            </a:r>
            <a:endParaRPr lang="cs-CZ" dirty="0"/>
          </a:p>
        </p:txBody>
      </p:sp>
      <p:pic>
        <p:nvPicPr>
          <p:cNvPr id="4" name="Zástupný symbol pro obsah 3" descr="Wrocław_Saint_Giles_chur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7232"/>
            <a:ext cx="9144000" cy="6000768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cs-CZ" dirty="0" smtClean="0"/>
              <a:t>Katedrála sv. Jana Křtitele</a:t>
            </a:r>
            <a:endParaRPr lang="cs-CZ" dirty="0"/>
          </a:p>
        </p:txBody>
      </p:sp>
      <p:pic>
        <p:nvPicPr>
          <p:cNvPr id="4" name="Zástupný symbol pro obsah 3" descr="Wrocław_-_Archikatedra_św._Jana_Chrzciciela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3174" y="857232"/>
            <a:ext cx="3676615" cy="591705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18. století</a:t>
            </a:r>
            <a:endParaRPr lang="cs-CZ" dirty="0"/>
          </a:p>
        </p:txBody>
      </p:sp>
      <p:pic>
        <p:nvPicPr>
          <p:cNvPr id="4" name="Zástupný symbol pro obsah 3" descr="St._John_Cathedral_Church_in_Wrocław_18th_cen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115" y="1142983"/>
            <a:ext cx="4962777" cy="5521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cs-CZ" dirty="0" smtClean="0"/>
              <a:t>Okolo r. 1900</a:t>
            </a:r>
            <a:endParaRPr lang="cs-CZ" dirty="0"/>
          </a:p>
        </p:txBody>
      </p:sp>
      <p:pic>
        <p:nvPicPr>
          <p:cNvPr id="4" name="Zástupný symbol pro obsah 3" descr="800px-Wroclaw_Katedra_19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546" y="1071546"/>
            <a:ext cx="4310082" cy="574318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Hierarchie polského nemovitého kulturního dědictví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Unesco</a:t>
            </a:r>
          </a:p>
          <a:p>
            <a:r>
              <a:rPr lang="cs-CZ" dirty="0" smtClean="0"/>
              <a:t>Historické památky</a:t>
            </a:r>
          </a:p>
          <a:p>
            <a:r>
              <a:rPr lang="cs-CZ" dirty="0" smtClean="0"/>
              <a:t>Památkové objekty</a:t>
            </a: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niszczony_Grunwal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235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Cathedral_of_Wroclaw_194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921" y="0"/>
            <a:ext cx="9182921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Catedral_de_San_Juan,_Breslavia,_Polonia,_2017-12-20,_DD_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Jan_Thurzo-nagrobe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320px-Archikatedra_wrocławska_witraż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925" y="0"/>
            <a:ext cx="3968463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Bartoloměje a sv. Kříže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orlu\Pictures\Wroclaw 2012\DSC00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Kostel nejsvětější Panny Marie na Písku</a:t>
            </a:r>
            <a:endParaRPr lang="cs-CZ" dirty="0"/>
          </a:p>
        </p:txBody>
      </p:sp>
      <p:pic>
        <p:nvPicPr>
          <p:cNvPr id="4" name="Zástupný symbol pro obsah 3" descr="WrPMnaPisku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14422"/>
            <a:ext cx="8276185" cy="547883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WrPMnaPisku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516" y="0"/>
            <a:ext cx="9172516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Most </a:t>
            </a:r>
            <a:r>
              <a:rPr lang="cs-CZ" dirty="0" err="1" smtClean="0"/>
              <a:t>piaskowy</a:t>
            </a:r>
            <a:endParaRPr lang="cs-CZ" dirty="0"/>
          </a:p>
        </p:txBody>
      </p:sp>
      <p:pic>
        <p:nvPicPr>
          <p:cNvPr id="4" name="Zástupný symbol pro obsah 3" descr="800px-Most_Piaskowy_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214421"/>
            <a:ext cx="8266398" cy="542482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Rynek</a:t>
            </a:r>
            <a:endParaRPr lang="cs-CZ" dirty="0"/>
          </a:p>
        </p:txBody>
      </p:sp>
      <p:pic>
        <p:nvPicPr>
          <p:cNvPr id="4" name="Zástupný symbol pro obsah 3" descr="01 Vratislav ryne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2983"/>
            <a:ext cx="9144000" cy="5644379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Hala </a:t>
            </a:r>
            <a:r>
              <a:rPr lang="cs-CZ" dirty="0" err="1" smtClean="0"/>
              <a:t>Stulecia</a:t>
            </a:r>
            <a:r>
              <a:rPr lang="cs-CZ" dirty="0" smtClean="0"/>
              <a:t> (Hala století)</a:t>
            </a:r>
            <a:endParaRPr lang="cs-CZ" dirty="0"/>
          </a:p>
        </p:txBody>
      </p:sp>
      <p:pic>
        <p:nvPicPr>
          <p:cNvPr id="4" name="Zástupný symbol pro obsah 3" descr="Wrocław_-_Jahrhunderthall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06125"/>
            <a:ext cx="9144000" cy="4793457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Radnice</a:t>
            </a:r>
            <a:endParaRPr lang="cs-CZ" dirty="0"/>
          </a:p>
        </p:txBody>
      </p:sp>
      <p:pic>
        <p:nvPicPr>
          <p:cNvPr id="4" name="Zástupný symbol pro obsah 3" descr="DSC00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142984"/>
            <a:ext cx="7160712" cy="5370534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radnice-ve-wroclawi-w-17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stara radnic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341" y="0"/>
            <a:ext cx="4470361" cy="6811979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800px-Piwnica_Świdnicka_(4316954841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5" y="0"/>
            <a:ext cx="9123056" cy="6858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Municipal_Savings_Bank_Building_in_Wroclaw_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0"/>
            <a:ext cx="6284396" cy="686819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Jeníček a Mařenka</a:t>
            </a:r>
            <a:endParaRPr lang="cs-CZ" dirty="0"/>
          </a:p>
        </p:txBody>
      </p:sp>
      <p:pic>
        <p:nvPicPr>
          <p:cNvPr id="4" name="Zástupný symbol pro obsah 3" descr="jeníček a mařenk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142984"/>
            <a:ext cx="9144000" cy="5715016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zrob to sam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" y="357166"/>
            <a:ext cx="9144028" cy="607220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/>
          <a:lstStyle/>
          <a:p>
            <a:r>
              <a:rPr lang="cs-CZ" dirty="0" smtClean="0"/>
              <a:t>Kostel sv. Alžběty</a:t>
            </a:r>
            <a:endParaRPr lang="cs-CZ" dirty="0"/>
          </a:p>
        </p:txBody>
      </p:sp>
      <p:pic>
        <p:nvPicPr>
          <p:cNvPr id="4" name="Zástupný symbol pro obsah 3" descr="sv. alžbět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910" y="1071546"/>
            <a:ext cx="7632742" cy="5715016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Kostel sv. Máří Magdaleny</a:t>
            </a:r>
            <a:endParaRPr lang="cs-CZ" dirty="0"/>
          </a:p>
        </p:txBody>
      </p:sp>
      <p:pic>
        <p:nvPicPr>
          <p:cNvPr id="4" name="Zástupný symbol pro obsah 3" descr="WrMM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285860"/>
            <a:ext cx="8204747" cy="5431543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Univerzita</a:t>
            </a:r>
            <a:endParaRPr lang="cs-CZ" dirty="0"/>
          </a:p>
        </p:txBody>
      </p:sp>
      <p:pic>
        <p:nvPicPr>
          <p:cNvPr id="4" name="Zástupný symbol pro obsah 3" descr="1200px-Uniwersytet_Wrocławski,_d._Kolegium_Jezuick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5251"/>
            <a:ext cx="9144000" cy="497586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Leopoldina</a:t>
            </a:r>
            <a:endParaRPr lang="cs-CZ" dirty="0"/>
          </a:p>
        </p:txBody>
      </p:sp>
      <p:pic>
        <p:nvPicPr>
          <p:cNvPr id="4" name="Zástupný symbol pro obsah 3" descr="598738_Wrocław_Uniwersytet_Sala_Leopoldyńska_0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798" y="1142984"/>
            <a:ext cx="8239168" cy="5492779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143000"/>
          </a:xfrm>
        </p:spPr>
        <p:txBody>
          <a:bodyPr/>
          <a:lstStyle/>
          <a:p>
            <a:r>
              <a:rPr lang="cs-CZ" b="1" dirty="0" smtClean="0"/>
              <a:t>K</a:t>
            </a:r>
            <a:r>
              <a:rPr lang="cs-CZ" b="1" dirty="0" smtClean="0"/>
              <a:t>ostel </a:t>
            </a:r>
            <a:r>
              <a:rPr lang="cs-CZ" b="1" dirty="0" smtClean="0"/>
              <a:t>sv. Kláry a Hedviky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 descr="Pl._Nankiera_16,_Wrocław_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8824"/>
            <a:ext cx="9144000" cy="6162746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Hala </a:t>
            </a:r>
            <a:r>
              <a:rPr lang="cs-CZ" dirty="0" err="1" smtClean="0"/>
              <a:t>targowa</a:t>
            </a:r>
            <a:endParaRPr lang="cs-CZ" dirty="0"/>
          </a:p>
        </p:txBody>
      </p:sp>
      <p:pic>
        <p:nvPicPr>
          <p:cNvPr id="4" name="Zástupný symbol pro obsah 3" descr="DSC00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14422"/>
            <a:ext cx="9144000" cy="5643578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Opevnění</a:t>
            </a:r>
            <a:endParaRPr lang="cs-CZ" dirty="0"/>
          </a:p>
        </p:txBody>
      </p:sp>
      <p:pic>
        <p:nvPicPr>
          <p:cNvPr id="4" name="Zástupný symbol pro obsah 3" descr="DSC00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285860"/>
            <a:ext cx="7089274" cy="5316956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Panorama </a:t>
            </a:r>
            <a:r>
              <a:rPr lang="cs-CZ" dirty="0" err="1" smtClean="0"/>
              <a:t>Rawlavická</a:t>
            </a:r>
            <a:endParaRPr lang="cs-CZ" dirty="0"/>
          </a:p>
        </p:txBody>
      </p:sp>
      <p:pic>
        <p:nvPicPr>
          <p:cNvPr id="4" name="Zástupný symbol pro obsah 3" descr="DSC00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285860"/>
            <a:ext cx="7089274" cy="5316956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panorama-raclawicka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57298"/>
            <a:ext cx="9144000" cy="407196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rlu\Pictures\Wroclaw 2014\PC121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" y="571504"/>
            <a:ext cx="9144022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126</Words>
  <PresentationFormat>Předvádění na obrazovce (4:3)</PresentationFormat>
  <Paragraphs>31</Paragraphs>
  <Slides>56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57" baseType="lpstr">
      <vt:lpstr>Motiv sady Office</vt:lpstr>
      <vt:lpstr>Vratislav</vt:lpstr>
      <vt:lpstr>Hierarchie polského nemovitého kulturního dědictví</vt:lpstr>
      <vt:lpstr>Hala Stulecia (Hala století)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Vratislav</vt:lpstr>
      <vt:lpstr>Domský ostrov</vt:lpstr>
      <vt:lpstr>Kostel sv. Martina</vt:lpstr>
      <vt:lpstr>Snímek 15</vt:lpstr>
      <vt:lpstr>Kostel sv. Jiljí</vt:lpstr>
      <vt:lpstr>Katedrála sv. Jana Křtitele</vt:lpstr>
      <vt:lpstr>18. století</vt:lpstr>
      <vt:lpstr>Okolo r. 1900</vt:lpstr>
      <vt:lpstr>Snímek 20</vt:lpstr>
      <vt:lpstr>Snímek 21</vt:lpstr>
      <vt:lpstr>Snímek 22</vt:lpstr>
      <vt:lpstr>Snímek 23</vt:lpstr>
      <vt:lpstr>Snímek 24</vt:lpstr>
      <vt:lpstr>Kostel sv. Bartoloměje a sv. Kříže</vt:lpstr>
      <vt:lpstr>Kostel nejsvětější Panny Marie na Písku</vt:lpstr>
      <vt:lpstr>Snímek 27</vt:lpstr>
      <vt:lpstr>Most piaskowy</vt:lpstr>
      <vt:lpstr>Rynek</vt:lpstr>
      <vt:lpstr>Radnice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Jeníček a Mařenka</vt:lpstr>
      <vt:lpstr>Snímek 43</vt:lpstr>
      <vt:lpstr>Kostel sv. Alžběty</vt:lpstr>
      <vt:lpstr>Kostel sv. Máří Magdaleny</vt:lpstr>
      <vt:lpstr>Univerzita</vt:lpstr>
      <vt:lpstr>Leopoldina</vt:lpstr>
      <vt:lpstr>Snímek 48</vt:lpstr>
      <vt:lpstr>Snímek 49</vt:lpstr>
      <vt:lpstr>Kostel sv. Kláry a Hedviky </vt:lpstr>
      <vt:lpstr>Hala targowa</vt:lpstr>
      <vt:lpstr>Snímek 52</vt:lpstr>
      <vt:lpstr>Snímek 53</vt:lpstr>
      <vt:lpstr>Opevnění</vt:lpstr>
      <vt:lpstr>Panorama Rawlavická</vt:lpstr>
      <vt:lpstr>Snímek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Vratislav</dc:title>
  <dc:creator>David Radek</dc:creator>
  <cp:lastModifiedBy>David Radek</cp:lastModifiedBy>
  <cp:revision>19</cp:revision>
  <dcterms:created xsi:type="dcterms:W3CDTF">2019-04-03T14:02:14Z</dcterms:created>
  <dcterms:modified xsi:type="dcterms:W3CDTF">2019-04-03T17:43:18Z</dcterms:modified>
</cp:coreProperties>
</file>