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8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60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63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8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37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68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69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85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62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00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16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CAA8-11D0-4FB5-A71E-2443307C8E41}" type="datetimeFigureOut">
              <a:rPr lang="cs-CZ" smtClean="0"/>
              <a:t>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91F64-9E7B-4104-A4AF-802F8ECC2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33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EXISTENCIALISMUS </a:t>
            </a:r>
            <a:br>
              <a:rPr lang="cs-CZ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 DIVADLE</a:t>
            </a:r>
            <a:endParaRPr lang="cs-CZ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73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Existencialismus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549" y="1210614"/>
            <a:ext cx="11191741" cy="5282261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filosofický a umělecký směr → vznikl po 1. světové válce v Německu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inspirace: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nl-N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filosofie: </a:t>
            </a:r>
            <a: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Kierkegaard, Husserl, Heidegger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próza: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Kafka,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Dostojevskij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ve Francii ve 40. letech 20. století a po 2. světové válce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50. a 60. letech → populární i módní filosofie X vedlo ke zjednodušení myšlenek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filozofie člověka jako odcizeného jedince – z lat.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sistere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vystupovat, vycházet, vznikat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podstatou osamělý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jedinec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odtržený a izolovaný od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(odcizení), vhled do nitra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úzkost z „nesmyslnosti“ lidské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(vědomí nezbytné smrti)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lidské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bytí =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vnucená svoboda, člověk = „odsouzen“ ke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smrti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(jediná svoboda tkví v možnosti zvolit si vlastní smrt), jako jediný tvor je si tohoto vědom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pesimismus (jediná jistota je smrt)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teistický (křesťanský)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filosofie: Karl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Jaspers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drama: Gabriel Marcel; próza: Jan Čep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ateistický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filosofie: Martin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Heidegger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drama: J.-P. Sartre, A. Camus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3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69AE9-D94D-4134-93F7-D7E9B850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Existencialismus a drama/divadlo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E0561B-774D-4342-BBA4-02CD2CBA9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existenciální drama lze vnímat jako „předstupeň“ absurdního divadla – platí to ale jen částečně: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existencialistické drama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absurdní drama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vesměs dodržuje klasickou stavbu 	X 	text i výstavbu dramatu destruuje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klade otázky a pak na ně odpovídá	X 	pokládá otázky, ale bez konkrétních odpovědí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společná →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lidské existence =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osamělost, „jistota“ smrti, pesimistický náhled na svět atd.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představitelé zasáhli i divadlo → značná popularita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Jean-Paul Sartre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(1905-1980)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Camus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(1913-1960)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8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7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Jean-Paul Sartre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(1905-1980)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7431" y="1429555"/>
            <a:ext cx="7411255" cy="5063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filozof a romanopisec, od roku 1943 píše dramata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ateistického existencialismu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1943: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Bytí a nicota =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je „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svým vlastním svobodným projektem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je „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odsouzen k svobodě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odpovídá za celé lidstvo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ovlivněn </a:t>
            </a:r>
            <a:r>
              <a:rPr 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dětstvím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(upozorňuje na něj prostřednictvím hrdinů dramat) →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nenávidí dětství a vše, co z něj vzešlo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bastardský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komplex + vykořeněnost a odcizení) 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jedince, který nikam a k nikomu nepatří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každé z jeho her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spjat s událostmi ve Francii roku 1968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964: Nobelova cena (odmítl ji)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Sartrovi hrdinové: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bojují o své místo ve společnosti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hledají smysl bytí a pocitu nepostradatelnosti → často volí přetvářku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dramata ovlivněna antikou, osvícenstvím, Brechtem či Čechovem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hry se odehrávají v minulosti i v přítomnosti → ale na historické realitě mu záleželo jen málo, spíše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modelové hry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3" r="9491"/>
          <a:stretch/>
        </p:blipFill>
        <p:spPr>
          <a:xfrm>
            <a:off x="7688686" y="1574800"/>
            <a:ext cx="4190760" cy="3973512"/>
          </a:xfrm>
        </p:spPr>
      </p:pic>
    </p:spTree>
    <p:extLst>
      <p:ext uri="{BB962C8B-B14F-4D97-AF65-F5344CB8AC3E}">
        <p14:creationId xmlns:p14="http://schemas.microsoft.com/office/powerpoint/2010/main" val="287509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67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Jean-Paul Sartre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dramatická tvorba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33400" y="1257300"/>
            <a:ext cx="11188700" cy="521970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všechny hry ilustrují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Sartrovo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existencialistické hledisko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1943: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Mouchy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(Les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mouches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→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počátek existencialistického divadla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1944: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zavřenými dveřmi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Huis-clos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(v češtině i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vyloučením veřejnosti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dodržení tří jednot)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1946: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Počestná děvka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Putain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respectuese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1946: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Mrtví bez pohřbu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sépulture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1948: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Špinavé ruce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(Les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sales)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1951: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Ďábel a Pánbůh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Diable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1953: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Kean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1959: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Vězňové z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Altony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sequestrati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Altona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63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3522D-6BE3-4216-8C90-D13C573D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>
            <a:noAutofit/>
          </a:bodyPr>
          <a:lstStyle/>
          <a:p>
            <a:r>
              <a:rPr lang="cs-CZ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Mouchy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(1943, Théâtre de la Cité, režie Charles Dullin)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FA8C527-FD83-44C7-ABA8-B199568087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7442" y="1468192"/>
            <a:ext cx="5702080" cy="502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8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7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(1913-1960)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4035" y="1690688"/>
            <a:ext cx="8446478" cy="48117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francouzský novinář, spisovatel, dramatik a filosof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narozen v Alžírsku, kde vystudoval filosofii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1934-1938: člen Francouzské komunistické strany, působí jako novinář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1940: z Alžíru vyhoštěn → odchod do Paříže (protifašistický odboj)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válce: vystupuje proti francouzské koloniální politice v Alžírsku + věnuje se literatuře a filozofii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 skupiny Jeana-Paula Sartra, později ale rozchod (kritizuje komunistickou ideologii)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1957: laureátem Nobelovy ceny za literaturu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divadlo: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Camus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divadle: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jediné místo, kde člověk může najít nevinné štěstí.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věnuje se mu již v Alžírsku: 1935: zakládá revoluční scénu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Théâtre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Travail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Divadlo pracujících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později přejmenováno na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Théâtre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de’l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Équipe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 1939)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hrál milovníky, pak experimenty s kolektivní tvorbou a dramatizuje ruskou prózu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kolektivní duch divadla mu pomáhal překonávat samotu a tuberkulózu → na divadle ho fascinoval dialog, který mu umožňoval jasně vyjadřovat své myšlenky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jeho dramatická díla vznikají až ve Francii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513" y="1690688"/>
            <a:ext cx="3311215" cy="4125912"/>
          </a:xfrm>
        </p:spPr>
      </p:pic>
    </p:spTree>
    <p:extLst>
      <p:ext uri="{BB962C8B-B14F-4D97-AF65-F5344CB8AC3E}">
        <p14:creationId xmlns:p14="http://schemas.microsoft.com/office/powerpoint/2010/main" val="310214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78004"/>
            <a:ext cx="10515600" cy="714375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dramatická tvorba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092379"/>
            <a:ext cx="10515600" cy="50974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dramatická produkce: vcelku malá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1944: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Nedorozumění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Malentendu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1938: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Caligula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(uvedena 1945)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1948: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 obležení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L’Etat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siége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1949: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Spravedlivý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(Les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Justes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několika adaptací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typické: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dramata mají tradiční formu → tvorba ve své době nebyla příliš úspěšná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řeší podobné problémy jako jeho romány či filosofické eseje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východisko: Mýtus o Sisyfovi a v něm diskutovaná „absurdita“→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je iracionální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poté ale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vytvořil řád v chaosu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(dramata: chaos utvořený ze sledu epizod spojených pouze atmosférou či tématem)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rozvíjí smysl pro absurditu a iracionalitu lidského údělu pomocí logického, racionalistického uvažování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postoj herce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ten na sobě v roli zakouší různé osudy, hraje hru ve hře, zkoumá smysl toho, co vlastně znamená hrát → jeho úkolem je diváka dokonale klamat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Camus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hovoří o třech osobách dramatu: světu, nás samých a absurditě (tvoří jednotu, pokud někdo scházel, jednota by se rozpadla)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87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310</Words>
  <Application>Microsoft Office PowerPoint</Application>
  <PresentationFormat>Širokoúhlá obrazovka</PresentationFormat>
  <Paragraphs>86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Motiv Office</vt:lpstr>
      <vt:lpstr>EXISTENCIALISMUS  NA DIVADLE</vt:lpstr>
      <vt:lpstr>Existencialismus</vt:lpstr>
      <vt:lpstr>Existencialismus a drama/divadlo</vt:lpstr>
      <vt:lpstr>Jean-Paul Sartre (1905-1980)</vt:lpstr>
      <vt:lpstr>Jean-Paul Sartre - dramatická tvorba</vt:lpstr>
      <vt:lpstr>Mouchy (1943, Théâtre de la Cité, režie Charles Dullin)</vt:lpstr>
      <vt:lpstr>Albert Camus (1913-1960)</vt:lpstr>
      <vt:lpstr>Albert Camus - dramatická tvorba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EXISTENCIALISMUS NA DIVADLE</dc:title>
  <dc:creator>Pavla Bergmannová</dc:creator>
  <cp:lastModifiedBy>Počítač</cp:lastModifiedBy>
  <cp:revision>26</cp:revision>
  <dcterms:created xsi:type="dcterms:W3CDTF">2016-03-06T22:45:10Z</dcterms:created>
  <dcterms:modified xsi:type="dcterms:W3CDTF">2021-03-03T12:03:06Z</dcterms:modified>
</cp:coreProperties>
</file>