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78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6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88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91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7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8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84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59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0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27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97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EA37-0A7E-42B8-91B0-3C223A855CC2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02D20-14EA-42C9-88F8-3EAF6DC41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Alternativní divadlo </a:t>
            </a:r>
            <a:b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poloviny 20. století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130107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87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Alternativní divadlo 2. poloviny 20. století </a:t>
            </a:r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8867" y="1532585"/>
            <a:ext cx="11264900" cy="506139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roce 1945: divadlo opouští kamenné domy, vtrhlo do ulic i opuštěných prostor →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divadlo druhé divadelní reformy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Kazimierz Braun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teoretik, pedagog, režisér, spisovatel → 1976: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Druhá divadelní reforma?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navazuje na první, „velkou“ divadelní reformu = divadelní avantgardu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přelom 19. a 20. stol.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antinaturalistické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antiiluzivní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divadlo + nové pojetí scénografie, pohybu, světla a prostoru (Appia, Craig…) + nový typ herectví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Lugne-Poe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Copeau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Stanislavskij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20.- 30. léta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(USA) → úpadek bohatých divadel na Broadwayi + nástup scén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-Broadway (Michail Čechov, Lee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Strasberg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Actor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Studio)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 Antonina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Artauda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Bertolda Brechta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nové pojmy →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off-off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theatre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fringe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třetí divadlo, chudé divadlo,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paradivadlo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nedivadlo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nepravidelné divadlo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mezinárodní dílny a workshopy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nový divadelní jazyk → rozvolnění textové struktury, nové uchopení divadelního prostoru, proměna herecké tvorby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1947: vzniká první radikální divadelní skupina –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Living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Theatre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divadlo → má vliv na vývoj společnosti (a naopak)</a:t>
            </a:r>
          </a:p>
        </p:txBody>
      </p:sp>
    </p:spTree>
    <p:extLst>
      <p:ext uri="{BB962C8B-B14F-4D97-AF65-F5344CB8AC3E}">
        <p14:creationId xmlns:p14="http://schemas.microsoft.com/office/powerpoint/2010/main" val="258058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634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druhé divadelní reformy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85104" y="1825624"/>
            <a:ext cx="787328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Divadelní cíle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zkoumat mechanismy představení, divadelní prostor, nové metody herectví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obrat k rituálům, obřadům, příklon k poetice cirkusu, pouličnímu divadlu, atp.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Společenské cíle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divadlo zaujímá politický postoj (hlavně v USA)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Typické: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hlavně 60. léta → jevištní experimenty poválečné generace tvůrců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proměna funkce divadla → zřeknutí se jevištní techniky, divadelně uspořádaného prostoru → do centra pozornosti herec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negace klasických scén X vymykat se konvenci → osvobodit se od scén, kulis, psychologického herectví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malá divadla – malý počet členů, malý prostor, malé žánrové formy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81F176D-74AF-4F65-8E37-CB458DF0F4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602" y="1777919"/>
            <a:ext cx="3074294" cy="4446747"/>
          </a:xfrm>
        </p:spPr>
      </p:pic>
    </p:spTree>
    <p:extLst>
      <p:ext uri="{BB962C8B-B14F-4D97-AF65-F5344CB8AC3E}">
        <p14:creationId xmlns:p14="http://schemas.microsoft.com/office/powerpoint/2010/main" val="222012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0700" y="365125"/>
            <a:ext cx="11201399" cy="498475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Proměny divadla v rámci druhé divadelní reformy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700" y="1003300"/>
            <a:ext cx="11201400" cy="558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provoz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lfaen" panose="010A0502050306030303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odmítání zaběhnutého dotovaného divadla X ne komerce, ani divadlo jako instituce → nepravidelnost a neoficiálnost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lfaen" panose="010A0502050306030303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upřednostnění etiky před estetikou → vnímání divadla jako události a svátku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divadelní komunikace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nové formy vztahu herec–divák, jeviště–hlediště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divák generačně spřízněný, elitní, společensko-politicky angažovaný + neomezenost diváků pouličního divadla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radikální hledání svébytného jazyka a poetiky divadla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sebeprezentační</a:t>
            </a: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herectví, velká míra improvizace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 nepravidelné dramaturgie → nový způsob vzniku textu cestou kolektivní tvorby, nová pravidla divadelní narace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nové pojetí režie + experimentální pojetí divadelního prostoru a scénografie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jiný charakter veřejné prezentace divadla – inscenace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svoboda, vystoupení z obyčejného života → „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</a:t>
            </a: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“, hra a hravost,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ludičnost</a:t>
            </a: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divadla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divadlo v návratu k rituálu → vytváření rituálů nových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multimediálnost divadla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prosazují se různá umění, vzájemně se prolínají → inspirace a přímé využití prvků jiných umění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multimediálnost = základní kámen divadelnosti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paradivadelní</a:t>
            </a: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hodnota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přesahy divadla do psychologie, sociologie, pedagogiky, andragogiky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dramaterapie, teatroterapie, August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Boal</a:t>
            </a: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zkoumání teatrality, Robert Wilson – divadlo pro hluchoněmé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metadivadelní</a:t>
            </a:r>
            <a:r>
              <a:rPr lang="cs-CZ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hodnota</a:t>
            </a:r>
            <a:endParaRPr lang="cs-CZ" sz="17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vznik řady institucí a projektů → divadelní výzkum (vše je zhodnocováno)</a:t>
            </a:r>
          </a:p>
        </p:txBody>
      </p:sp>
    </p:spTree>
    <p:extLst>
      <p:ext uri="{BB962C8B-B14F-4D97-AF65-F5344CB8AC3E}">
        <p14:creationId xmlns:p14="http://schemas.microsoft.com/office/powerpoint/2010/main" val="291099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 →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setkávání tvůrců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1972: USA –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 „radikálního divadla“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američtí divadelníci se vzájemně podporovali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1975: Polsko –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Univerzita výzkumů Divadla národů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(5000 účastníků z 23 zemí) → na pozvání Jerzyho Grotowského (vyvrcholení druhé divadelní reformy)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1980: Amsterdam – další ročník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Divadla národů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(Festival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Fools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Alternativní divadlo 2. poloviny 20. století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Julian Beck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svou ženou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Judith Malinou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počátek 50. let → soubor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Theatre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Jerzy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Grotowski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od roku 1959 → Divadlo-laboratoř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Eugenio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Teatret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Brook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Tadeusz Kantor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yinspirováni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Antoninem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Artaudem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ne podřízenost divadla literárnímu textu + divadlo jako </a:t>
            </a:r>
            <a:r>
              <a:rPr 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součásti reality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Jejich divadlo je chudé, neboť se omezuje jen na přítomnost člověka. Je kruté, protože spojuje herce a diváka v šoku. Je ošklivé, neboť překračuje hranice toho, co se považuje za umění.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11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675</Words>
  <Application>Microsoft Office PowerPoint</Application>
  <PresentationFormat>Širokoúhlá obrazovka</PresentationFormat>
  <Paragraphs>66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Sylfaen</vt:lpstr>
      <vt:lpstr>Times New Roman</vt:lpstr>
      <vt:lpstr>Motiv Office</vt:lpstr>
      <vt:lpstr> Alternativní divadlo  2. poloviny 20. století</vt:lpstr>
      <vt:lpstr>Alternativní divadlo 2. poloviny 20. století </vt:lpstr>
      <vt:lpstr>Cíle druhé divadelní reformy</vt:lpstr>
      <vt:lpstr>Proměny divadla v rámci druhé divadelní reformy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 DIVADLE  PO 2. SVĚTOVÉ VÁLCE</dc:title>
  <dc:creator>Pavla Bergmannová</dc:creator>
  <cp:lastModifiedBy>Pavla Bergmannová</cp:lastModifiedBy>
  <cp:revision>10</cp:revision>
  <dcterms:created xsi:type="dcterms:W3CDTF">2016-03-14T23:03:17Z</dcterms:created>
  <dcterms:modified xsi:type="dcterms:W3CDTF">2021-03-17T00:44:04Z</dcterms:modified>
</cp:coreProperties>
</file>