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AFB3EFEB-7BBD-4617-94DE-07C230E4ED96}" type="datetimeFigureOut">
              <a:rPr lang="cs-CZ" smtClean="0"/>
              <a:t>15.04.2021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170260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FB3EFEB-7BBD-4617-94DE-07C230E4ED96}" type="datetimeFigureOut">
              <a:rPr lang="cs-CZ" smtClean="0"/>
              <a:t>15.04.2021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2204689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FB3EFEB-7BBD-4617-94DE-07C230E4ED96}" type="datetimeFigureOut">
              <a:rPr lang="cs-CZ" smtClean="0"/>
              <a:t>15.04.2021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1952349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FB3EFEB-7BBD-4617-94DE-07C230E4ED96}" type="datetimeFigureOut">
              <a:rPr lang="cs-CZ" smtClean="0"/>
              <a:t>15.04.2021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374012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AFB3EFEB-7BBD-4617-94DE-07C230E4ED96}" type="datetimeFigureOut">
              <a:rPr lang="cs-CZ" smtClean="0"/>
              <a:t>15.04.2021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60589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FB3EFEB-7BBD-4617-94DE-07C230E4ED96}" type="datetimeFigureOut">
              <a:rPr lang="cs-CZ" smtClean="0"/>
              <a:t>15.04.2021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1243068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FB3EFEB-7BBD-4617-94DE-07C230E4ED96}" type="datetimeFigureOut">
              <a:rPr lang="cs-CZ" smtClean="0"/>
              <a:t>15.04.2021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1292895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FB3EFEB-7BBD-4617-94DE-07C230E4ED96}" type="datetimeFigureOut">
              <a:rPr lang="cs-CZ" smtClean="0"/>
              <a:t>15.04.2021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4113686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FB3EFEB-7BBD-4617-94DE-07C230E4ED96}" type="datetimeFigureOut">
              <a:rPr lang="cs-CZ" smtClean="0"/>
              <a:t>15.04.2021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298843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FB3EFEB-7BBD-4617-94DE-07C230E4ED96}" type="datetimeFigureOut">
              <a:rPr lang="cs-CZ" smtClean="0"/>
              <a:t>15.04.2021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1466699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FB3EFEB-7BBD-4617-94DE-07C230E4ED96}" type="datetimeFigureOut">
              <a:rPr lang="cs-CZ" smtClean="0"/>
              <a:t>15.04.2021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1E3CFB2-CA5C-4FB0-A7BB-3B72327DDDE6}" type="slidenum">
              <a:rPr lang="cs-CZ" smtClean="0"/>
              <a:t>‹#›</a:t>
            </a:fld>
            <a:endParaRPr lang="cs-CZ"/>
          </a:p>
        </p:txBody>
      </p:sp>
    </p:spTree>
    <p:extLst>
      <p:ext uri="{BB962C8B-B14F-4D97-AF65-F5344CB8AC3E}">
        <p14:creationId xmlns:p14="http://schemas.microsoft.com/office/powerpoint/2010/main" val="5329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3EFEB-7BBD-4617-94DE-07C230E4ED96}" type="datetimeFigureOut">
              <a:rPr lang="cs-CZ" smtClean="0"/>
              <a:t>15.04.2021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3CFB2-CA5C-4FB0-A7BB-3B72327DDDE6}" type="slidenum">
              <a:rPr lang="cs-CZ" smtClean="0"/>
              <a:t>‹#›</a:t>
            </a:fld>
            <a:endParaRPr lang="cs-CZ"/>
          </a:p>
        </p:txBody>
      </p:sp>
    </p:spTree>
    <p:extLst>
      <p:ext uri="{BB962C8B-B14F-4D97-AF65-F5344CB8AC3E}">
        <p14:creationId xmlns:p14="http://schemas.microsoft.com/office/powerpoint/2010/main" val="1215213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lecafe.cz/"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1440955"/>
          </a:xfrm>
        </p:spPr>
        <p:txBody>
          <a:bodyPr/>
          <a:lstStyle/>
          <a:p>
            <a:r>
              <a:rPr lang="cs-CZ" dirty="0" smtClean="0"/>
              <a:t>Kurzy </a:t>
            </a:r>
            <a:r>
              <a:rPr lang="cs-CZ" dirty="0" err="1" smtClean="0"/>
              <a:t>baristů</a:t>
            </a:r>
            <a:r>
              <a:rPr lang="cs-CZ" dirty="0" smtClean="0"/>
              <a:t> 2021 </a:t>
            </a:r>
            <a:endParaRPr lang="cs-CZ" dirty="0"/>
          </a:p>
        </p:txBody>
      </p:sp>
      <p:sp>
        <p:nvSpPr>
          <p:cNvPr id="3" name="Podnadpis 2"/>
          <p:cNvSpPr>
            <a:spLocks noGrp="1"/>
          </p:cNvSpPr>
          <p:nvPr>
            <p:ph type="subTitle" idx="1"/>
          </p:nvPr>
        </p:nvSpPr>
        <p:spPr/>
        <p:txBody>
          <a:bodyPr/>
          <a:lstStyle/>
          <a:p>
            <a:r>
              <a:rPr lang="cs-CZ" dirty="0" smtClean="0"/>
              <a:t>Lektor: Šárka </a:t>
            </a:r>
            <a:r>
              <a:rPr lang="cs-CZ" dirty="0" err="1" smtClean="0"/>
              <a:t>Bolatzká</a:t>
            </a:r>
            <a:r>
              <a:rPr lang="cs-CZ" dirty="0" smtClean="0"/>
              <a:t> </a:t>
            </a:r>
          </a:p>
          <a:p>
            <a:r>
              <a:rPr lang="cs-CZ" dirty="0" smtClean="0"/>
              <a:t>Tel.: 775 622 211</a:t>
            </a:r>
          </a:p>
          <a:p>
            <a:r>
              <a:rPr lang="cs-CZ" dirty="0" smtClean="0">
                <a:hlinkClick r:id="rId2"/>
              </a:rPr>
              <a:t>www.malecafe.cz</a:t>
            </a:r>
            <a:r>
              <a:rPr lang="cs-CZ" dirty="0" smtClean="0"/>
              <a:t> </a:t>
            </a:r>
            <a:endParaRPr lang="cs-CZ" dirty="0"/>
          </a:p>
        </p:txBody>
      </p:sp>
    </p:spTree>
    <p:extLst>
      <p:ext uri="{BB962C8B-B14F-4D97-AF65-F5344CB8AC3E}">
        <p14:creationId xmlns:p14="http://schemas.microsoft.com/office/powerpoint/2010/main" val="259469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Coffee</a:t>
            </a:r>
            <a:r>
              <a:rPr lang="cs-CZ" dirty="0" smtClean="0"/>
              <a:t> </a:t>
            </a:r>
            <a:r>
              <a:rPr lang="cs-CZ" dirty="0" err="1" smtClean="0"/>
              <a:t>Stylist</a:t>
            </a:r>
            <a:r>
              <a:rPr lang="cs-CZ" dirty="0" smtClean="0"/>
              <a:t> </a:t>
            </a:r>
            <a:endParaRPr lang="cs-CZ" dirty="0"/>
          </a:p>
        </p:txBody>
      </p:sp>
      <p:sp>
        <p:nvSpPr>
          <p:cNvPr id="3" name="Zástupný symbol pro obsah 2"/>
          <p:cNvSpPr>
            <a:spLocks noGrp="1"/>
          </p:cNvSpPr>
          <p:nvPr>
            <p:ph idx="1"/>
          </p:nvPr>
        </p:nvSpPr>
        <p:spPr/>
        <p:txBody>
          <a:bodyPr>
            <a:normAutofit/>
          </a:bodyPr>
          <a:lstStyle/>
          <a:p>
            <a:r>
              <a:rPr lang="cs-CZ" sz="2400" dirty="0" err="1"/>
              <a:t>Coffee</a:t>
            </a:r>
            <a:r>
              <a:rPr lang="cs-CZ" sz="2400" dirty="0"/>
              <a:t> </a:t>
            </a:r>
            <a:r>
              <a:rPr lang="cs-CZ" sz="2400" dirty="0" err="1"/>
              <a:t>Stylist</a:t>
            </a:r>
            <a:r>
              <a:rPr lang="cs-CZ" sz="2400" dirty="0"/>
              <a:t>  osoba, která vás naučí, jak připravovat kávu za maximálně precizních podmínek bez kompromisů.</a:t>
            </a:r>
            <a:endParaRPr lang="cs-CZ" sz="2400" dirty="0" smtClean="0">
              <a:effectLst/>
            </a:endParaRPr>
          </a:p>
          <a:p>
            <a:r>
              <a:rPr lang="cs-CZ" sz="2400" dirty="0"/>
              <a:t>Jestliže nejste rozhodnutí, kterou cestou se v gastronomickém oboru pohnout, </a:t>
            </a:r>
            <a:r>
              <a:rPr lang="cs-CZ" sz="2400" dirty="0" err="1"/>
              <a:t>Coffee</a:t>
            </a:r>
            <a:r>
              <a:rPr lang="cs-CZ" sz="2400" dirty="0"/>
              <a:t> </a:t>
            </a:r>
            <a:r>
              <a:rPr lang="cs-CZ" sz="2400" dirty="0" err="1"/>
              <a:t>Stylist</a:t>
            </a:r>
            <a:r>
              <a:rPr lang="cs-CZ" sz="2400" dirty="0"/>
              <a:t> vás navede tím správným směrem, rozdmýchá ve vás lásku ke kávě a k tomuto oboru obecně. Nadchne vás k tomu, chtít pracovat s kávou té nejvyšší kvality, s těmi nejlepšími technologiemi a spolupracovat s nejerudovanější z oboru. </a:t>
            </a:r>
            <a:endParaRPr lang="cs-CZ" sz="2400" dirty="0" smtClean="0">
              <a:effectLst/>
            </a:endParaRPr>
          </a:p>
          <a:p>
            <a:r>
              <a:rPr lang="cs-CZ" sz="2400" dirty="0"/>
              <a:t>Nechte si poradit. Nedělejte chyby, kterými už si prošli ostatní. Zainvestujte do svého podniku, který vás může živit celý život. Neotvírejte další kavárnu ve městě. Vybudujte místo, kde bude hrát káva prim a půjde ruku v ruce s tím, co vám bude vydělávat peníze. Dejte lidem kus sebe v každém šálku profesionálně připraveného espressa.</a:t>
            </a:r>
            <a:endParaRPr lang="cs-CZ" sz="2400" dirty="0" smtClean="0">
              <a:effectLst/>
            </a:endParaRPr>
          </a:p>
          <a:p>
            <a:endParaRPr lang="cs-CZ" sz="2400" dirty="0">
              <a:effectLst/>
            </a:endParaRPr>
          </a:p>
        </p:txBody>
      </p:sp>
    </p:spTree>
    <p:extLst>
      <p:ext uri="{BB962C8B-B14F-4D97-AF65-F5344CB8AC3E}">
        <p14:creationId xmlns:p14="http://schemas.microsoft.com/office/powerpoint/2010/main" val="259684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kurz Espresso &amp; </a:t>
            </a:r>
            <a:r>
              <a:rPr lang="cs-CZ" dirty="0" err="1" smtClean="0"/>
              <a:t>Latte</a:t>
            </a:r>
            <a:r>
              <a:rPr lang="cs-CZ" dirty="0" smtClean="0"/>
              <a:t> Art</a:t>
            </a:r>
            <a:r>
              <a:rPr lang="cs-CZ" dirty="0" smtClean="0">
                <a:effectLst/>
              </a:rPr>
              <a:t/>
            </a:r>
            <a:br>
              <a:rPr lang="cs-CZ" dirty="0" smtClean="0">
                <a:effectLst/>
              </a:rPr>
            </a:br>
            <a:endParaRPr lang="cs-CZ" dirty="0"/>
          </a:p>
        </p:txBody>
      </p:sp>
      <p:sp>
        <p:nvSpPr>
          <p:cNvPr id="3" name="Zástupný symbol pro obsah 2"/>
          <p:cNvSpPr>
            <a:spLocks noGrp="1"/>
          </p:cNvSpPr>
          <p:nvPr>
            <p:ph idx="1"/>
          </p:nvPr>
        </p:nvSpPr>
        <p:spPr>
          <a:xfrm>
            <a:off x="838200" y="1237673"/>
            <a:ext cx="10515600" cy="4939290"/>
          </a:xfrm>
        </p:spPr>
        <p:txBody>
          <a:bodyPr>
            <a:noAutofit/>
          </a:bodyPr>
          <a:lstStyle/>
          <a:p>
            <a:pPr lvl="0" fontAlgn="base"/>
            <a:r>
              <a:rPr lang="cs-CZ" sz="2400" dirty="0" smtClean="0"/>
              <a:t>určen </a:t>
            </a:r>
            <a:r>
              <a:rPr lang="cs-CZ" sz="2400" dirty="0"/>
              <a:t>pro ty, kteří si připravují nebo chtějí připravovat kávu formou espressa </a:t>
            </a:r>
          </a:p>
          <a:p>
            <a:pPr lvl="0" fontAlgn="base"/>
            <a:r>
              <a:rPr lang="cs-CZ" sz="2400" dirty="0" smtClean="0"/>
              <a:t>řekneme </a:t>
            </a:r>
            <a:r>
              <a:rPr lang="cs-CZ" sz="2400" dirty="0"/>
              <a:t>si, jak se do vašeho šálku dostane každé zrníčko kávy od svého počátku, jak cestu kávového zrna ovlivňují různé aspekty, </a:t>
            </a:r>
          </a:p>
          <a:p>
            <a:pPr lvl="0" fontAlgn="base"/>
            <a:r>
              <a:rPr lang="cs-CZ" sz="2400" dirty="0"/>
              <a:t>proč chutná káva pokaždé jinak</a:t>
            </a:r>
          </a:p>
          <a:p>
            <a:pPr lvl="0" fontAlgn="base"/>
            <a:r>
              <a:rPr lang="cs-CZ" sz="2400" dirty="0"/>
              <a:t>jaké technologie jsou pro správnou přípravu espressa vhodné</a:t>
            </a:r>
          </a:p>
          <a:p>
            <a:pPr lvl="0" fontAlgn="base"/>
            <a:r>
              <a:rPr lang="cs-CZ" sz="2400" dirty="0"/>
              <a:t>jaké jsou nejdůležitější parametry precizně připraveného </a:t>
            </a:r>
            <a:r>
              <a:rPr lang="cs-CZ" sz="2400" dirty="0" err="1"/>
              <a:t>epsressa</a:t>
            </a:r>
            <a:endParaRPr lang="cs-CZ" sz="2400" dirty="0"/>
          </a:p>
          <a:p>
            <a:pPr lvl="0" fontAlgn="base"/>
            <a:r>
              <a:rPr lang="cs-CZ" sz="2400" dirty="0"/>
              <a:t>vlastnoručně si připravíte své espresso tolikrát, kolikrát bude potřeba</a:t>
            </a:r>
          </a:p>
          <a:p>
            <a:pPr lvl="0" fontAlgn="base"/>
            <a:r>
              <a:rPr lang="cs-CZ" sz="2400" dirty="0"/>
              <a:t>ukážeme si chyby, kterých byste se měli vyvarovat při přípravě svého šálku kávy</a:t>
            </a:r>
          </a:p>
          <a:p>
            <a:pPr lvl="0" fontAlgn="base"/>
            <a:r>
              <a:rPr lang="cs-CZ" sz="2400" dirty="0"/>
              <a:t>nakousneme téma šlehání a nalévání mléka do kávy</a:t>
            </a:r>
          </a:p>
          <a:p>
            <a:pPr lvl="0" fontAlgn="base"/>
            <a:r>
              <a:rPr lang="cs-CZ" sz="2400" dirty="0"/>
              <a:t>vysvětlíme si pojem hygiena a příprava kávy</a:t>
            </a:r>
          </a:p>
        </p:txBody>
      </p:sp>
    </p:spTree>
    <p:extLst>
      <p:ext uri="{BB962C8B-B14F-4D97-AF65-F5344CB8AC3E}">
        <p14:creationId xmlns:p14="http://schemas.microsoft.com/office/powerpoint/2010/main" val="2464569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34002"/>
          </a:xfrm>
        </p:spPr>
        <p:txBody>
          <a:bodyPr/>
          <a:lstStyle/>
          <a:p>
            <a:r>
              <a:rPr lang="cs-CZ" dirty="0" smtClean="0"/>
              <a:t>Obsahová náplň kurzu</a:t>
            </a:r>
            <a:endParaRPr lang="cs-CZ" dirty="0"/>
          </a:p>
        </p:txBody>
      </p:sp>
      <p:sp>
        <p:nvSpPr>
          <p:cNvPr id="3" name="Zástupný symbol pro obsah 2"/>
          <p:cNvSpPr>
            <a:spLocks noGrp="1"/>
          </p:cNvSpPr>
          <p:nvPr>
            <p:ph idx="1"/>
          </p:nvPr>
        </p:nvSpPr>
        <p:spPr>
          <a:xfrm>
            <a:off x="838200" y="1219200"/>
            <a:ext cx="10515600" cy="5449455"/>
          </a:xfrm>
        </p:spPr>
        <p:txBody>
          <a:bodyPr>
            <a:noAutofit/>
          </a:bodyPr>
          <a:lstStyle/>
          <a:p>
            <a:pPr lvl="0" fontAlgn="base"/>
            <a:r>
              <a:rPr lang="cs-CZ" sz="2400" dirty="0" smtClean="0"/>
              <a:t>Cesta </a:t>
            </a:r>
            <a:r>
              <a:rPr lang="cs-CZ" sz="2400" dirty="0"/>
              <a:t>kávy od zasazení kávovníku pro přípravu kávového nápoje: růst, sběr, zpracování, skladování, pražení, příprava nápoje</a:t>
            </a:r>
          </a:p>
          <a:p>
            <a:pPr lvl="0" fontAlgn="base"/>
            <a:r>
              <a:rPr lang="cs-CZ" sz="2400" dirty="0"/>
              <a:t>Vysvětlení pojmu kávy, kávovník, kávoviny</a:t>
            </a:r>
          </a:p>
          <a:p>
            <a:pPr lvl="0" fontAlgn="base"/>
            <a:r>
              <a:rPr lang="cs-CZ" sz="2400" dirty="0"/>
              <a:t>Rozdělení kávových nápojů</a:t>
            </a:r>
          </a:p>
          <a:p>
            <a:pPr lvl="0" fontAlgn="base"/>
            <a:r>
              <a:rPr lang="cs-CZ" sz="2400" dirty="0"/>
              <a:t>Příprava formou espresso krok po kroku</a:t>
            </a:r>
          </a:p>
          <a:p>
            <a:pPr lvl="0" fontAlgn="base"/>
            <a:r>
              <a:rPr lang="cs-CZ" sz="2400" dirty="0" smtClean="0"/>
              <a:t>Úprava </a:t>
            </a:r>
            <a:r>
              <a:rPr lang="cs-CZ" sz="2400" dirty="0"/>
              <a:t>mletí pro správnou přípravu</a:t>
            </a:r>
          </a:p>
          <a:p>
            <a:pPr lvl="0" fontAlgn="base"/>
            <a:r>
              <a:rPr lang="cs-CZ" sz="2400" dirty="0"/>
              <a:t>Vlastní </a:t>
            </a:r>
            <a:r>
              <a:rPr lang="cs-CZ" sz="2400" dirty="0" smtClean="0"/>
              <a:t>příprava, test </a:t>
            </a:r>
            <a:r>
              <a:rPr lang="cs-CZ" sz="2400" dirty="0"/>
              <a:t>chutí rozdílných šálků </a:t>
            </a:r>
            <a:r>
              <a:rPr lang="cs-CZ" sz="2400" dirty="0" smtClean="0"/>
              <a:t>espressa, chyby v přípravě </a:t>
            </a:r>
            <a:endParaRPr lang="cs-CZ" sz="2400" dirty="0"/>
          </a:p>
          <a:p>
            <a:pPr lvl="0" fontAlgn="base"/>
            <a:r>
              <a:rPr lang="cs-CZ" sz="2400" dirty="0"/>
              <a:t>Jednoduchá teorie pro správnou přípravu mléčného kávového nápoje</a:t>
            </a:r>
          </a:p>
          <a:p>
            <a:pPr lvl="0" fontAlgn="base"/>
            <a:r>
              <a:rPr lang="cs-CZ" sz="2400" dirty="0"/>
              <a:t>Vysvětlení použití správného </a:t>
            </a:r>
            <a:r>
              <a:rPr lang="cs-CZ" sz="2400" dirty="0" smtClean="0"/>
              <a:t>mléka, tvorba ideální mléčné </a:t>
            </a:r>
            <a:r>
              <a:rPr lang="cs-CZ" sz="2400" dirty="0" err="1" smtClean="0"/>
              <a:t>mikropěny</a:t>
            </a:r>
            <a:endParaRPr lang="cs-CZ" sz="2400" dirty="0"/>
          </a:p>
          <a:p>
            <a:pPr lvl="0" fontAlgn="base"/>
            <a:r>
              <a:rPr lang="cs-CZ" sz="2400" dirty="0" smtClean="0"/>
              <a:t>Vyzkoušíte </a:t>
            </a:r>
            <a:r>
              <a:rPr lang="cs-CZ" sz="2400" dirty="0"/>
              <a:t>si šlehání mléka, lití mléka do připraveného espressa</a:t>
            </a:r>
          </a:p>
          <a:p>
            <a:pPr lvl="0" fontAlgn="base"/>
            <a:r>
              <a:rPr lang="cs-CZ" sz="2400" dirty="0"/>
              <a:t>Hygiena při </a:t>
            </a:r>
            <a:r>
              <a:rPr lang="cs-CZ" sz="2400" dirty="0" smtClean="0"/>
              <a:t>práci, čištění </a:t>
            </a:r>
            <a:r>
              <a:rPr lang="cs-CZ" sz="2400" dirty="0"/>
              <a:t>technologií</a:t>
            </a:r>
          </a:p>
        </p:txBody>
      </p:sp>
    </p:spTree>
    <p:extLst>
      <p:ext uri="{BB962C8B-B14F-4D97-AF65-F5344CB8AC3E}">
        <p14:creationId xmlns:p14="http://schemas.microsoft.com/office/powerpoint/2010/main" val="3725650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Technologie </a:t>
            </a:r>
            <a:endParaRPr lang="cs-CZ" dirty="0"/>
          </a:p>
        </p:txBody>
      </p:sp>
      <p:sp>
        <p:nvSpPr>
          <p:cNvPr id="3" name="Zástupný symbol pro obsah 2"/>
          <p:cNvSpPr>
            <a:spLocks noGrp="1"/>
          </p:cNvSpPr>
          <p:nvPr>
            <p:ph idx="1"/>
          </p:nvPr>
        </p:nvSpPr>
        <p:spPr>
          <a:xfrm>
            <a:off x="838200" y="2844799"/>
            <a:ext cx="10515600" cy="3332163"/>
          </a:xfrm>
        </p:spPr>
        <p:txBody>
          <a:bodyPr/>
          <a:lstStyle/>
          <a:p>
            <a:pPr lvl="0" fontAlgn="base"/>
            <a:r>
              <a:rPr lang="cs-CZ" dirty="0" err="1" smtClean="0"/>
              <a:t>LaMarzocco</a:t>
            </a:r>
            <a:r>
              <a:rPr lang="cs-CZ" dirty="0" smtClean="0"/>
              <a:t> </a:t>
            </a:r>
            <a:r>
              <a:rPr lang="cs-CZ" dirty="0"/>
              <a:t>GB5 2 Group</a:t>
            </a:r>
          </a:p>
          <a:p>
            <a:pPr lvl="0" fontAlgn="base"/>
            <a:r>
              <a:rPr lang="cs-CZ" dirty="0" err="1"/>
              <a:t>MythosOne</a:t>
            </a:r>
            <a:endParaRPr lang="cs-CZ" dirty="0"/>
          </a:p>
          <a:p>
            <a:pPr lvl="0" fontAlgn="base"/>
            <a:r>
              <a:rPr lang="cs-CZ" dirty="0"/>
              <a:t>FiorenzatoF64e</a:t>
            </a:r>
          </a:p>
          <a:p>
            <a:pPr lvl="0" fontAlgn="base"/>
            <a:r>
              <a:rPr lang="cs-CZ" dirty="0" err="1"/>
              <a:t>PuqPress</a:t>
            </a:r>
            <a:endParaRPr lang="cs-CZ" dirty="0"/>
          </a:p>
          <a:p>
            <a:pPr lvl="0" fontAlgn="base"/>
            <a:r>
              <a:rPr lang="cs-CZ" dirty="0"/>
              <a:t>BWT </a:t>
            </a:r>
            <a:r>
              <a:rPr lang="cs-CZ" dirty="0" err="1"/>
              <a:t>water</a:t>
            </a:r>
            <a:r>
              <a:rPr lang="cs-CZ" dirty="0"/>
              <a:t> </a:t>
            </a:r>
            <a:r>
              <a:rPr lang="cs-CZ" dirty="0" err="1"/>
              <a:t>System</a:t>
            </a:r>
            <a:r>
              <a:rPr lang="cs-CZ" dirty="0"/>
              <a:t> Premium</a:t>
            </a:r>
          </a:p>
          <a:p>
            <a:endParaRPr lang="cs-CZ" dirty="0"/>
          </a:p>
        </p:txBody>
      </p:sp>
    </p:spTree>
    <p:extLst>
      <p:ext uri="{BB962C8B-B14F-4D97-AF65-F5344CB8AC3E}">
        <p14:creationId xmlns:p14="http://schemas.microsoft.com/office/powerpoint/2010/main" val="277734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a:t>
            </a:r>
            <a:endParaRPr lang="cs-CZ" dirty="0"/>
          </a:p>
        </p:txBody>
      </p:sp>
      <p:sp>
        <p:nvSpPr>
          <p:cNvPr id="3" name="Zástupný symbol pro obsah 2"/>
          <p:cNvSpPr>
            <a:spLocks noGrp="1"/>
          </p:cNvSpPr>
          <p:nvPr>
            <p:ph idx="1"/>
          </p:nvPr>
        </p:nvSpPr>
        <p:spPr/>
        <p:txBody>
          <a:bodyPr/>
          <a:lstStyle/>
          <a:p>
            <a:pPr lvl="0" fontAlgn="base"/>
            <a:r>
              <a:rPr lang="cs-CZ" dirty="0" smtClean="0"/>
              <a:t>Termín po dohodě 2-3 osob s lektorem</a:t>
            </a:r>
          </a:p>
          <a:p>
            <a:pPr lvl="0" fontAlgn="base"/>
            <a:r>
              <a:rPr lang="cs-CZ" dirty="0" smtClean="0"/>
              <a:t>Délka </a:t>
            </a:r>
            <a:r>
              <a:rPr lang="cs-CZ" dirty="0"/>
              <a:t>trvání kurzu: cca 4-5 hodin</a:t>
            </a:r>
          </a:p>
          <a:p>
            <a:pPr lvl="0" fontAlgn="base"/>
            <a:r>
              <a:rPr lang="cs-CZ" dirty="0"/>
              <a:t>Zakončení kurzu: certifikátem</a:t>
            </a:r>
          </a:p>
          <a:p>
            <a:pPr lvl="0" fontAlgn="base"/>
            <a:r>
              <a:rPr lang="cs-CZ" dirty="0"/>
              <a:t>Počet účastníků: 2-3 osoby</a:t>
            </a:r>
          </a:p>
          <a:p>
            <a:pPr lvl="0" fontAlgn="base"/>
            <a:r>
              <a:rPr lang="cs-CZ" dirty="0"/>
              <a:t>Cena: 3500,-Kč/ osoba</a:t>
            </a:r>
          </a:p>
          <a:p>
            <a:pPr lvl="0" fontAlgn="base"/>
            <a:r>
              <a:rPr lang="cs-CZ" dirty="0" smtClean="0"/>
              <a:t>Šárka </a:t>
            </a:r>
            <a:r>
              <a:rPr lang="cs-CZ" dirty="0" err="1"/>
              <a:t>Bolatzká</a:t>
            </a:r>
            <a:r>
              <a:rPr lang="cs-CZ" dirty="0"/>
              <a:t>, </a:t>
            </a:r>
            <a:r>
              <a:rPr lang="cs-CZ" dirty="0" err="1"/>
              <a:t>Coffee</a:t>
            </a:r>
            <a:r>
              <a:rPr lang="cs-CZ" dirty="0"/>
              <a:t> </a:t>
            </a:r>
            <a:r>
              <a:rPr lang="cs-CZ" dirty="0" err="1"/>
              <a:t>Stylist</a:t>
            </a:r>
            <a:endParaRPr lang="cs-CZ" dirty="0"/>
          </a:p>
          <a:p>
            <a:pPr marL="0" indent="0">
              <a:buNone/>
            </a:pPr>
            <a:endParaRPr lang="cs-CZ" dirty="0"/>
          </a:p>
        </p:txBody>
      </p:sp>
    </p:spTree>
    <p:extLst>
      <p:ext uri="{BB962C8B-B14F-4D97-AF65-F5344CB8AC3E}">
        <p14:creationId xmlns:p14="http://schemas.microsoft.com/office/powerpoint/2010/main" val="3908426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Poznámka</a:t>
            </a:r>
            <a:endParaRPr lang="cs-CZ" dirty="0"/>
          </a:p>
        </p:txBody>
      </p:sp>
      <p:sp>
        <p:nvSpPr>
          <p:cNvPr id="3" name="Zástupný symbol pro obsah 2"/>
          <p:cNvSpPr>
            <a:spLocks noGrp="1"/>
          </p:cNvSpPr>
          <p:nvPr>
            <p:ph idx="1"/>
          </p:nvPr>
        </p:nvSpPr>
        <p:spPr/>
        <p:txBody>
          <a:bodyPr/>
          <a:lstStyle/>
          <a:p>
            <a:r>
              <a:rPr lang="cs-CZ" dirty="0" smtClean="0"/>
              <a:t>Tato zvýhodněná cena je uvedena pouze pro studenty </a:t>
            </a:r>
            <a:r>
              <a:rPr lang="cs-CZ" dirty="0" err="1" smtClean="0"/>
              <a:t>ULGaT</a:t>
            </a:r>
            <a:r>
              <a:rPr lang="cs-CZ" dirty="0" smtClean="0"/>
              <a:t>. </a:t>
            </a:r>
          </a:p>
          <a:p>
            <a:r>
              <a:rPr lang="cs-CZ" dirty="0" smtClean="0"/>
              <a:t>Kurz je spojením dvou kurzů – espresso a </a:t>
            </a:r>
            <a:r>
              <a:rPr lang="cs-CZ" dirty="0" err="1" smtClean="0"/>
              <a:t>latte</a:t>
            </a:r>
            <a:r>
              <a:rPr lang="cs-CZ" dirty="0" smtClean="0"/>
              <a:t> art, pro ostatní je to kurz vedený rozdílně a ne v jednom dni a v jednom kurzu. </a:t>
            </a:r>
          </a:p>
        </p:txBody>
      </p:sp>
    </p:spTree>
    <p:extLst>
      <p:ext uri="{BB962C8B-B14F-4D97-AF65-F5344CB8AC3E}">
        <p14:creationId xmlns:p14="http://schemas.microsoft.com/office/powerpoint/2010/main" val="281648314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439</Words>
  <Application>Microsoft Office PowerPoint</Application>
  <PresentationFormat>Širokoúhlá obrazovka</PresentationFormat>
  <Paragraphs>45</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Kurzy baristů 2021 </vt:lpstr>
      <vt:lpstr>Coffee Stylist </vt:lpstr>
      <vt:lpstr>kurz Espresso &amp; Latte Art </vt:lpstr>
      <vt:lpstr>Obsahová náplň kurzu</vt:lpstr>
      <vt:lpstr>Technologie </vt:lpstr>
      <vt:lpstr>Shrnutí </vt:lpstr>
      <vt:lpstr>Poznámka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Kurzy baristů 2021 </dc:title>
  <dc:creator>Alexandr Burda</dc:creator>
  <cp:lastModifiedBy>Alexandr Burda</cp:lastModifiedBy>
  <cp:revision>3</cp:revision>
  <dcterms:created xsi:type="dcterms:W3CDTF">2021-04-15T07:33:33Z</dcterms:created>
  <dcterms:modified xsi:type="dcterms:W3CDTF">2021-04-15T07:51:16Z</dcterms:modified>
</cp:coreProperties>
</file>