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62" r:id="rId9"/>
    <p:sldId id="265" r:id="rId10"/>
    <p:sldId id="275" r:id="rId11"/>
    <p:sldId id="269" r:id="rId12"/>
    <p:sldId id="276" r:id="rId13"/>
    <p:sldId id="281" r:id="rId14"/>
    <p:sldId id="282" r:id="rId15"/>
    <p:sldId id="283" r:id="rId16"/>
    <p:sldId id="284" r:id="rId17"/>
    <p:sldId id="266" r:id="rId18"/>
    <p:sldId id="267" r:id="rId19"/>
    <p:sldId id="277" r:id="rId20"/>
    <p:sldId id="278" r:id="rId21"/>
    <p:sldId id="279" r:id="rId22"/>
    <p:sldId id="280" r:id="rId23"/>
    <p:sldId id="28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90AF-F086-4745-8D82-8E55F51A4D9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5D872-772B-40E4-B4F7-B281F13D8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obrázky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Značka, </a:t>
            </a:r>
            <a:r>
              <a:rPr lang="cs-CZ" dirty="0" err="1" smtClean="0"/>
              <a:t>Fidel</a:t>
            </a:r>
            <a:r>
              <a:rPr lang="cs-CZ" dirty="0" smtClean="0"/>
              <a:t> </a:t>
            </a:r>
            <a:r>
              <a:rPr lang="cs-CZ" dirty="0" err="1" smtClean="0"/>
              <a:t>Castro</a:t>
            </a:r>
            <a:r>
              <a:rPr lang="cs-CZ" dirty="0" smtClean="0"/>
              <a:t>, jiný název od začátku….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Uhlí- Jack </a:t>
            </a:r>
            <a:r>
              <a:rPr lang="cs-CZ" dirty="0" err="1" smtClean="0"/>
              <a:t>Daniels</a:t>
            </a:r>
            <a:r>
              <a:rPr lang="cs-CZ" dirty="0" smtClean="0"/>
              <a:t>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Celá</a:t>
            </a:r>
            <a:r>
              <a:rPr lang="cs-CZ" baseline="0" dirty="0" smtClean="0"/>
              <a:t> skupina </a:t>
            </a:r>
            <a:r>
              <a:rPr lang="cs-CZ" baseline="0" dirty="0" err="1" smtClean="0"/>
              <a:t>colada</a:t>
            </a:r>
            <a:r>
              <a:rPr lang="cs-CZ" baseline="0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Příběh…..2 sv. válka…letecká základna , b 52….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Obrázky, samostatná stránka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Více </a:t>
            </a:r>
            <a:r>
              <a:rPr lang="cs-CZ" dirty="0" err="1" smtClean="0"/>
              <a:t>slidů</a:t>
            </a:r>
            <a:r>
              <a:rPr lang="cs-CZ" dirty="0" smtClean="0"/>
              <a:t>, jak porozumět tomu, co je na etiketách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můžeme rumy dělit????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Jaké znáte značky rumu????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Příběh….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Zakladatel-ZACAPA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5D872-772B-40E4-B4F7-B281F13D833F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>
                <a:alpha val="21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EEFC1-009B-4CE7-AB86-95A4383A2B25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072C7-C7D5-46D1-B1D3-A0851C7DF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prumy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Rum a míchané nápoje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5105400"/>
            <a:ext cx="6400800" cy="1752600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Alexandr Burda 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rumů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ANEJO, PREMIUM, AGED</a:t>
            </a:r>
          </a:p>
          <a:p>
            <a:r>
              <a:rPr lang="cs-CZ" dirty="0" smtClean="0"/>
              <a:t>BLANCO, WHITE, LIGHT, SILVER</a:t>
            </a:r>
          </a:p>
          <a:p>
            <a:r>
              <a:rPr lang="cs-CZ" dirty="0" smtClean="0"/>
              <a:t>CACHACA</a:t>
            </a:r>
          </a:p>
          <a:p>
            <a:r>
              <a:rPr lang="cs-CZ" dirty="0" smtClean="0"/>
              <a:t>DARK, BLACK</a:t>
            </a:r>
          </a:p>
          <a:p>
            <a:r>
              <a:rPr lang="cs-CZ" dirty="0" smtClean="0"/>
              <a:t>GOLDEN, ORO, AMBRÉ</a:t>
            </a:r>
          </a:p>
          <a:p>
            <a:r>
              <a:rPr lang="cs-CZ" dirty="0" smtClean="0"/>
              <a:t>OVERPROOF</a:t>
            </a:r>
          </a:p>
          <a:p>
            <a:r>
              <a:rPr lang="cs-CZ" dirty="0" smtClean="0"/>
              <a:t>SINGLE MARK</a:t>
            </a:r>
          </a:p>
          <a:p>
            <a:r>
              <a:rPr lang="cs-CZ" dirty="0" smtClean="0"/>
              <a:t>SPICED AND FLAVOURED</a:t>
            </a:r>
          </a:p>
          <a:p>
            <a:r>
              <a:rPr lang="cs-CZ" dirty="0" smtClean="0"/>
              <a:t>WEDDERBURN AND PLUMMER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rumů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 původu</a:t>
            </a:r>
          </a:p>
          <a:p>
            <a:r>
              <a:rPr lang="cs-CZ" dirty="0"/>
              <a:t>barvy a způsobu výroby</a:t>
            </a:r>
          </a:p>
          <a:p>
            <a:r>
              <a:rPr lang="cs-CZ" dirty="0"/>
              <a:t>podle značky</a:t>
            </a:r>
          </a:p>
          <a:p>
            <a:r>
              <a:rPr lang="cs-CZ" dirty="0"/>
              <a:t>podle barvy</a:t>
            </a:r>
          </a:p>
          <a:p>
            <a:r>
              <a:rPr lang="cs-CZ" dirty="0"/>
              <a:t>podle chuti a tělnatosti</a:t>
            </a:r>
          </a:p>
          <a:p>
            <a:r>
              <a:rPr lang="cs-CZ" dirty="0"/>
              <a:t>podle způsobu zrání v sudu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A ZNAČKY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ANGOSTURA</a:t>
            </a:r>
          </a:p>
          <a:p>
            <a:r>
              <a:rPr lang="cs-CZ" dirty="0" smtClean="0"/>
              <a:t>DEMERARA</a:t>
            </a:r>
          </a:p>
          <a:p>
            <a:r>
              <a:rPr lang="cs-CZ" dirty="0" smtClean="0"/>
              <a:t>APPLETON</a:t>
            </a:r>
          </a:p>
          <a:p>
            <a:r>
              <a:rPr lang="cs-CZ" dirty="0" smtClean="0"/>
              <a:t>BACARDI</a:t>
            </a:r>
          </a:p>
          <a:p>
            <a:r>
              <a:rPr lang="cs-CZ" dirty="0" smtClean="0"/>
              <a:t>CAPTAIN MORGAN</a:t>
            </a:r>
          </a:p>
          <a:p>
            <a:r>
              <a:rPr lang="cs-CZ" dirty="0" smtClean="0"/>
              <a:t>COCKSPUR</a:t>
            </a:r>
          </a:p>
          <a:p>
            <a:r>
              <a:rPr lang="cs-CZ" dirty="0" smtClean="0"/>
              <a:t>MAINSTRAY</a:t>
            </a:r>
          </a:p>
          <a:p>
            <a:r>
              <a:rPr lang="cs-CZ" dirty="0" smtClean="0"/>
              <a:t>ZACAPA</a:t>
            </a:r>
          </a:p>
          <a:p>
            <a:r>
              <a:rPr lang="cs-CZ" dirty="0" smtClean="0"/>
              <a:t>HAVANA CLUB</a:t>
            </a:r>
          </a:p>
          <a:p>
            <a:r>
              <a:rPr lang="cs-CZ" dirty="0" smtClean="0"/>
              <a:t>MOUNT GAY</a:t>
            </a:r>
          </a:p>
          <a:p>
            <a:r>
              <a:rPr lang="cs-CZ" dirty="0" smtClean="0"/>
              <a:t>MALIBU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317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Bacardi</a:t>
            </a:r>
            <a:endParaRPr lang="cs-CZ" dirty="0"/>
          </a:p>
        </p:txBody>
      </p:sp>
      <p:sp>
        <p:nvSpPr>
          <p:cNvPr id="37890" name="AutoShape 2" descr="data:image/jpeg;base64,/9j/4AAQSkZJRgABAQAAAQABAAD/2wCEAAkGBxQTEhUUExQVFBUXGBgbGBgYGBobGhoYGhYWGB0dGhcYHCkhGB8lGxgcITEhJystLi4uGB8zODMsNygtLisBCgoKDg0OGxAQGy0mICU0LCw3Ly8sLCwsLCwvLSwsNCwsLCwsNCwsLDQsLCwsLCwsLCwsLC02LCw0NCwsLC4sNP/AABEIAKUBMQMBIgACEQEDEQH/xAAcAAEAAgMBAQEAAAAAAAAAAAAABgcEBQgDAgH/xABUEAACAQIDBAUFCQwFCgcAAAABAgMAEQQSIQUGMVEHEyJBYTJxgZGhFCNCUnJzgrGyCBUzNGKSk6K0wdHSNVNjdKQXGCRDg7PC0+PwFlRVZYSj4f/EABoBAQADAQEBAAAAAAAAAAAAAAABAgQDBQb/xAAuEQACAgEDAwEHBQADAAAAAAAAAQIRAwQhMRJBUQUTMmFxobHwIoGR0eEUUsH/2gAMAwEAAhEDEQA/ALxpSlAKUpQClKUApSlAKUpQClKUApSvHF4lI0LuwVVFyT/37KcA9qjW2N8oYrrH78/5J7I87d/ovUK3036zWVi0UDNlAA1bQm7kcBYcOA76i209tJEBYFywutvJI55uFvNesOXUviC/c14dM5uuX4Jljt78TJwcRjkgt+sbn6q02Jx7t+Elc/Kcn6zUGxO1Z5PhZByTT28fbWH7mvqbk8zrWSUm/eke1h9IyNb0idri0vo63+UP41n4bakyapNIPM5t6r2qtfcY5USJl1Vip8CR9VVVdmdp+jTrn6Fz7P33nTSQLKPEZW9a6eyphsbeSDEaK2V/iNofR3N6K55wm3po/L98Xx0b1j99b+LbUXV9aWKKDbUEHNyFvKPmvWiGfJH4o8nU6CWL3lXx7F/0qvtzN+Q6IJmJRwMkp4gHhn/m9fOrBBrfjyKatHmSg4vcUpSuhUUpSgFKUoBSlKAUpSgFKUoBSlKAUpSgFKUoBSlKAUpSgFKUoBSlKAUpSgPxjbU6Cqt3u3h90OQDaFL27gbcXP7uQ85qUb/7V6uIQqe1LfN4IOPrOnmvVNbwYjrJUwgNlYZ5zyiXW30rW9XOsWom5S9mv3NGKNLqZjbW2qViOLsNexh1bhZuLsObAGw7gBzNYGExCZY/g4fEXycoJ/hKOSE/X3Vg7z7Q67CI/BWnfKOSqoVRbu09t68t3IuvwmJg4lbSp8oCxt5wAPTULGvZ2/P+fT+y8cso5E4vdbm8OGKkgixHGvfCYbMwBvbixHcACf3Vrd3drDEIInPv6iyk/wCsUd1/jD21875JiQMsauIPyAe0MouZGGvG4sQBoKxrTy9p0SdH1WX1vGtIp41+p2q/6vz/AF/h7YTa2GlUtn6jL5Subm3cVtq3m/8Ay+RCY5ELxPnUNlPZK2JF/hcah+HxAcwJDEqShgM5a+dmIGqsLDU1NsBs4RRrBH2spJduAL8CTyAGnorpqMUMatXb7GX0n1DV58ijKS6I7ybS4+LPBMMDcscqKMztyUfvrAxe2OrVMTkF2JGGjbgkSntOR8duF/GvDbO0BiJEwkBuhcB3Hw2v3fkrx9F6wd9pgcT1a6LEiRqO4AC/77eiuunw1Sly/sef6t6gtRkfs/dWy+L8/wBE5wGKEbIL+8T9qIn4LsM5Q+BvdfG45VaW4u8BuMNKfm2P2D+71cqpLCTh4cLh3NlnhKqfiyRsSjDly9VSHdfarSx9o5ZomyvzDqfK9Nr+cGq/qxy60YNprpZ0JStbu9tP3RAknwuDjkw4+vj5iK2VelFpq0ZGqdClKVJApSlAKUpQClKUApSlAKUpQClKUApSlAKUpQClKUApSlAKUpQClK855Mqs3IE+oXoCqd7sf1mJlcnsoSo8FTQ+259NVB7uLYfGYk+VO4iXwXyiPzLD0VNN7cSVwk7HiVt+eQp+1VeYt7YCBfjTSsfohR++vPwLquT7v/TVkdbeF/h+zvm2fH+RO6+tA1ZG4GJyYsD46svp8ofZ9ta/BSZsNPH3qUlX0HI3scH0VgYWdo3V1NmUgjzg3rU4XGUfmcOqmmSja25k4mJgUGMtdTmAy99je3Dwv3Vn7RxcuDiCYjEvK7qQI0C+TwOaV1LeF+P11sMLvvAypcOHYgFbaAk28rhb21HekdT7qX5pbfnPWeDnOSjkR2l0xTlEjkmJPWGRewcxYW+Cb3FvNUvePE47D5opri9niIVDmt8ZQA4N762qE1LN1Ma2HwuImGoV4dOfasw9KtXfMqSa5Rzxvdp8Gz3N3YkhkM04ClQQq3BIvoWJGg0+uoTtLEdZNJJ8d2b0Fiame399I3gKQBs7ixJFsoPHv1PdpUEAvoKjAptucxkcUlGJvttTlI8EF0ZIg487SEj6qkWExgj2irL5GLiRreJBsfzlI+kaiO8UoM2UG4iVIh/s1Cn9a5rP2nicseAk71Q/qS6fVUShcUvN/XclSpv4V/R0F0c420kkR4MuYedSAfWD+rU/qp90psuMhPNiPzlI/fVsVGkleOvAzqpClKVqOIpSlAKUpQClKUApSlAKUpQClKUApSlAKUpQClKUApSlAKUpQCsXav4CX5t/smsqvmVMwIPeCPXUPdBHOe/P4lJ50+2tQCK0mGjS+qz28wkVf3xmrM3rwhOFnjI1VTp4oc31rVcbK2HNLC0kbLx0S/acp2jl8Rf66w6ZpY93W5qyxblsuxKMfsCI5kgQRyoGCG5tIMpBV7niQTY1oNhbtLLEZJXaO7FVAW+oGpa/dfS3galTz5ikq6dYqOPAkC49BFejlbELftSF8tvJLKLgc7tc+msy1M4Rcb3PpF6NizTw5IJ9ElvXZ1z/AD9SvsZsaWOfqMuZyezl+EDqCPC3q1qQ76xvJh4JpEZHUmOQEfCte45g2Jv41vpYbSo/ZE0cE1gxGgugQtyAzN6L1GF2bDicyxYp5MQQTZ1IWS2tlv8Av9XLXDL19Mn2/P4Pnc+FYpzxxd7tfOiLVL5Nmze4Iooo2YyEzSEDQLwUXPEkWNuOlaDYWzjNiI4iDYt2vBRq3m0FWZht5MM0ohV+1fKNDlJ5BuFX1GRppRV1uccUU7v5Febv7DOILFmyRpbM1rkk8FUc/qrMxG7rR4qFITmD2ZWYeTlOua3xbXqTYCC0JCWNpZjJbubrGUZhxHZArId10YE5+rCAW8kFizG/5WnqrNPVyWR+D3MHoyzaXHOG8pS38RW/P3NNtTY2HGGlCJ2o1zCUk5mIIvfuseVRjbEnZw6fEhF/O7M/1MtS/akTNh2jQXeZ0jUebtsfNYa1GcbsV1xEMbsr9aUsyXta+Qjh3W9Vq66WdxuT8sx+rYMeLUShhWypfvX3Ll3aH+kYf5cf1iriqqdz4M+Mi8CWPoUn67Va1W0a/S38TBqOUKUpWw4ClKUApSlAKUpQClKUApSlAKUpQClKUApSlAKUpQClKUApSlAKUpQFVb54Dq8VILdmTtj6XlfrXqr8JA0CSxAkGCYMp/s5B2T46jWugt99kddDnUXeK5HMr8Iey/o8ap3bGFFxNa4ClJQO+I6386HtebNXmZY9E3Hs9z0dLm6ZRyeOfka6XEIyDLoSxbLbRcwuwB77vdvTX7hpcrBuNjWudDG5Ru7ge4juI8CKyI3rFkTuz7vRRxLB7OPuu/4Z6LgFVHQysUcuSI0UOwdiffJHBLHW2ltKjW19jnClMRAzMgYeV5SONQGtoQedSYNX31AlV4TwkUjzMNVPoIrti1UlP9XDPJ13oOCOmlLFfVHfd/Qj+LYRHFzpp1ojWM/Pr1jW8wBFfuxd2lCJLM0iubMiplBUcQzFgePG1feFw5mTBRMNM0hk+TCbWP0dPTW9nlzMW5n2d3srvqM0saqPL/8ANjyvRvTYazI5ZPdj92fqxASiYyBmCMoGQK7FrfhGXssBbTQca8WNGavCWSsLlKbVn1ul0eHRxksd7u9zJxWLVYxlJz5MvDybm7kHvLWA8wpgcFnxiX8nDQqD869zb0Br+gViYJbsXILKltB8NybKg8SbVK9h7NYAIO3LI2ZiPhSOdbeA4DwArRFuK+h8r6o8an7OHlyfzZPujjA6yTHuGRfTZm/4fXU6rC2Ps8QQpEPgjU82OpPrrNr1MMOiCR89kl1SsUpSupQUpSgFKUoBSlKAUpSgFKUoBSlKAUpSgFKUoBSlKAUpSgFKUoBSlKAVXG+e7phYzRj3pj2gPgMf+En1cOVWPXzIgYEEAgixB1BB5iuWXEskaZeE3F2c97Q2IrR5U0K3yX4AHXJ4Ly5d2mlRoOVJVgVYcQaurePc5kJkw4LJxKcWX5Pxh4cfPUF2js2OYWcajgw0Yf8AfI15c4OLqZ72g9ReFVyvsRdJq94p7EHkQfUb1+4nd6VPIIkHLyW9untrAkhlXRo3H0SR6xpXP2d8H0eL1LFkVWZmHQLiMVx97DW/+Qyvp6j66/DLWVtCNhG0gU3l6ngNeyh7uNa2LCTv5MT+kZR62tV8i63Z5/pOfHpsEk3y2fUk9fGFgeZ8qek9yjx/hWzwm7THWV7D4q8fzjwqSbOwFrRwpqeCqLk+Pj5zVUkuCur9XTVYzEwuzUTJa5yA2v8AGOhb5RGl+4EgcTVn7lbumIdfKLSMOyp+Cp7zyY+wec03Y3REREs9mkGqrxVDzPxm9g8eNS2t+n07T6pny2bN1N0KUpW0zClKUApSlAKUpQClKUApSlAKUpQClKUApSlAKUpQClKUApSlAKUpQClKUApSlAK1G193IMRq65X+Oujenub01t6VEoqSpkptcFe47cSVdYnWQcm7LfvB9YrTzbt4peMDn5Nm+yTVtUrNLRwfGx1WeSKeGxcR/UTfo2/hWXh91sU/+qK+LED2E39lWtSqrRR7tlv+Q/BBdn7hHjPIB+TH/Mw/dUt2bsqKBbRIF5niT52OprNpXeGGEOEcpZJS5FKUrqUFKUoBSlKAUpSgFKUoBSlKAUpSgFKUoBSlKAq3fXpTxGzJxDPs9GzDMjpiTldb20vDcEd4PDzEE6vZHTbPipBFBszPIQTb3UBoouSS0QAAHjWt+6XHvmC+TN9cVQbop/HX/u2I/wB01RJ0myUrdFzNv9tLu2XCTyG0MOzfmrqfVWn/AMuRhlMWM2dNAw4gPdh9B0X66t6GJQAAoGncBUC6bN3IsRs2WYqBLhxnje2oUEZlvyK305gUV9w6JFunvlhNoqThpczL5UbDK6+dTxHiLjxqQVxZsHbEuEnjxELFZI2BHIjvU8wRoRyNdjbI2gJ41kXS4Bt4MquP1WFSQZtKVFekzeYbPwEswNpWHVw/OMDY/RF2+jQEI2/009RtJsOsUbYaORUkluxfSwkZQNDlN7Cxvl8dLZwWLEgJHcSpHiPEcQQQwPJhXF2OwMsWTrVK9YiyLf4SPfKw8DXQHQlvR12HVHN3iywv4ixMD+oNEfkx1VuiUWzSlQvpR35XZeGBUB8RLcRIeAtxdvyVuNO8kDmRYg3G9O9uE2egbFShCfJQau3yUGp8/Ac6rc9L+LxjsmzMBmC8ZJ27Kjm9iqR+l9aqPY+En2rjffpWYteSaVtSsa6sQPN2VUaXKjSul91N1ooYYwYgqrrHDxCflP8AHlPFnPfoLAVVy3pEpd2RTDY/bkmvunBr4RYeeUfniMg+gmv2ba+8EPaEeExajioSWKQjwEmS58BmNWnSi6u42KX/AMvIjDJPgJI5luMnWW1twbMgZNfA1beytoCZMwFrEAjxKq2h5WYVEelPcCPaMDOihcXGt43AAL216tz3g9x+CdeFwdj0dYjPhVJ4tHh29LYWEH2qaN00ESeWQKpZiAoBJJ4AAXJNVFuz00e6doDDtCiwyM6wvchi2vVhr6DNovnYVtOnneb3Ngfc8Z99xRKacRELZz6bhLcmblXOWMwsuHlaORWiljaxHBlYHmPrFWIO0sFillRXW9mF9eI5gjuIOh81e9Qbox3mGLgRyReUEsB8GdLCZbdwYlZQOUh5VOarF2tyWjT707RxGHhaXD4dcSUBZ0MhjYqBfsdhgx46G3hc6VUv+cJ/7f8A4n/o1d2J8hvkn6q4gqxB0ls3pLx88aSx7LjKOCULY6FCwBK3CuoY6gjh3VjY7pkkwsgTG7Lmw9+BEofNzKkoqsPMxrZdC6A4OG4B/wBGT9pxdTPePd+HGYaTDyoCrg2NhdWto68mB1vVYtslqjUbo9ImB2gckMpWW1+qkGV/R8F/ok2qUzFspygFrHKCbAm2lyAbC/fY1xFFKyMGUlWUgqymxBBuCCOBB76676OdvNjdnYfEP+EZSH8WRmQn0lb+mrEEG3k6ZJ8DiHw+I2cA6W1XEkqwIuGUmHUH+INiK+Ni9MuJxjMuG2ZnKjM18UoCi4FyzRgDU86hv3RH9KJ/d4/ty189ByAzYgEAg+5gQeGuJjqsnSbJSt0WV/4+2n/6SjeCY6Fj6lBPsrBfprEDZMbs7FYZtdLgm3MdYqXq1Pc6WtlW3mFYu0NjYeeMxSwxyRnijKLX5gdx8RrUq+42NFu50jbOxpCRYhVkPCOQGNieQzaMfBSallcw9LPRwdmuJoLvhJDYX1aJ9TkY94I8lvAg6i7Z/Rh0sS4V0w+Mcy4YmwdiS8N+BvxZB3jiBw4WMkF+7exWIiiL4aFMQ63PVtIYywA4I2RgW8DYeNU//nBnv2f/AIn/AKNXijAgEEEHUEcCPA1xRtf8PL84/wBo0B1B0f78T7Ss5wiYeI5rMZi7tlsCVQRAZQxAJJGvC9jacVV/Qb+JYf5mX9rlq0KhOyWhSlKkgoj7pj8Jgfkz/XFUE6KpFGNOZlXNBOoLMqgs0RAGZiBqanf3TH4TA/Jn+uKq66OtnRT4zJPGJUEUz5CWALJE7rcowNrgd9VlXS7JXJ1Fid68DEvvmMwy6d8yX9AzXNU90u9KkOJgbB4Il0cjrZiCoKqQcqA6m5AuxtoLC97idxdFmDKi8GF1H9VL9ZnvWs2r0I4ORfeicPJ8Foy5UHuzJK7ki/Jlon8A0UxuhuVPjHVmV48PcZpSp7Qv5MII99c8ABe3fYV1VsPBmOIAgKSblRrlGgVb9+VQq38K5v2ht3a+xcV1MmId8tiokJljePgCmfVVNrdmxFiKuro06Qo9qRsCvVYiMDrI73BB0Doe9b8RxBNtdCZrexexNqoXpHxn322zFgVYjDYbN1zDgMozzNcfFVQgvwYEd9W1v7vGMBgZsQbZgMsYPfI2ii3fY6nwU1UvQ7s2IRNicRNEHxMhDl5UDCGNsxBDNmvLKBfwjv30k6WwXJn9Me6jS7OixgW0kJuyD4GHewVAB/V2TTuzOaq7o72+MHjEZyVhkHVSnkjEWceKOFf6NdSY3auCljeKTEYdkdWVlMqWKsCCPK5GuRt49l+5sVNAHWQRuQrqQQy8Va401Ug0S2oXvZ2NszEmSMFrZxdXA4Zl0NvA8R4EVy70xbaOJ2riNbpCepQchHo3rfMfTVt9C29HujDIrm7plhk53VT1Ln5UamMk8TEOdUTvxEV2jjQePumf/esfqqI+AyyOgfZQZWc69bOqH5ECdcw8zO8V/kiugKpb7n4gwL+TPiQfO0WEI9iN6qumojy/zsS+EKUpVyorwhwyJcqoW4F7aCwvbTgOJr3qvem3ej3Hs9o0a02JvGvMJb3xvQpy37i4oCvI8YdrbbkxYGeDClRCvczBssC/TlvIR8VWFOnvdMwtBjBds6rFM3OVF7LHxZQR9Ac6lfRNsqHC4eEyywqSOve8qXMsgyoLZrjq4ufwnapjvkmEx2DmwzYiAdYpykyJ2ZBqjce5gPRcVRW22WfFFEdDe8BhxJw9/wAKVaK50GIQHKPDrELRnmWTlXTWDxKyIrr5LAEenn41xSC8UmhKyRtxB1VlPcRyI411R0a7xrioEbQdapew+DKDadAO4ByHA+LKKPaV+fz8/YcomGJ8hvkn6q4grt/E+Q3yT9VcQVcqdPdC6H3FCxBynDoAbaEjEYokX4XFx6xTpS6R4MHh5IoZFkxTqVVUIbqrixdyNFIBuAdSbaWuahPR7uBhcdgYc6uGeNndxM4t/pE8YypYpoIwdRqarTeLY0uzMc0LgM0LqyFlBSRbhlbK1wQRxGo4juqsa7fEln5u5utiMYw6tSsd7NKwORfAH4bckW7HlXVG4+xBhMJHCAVAGim1wPyraZmN3Pi5rV9Gu18LjsMuIiUCVezIjEsYm5JfyUPEWtceINTOiTu2NuxzZ90R/Sif3aP7ctfvQUPfcR58L+0rX590R/Sif3aP7ctffQR+FxHysJ+0rUT91kx5R0hSlKuVNRvZsZcZg58Owv1kbAeDjVD6GAPorjOu4mawueArh9zck2trw5UB0x0EbfOI2csTm7QM0YPeUGVl9QcKPk1zhtf8PN84/wBo1df3OakRynuaRv1Eiv7XWqU2v+Hm+cf7RqEyTojoM/E8P8zL+1zVaFVf0GfieH+Zl/a5qtCoj3JkKUpVipRH3TH4TA/Jn+uKoH0V/jx/u+K/Z5Kk33QO8MGJxMEUEiy9Qj52UgqGdl7IYcSAmvK9uN7QLdHbYweJWYoXXK6OoNiUkRkbKSDYgNceIqslaaJWzOx4fJXzD6q+6rvZvTLsp0GeaSE28l4nJ9cQYe2vzafTTsuNSY5JJ27lSJ19soUCrEEc+6VgTqcG5t1geRRzKFVLeexC+a/jVddDuKePakbISAI8Rn5ZRBI2vhmVfSBWbvTNtLbk4mGGdIUFo79mJFJuSZpMqknS577DTSt1suHC7DhkkklSfFuoGRe/UMqKD2hEWAZ5GAzBQqg3JNZPsuSUjO6XtoPtLamH2XC1ljYdYe4SMMzMeYjiufSwrd4PofwUqCRIWCNcrmncMVv2SQI7C4sbeNQbocmjnxuJaeVRiZwApcgF+tlBnKnhnK6ADXtNbhXSqqAABoBwo7bG1FVf5FsJ/Vf4iT/l1C+lXoyTA4VMTApAV8sozs/Za2VrsotZhl+mK6KrTb4e5jg51xciRwOjKzMQLXBta/Fr6gDW4FqlIWcwdGm8HuTGrnbLDNaOQ/FuwKScrxyBXvyDc63fTbsVkxgxWWy4gdu3BZ4wEkX02DAnjmNVzV37lbwYPauD9wY91SUqq3ZgpZkGWOWN206zLZWU6tlB1BYVD5sdiP8AQPvEkGMOHlbKs5XISdBMoZQPpq7L58ldKVyVvr0f4zZjkyKXhv2J0By8dM39W3DQ9/AnjU/6P+mzIiwbRDNawXEKLtb+1Xix/KGp7xe5NiC9qVptl714LEAGHFQPfuDqG9KEhh6RXvjtv4WEXlxMEY/KkQfWdaA2Vc47cxQ23tmQks2DwytbKbZo0NhlOovLKwAPGzD4tSPpM6YYWhkw2ALSNICrz2Kqqm4YJezM1tM1rC9wT3a/oAw8Lhlzp1vXZ3QsA5SKMdWQp1I6yRybd6LfuqsrrYlVe5I06F8IQCYbG3D3RJp/9dfX+RbCf1X+Ik/5dWtSnT8RZy90ubiLs14XiUiGVSD2i4WRTqM5A4qQRfk3KvboY3haGc4e/lnrIR/bIpzJ/tIsy+cJVu9NowzbLmXEOiPo0AJGYyqdAg4m4JU24Bia5fwuIaN1kQlXRgysOIZSCCPMRUtWqCdOztXr1khzqbqyXB8Ct64lrondbpVwfuCR55BHIoJ6kA5s7A3WMd6F9Rr2Q1jYLc87UV1uGdLdB/4nB/d2/bcXX303bl+7cL7oiW+Iw4JAAuXi4smnEjyh6R8KtN0Hby4QYeOF50jmRDH1bnKWvPNKChOj3ElrA3BU6WIq46iKoM5B3A3vk2bilmS7Rnsyx30dL/aHEHn4E11nsnaUWJhjnhYPHIoZWHLxHcQdCOIIIqhuljoqljmfFYGIyQyEs8SC7RsdTlQalCddOHC1rVpOjHpDk2VI0GIV2wzHtJazxP8AGUHn3rpfQ+exBmfdEf0on92j+3LXp0En3zEfKwn7QK/emSNdoTRY7AuuJi6kI4j1kjKs7Xki8tQQ3EjSxv3XjfRjvVHgMSxnDGGTIGKC7KySLIrWJ1F1II42bTUWNZK00SnTOsqVBV6X9kW/G7eHUz/ujrS7a6cMGvZwkUuKkPk9kol/T2j5gtWIJF0s7zLgdnSnNaWZTFEBxzMCCw5ZVu1+YA7xXKuBwbzSLFEpd3IVVHEk1O9r7K2ttacTYpOpB0TrQY0VeNo4jeRvoqxPeatPo/6MY8KMzBizCzO4tI471VQT1MZ79S7cCQNKq5dlySkbnou3dGEwqgHNZcob4xLFpHHgW7I5rGhrlvapvPL84/2jXZG2ts4fBwmWeRIo1GlyBew8lF+EdNFFcZYqXO7Na2Zibeck1MVSDdnR3QZ+J4f5mX9rmqxJ9qQoxVpFBFs3JSbWzNwS9xa9r3FVd0CbWhfDxwiRBNGkimMkBzeZpQyqfKWz2JHArrxF5FPsqRcQWKOxUplVUZhKPdGIkc9aFyx51lUEMy3KlW7NiYiuQyd0qsf/AADjv/Mr+fLX7ViCfy7LQknNIt+5ZHA9AB0r4bYyHi8x88r/AMaUqvSibZ5nYEXOT9I38a+k2FEOBlHmkce0GvylOleB1M94tkwghsmZhwZyXYeZnJIr0xWBWTU5gfyXZb+fKRelKnpXFC2Y/wB5o/jS/pZP5qzcPCEUKL2HMkn0k6mvylFFLgWz1r4liDCxFx/3wI4UpUkGD95o/jS/pZP5qHY0fxpf0sn81KVXoj4J6mZWHwqopUXIN75mLE343LEk1D94OjHZ85L+54kOpOVWT2RMmvnvSlTWwsrfaW5OzY5CvUTG3Kew9RjJ9tSbdXo/2fIA6YaMH+1Mk36pkCetTSlYcWWcsri3saZwioWkWDhd3Y0UKGcAcApEagcgkQVQPRXqNiRjg0w/2r/xpStvQjN1MzsPCEUKLkDmSTz1J1NetKVYg8sRh1cWYeokH0EaisL7yR85f0sn81KVDSfJNtD7yR85f0sn81PvJHzl/SyfzUpUdK8DqY+8kfOX9LJ/NWdh4QihRew5kk+knU0pUqKXAtnpWJNgFb4Ui/Jkcey9qUo0mRZ4jY68esmv8638a+W2HGeLSnzyNSlR0om2fB3ei5v+ea+o9gRD+s/SyAekKwBr8pToj4HUzMwmz4ovwcapfiQBc+c8TWTSlSklwQeWIgDizX9BIPoINxWH954/jS/ppP5q/aUcU+SbZ+HY0fxpf00n81Z6LYADuFuftNKUSS4Ftn1SlKkg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7892" name="AutoShape 4" descr="data:image/jpeg;base64,/9j/4AAQSkZJRgABAQAAAQABAAD/2wCEAAkGBxQTEhUUExQVFBUXGBgbGBgYGBobGhoYGhYWGB0dGhcYHCkhGB8lGxgcITEhJystLi4uGB8zODMsNygtLisBCgoKDg0OGxAQGy0mICU0LCw3Ly8sLCwsLCwvLSwsNCwsLCwsNCwsLDQsLCwsLCwsLCwsLC02LCw0NCwsLC4sNP/AABEIAKUBMQMBIgACEQEDEQH/xAAcAAEAAgMBAQEAAAAAAAAAAAAABgcEBQgDAgH/xABUEAACAQIDBAUFCQwFCgcAAAABAgMAEQQSIQUGMVEHEyJBYTJxgZGhFCNCUnJzgrGyCBUzNGKSk6K0wdHSNVNjdKQXGCRDg7PC0+PwFlRVZYSj4f/EABoBAQADAQEBAAAAAAAAAAAAAAABAgQDBQb/xAAuEQACAgEDAwEHBQADAAAAAAAAAQIRAwQhMRJBUQUTMmFxobHwIoGR0eEUUsH/2gAMAwEAAhEDEQA/ALxpSlAKUpQClKUApSlAKUpQClKUApSvHF4lI0LuwVVFyT/37KcA9qjW2N8oYrrH78/5J7I87d/ovUK3036zWVi0UDNlAA1bQm7kcBYcOA76i209tJEBYFywutvJI55uFvNesOXUviC/c14dM5uuX4Jljt78TJwcRjkgt+sbn6q02Jx7t+Elc/Kcn6zUGxO1Z5PhZByTT28fbWH7mvqbk8zrWSUm/eke1h9IyNb0idri0vo63+UP41n4bakyapNIPM5t6r2qtfcY5USJl1Vip8CR9VVVdmdp+jTrn6Fz7P33nTSQLKPEZW9a6eyphsbeSDEaK2V/iNofR3N6K55wm3po/L98Xx0b1j99b+LbUXV9aWKKDbUEHNyFvKPmvWiGfJH4o8nU6CWL3lXx7F/0qvtzN+Q6IJmJRwMkp4gHhn/m9fOrBBrfjyKatHmSg4vcUpSuhUUpSgFKUoBSlKAUpSgFKUoBSlKAUpSgFKUoBSlKAUpSgFKUoBSlKAUpSgPxjbU6Cqt3u3h90OQDaFL27gbcXP7uQ85qUb/7V6uIQqe1LfN4IOPrOnmvVNbwYjrJUwgNlYZ5zyiXW30rW9XOsWom5S9mv3NGKNLqZjbW2qViOLsNexh1bhZuLsObAGw7gBzNYGExCZY/g4fEXycoJ/hKOSE/X3Vg7z7Q67CI/BWnfKOSqoVRbu09t68t3IuvwmJg4lbSp8oCxt5wAPTULGvZ2/P+fT+y8cso5E4vdbm8OGKkgixHGvfCYbMwBvbixHcACf3Vrd3drDEIInPv6iyk/wCsUd1/jD21875JiQMsauIPyAe0MouZGGvG4sQBoKxrTy9p0SdH1WX1vGtIp41+p2q/6vz/AF/h7YTa2GlUtn6jL5Subm3cVtq3m/8Ay+RCY5ELxPnUNlPZK2JF/hcah+HxAcwJDEqShgM5a+dmIGqsLDU1NsBs4RRrBH2spJduAL8CTyAGnorpqMUMatXb7GX0n1DV58ijKS6I7ybS4+LPBMMDcscqKMztyUfvrAxe2OrVMTkF2JGGjbgkSntOR8duF/GvDbO0BiJEwkBuhcB3Hw2v3fkrx9F6wd9pgcT1a6LEiRqO4AC/77eiuunw1Sly/sef6t6gtRkfs/dWy+L8/wBE5wGKEbIL+8T9qIn4LsM5Q+BvdfG45VaW4u8BuMNKfm2P2D+71cqpLCTh4cLh3NlnhKqfiyRsSjDly9VSHdfarSx9o5ZomyvzDqfK9Nr+cGq/qxy60YNprpZ0JStbu9tP3RAknwuDjkw4+vj5iK2VelFpq0ZGqdClKVJApSlAKUpQClKUApSlAKUpQClKUApSlAKUpQClKUApSlAKUpQClK855Mqs3IE+oXoCqd7sf1mJlcnsoSo8FTQ+259NVB7uLYfGYk+VO4iXwXyiPzLD0VNN7cSVwk7HiVt+eQp+1VeYt7YCBfjTSsfohR++vPwLquT7v/TVkdbeF/h+zvm2fH+RO6+tA1ZG4GJyYsD46svp8ofZ9ta/BSZsNPH3qUlX0HI3scH0VgYWdo3V1NmUgjzg3rU4XGUfmcOqmmSja25k4mJgUGMtdTmAy99je3Dwv3Vn7RxcuDiCYjEvK7qQI0C+TwOaV1LeF+P11sMLvvAypcOHYgFbaAk28rhb21HekdT7qX5pbfnPWeDnOSjkR2l0xTlEjkmJPWGRewcxYW+Cb3FvNUvePE47D5opri9niIVDmt8ZQA4N762qE1LN1Ma2HwuImGoV4dOfasw9KtXfMqSa5Rzxvdp8Gz3N3YkhkM04ClQQq3BIvoWJGg0+uoTtLEdZNJJ8d2b0Fiame399I3gKQBs7ixJFsoPHv1PdpUEAvoKjAptucxkcUlGJvttTlI8EF0ZIg487SEj6qkWExgj2irL5GLiRreJBsfzlI+kaiO8UoM2UG4iVIh/s1Cn9a5rP2nicseAk71Q/qS6fVUShcUvN/XclSpv4V/R0F0c420kkR4MuYedSAfWD+rU/qp90psuMhPNiPzlI/fVsVGkleOvAzqpClKVqOIpSlAKUpQClKUApSlAKUpQClKUApSlAKUpQClKUApSlAKUpQCsXav4CX5t/smsqvmVMwIPeCPXUPdBHOe/P4lJ50+2tQCK0mGjS+qz28wkVf3xmrM3rwhOFnjI1VTp4oc31rVcbK2HNLC0kbLx0S/acp2jl8Rf66w6ZpY93W5qyxblsuxKMfsCI5kgQRyoGCG5tIMpBV7niQTY1oNhbtLLEZJXaO7FVAW+oGpa/dfS3galTz5ikq6dYqOPAkC49BFejlbELftSF8tvJLKLgc7tc+msy1M4Rcb3PpF6NizTw5IJ9ElvXZ1z/AD9SvsZsaWOfqMuZyezl+EDqCPC3q1qQ76xvJh4JpEZHUmOQEfCte45g2Jv41vpYbSo/ZE0cE1gxGgugQtyAzN6L1GF2bDicyxYp5MQQTZ1IWS2tlv8Av9XLXDL19Mn2/P4Pnc+FYpzxxd7tfOiLVL5Nmze4Iooo2YyEzSEDQLwUXPEkWNuOlaDYWzjNiI4iDYt2vBRq3m0FWZht5MM0ohV+1fKNDlJ5BuFX1GRppRV1uccUU7v5Febv7DOILFmyRpbM1rkk8FUc/qrMxG7rR4qFITmD2ZWYeTlOua3xbXqTYCC0JCWNpZjJbubrGUZhxHZArId10YE5+rCAW8kFizG/5WnqrNPVyWR+D3MHoyzaXHOG8pS38RW/P3NNtTY2HGGlCJ2o1zCUk5mIIvfuseVRjbEnZw6fEhF/O7M/1MtS/akTNh2jQXeZ0jUebtsfNYa1GcbsV1xEMbsr9aUsyXta+Qjh3W9Vq66WdxuT8sx+rYMeLUShhWypfvX3Ll3aH+kYf5cf1iriqqdz4M+Mi8CWPoUn67Va1W0a/S38TBqOUKUpWw4ClKUApSlAKUpQClKUApSlAKUpQClKUApSlAKUpQClKUApSlAKUpQFVb54Dq8VILdmTtj6XlfrXqr8JA0CSxAkGCYMp/s5B2T46jWugt99kddDnUXeK5HMr8Iey/o8ap3bGFFxNa4ClJQO+I6386HtebNXmZY9E3Hs9z0dLm6ZRyeOfka6XEIyDLoSxbLbRcwuwB77vdvTX7hpcrBuNjWudDG5Ru7ge4juI8CKyI3rFkTuz7vRRxLB7OPuu/4Z6LgFVHQysUcuSI0UOwdiffJHBLHW2ltKjW19jnClMRAzMgYeV5SONQGtoQedSYNX31AlV4TwkUjzMNVPoIrti1UlP9XDPJ13oOCOmlLFfVHfd/Qj+LYRHFzpp1ojWM/Pr1jW8wBFfuxd2lCJLM0iubMiplBUcQzFgePG1feFw5mTBRMNM0hk+TCbWP0dPTW9nlzMW5n2d3srvqM0saqPL/8ANjyvRvTYazI5ZPdj92fqxASiYyBmCMoGQK7FrfhGXssBbTQca8WNGavCWSsLlKbVn1ul0eHRxksd7u9zJxWLVYxlJz5MvDybm7kHvLWA8wpgcFnxiX8nDQqD869zb0Br+gViYJbsXILKltB8NybKg8SbVK9h7NYAIO3LI2ZiPhSOdbeA4DwArRFuK+h8r6o8an7OHlyfzZPujjA6yTHuGRfTZm/4fXU6rC2Ps8QQpEPgjU82OpPrrNr1MMOiCR89kl1SsUpSupQUpSgFKUoBSlKAUpSgFKUoBSlKAUpSgFKUoBSlKAUpSgFKUoBSlKAVXG+e7phYzRj3pj2gPgMf+En1cOVWPXzIgYEEAgixB1BB5iuWXEskaZeE3F2c97Q2IrR5U0K3yX4AHXJ4Ly5d2mlRoOVJVgVYcQaurePc5kJkw4LJxKcWX5Pxh4cfPUF2js2OYWcajgw0Yf8AfI15c4OLqZ72g9ReFVyvsRdJq94p7EHkQfUb1+4nd6VPIIkHLyW9untrAkhlXRo3H0SR6xpXP2d8H0eL1LFkVWZmHQLiMVx97DW/+Qyvp6j66/DLWVtCNhG0gU3l6ngNeyh7uNa2LCTv5MT+kZR62tV8i63Z5/pOfHpsEk3y2fUk9fGFgeZ8qek9yjx/hWzwm7THWV7D4q8fzjwqSbOwFrRwpqeCqLk+Pj5zVUkuCur9XTVYzEwuzUTJa5yA2v8AGOhb5RGl+4EgcTVn7lbumIdfKLSMOyp+Cp7zyY+wec03Y3REREs9mkGqrxVDzPxm9g8eNS2t+n07T6pny2bN1N0KUpW0zClKUApSlAKUpQClKUApSlAKUpQClKUApSlAKUpQClKUApSlAKUpQClKUApSlAK1G193IMRq65X+Oujenub01t6VEoqSpkptcFe47cSVdYnWQcm7LfvB9YrTzbt4peMDn5Nm+yTVtUrNLRwfGx1WeSKeGxcR/UTfo2/hWXh91sU/+qK+LED2E39lWtSqrRR7tlv+Q/BBdn7hHjPIB+TH/Mw/dUt2bsqKBbRIF5niT52OprNpXeGGEOEcpZJS5FKUrqUFKUoBSlKAUpSgFKUoBSlKAUpSgFKUoBSlKAq3fXpTxGzJxDPs9GzDMjpiTldb20vDcEd4PDzEE6vZHTbPipBFBszPIQTb3UBoouSS0QAAHjWt+6XHvmC+TN9cVQbop/HX/u2I/wB01RJ0myUrdFzNv9tLu2XCTyG0MOzfmrqfVWn/AMuRhlMWM2dNAw4gPdh9B0X66t6GJQAAoGncBUC6bN3IsRs2WYqBLhxnje2oUEZlvyK305gUV9w6JFunvlhNoqThpczL5UbDK6+dTxHiLjxqQVxZsHbEuEnjxELFZI2BHIjvU8wRoRyNdjbI2gJ41kXS4Bt4MquP1WFSQZtKVFekzeYbPwEswNpWHVw/OMDY/RF2+jQEI2/009RtJsOsUbYaORUkluxfSwkZQNDlN7Cxvl8dLZwWLEgJHcSpHiPEcQQQwPJhXF2OwMsWTrVK9YiyLf4SPfKw8DXQHQlvR12HVHN3iywv4ixMD+oNEfkx1VuiUWzSlQvpR35XZeGBUB8RLcRIeAtxdvyVuNO8kDmRYg3G9O9uE2egbFShCfJQau3yUGp8/Ac6rc9L+LxjsmzMBmC8ZJ27Kjm9iqR+l9aqPY+En2rjffpWYteSaVtSsa6sQPN2VUaXKjSul91N1ooYYwYgqrrHDxCflP8AHlPFnPfoLAVVy3pEpd2RTDY/bkmvunBr4RYeeUfniMg+gmv2ba+8EPaEeExajioSWKQjwEmS58BmNWnSi6u42KX/AMvIjDJPgJI5luMnWW1twbMgZNfA1beytoCZMwFrEAjxKq2h5WYVEelPcCPaMDOihcXGt43AAL216tz3g9x+CdeFwdj0dYjPhVJ4tHh29LYWEH2qaN00ESeWQKpZiAoBJJ4AAXJNVFuz00e6doDDtCiwyM6wvchi2vVhr6DNovnYVtOnneb3Ngfc8Z99xRKacRELZz6bhLcmblXOWMwsuHlaORWiljaxHBlYHmPrFWIO0sFillRXW9mF9eI5gjuIOh81e9Qbox3mGLgRyReUEsB8GdLCZbdwYlZQOUh5VOarF2tyWjT707RxGHhaXD4dcSUBZ0MhjYqBfsdhgx46G3hc6VUv+cJ/7f8A4n/o1d2J8hvkn6q4gqxB0ls3pLx88aSx7LjKOCULY6FCwBK3CuoY6gjh3VjY7pkkwsgTG7Lmw9+BEofNzKkoqsPMxrZdC6A4OG4B/wBGT9pxdTPePd+HGYaTDyoCrg2NhdWto68mB1vVYtslqjUbo9ImB2gckMpWW1+qkGV/R8F/ok2qUzFspygFrHKCbAm2lyAbC/fY1xFFKyMGUlWUgqymxBBuCCOBB76676OdvNjdnYfEP+EZSH8WRmQn0lb+mrEEG3k6ZJ8DiHw+I2cA6W1XEkqwIuGUmHUH+INiK+Ni9MuJxjMuG2ZnKjM18UoCi4FyzRgDU86hv3RH9KJ/d4/ty189ByAzYgEAg+5gQeGuJjqsnSbJSt0WV/4+2n/6SjeCY6Fj6lBPsrBfprEDZMbs7FYZtdLgm3MdYqXq1Pc6WtlW3mFYu0NjYeeMxSwxyRnijKLX5gdx8RrUq+42NFu50jbOxpCRYhVkPCOQGNieQzaMfBSallcw9LPRwdmuJoLvhJDYX1aJ9TkY94I8lvAg6i7Z/Rh0sS4V0w+Mcy4YmwdiS8N+BvxZB3jiBw4WMkF+7exWIiiL4aFMQ63PVtIYywA4I2RgW8DYeNU//nBnv2f/AIn/AKNXijAgEEEHUEcCPA1xRtf8PL84/wBo0B1B0f78T7Ss5wiYeI5rMZi7tlsCVQRAZQxAJJGvC9jacVV/Qb+JYf5mX9rlq0KhOyWhSlKkgoj7pj8Jgfkz/XFUE6KpFGNOZlXNBOoLMqgs0RAGZiBqanf3TH4TA/Jn+uKq66OtnRT4zJPGJUEUz5CWALJE7rcowNrgd9VlXS7JXJ1Fid68DEvvmMwy6d8yX9AzXNU90u9KkOJgbB4Il0cjrZiCoKqQcqA6m5AuxtoLC97idxdFmDKi8GF1H9VL9ZnvWs2r0I4ORfeicPJ8Foy5UHuzJK7ki/Jlon8A0UxuhuVPjHVmV48PcZpSp7Qv5MII99c8ABe3fYV1VsPBmOIAgKSblRrlGgVb9+VQq38K5v2ht3a+xcV1MmId8tiokJljePgCmfVVNrdmxFiKuro06Qo9qRsCvVYiMDrI73BB0Doe9b8RxBNtdCZrexexNqoXpHxn322zFgVYjDYbN1zDgMozzNcfFVQgvwYEd9W1v7vGMBgZsQbZgMsYPfI2ii3fY6nwU1UvQ7s2IRNicRNEHxMhDl5UDCGNsxBDNmvLKBfwjv30k6WwXJn9Me6jS7OixgW0kJuyD4GHewVAB/V2TTuzOaq7o72+MHjEZyVhkHVSnkjEWceKOFf6NdSY3auCljeKTEYdkdWVlMqWKsCCPK5GuRt49l+5sVNAHWQRuQrqQQy8Va401Ug0S2oXvZ2NszEmSMFrZxdXA4Zl0NvA8R4EVy70xbaOJ2riNbpCepQchHo3rfMfTVt9C29HujDIrm7plhk53VT1Ln5UamMk8TEOdUTvxEV2jjQePumf/esfqqI+AyyOgfZQZWc69bOqH5ECdcw8zO8V/kiugKpb7n4gwL+TPiQfO0WEI9iN6qumojy/zsS+EKUpVyorwhwyJcqoW4F7aCwvbTgOJr3qvem3ej3Hs9o0a02JvGvMJb3xvQpy37i4oCvI8YdrbbkxYGeDClRCvczBssC/TlvIR8VWFOnvdMwtBjBds6rFM3OVF7LHxZQR9Ac6lfRNsqHC4eEyywqSOve8qXMsgyoLZrjq4ufwnapjvkmEx2DmwzYiAdYpykyJ2ZBqjce5gPRcVRW22WfFFEdDe8BhxJw9/wAKVaK50GIQHKPDrELRnmWTlXTWDxKyIrr5LAEenn41xSC8UmhKyRtxB1VlPcRyI411R0a7xrioEbQdapew+DKDadAO4ByHA+LKKPaV+fz8/YcomGJ8hvkn6q4grt/E+Q3yT9VcQVcqdPdC6H3FCxBynDoAbaEjEYokX4XFx6xTpS6R4MHh5IoZFkxTqVVUIbqrixdyNFIBuAdSbaWuahPR7uBhcdgYc6uGeNndxM4t/pE8YypYpoIwdRqarTeLY0uzMc0LgM0LqyFlBSRbhlbK1wQRxGo4juqsa7fEln5u5utiMYw6tSsd7NKwORfAH4bckW7HlXVG4+xBhMJHCAVAGim1wPyraZmN3Pi5rV9Gu18LjsMuIiUCVezIjEsYm5JfyUPEWtceINTOiTu2NuxzZ90R/Sif3aP7ctfvQUPfcR58L+0rX590R/Sif3aP7ctffQR+FxHysJ+0rUT91kx5R0hSlKuVNRvZsZcZg58Owv1kbAeDjVD6GAPorjOu4mawueArh9zck2trw5UB0x0EbfOI2csTm7QM0YPeUGVl9QcKPk1zhtf8PN84/wBo1df3OakRynuaRv1Eiv7XWqU2v+Hm+cf7RqEyTojoM/E8P8zL+1zVaFVf0GfieH+Zl/a5qtCoj3JkKUpVipRH3TH4TA/Jn+uKoH0V/jx/u+K/Z5Kk33QO8MGJxMEUEiy9Qj52UgqGdl7IYcSAmvK9uN7QLdHbYweJWYoXXK6OoNiUkRkbKSDYgNceIqslaaJWzOx4fJXzD6q+6rvZvTLsp0GeaSE28l4nJ9cQYe2vzafTTsuNSY5JJ27lSJ19soUCrEEc+6VgTqcG5t1geRRzKFVLeexC+a/jVddDuKePakbISAI8Rn5ZRBI2vhmVfSBWbvTNtLbk4mGGdIUFo79mJFJuSZpMqknS577DTSt1suHC7DhkkklSfFuoGRe/UMqKD2hEWAZ5GAzBQqg3JNZPsuSUjO6XtoPtLamH2XC1ljYdYe4SMMzMeYjiufSwrd4PofwUqCRIWCNcrmncMVv2SQI7C4sbeNQbocmjnxuJaeVRiZwApcgF+tlBnKnhnK6ADXtNbhXSqqAABoBwo7bG1FVf5FsJ/Vf4iT/l1C+lXoyTA4VMTApAV8sozs/Za2VrsotZhl+mK6KrTb4e5jg51xciRwOjKzMQLXBta/Fr6gDW4FqlIWcwdGm8HuTGrnbLDNaOQ/FuwKScrxyBXvyDc63fTbsVkxgxWWy4gdu3BZ4wEkX02DAnjmNVzV37lbwYPauD9wY91SUqq3ZgpZkGWOWN206zLZWU6tlB1BYVD5sdiP8AQPvEkGMOHlbKs5XISdBMoZQPpq7L58ldKVyVvr0f4zZjkyKXhv2J0By8dM39W3DQ9/AnjU/6P+mzIiwbRDNawXEKLtb+1Xix/KGp7xe5NiC9qVptl714LEAGHFQPfuDqG9KEhh6RXvjtv4WEXlxMEY/KkQfWdaA2Vc47cxQ23tmQks2DwytbKbZo0NhlOovLKwAPGzD4tSPpM6YYWhkw2ALSNICrz2Kqqm4YJezM1tM1rC9wT3a/oAw8Lhlzp1vXZ3QsA5SKMdWQp1I6yRybd6LfuqsrrYlVe5I06F8IQCYbG3D3RJp/9dfX+RbCf1X+Ik/5dWtSnT8RZy90ubiLs14XiUiGVSD2i4WRTqM5A4qQRfk3KvboY3haGc4e/lnrIR/bIpzJ/tIsy+cJVu9NowzbLmXEOiPo0AJGYyqdAg4m4JU24Bia5fwuIaN1kQlXRgysOIZSCCPMRUtWqCdOztXr1khzqbqyXB8Ct64lrondbpVwfuCR55BHIoJ6kA5s7A3WMd6F9Rr2Q1jYLc87UV1uGdLdB/4nB/d2/bcXX303bl+7cL7oiW+Iw4JAAuXi4smnEjyh6R8KtN0Hby4QYeOF50jmRDH1bnKWvPNKChOj3ElrA3BU6WIq46iKoM5B3A3vk2bilmS7Rnsyx30dL/aHEHn4E11nsnaUWJhjnhYPHIoZWHLxHcQdCOIIIqhuljoqljmfFYGIyQyEs8SC7RsdTlQalCddOHC1rVpOjHpDk2VI0GIV2wzHtJazxP8AGUHn3rpfQ+exBmfdEf0on92j+3LXp0En3zEfKwn7QK/emSNdoTRY7AuuJi6kI4j1kjKs7Xki8tQQ3EjSxv3XjfRjvVHgMSxnDGGTIGKC7KySLIrWJ1F1II42bTUWNZK00SnTOsqVBV6X9kW/G7eHUz/ujrS7a6cMGvZwkUuKkPk9kol/T2j5gtWIJF0s7zLgdnSnNaWZTFEBxzMCCw5ZVu1+YA7xXKuBwbzSLFEpd3IVVHEk1O9r7K2ttacTYpOpB0TrQY0VeNo4jeRvoqxPeatPo/6MY8KMzBizCzO4tI471VQT1MZ79S7cCQNKq5dlySkbnou3dGEwqgHNZcob4xLFpHHgW7I5rGhrlvapvPL84/2jXZG2ts4fBwmWeRIo1GlyBew8lF+EdNFFcZYqXO7Na2Zibeck1MVSDdnR3QZ+J4f5mX9rmqxJ9qQoxVpFBFs3JSbWzNwS9xa9r3FVd0CbWhfDxwiRBNGkimMkBzeZpQyqfKWz2JHArrxF5FPsqRcQWKOxUplVUZhKPdGIkc9aFyx51lUEMy3KlW7NiYiuQyd0qsf/AADjv/Mr+fLX7ViCfy7LQknNIt+5ZHA9AB0r4bYyHi8x88r/AMaUqvSibZ5nYEXOT9I38a+k2FEOBlHmkce0GvylOleB1M94tkwghsmZhwZyXYeZnJIr0xWBWTU5gfyXZb+fKRelKnpXFC2Y/wB5o/jS/pZP5qzcPCEUKL2HMkn0k6mvylFFLgWz1r4liDCxFx/3wI4UpUkGD95o/jS/pZP5qHY0fxpf0sn81KVXoj4J6mZWHwqopUXIN75mLE343LEk1D94OjHZ85L+54kOpOVWT2RMmvnvSlTWwsrfaW5OzY5CvUTG3Kew9RjJ9tSbdXo/2fIA6YaMH+1Mk36pkCetTSlYcWWcsri3saZwioWkWDhd3Y0UKGcAcApEagcgkQVQPRXqNiRjg0w/2r/xpStvQjN1MzsPCEUKLkDmSTz1J1NetKVYg8sRh1cWYeokH0EaisL7yR85f0sn81KVDSfJNtD7yR85f0sn81PvJHzl/SyfzUpUdK8DqY+8kfOX9LJ/NWdh4QihRew5kk+knU0pUqKXAtnpWJNgFb4Ui/Jkcey9qUo0mRZ4jY68esmv8638a+W2HGeLSnzyNSlR0om2fB3ei5v+ea+o9gRD+s/SyAekKwBr8pToj4HUzMwmz4ovwcapfiQBc+c8TWTSlSklwQeWIgDizX9BIPoINxWH954/jS/ppP5q/aUcU+SbZ+HY0fxpf00n81Z6LYADuFuftNKUSS4Ftn1SlKkg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7894" name="AutoShape 6" descr="data:image/jpeg;base64,/9j/4AAQSkZJRgABAQAAAQABAAD/2wCEAAkGBxQTEhUUExQVFBUXGBgbGBgYGBobGhoYGhYWGB0dGhcYHCkhGB8lGxgcITEhJystLi4uGB8zODMsNygtLisBCgoKDg0OGxAQGy0mICU0LCw3Ly8sLCwsLCwvLSwsNCwsLCwsNCwsLDQsLCwsLCwsLCwsLC02LCw0NCwsLC4sNP/AABEIAKUBMQMBIgACEQEDEQH/xAAcAAEAAgMBAQEAAAAAAAAAAAAABgcEBQgDAgH/xABUEAACAQIDBAUFCQwFCgcAAAABAgMAEQQSIQUGMVEHEyJBYTJxgZGhFCNCUnJzgrGyCBUzNGKSk6K0wdHSNVNjdKQXGCRDg7PC0+PwFlRVZYSj4f/EABoBAQADAQEBAAAAAAAAAAAAAAABAgQDBQb/xAAuEQACAgEDAwEHBQADAAAAAAAAAQIRAwQhMRJBUQUTMmFxobHwIoGR0eEUUsH/2gAMAwEAAhEDEQA/ALxpSlAKUpQClKUApSlAKUpQClKUApSvHF4lI0LuwVVFyT/37KcA9qjW2N8oYrrH78/5J7I87d/ovUK3036zWVi0UDNlAA1bQm7kcBYcOA76i209tJEBYFywutvJI55uFvNesOXUviC/c14dM5uuX4Jljt78TJwcRjkgt+sbn6q02Jx7t+Elc/Kcn6zUGxO1Z5PhZByTT28fbWH7mvqbk8zrWSUm/eke1h9IyNb0idri0vo63+UP41n4bakyapNIPM5t6r2qtfcY5USJl1Vip8CR9VVVdmdp+jTrn6Fz7P33nTSQLKPEZW9a6eyphsbeSDEaK2V/iNofR3N6K55wm3po/L98Xx0b1j99b+LbUXV9aWKKDbUEHNyFvKPmvWiGfJH4o8nU6CWL3lXx7F/0qvtzN+Q6IJmJRwMkp4gHhn/m9fOrBBrfjyKatHmSg4vcUpSuhUUpSgFKUoBSlKAUpSgFKUoBSlKAUpSgFKUoBSlKAUpSgFKUoBSlKAUpSgPxjbU6Cqt3u3h90OQDaFL27gbcXP7uQ85qUb/7V6uIQqe1LfN4IOPrOnmvVNbwYjrJUwgNlYZ5zyiXW30rW9XOsWom5S9mv3NGKNLqZjbW2qViOLsNexh1bhZuLsObAGw7gBzNYGExCZY/g4fEXycoJ/hKOSE/X3Vg7z7Q67CI/BWnfKOSqoVRbu09t68t3IuvwmJg4lbSp8oCxt5wAPTULGvZ2/P+fT+y8cso5E4vdbm8OGKkgixHGvfCYbMwBvbixHcACf3Vrd3drDEIInPv6iyk/wCsUd1/jD21875JiQMsauIPyAe0MouZGGvG4sQBoKxrTy9p0SdH1WX1vGtIp41+p2q/6vz/AF/h7YTa2GlUtn6jL5Subm3cVtq3m/8Ay+RCY5ELxPnUNlPZK2JF/hcah+HxAcwJDEqShgM5a+dmIGqsLDU1NsBs4RRrBH2spJduAL8CTyAGnorpqMUMatXb7GX0n1DV58ijKS6I7ybS4+LPBMMDcscqKMztyUfvrAxe2OrVMTkF2JGGjbgkSntOR8duF/GvDbO0BiJEwkBuhcB3Hw2v3fkrx9F6wd9pgcT1a6LEiRqO4AC/77eiuunw1Sly/sef6t6gtRkfs/dWy+L8/wBE5wGKEbIL+8T9qIn4LsM5Q+BvdfG45VaW4u8BuMNKfm2P2D+71cqpLCTh4cLh3NlnhKqfiyRsSjDly9VSHdfarSx9o5ZomyvzDqfK9Nr+cGq/qxy60YNprpZ0JStbu9tP3RAknwuDjkw4+vj5iK2VelFpq0ZGqdClKVJApSlAKUpQClKUApSlAKUpQClKUApSlAKUpQClKUApSlAKUpQClK855Mqs3IE+oXoCqd7sf1mJlcnsoSo8FTQ+259NVB7uLYfGYk+VO4iXwXyiPzLD0VNN7cSVwk7HiVt+eQp+1VeYt7YCBfjTSsfohR++vPwLquT7v/TVkdbeF/h+zvm2fH+RO6+tA1ZG4GJyYsD46svp8ofZ9ta/BSZsNPH3qUlX0HI3scH0VgYWdo3V1NmUgjzg3rU4XGUfmcOqmmSja25k4mJgUGMtdTmAy99je3Dwv3Vn7RxcuDiCYjEvK7qQI0C+TwOaV1LeF+P11sMLvvAypcOHYgFbaAk28rhb21HekdT7qX5pbfnPWeDnOSjkR2l0xTlEjkmJPWGRewcxYW+Cb3FvNUvePE47D5opri9niIVDmt8ZQA4N762qE1LN1Ma2HwuImGoV4dOfasw9KtXfMqSa5Rzxvdp8Gz3N3YkhkM04ClQQq3BIvoWJGg0+uoTtLEdZNJJ8d2b0Fiame399I3gKQBs7ixJFsoPHv1PdpUEAvoKjAptucxkcUlGJvttTlI8EF0ZIg487SEj6qkWExgj2irL5GLiRreJBsfzlI+kaiO8UoM2UG4iVIh/s1Cn9a5rP2nicseAk71Q/qS6fVUShcUvN/XclSpv4V/R0F0c420kkR4MuYedSAfWD+rU/qp90psuMhPNiPzlI/fVsVGkleOvAzqpClKVqOIpSlAKUpQClKUApSlAKUpQClKUApSlAKUpQClKUApSlAKUpQCsXav4CX5t/smsqvmVMwIPeCPXUPdBHOe/P4lJ50+2tQCK0mGjS+qz28wkVf3xmrM3rwhOFnjI1VTp4oc31rVcbK2HNLC0kbLx0S/acp2jl8Rf66w6ZpY93W5qyxblsuxKMfsCI5kgQRyoGCG5tIMpBV7niQTY1oNhbtLLEZJXaO7FVAW+oGpa/dfS3galTz5ikq6dYqOPAkC49BFejlbELftSF8tvJLKLgc7tc+msy1M4Rcb3PpF6NizTw5IJ9ElvXZ1z/AD9SvsZsaWOfqMuZyezl+EDqCPC3q1qQ76xvJh4JpEZHUmOQEfCte45g2Jv41vpYbSo/ZE0cE1gxGgugQtyAzN6L1GF2bDicyxYp5MQQTZ1IWS2tlv8Av9XLXDL19Mn2/P4Pnc+FYpzxxd7tfOiLVL5Nmze4Iooo2YyEzSEDQLwUXPEkWNuOlaDYWzjNiI4iDYt2vBRq3m0FWZht5MM0ohV+1fKNDlJ5BuFX1GRppRV1uccUU7v5Febv7DOILFmyRpbM1rkk8FUc/qrMxG7rR4qFITmD2ZWYeTlOua3xbXqTYCC0JCWNpZjJbubrGUZhxHZArId10YE5+rCAW8kFizG/5WnqrNPVyWR+D3MHoyzaXHOG8pS38RW/P3NNtTY2HGGlCJ2o1zCUk5mIIvfuseVRjbEnZw6fEhF/O7M/1MtS/akTNh2jQXeZ0jUebtsfNYa1GcbsV1xEMbsr9aUsyXta+Qjh3W9Vq66WdxuT8sx+rYMeLUShhWypfvX3Ll3aH+kYf5cf1iriqqdz4M+Mi8CWPoUn67Va1W0a/S38TBqOUKUpWw4ClKUApSlAKUpQClKUApSlAKUpQClKUApSlAKUpQClKUApSlAKUpQFVb54Dq8VILdmTtj6XlfrXqr8JA0CSxAkGCYMp/s5B2T46jWugt99kddDnUXeK5HMr8Iey/o8ap3bGFFxNa4ClJQO+I6386HtebNXmZY9E3Hs9z0dLm6ZRyeOfka6XEIyDLoSxbLbRcwuwB77vdvTX7hpcrBuNjWudDG5Ru7ge4juI8CKyI3rFkTuz7vRRxLB7OPuu/4Z6LgFVHQysUcuSI0UOwdiffJHBLHW2ltKjW19jnClMRAzMgYeV5SONQGtoQedSYNX31AlV4TwkUjzMNVPoIrti1UlP9XDPJ13oOCOmlLFfVHfd/Qj+LYRHFzpp1ojWM/Pr1jW8wBFfuxd2lCJLM0iubMiplBUcQzFgePG1feFw5mTBRMNM0hk+TCbWP0dPTW9nlzMW5n2d3srvqM0saqPL/8ANjyvRvTYazI5ZPdj92fqxASiYyBmCMoGQK7FrfhGXssBbTQca8WNGavCWSsLlKbVn1ul0eHRxksd7u9zJxWLVYxlJz5MvDybm7kHvLWA8wpgcFnxiX8nDQqD869zb0Br+gViYJbsXILKltB8NybKg8SbVK9h7NYAIO3LI2ZiPhSOdbeA4DwArRFuK+h8r6o8an7OHlyfzZPujjA6yTHuGRfTZm/4fXU6rC2Ps8QQpEPgjU82OpPrrNr1MMOiCR89kl1SsUpSupQUpSgFKUoBSlKAUpSgFKUoBSlKAUpSgFKUoBSlKAUpSgFKUoBSlKAVXG+e7phYzRj3pj2gPgMf+En1cOVWPXzIgYEEAgixB1BB5iuWXEskaZeE3F2c97Q2IrR5U0K3yX4AHXJ4Ly5d2mlRoOVJVgVYcQaurePc5kJkw4LJxKcWX5Pxh4cfPUF2js2OYWcajgw0Yf8AfI15c4OLqZ72g9ReFVyvsRdJq94p7EHkQfUb1+4nd6VPIIkHLyW9untrAkhlXRo3H0SR6xpXP2d8H0eL1LFkVWZmHQLiMVx97DW/+Qyvp6j66/DLWVtCNhG0gU3l6ngNeyh7uNa2LCTv5MT+kZR62tV8i63Z5/pOfHpsEk3y2fUk9fGFgeZ8qek9yjx/hWzwm7THWV7D4q8fzjwqSbOwFrRwpqeCqLk+Pj5zVUkuCur9XTVYzEwuzUTJa5yA2v8AGOhb5RGl+4EgcTVn7lbumIdfKLSMOyp+Cp7zyY+wec03Y3REREs9mkGqrxVDzPxm9g8eNS2t+n07T6pny2bN1N0KUpW0zClKUApSlAKUpQClKUApSlAKUpQClKUApSlAKUpQClKUApSlAKUpQClKUApSlAK1G193IMRq65X+Oujenub01t6VEoqSpkptcFe47cSVdYnWQcm7LfvB9YrTzbt4peMDn5Nm+yTVtUrNLRwfGx1WeSKeGxcR/UTfo2/hWXh91sU/+qK+LED2E39lWtSqrRR7tlv+Q/BBdn7hHjPIB+TH/Mw/dUt2bsqKBbRIF5niT52OprNpXeGGEOEcpZJS5FKUrqUFKUoBSlKAUpSgFKUoBSlKAUpSgFKUoBSlKAq3fXpTxGzJxDPs9GzDMjpiTldb20vDcEd4PDzEE6vZHTbPipBFBszPIQTb3UBoouSS0QAAHjWt+6XHvmC+TN9cVQbop/HX/u2I/wB01RJ0myUrdFzNv9tLu2XCTyG0MOzfmrqfVWn/AMuRhlMWM2dNAw4gPdh9B0X66t6GJQAAoGncBUC6bN3IsRs2WYqBLhxnje2oUEZlvyK305gUV9w6JFunvlhNoqThpczL5UbDK6+dTxHiLjxqQVxZsHbEuEnjxELFZI2BHIjvU8wRoRyNdjbI2gJ41kXS4Bt4MquP1WFSQZtKVFekzeYbPwEswNpWHVw/OMDY/RF2+jQEI2/009RtJsOsUbYaORUkluxfSwkZQNDlN7Cxvl8dLZwWLEgJHcSpHiPEcQQQwPJhXF2OwMsWTrVK9YiyLf4SPfKw8DXQHQlvR12HVHN3iywv4ixMD+oNEfkx1VuiUWzSlQvpR35XZeGBUB8RLcRIeAtxdvyVuNO8kDmRYg3G9O9uE2egbFShCfJQau3yUGp8/Ac6rc9L+LxjsmzMBmC8ZJ27Kjm9iqR+l9aqPY+En2rjffpWYteSaVtSsa6sQPN2VUaXKjSul91N1ooYYwYgqrrHDxCflP8AHlPFnPfoLAVVy3pEpd2RTDY/bkmvunBr4RYeeUfniMg+gmv2ba+8EPaEeExajioSWKQjwEmS58BmNWnSi6u42KX/AMvIjDJPgJI5luMnWW1twbMgZNfA1beytoCZMwFrEAjxKq2h5WYVEelPcCPaMDOihcXGt43AAL216tz3g9x+CdeFwdj0dYjPhVJ4tHh29LYWEH2qaN00ESeWQKpZiAoBJJ4AAXJNVFuz00e6doDDtCiwyM6wvchi2vVhr6DNovnYVtOnneb3Ngfc8Z99xRKacRELZz6bhLcmblXOWMwsuHlaORWiljaxHBlYHmPrFWIO0sFillRXW9mF9eI5gjuIOh81e9Qbox3mGLgRyReUEsB8GdLCZbdwYlZQOUh5VOarF2tyWjT707RxGHhaXD4dcSUBZ0MhjYqBfsdhgx46G3hc6VUv+cJ/7f8A4n/o1d2J8hvkn6q4gqxB0ls3pLx88aSx7LjKOCULY6FCwBK3CuoY6gjh3VjY7pkkwsgTG7Lmw9+BEofNzKkoqsPMxrZdC6A4OG4B/wBGT9pxdTPePd+HGYaTDyoCrg2NhdWto68mB1vVYtslqjUbo9ImB2gckMpWW1+qkGV/R8F/ok2qUzFspygFrHKCbAm2lyAbC/fY1xFFKyMGUlWUgqymxBBuCCOBB76676OdvNjdnYfEP+EZSH8WRmQn0lb+mrEEG3k6ZJ8DiHw+I2cA6W1XEkqwIuGUmHUH+INiK+Ni9MuJxjMuG2ZnKjM18UoCi4FyzRgDU86hv3RH9KJ/d4/ty189ByAzYgEAg+5gQeGuJjqsnSbJSt0WV/4+2n/6SjeCY6Fj6lBPsrBfprEDZMbs7FYZtdLgm3MdYqXq1Pc6WtlW3mFYu0NjYeeMxSwxyRnijKLX5gdx8RrUq+42NFu50jbOxpCRYhVkPCOQGNieQzaMfBSallcw9LPRwdmuJoLvhJDYX1aJ9TkY94I8lvAg6i7Z/Rh0sS4V0w+Mcy4YmwdiS8N+BvxZB3jiBw4WMkF+7exWIiiL4aFMQ63PVtIYywA4I2RgW8DYeNU//nBnv2f/AIn/AKNXijAgEEEHUEcCPA1xRtf8PL84/wBo0B1B0f78T7Ss5wiYeI5rMZi7tlsCVQRAZQxAJJGvC9jacVV/Qb+JYf5mX9rlq0KhOyWhSlKkgoj7pj8Jgfkz/XFUE6KpFGNOZlXNBOoLMqgs0RAGZiBqanf3TH4TA/Jn+uKq66OtnRT4zJPGJUEUz5CWALJE7rcowNrgd9VlXS7JXJ1Fid68DEvvmMwy6d8yX9AzXNU90u9KkOJgbB4Il0cjrZiCoKqQcqA6m5AuxtoLC97idxdFmDKi8GF1H9VL9ZnvWs2r0I4ORfeicPJ8Foy5UHuzJK7ki/Jlon8A0UxuhuVPjHVmV48PcZpSp7Qv5MII99c8ABe3fYV1VsPBmOIAgKSblRrlGgVb9+VQq38K5v2ht3a+xcV1MmId8tiokJljePgCmfVVNrdmxFiKuro06Qo9qRsCvVYiMDrI73BB0Doe9b8RxBNtdCZrexexNqoXpHxn322zFgVYjDYbN1zDgMozzNcfFVQgvwYEd9W1v7vGMBgZsQbZgMsYPfI2ii3fY6nwU1UvQ7s2IRNicRNEHxMhDl5UDCGNsxBDNmvLKBfwjv30k6WwXJn9Me6jS7OixgW0kJuyD4GHewVAB/V2TTuzOaq7o72+MHjEZyVhkHVSnkjEWceKOFf6NdSY3auCljeKTEYdkdWVlMqWKsCCPK5GuRt49l+5sVNAHWQRuQrqQQy8Va401Ug0S2oXvZ2NszEmSMFrZxdXA4Zl0NvA8R4EVy70xbaOJ2riNbpCepQchHo3rfMfTVt9C29HujDIrm7plhk53VT1Ln5UamMk8TEOdUTvxEV2jjQePumf/esfqqI+AyyOgfZQZWc69bOqH5ECdcw8zO8V/kiugKpb7n4gwL+TPiQfO0WEI9iN6qumojy/zsS+EKUpVyorwhwyJcqoW4F7aCwvbTgOJr3qvem3ej3Hs9o0a02JvGvMJb3xvQpy37i4oCvI8YdrbbkxYGeDClRCvczBssC/TlvIR8VWFOnvdMwtBjBds6rFM3OVF7LHxZQR9Ac6lfRNsqHC4eEyywqSOve8qXMsgyoLZrjq4ufwnapjvkmEx2DmwzYiAdYpykyJ2ZBqjce5gPRcVRW22WfFFEdDe8BhxJw9/wAKVaK50GIQHKPDrELRnmWTlXTWDxKyIrr5LAEenn41xSC8UmhKyRtxB1VlPcRyI411R0a7xrioEbQdapew+DKDadAO4ByHA+LKKPaV+fz8/YcomGJ8hvkn6q4grt/E+Q3yT9VcQVcqdPdC6H3FCxBynDoAbaEjEYokX4XFx6xTpS6R4MHh5IoZFkxTqVVUIbqrixdyNFIBuAdSbaWuahPR7uBhcdgYc6uGeNndxM4t/pE8YypYpoIwdRqarTeLY0uzMc0LgM0LqyFlBSRbhlbK1wQRxGo4juqsa7fEln5u5utiMYw6tSsd7NKwORfAH4bckW7HlXVG4+xBhMJHCAVAGim1wPyraZmN3Pi5rV9Gu18LjsMuIiUCVezIjEsYm5JfyUPEWtceINTOiTu2NuxzZ90R/Sif3aP7ctfvQUPfcR58L+0rX590R/Sif3aP7ctffQR+FxHysJ+0rUT91kx5R0hSlKuVNRvZsZcZg58Owv1kbAeDjVD6GAPorjOu4mawueArh9zck2trw5UB0x0EbfOI2csTm7QM0YPeUGVl9QcKPk1zhtf8PN84/wBo1df3OakRynuaRv1Eiv7XWqU2v+Hm+cf7RqEyTojoM/E8P8zL+1zVaFVf0GfieH+Zl/a5qtCoj3JkKUpVipRH3TH4TA/Jn+uKoH0V/jx/u+K/Z5Kk33QO8MGJxMEUEiy9Qj52UgqGdl7IYcSAmvK9uN7QLdHbYweJWYoXXK6OoNiUkRkbKSDYgNceIqslaaJWzOx4fJXzD6q+6rvZvTLsp0GeaSE28l4nJ9cQYe2vzafTTsuNSY5JJ27lSJ19soUCrEEc+6VgTqcG5t1geRRzKFVLeexC+a/jVddDuKePakbISAI8Rn5ZRBI2vhmVfSBWbvTNtLbk4mGGdIUFo79mJFJuSZpMqknS577DTSt1suHC7DhkkklSfFuoGRe/UMqKD2hEWAZ5GAzBQqg3JNZPsuSUjO6XtoPtLamH2XC1ljYdYe4SMMzMeYjiufSwrd4PofwUqCRIWCNcrmncMVv2SQI7C4sbeNQbocmjnxuJaeVRiZwApcgF+tlBnKnhnK6ADXtNbhXSqqAABoBwo7bG1FVf5FsJ/Vf4iT/l1C+lXoyTA4VMTApAV8sozs/Za2VrsotZhl+mK6KrTb4e5jg51xciRwOjKzMQLXBta/Fr6gDW4FqlIWcwdGm8HuTGrnbLDNaOQ/FuwKScrxyBXvyDc63fTbsVkxgxWWy4gdu3BZ4wEkX02DAnjmNVzV37lbwYPauD9wY91SUqq3ZgpZkGWOWN206zLZWU6tlB1BYVD5sdiP8AQPvEkGMOHlbKs5XISdBMoZQPpq7L58ldKVyVvr0f4zZjkyKXhv2J0By8dM39W3DQ9/AnjU/6P+mzIiwbRDNawXEKLtb+1Xix/KGp7xe5NiC9qVptl714LEAGHFQPfuDqG9KEhh6RXvjtv4WEXlxMEY/KkQfWdaA2Vc47cxQ23tmQks2DwytbKbZo0NhlOovLKwAPGzD4tSPpM6YYWhkw2ALSNICrz2Kqqm4YJezM1tM1rC9wT3a/oAw8Lhlzp1vXZ3QsA5SKMdWQp1I6yRybd6LfuqsrrYlVe5I06F8IQCYbG3D3RJp/9dfX+RbCf1X+Ik/5dWtSnT8RZy90ubiLs14XiUiGVSD2i4WRTqM5A4qQRfk3KvboY3haGc4e/lnrIR/bIpzJ/tIsy+cJVu9NowzbLmXEOiPo0AJGYyqdAg4m4JU24Bia5fwuIaN1kQlXRgysOIZSCCPMRUtWqCdOztXr1khzqbqyXB8Ct64lrondbpVwfuCR55BHIoJ6kA5s7A3WMd6F9Rr2Q1jYLc87UV1uGdLdB/4nB/d2/bcXX303bl+7cL7oiW+Iw4JAAuXi4smnEjyh6R8KtN0Hby4QYeOF50jmRDH1bnKWvPNKChOj3ElrA3BU6WIq46iKoM5B3A3vk2bilmS7Rnsyx30dL/aHEHn4E11nsnaUWJhjnhYPHIoZWHLxHcQdCOIIIqhuljoqljmfFYGIyQyEs8SC7RsdTlQalCddOHC1rVpOjHpDk2VI0GIV2wzHtJazxP8AGUHn3rpfQ+exBmfdEf0on92j+3LXp0En3zEfKwn7QK/emSNdoTRY7AuuJi6kI4j1kjKs7Xki8tQQ3EjSxv3XjfRjvVHgMSxnDGGTIGKC7KySLIrWJ1F1II42bTUWNZK00SnTOsqVBV6X9kW/G7eHUz/ujrS7a6cMGvZwkUuKkPk9kol/T2j5gtWIJF0s7zLgdnSnNaWZTFEBxzMCCw5ZVu1+YA7xXKuBwbzSLFEpd3IVVHEk1O9r7K2ttacTYpOpB0TrQY0VeNo4jeRvoqxPeatPo/6MY8KMzBizCzO4tI471VQT1MZ79S7cCQNKq5dlySkbnou3dGEwqgHNZcob4xLFpHHgW7I5rGhrlvapvPL84/2jXZG2ts4fBwmWeRIo1GlyBew8lF+EdNFFcZYqXO7Na2Zibeck1MVSDdnR3QZ+J4f5mX9rmqxJ9qQoxVpFBFs3JSbWzNwS9xa9r3FVd0CbWhfDxwiRBNGkimMkBzeZpQyqfKWz2JHArrxF5FPsqRcQWKOxUplVUZhKPdGIkc9aFyx51lUEMy3KlW7NiYiuQyd0qsf/AADjv/Mr+fLX7ViCfy7LQknNIt+5ZHA9AB0r4bYyHi8x88r/AMaUqvSibZ5nYEXOT9I38a+k2FEOBlHmkce0GvylOleB1M94tkwghsmZhwZyXYeZnJIr0xWBWTU5gfyXZb+fKRelKnpXFC2Y/wB5o/jS/pZP5qzcPCEUKL2HMkn0k6mvylFFLgWz1r4liDCxFx/3wI4UpUkGD95o/jS/pZP5qHY0fxpf0sn81KVXoj4J6mZWHwqopUXIN75mLE343LEk1D94OjHZ85L+54kOpOVWT2RMmvnvSlTWwsrfaW5OzY5CvUTG3Kew9RjJ9tSbdXo/2fIA6YaMH+1Mk36pkCetTSlYcWWcsri3saZwioWkWDhd3Y0UKGcAcApEagcgkQVQPRXqNiRjg0w/2r/xpStvQjN1MzsPCEUKLkDmSTz1J1NetKVYg8sRh1cWYeokH0EaisL7yR85f0sn81KVDSfJNtD7yR85f0sn81PvJHzl/SyfzUpUdK8DqY+8kfOX9LJ/NWdh4QihRew5kk+knU0pUqKXAtnpWJNgFb4Ui/Jkcey9qUo0mRZ4jY68esmv8638a+W2HGeLSnzyNSlR0om2fB3ei5v+ea+o9gRD+s/SyAekKwBr8pToj4HUzMwmz4ovwcapfiQBc+c8TWTSlSklwQeWIgDizX9BIPoINxWH954/jS/ppP5q/aUcU+SbZ+HY0fxpf00n81Z6LYADuFuftNKUSS4Ftn1SlKkg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7896" name="AutoShape 8" descr="data:image/jpeg;base64,/9j/4AAQSkZJRgABAQAAAQABAAD/2wCEAAkGBxQTEhUUExQVFBUXGBgbGBgYGBobGhoYGhYWGB0dGhcYHCkhGB8lGxgcITEhJystLi4uGB8zODMsNygtLisBCgoKDg0OGxAQGy0mICU0LCw3Ly8sLCwsLCwvLSwsNCwsLCwsNCwsLDQsLCwsLCwsLCwsLC02LCw0NCwsLC4sNP/AABEIAKUBMQMBIgACEQEDEQH/xAAcAAEAAgMBAQEAAAAAAAAAAAAABgcEBQgDAgH/xABUEAACAQIDBAUFCQwFCgcAAAABAgMAEQQSIQUGMVEHEyJBYTJxgZGhFCNCUnJzgrGyCBUzNGKSk6K0wdHSNVNjdKQXGCRDg7PC0+PwFlRVZYSj4f/EABoBAQADAQEBAAAAAAAAAAAAAAABAgQDBQb/xAAuEQACAgEDAwEHBQADAAAAAAAAAQIRAwQhMRJBUQUTMmFxobHwIoGR0eEUUsH/2gAMAwEAAhEDEQA/ALxpSlAKUpQClKUApSlAKUpQClKUApSvHF4lI0LuwVVFyT/37KcA9qjW2N8oYrrH78/5J7I87d/ovUK3036zWVi0UDNlAA1bQm7kcBYcOA76i209tJEBYFywutvJI55uFvNesOXUviC/c14dM5uuX4Jljt78TJwcRjkgt+sbn6q02Jx7t+Elc/Kcn6zUGxO1Z5PhZByTT28fbWH7mvqbk8zrWSUm/eke1h9IyNb0idri0vo63+UP41n4bakyapNIPM5t6r2qtfcY5USJl1Vip8CR9VVVdmdp+jTrn6Fz7P33nTSQLKPEZW9a6eyphsbeSDEaK2V/iNofR3N6K55wm3po/L98Xx0b1j99b+LbUXV9aWKKDbUEHNyFvKPmvWiGfJH4o8nU6CWL3lXx7F/0qvtzN+Q6IJmJRwMkp4gHhn/m9fOrBBrfjyKatHmSg4vcUpSuhUUpSgFKUoBSlKAUpSgFKUoBSlKAUpSgFKUoBSlKAUpSgFKUoBSlKAUpSgPxjbU6Cqt3u3h90OQDaFL27gbcXP7uQ85qUb/7V6uIQqe1LfN4IOPrOnmvVNbwYjrJUwgNlYZ5zyiXW30rW9XOsWom5S9mv3NGKNLqZjbW2qViOLsNexh1bhZuLsObAGw7gBzNYGExCZY/g4fEXycoJ/hKOSE/X3Vg7z7Q67CI/BWnfKOSqoVRbu09t68t3IuvwmJg4lbSp8oCxt5wAPTULGvZ2/P+fT+y8cso5E4vdbm8OGKkgixHGvfCYbMwBvbixHcACf3Vrd3drDEIInPv6iyk/wCsUd1/jD21875JiQMsauIPyAe0MouZGGvG4sQBoKxrTy9p0SdH1WX1vGtIp41+p2q/6vz/AF/h7YTa2GlUtn6jL5Subm3cVtq3m/8Ay+RCY5ELxPnUNlPZK2JF/hcah+HxAcwJDEqShgM5a+dmIGqsLDU1NsBs4RRrBH2spJduAL8CTyAGnorpqMUMatXb7GX0n1DV58ijKS6I7ybS4+LPBMMDcscqKMztyUfvrAxe2OrVMTkF2JGGjbgkSntOR8duF/GvDbO0BiJEwkBuhcB3Hw2v3fkrx9F6wd9pgcT1a6LEiRqO4AC/77eiuunw1Sly/sef6t6gtRkfs/dWy+L8/wBE5wGKEbIL+8T9qIn4LsM5Q+BvdfG45VaW4u8BuMNKfm2P2D+71cqpLCTh4cLh3NlnhKqfiyRsSjDly9VSHdfarSx9o5ZomyvzDqfK9Nr+cGq/qxy60YNprpZ0JStbu9tP3RAknwuDjkw4+vj5iK2VelFpq0ZGqdClKVJApSlAKUpQClKUApSlAKUpQClKUApSlAKUpQClKUApSlAKUpQClK855Mqs3IE+oXoCqd7sf1mJlcnsoSo8FTQ+259NVB7uLYfGYk+VO4iXwXyiPzLD0VNN7cSVwk7HiVt+eQp+1VeYt7YCBfjTSsfohR++vPwLquT7v/TVkdbeF/h+zvm2fH+RO6+tA1ZG4GJyYsD46svp8ofZ9ta/BSZsNPH3qUlX0HI3scH0VgYWdo3V1NmUgjzg3rU4XGUfmcOqmmSja25k4mJgUGMtdTmAy99je3Dwv3Vn7RxcuDiCYjEvK7qQI0C+TwOaV1LeF+P11sMLvvAypcOHYgFbaAk28rhb21HekdT7qX5pbfnPWeDnOSjkR2l0xTlEjkmJPWGRewcxYW+Cb3FvNUvePE47D5opri9niIVDmt8ZQA4N762qE1LN1Ma2HwuImGoV4dOfasw9KtXfMqSa5Rzxvdp8Gz3N3YkhkM04ClQQq3BIvoWJGg0+uoTtLEdZNJJ8d2b0Fiame399I3gKQBs7ixJFsoPHv1PdpUEAvoKjAptucxkcUlGJvttTlI8EF0ZIg487SEj6qkWExgj2irL5GLiRreJBsfzlI+kaiO8UoM2UG4iVIh/s1Cn9a5rP2nicseAk71Q/qS6fVUShcUvN/XclSpv4V/R0F0c420kkR4MuYedSAfWD+rU/qp90psuMhPNiPzlI/fVsVGkleOvAzqpClKVqOIpSlAKUpQClKUApSlAKUpQClKUApSlAKUpQClKUApSlAKUpQCsXav4CX5t/smsqvmVMwIPeCPXUPdBHOe/P4lJ50+2tQCK0mGjS+qz28wkVf3xmrM3rwhOFnjI1VTp4oc31rVcbK2HNLC0kbLx0S/acp2jl8Rf66w6ZpY93W5qyxblsuxKMfsCI5kgQRyoGCG5tIMpBV7niQTY1oNhbtLLEZJXaO7FVAW+oGpa/dfS3galTz5ikq6dYqOPAkC49BFejlbELftSF8tvJLKLgc7tc+msy1M4Rcb3PpF6NizTw5IJ9ElvXZ1z/AD9SvsZsaWOfqMuZyezl+EDqCPC3q1qQ76xvJh4JpEZHUmOQEfCte45g2Jv41vpYbSo/ZE0cE1gxGgugQtyAzN6L1GF2bDicyxYp5MQQTZ1IWS2tlv8Av9XLXDL19Mn2/P4Pnc+FYpzxxd7tfOiLVL5Nmze4Iooo2YyEzSEDQLwUXPEkWNuOlaDYWzjNiI4iDYt2vBRq3m0FWZht5MM0ohV+1fKNDlJ5BuFX1GRppRV1uccUU7v5Febv7DOILFmyRpbM1rkk8FUc/qrMxG7rR4qFITmD2ZWYeTlOua3xbXqTYCC0JCWNpZjJbubrGUZhxHZArId10YE5+rCAW8kFizG/5WnqrNPVyWR+D3MHoyzaXHOG8pS38RW/P3NNtTY2HGGlCJ2o1zCUk5mIIvfuseVRjbEnZw6fEhF/O7M/1MtS/akTNh2jQXeZ0jUebtsfNYa1GcbsV1xEMbsr9aUsyXta+Qjh3W9Vq66WdxuT8sx+rYMeLUShhWypfvX3Ll3aH+kYf5cf1iriqqdz4M+Mi8CWPoUn67Va1W0a/S38TBqOUKUpWw4ClKUApSlAKUpQClKUApSlAKUpQClKUApSlAKUpQClKUApSlAKUpQFVb54Dq8VILdmTtj6XlfrXqr8JA0CSxAkGCYMp/s5B2T46jWugt99kddDnUXeK5HMr8Iey/o8ap3bGFFxNa4ClJQO+I6386HtebNXmZY9E3Hs9z0dLm6ZRyeOfka6XEIyDLoSxbLbRcwuwB77vdvTX7hpcrBuNjWudDG5Ru7ge4juI8CKyI3rFkTuz7vRRxLB7OPuu/4Z6LgFVHQysUcuSI0UOwdiffJHBLHW2ltKjW19jnClMRAzMgYeV5SONQGtoQedSYNX31AlV4TwkUjzMNVPoIrti1UlP9XDPJ13oOCOmlLFfVHfd/Qj+LYRHFzpp1ojWM/Pr1jW8wBFfuxd2lCJLM0iubMiplBUcQzFgePG1feFw5mTBRMNM0hk+TCbWP0dPTW9nlzMW5n2d3srvqM0saqPL/8ANjyvRvTYazI5ZPdj92fqxASiYyBmCMoGQK7FrfhGXssBbTQca8WNGavCWSsLlKbVn1ul0eHRxksd7u9zJxWLVYxlJz5MvDybm7kHvLWA8wpgcFnxiX8nDQqD869zb0Br+gViYJbsXILKltB8NybKg8SbVK9h7NYAIO3LI2ZiPhSOdbeA4DwArRFuK+h8r6o8an7OHlyfzZPujjA6yTHuGRfTZm/4fXU6rC2Ps8QQpEPgjU82OpPrrNr1MMOiCR89kl1SsUpSupQUpSgFKUoBSlKAUpSgFKUoBSlKAUpSgFKUoBSlKAUpSgFKUoBSlKAVXG+e7phYzRj3pj2gPgMf+En1cOVWPXzIgYEEAgixB1BB5iuWXEskaZeE3F2c97Q2IrR5U0K3yX4AHXJ4Ly5d2mlRoOVJVgVYcQaurePc5kJkw4LJxKcWX5Pxh4cfPUF2js2OYWcajgw0Yf8AfI15c4OLqZ72g9ReFVyvsRdJq94p7EHkQfUb1+4nd6VPIIkHLyW9untrAkhlXRo3H0SR6xpXP2d8H0eL1LFkVWZmHQLiMVx97DW/+Qyvp6j66/DLWVtCNhG0gU3l6ngNeyh7uNa2LCTv5MT+kZR62tV8i63Z5/pOfHpsEk3y2fUk9fGFgeZ8qek9yjx/hWzwm7THWV7D4q8fzjwqSbOwFrRwpqeCqLk+Pj5zVUkuCur9XTVYzEwuzUTJa5yA2v8AGOhb5RGl+4EgcTVn7lbumIdfKLSMOyp+Cp7zyY+wec03Y3REREs9mkGqrxVDzPxm9g8eNS2t+n07T6pny2bN1N0KUpW0zClKUApSlAKUpQClKUApSlAKUpQClKUApSlAKUpQClKUApSlAKUpQClKUApSlAK1G193IMRq65X+Oujenub01t6VEoqSpkptcFe47cSVdYnWQcm7LfvB9YrTzbt4peMDn5Nm+yTVtUrNLRwfGx1WeSKeGxcR/UTfo2/hWXh91sU/+qK+LED2E39lWtSqrRR7tlv+Q/BBdn7hHjPIB+TH/Mw/dUt2bsqKBbRIF5niT52OprNpXeGGEOEcpZJS5FKUrqUFKUoBSlKAUpSgFKUoBSlKAUpSgFKUoBSlKAq3fXpTxGzJxDPs9GzDMjpiTldb20vDcEd4PDzEE6vZHTbPipBFBszPIQTb3UBoouSS0QAAHjWt+6XHvmC+TN9cVQbop/HX/u2I/wB01RJ0myUrdFzNv9tLu2XCTyG0MOzfmrqfVWn/AMuRhlMWM2dNAw4gPdh9B0X66t6GJQAAoGncBUC6bN3IsRs2WYqBLhxnje2oUEZlvyK305gUV9w6JFunvlhNoqThpczL5UbDK6+dTxHiLjxqQVxZsHbEuEnjxELFZI2BHIjvU8wRoRyNdjbI2gJ41kXS4Bt4MquP1WFSQZtKVFekzeYbPwEswNpWHVw/OMDY/RF2+jQEI2/009RtJsOsUbYaORUkluxfSwkZQNDlN7Cxvl8dLZwWLEgJHcSpHiPEcQQQwPJhXF2OwMsWTrVK9YiyLf4SPfKw8DXQHQlvR12HVHN3iywv4ixMD+oNEfkx1VuiUWzSlQvpR35XZeGBUB8RLcRIeAtxdvyVuNO8kDmRYg3G9O9uE2egbFShCfJQau3yUGp8/Ac6rc9L+LxjsmzMBmC8ZJ27Kjm9iqR+l9aqPY+En2rjffpWYteSaVtSsa6sQPN2VUaXKjSul91N1ooYYwYgqrrHDxCflP8AHlPFnPfoLAVVy3pEpd2RTDY/bkmvunBr4RYeeUfniMg+gmv2ba+8EPaEeExajioSWKQjwEmS58BmNWnSi6u42KX/AMvIjDJPgJI5luMnWW1twbMgZNfA1beytoCZMwFrEAjxKq2h5WYVEelPcCPaMDOihcXGt43AAL216tz3g9x+CdeFwdj0dYjPhVJ4tHh29LYWEH2qaN00ESeWQKpZiAoBJJ4AAXJNVFuz00e6doDDtCiwyM6wvchi2vVhr6DNovnYVtOnneb3Ngfc8Z99xRKacRELZz6bhLcmblXOWMwsuHlaORWiljaxHBlYHmPrFWIO0sFillRXW9mF9eI5gjuIOh81e9Qbox3mGLgRyReUEsB8GdLCZbdwYlZQOUh5VOarF2tyWjT707RxGHhaXD4dcSUBZ0MhjYqBfsdhgx46G3hc6VUv+cJ/7f8A4n/o1d2J8hvkn6q4gqxB0ls3pLx88aSx7LjKOCULY6FCwBK3CuoY6gjh3VjY7pkkwsgTG7Lmw9+BEofNzKkoqsPMxrZdC6A4OG4B/wBGT9pxdTPePd+HGYaTDyoCrg2NhdWto68mB1vVYtslqjUbo9ImB2gckMpWW1+qkGV/R8F/ok2qUzFspygFrHKCbAm2lyAbC/fY1xFFKyMGUlWUgqymxBBuCCOBB76676OdvNjdnYfEP+EZSH8WRmQn0lb+mrEEG3k6ZJ8DiHw+I2cA6W1XEkqwIuGUmHUH+INiK+Ni9MuJxjMuG2ZnKjM18UoCi4FyzRgDU86hv3RH9KJ/d4/ty189ByAzYgEAg+5gQeGuJjqsnSbJSt0WV/4+2n/6SjeCY6Fj6lBPsrBfprEDZMbs7FYZtdLgm3MdYqXq1Pc6WtlW3mFYu0NjYeeMxSwxyRnijKLX5gdx8RrUq+42NFu50jbOxpCRYhVkPCOQGNieQzaMfBSallcw9LPRwdmuJoLvhJDYX1aJ9TkY94I8lvAg6i7Z/Rh0sS4V0w+Mcy4YmwdiS8N+BvxZB3jiBw4WMkF+7exWIiiL4aFMQ63PVtIYywA4I2RgW8DYeNU//nBnv2f/AIn/AKNXijAgEEEHUEcCPA1xRtf8PL84/wBo0B1B0f78T7Ss5wiYeI5rMZi7tlsCVQRAZQxAJJGvC9jacVV/Qb+JYf5mX9rlq0KhOyWhSlKkgoj7pj8Jgfkz/XFUE6KpFGNOZlXNBOoLMqgs0RAGZiBqanf3TH4TA/Jn+uKq66OtnRT4zJPGJUEUz5CWALJE7rcowNrgd9VlXS7JXJ1Fid68DEvvmMwy6d8yX9AzXNU90u9KkOJgbB4Il0cjrZiCoKqQcqA6m5AuxtoLC97idxdFmDKi8GF1H9VL9ZnvWs2r0I4ORfeicPJ8Foy5UHuzJK7ki/Jlon8A0UxuhuVPjHVmV48PcZpSp7Qv5MII99c8ABe3fYV1VsPBmOIAgKSblRrlGgVb9+VQq38K5v2ht3a+xcV1MmId8tiokJljePgCmfVVNrdmxFiKuro06Qo9qRsCvVYiMDrI73BB0Doe9b8RxBNtdCZrexexNqoXpHxn322zFgVYjDYbN1zDgMozzNcfFVQgvwYEd9W1v7vGMBgZsQbZgMsYPfI2ii3fY6nwU1UvQ7s2IRNicRNEHxMhDl5UDCGNsxBDNmvLKBfwjv30k6WwXJn9Me6jS7OixgW0kJuyD4GHewVAB/V2TTuzOaq7o72+MHjEZyVhkHVSnkjEWceKOFf6NdSY3auCljeKTEYdkdWVlMqWKsCCPK5GuRt49l+5sVNAHWQRuQrqQQy8Va401Ug0S2oXvZ2NszEmSMFrZxdXA4Zl0NvA8R4EVy70xbaOJ2riNbpCepQchHo3rfMfTVt9C29HujDIrm7plhk53VT1Ln5UamMk8TEOdUTvxEV2jjQePumf/esfqqI+AyyOgfZQZWc69bOqH5ECdcw8zO8V/kiugKpb7n4gwL+TPiQfO0WEI9iN6qumojy/zsS+EKUpVyorwhwyJcqoW4F7aCwvbTgOJr3qvem3ej3Hs9o0a02JvGvMJb3xvQpy37i4oCvI8YdrbbkxYGeDClRCvczBssC/TlvIR8VWFOnvdMwtBjBds6rFM3OVF7LHxZQR9Ac6lfRNsqHC4eEyywqSOve8qXMsgyoLZrjq4ufwnapjvkmEx2DmwzYiAdYpykyJ2ZBqjce5gPRcVRW22WfFFEdDe8BhxJw9/wAKVaK50GIQHKPDrELRnmWTlXTWDxKyIrr5LAEenn41xSC8UmhKyRtxB1VlPcRyI411R0a7xrioEbQdapew+DKDadAO4ByHA+LKKPaV+fz8/YcomGJ8hvkn6q4grt/E+Q3yT9VcQVcqdPdC6H3FCxBynDoAbaEjEYokX4XFx6xTpS6R4MHh5IoZFkxTqVVUIbqrixdyNFIBuAdSbaWuahPR7uBhcdgYc6uGeNndxM4t/pE8YypYpoIwdRqarTeLY0uzMc0LgM0LqyFlBSRbhlbK1wQRxGo4juqsa7fEln5u5utiMYw6tSsd7NKwORfAH4bckW7HlXVG4+xBhMJHCAVAGim1wPyraZmN3Pi5rV9Gu18LjsMuIiUCVezIjEsYm5JfyUPEWtceINTOiTu2NuxzZ90R/Sif3aP7ctfvQUPfcR58L+0rX590R/Sif3aP7ctffQR+FxHysJ+0rUT91kx5R0hSlKuVNRvZsZcZg58Owv1kbAeDjVD6GAPorjOu4mawueArh9zck2trw5UB0x0EbfOI2csTm7QM0YPeUGVl9QcKPk1zhtf8PN84/wBo1df3OakRynuaRv1Eiv7XWqU2v+Hm+cf7RqEyTojoM/E8P8zL+1zVaFVf0GfieH+Zl/a5qtCoj3JkKUpVipRH3TH4TA/Jn+uKoH0V/jx/u+K/Z5Kk33QO8MGJxMEUEiy9Qj52UgqGdl7IYcSAmvK9uN7QLdHbYweJWYoXXK6OoNiUkRkbKSDYgNceIqslaaJWzOx4fJXzD6q+6rvZvTLsp0GeaSE28l4nJ9cQYe2vzafTTsuNSY5JJ27lSJ19soUCrEEc+6VgTqcG5t1geRRzKFVLeexC+a/jVddDuKePakbISAI8Rn5ZRBI2vhmVfSBWbvTNtLbk4mGGdIUFo79mJFJuSZpMqknS577DTSt1suHC7DhkkklSfFuoGRe/UMqKD2hEWAZ5GAzBQqg3JNZPsuSUjO6XtoPtLamH2XC1ljYdYe4SMMzMeYjiufSwrd4PofwUqCRIWCNcrmncMVv2SQI7C4sbeNQbocmjnxuJaeVRiZwApcgF+tlBnKnhnK6ADXtNbhXSqqAABoBwo7bG1FVf5FsJ/Vf4iT/l1C+lXoyTA4VMTApAV8sozs/Za2VrsotZhl+mK6KrTb4e5jg51xciRwOjKzMQLXBta/Fr6gDW4FqlIWcwdGm8HuTGrnbLDNaOQ/FuwKScrxyBXvyDc63fTbsVkxgxWWy4gdu3BZ4wEkX02DAnjmNVzV37lbwYPauD9wY91SUqq3ZgpZkGWOWN206zLZWU6tlB1BYVD5sdiP8AQPvEkGMOHlbKs5XISdBMoZQPpq7L58ldKVyVvr0f4zZjkyKXhv2J0By8dM39W3DQ9/AnjU/6P+mzIiwbRDNawXEKLtb+1Xix/KGp7xe5NiC9qVptl714LEAGHFQPfuDqG9KEhh6RXvjtv4WEXlxMEY/KkQfWdaA2Vc47cxQ23tmQks2DwytbKbZo0NhlOovLKwAPGzD4tSPpM6YYWhkw2ALSNICrz2Kqqm4YJezM1tM1rC9wT3a/oAw8Lhlzp1vXZ3QsA5SKMdWQp1I6yRybd6LfuqsrrYlVe5I06F8IQCYbG3D3RJp/9dfX+RbCf1X+Ik/5dWtSnT8RZy90ubiLs14XiUiGVSD2i4WRTqM5A4qQRfk3KvboY3haGc4e/lnrIR/bIpzJ/tIsy+cJVu9NowzbLmXEOiPo0AJGYyqdAg4m4JU24Bia5fwuIaN1kQlXRgysOIZSCCPMRUtWqCdOztXr1khzqbqyXB8Ct64lrondbpVwfuCR55BHIoJ6kA5s7A3WMd6F9Rr2Q1jYLc87UV1uGdLdB/4nB/d2/bcXX303bl+7cL7oiW+Iw4JAAuXi4smnEjyh6R8KtN0Hby4QYeOF50jmRDH1bnKWvPNKChOj3ElrA3BU6WIq46iKoM5B3A3vk2bilmS7Rnsyx30dL/aHEHn4E11nsnaUWJhjnhYPHIoZWHLxHcQdCOIIIqhuljoqljmfFYGIyQyEs8SC7RsdTlQalCddOHC1rVpOjHpDk2VI0GIV2wzHtJazxP8AGUHn3rpfQ+exBmfdEf0on92j+3LXp0En3zEfKwn7QK/emSNdoTRY7AuuJi6kI4j1kjKs7Xki8tQQ3EjSxv3XjfRjvVHgMSxnDGGTIGKC7KySLIrWJ1F1II42bTUWNZK00SnTOsqVBV6X9kW/G7eHUz/ujrS7a6cMGvZwkUuKkPk9kol/T2j5gtWIJF0s7zLgdnSnNaWZTFEBxzMCCw5ZVu1+YA7xXKuBwbzSLFEpd3IVVHEk1O9r7K2ttacTYpOpB0TrQY0VeNo4jeRvoqxPeatPo/6MY8KMzBizCzO4tI471VQT1MZ79S7cCQNKq5dlySkbnou3dGEwqgHNZcob4xLFpHHgW7I5rGhrlvapvPL84/2jXZG2ts4fBwmWeRIo1GlyBew8lF+EdNFFcZYqXO7Na2Zibeck1MVSDdnR3QZ+J4f5mX9rmqxJ9qQoxVpFBFs3JSbWzNwS9xa9r3FVd0CbWhfDxwiRBNGkimMkBzeZpQyqfKWz2JHArrxF5FPsqRcQWKOxUplVUZhKPdGIkc9aFyx51lUEMy3KlW7NiYiuQyd0qsf/AADjv/Mr+fLX7ViCfy7LQknNIt+5ZHA9AB0r4bYyHi8x88r/AMaUqvSibZ5nYEXOT9I38a+k2FEOBlHmkce0GvylOleB1M94tkwghsmZhwZyXYeZnJIr0xWBWTU5gfyXZb+fKRelKnpXFC2Y/wB5o/jS/pZP5qzcPCEUKL2HMkn0k6mvylFFLgWz1r4liDCxFx/3wI4UpUkGD95o/jS/pZP5qHY0fxpf0sn81KVXoj4J6mZWHwqopUXIN75mLE343LEk1D94OjHZ85L+54kOpOVWT2RMmvnvSlTWwsrfaW5OzY5CvUTG3Kew9RjJ9tSbdXo/2fIA6YaMH+1Mk36pkCetTSlYcWWcsri3saZwioWkWDhd3Y0UKGcAcApEagcgkQVQPRXqNiRjg0w/2r/xpStvQjN1MzsPCEUKLkDmSTz1J1NetKVYg8sRh1cWYeokH0EaisL7yR85f0sn81KVDSfJNtD7yR85f0sn81PvJHzl/SyfzUpUdK8DqY+8kfOX9LJ/NWdh4QihRew5kk+knU0pUqKXAtnpWJNgFb4Ui/Jkcey9qUo0mRZ4jY68esmv8638a+W2HGeLSnzyNSlR0om2fB3ei5v+ea+o9gRD+s/SyAekKwBr8pToj4HUzMwmz4ovwcapfiQBc+c8TWTSlSklwQeWIgDizX9BIPoINxWH954/jS/ppP5q/aUcU+SbZ+HY0fxpf00n81Z6LYADuFuftNKUSS4Ftn1SlKkg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7898" name="Picture 10" descr="crest-t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18"/>
            <a:ext cx="3714743" cy="59044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7900" name="Picture 12" descr="http://www.slijterijvidra.nl/wp-content/uploads/Bacardi_1lit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714621"/>
            <a:ext cx="4143380" cy="4143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CAPTAIN MORGAN</a:t>
            </a:r>
            <a:endParaRPr lang="cs-CZ" dirty="0"/>
          </a:p>
        </p:txBody>
      </p:sp>
      <p:pic>
        <p:nvPicPr>
          <p:cNvPr id="38914" name="Picture 2" descr="https://encrypted-tbn2.gstatic.com/images?q=tbn:ANd9GcRpTefxJUMB3d0DMJzVqPpuh3_kiQfi3zO4bAPReY91HbY_uP2Mi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000248"/>
            <a:ext cx="4857752" cy="48577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8916" name="AutoShape 4" descr="data:image/jpeg;base64,/9j/4AAQSkZJRgABAQAAAQABAAD/2wCEAAkGBxQSEhUUEhQWFRUWGSAbGBgYFxgeHhkgHBkcFxgcHyAaHSghHxwmHhwYITEhJSorLi4uHSAzODMsNyktLisBCgoKDg0OGxAQGywmICY0NzQrLC4sLCwvLCwsNCwsLSwsLCwsLCwsLCwsLCwsLCwsLCwsLCwsLCwsLCwsLCwsLP/AABEIAQkAvgMBEQACEQEDEQH/xAAcAAACAwEBAQEAAAAAAAAAAAAABgQFBwMBCAL/xABNEAACAQMBBAUHCQYEBAQHAQABAgMABBEhBQYSMQcTQVFhFCIycXOBsRY0NUKRkqHC0SNSU1RicoKiwfAVM0PSk7Kz4SY2dIOjxPEk/8QAGgEBAAMBAQEAAAAAAAAAAAAAAAMEBQIBBv/EADkRAAIBAgQEAwYFBAEFAQAAAAABAgMRBBIhMQVBUXEiMjMTFGGBkbFSocHR8CNC4fE0BiQlQ3IV/9oADAMBAAIRAxEAPwB93R3Xs5bK3eS2iZ2jUsxUEkkak1HGMbLQvYjEVY1ZJSdr9S3+R1j/ACsP3BXWSPQh96rfjf1D5HWP8rD9wUyR6D3qt+N/UPkdY/ysP3BTJHoPeq3439Q+R1j/ACsP3BTJHoPeq3439Q+R1j/Kw/cFMkeg96rfjf1D5HWP8rD9wUyR6D3qt+N/UPkdY/ysP3BTJHoPeq3439Q+R1j/ACsP3BTJHoPeq3439Q+R1j/Kw/cFMkeg96rfjf1D5HWP8rD9wUyR6D3qt+N/UPkdY/ysP3BTJHoPeq3439StvNjbPU8KWkLv3BBWdiMdSpvJBZpdEWaXvMlmlNpdzy12DZF1SSxiQt6Pmc8a4rqhXlKSjVp5b7fsKk6mVyhUbtvqWXyOsf5WH7gq/kj0K3vVb8b+p78jrH+Vh+4KZI9B71W/G/qHyOsf5WH7gpkj0HvVb8b+ofI6x/lYfuCmSPQe9Vvxv6h8jrH+Vh+4KZI9B71W/G/qHyOsf5WH7gpkj0HvVb8b+ofI6x/lYfuCmSPQe9Vvxv6h8jrH+Vh+4KZI9B71W/G/qHyOsf5WH7gpkj0HvVb8b+oidLWxbe2t4mghSJjJglFAyOEnFRVYpLQ0OG1Z1KjU23oPe430fa+yX4VLDyoz8V60+5e10VwoAoAoAoAoAoAoAoCDtfasdtGZJDp2Acye4VFVrRpK8iWjRlVlliLdxtxpIutmYW0B5Z9J/ADm3uGPXWZUWIxO7yQ/NmhChCnLLBZ5/kv2Eva2/Lax2SmJeRlbBkb1diD8fVU1OlTor+mvnzNGjgJTlmrO/wAOS/crNi7bkjmDSSuVJ84szNg9j6nmD+Ga8knJWb7Po+pp4nDQnStCKuuyv1Xz+5rewrh3ctNJGXZfMSNsjgB1fn2kip8PGrncqjXwS+58piYwjBKnF2vq2ufT5F9VwohQBQBQBQBQBQBQGb9N/wA2g9r+Q1FW2NThXqS7DXuN9H2vsl+Fdw8qKeK9afcva6K4UAUAUAUAUAUAUAUAlby7SQNLI4DpAAAp5M5OFX1FufgtY0/62Kbflh9/59jbwWGk4xpxdnPn0S1b+n3Mq2vtR5nMszFmP2DwA7B4VZ1kz6BqjhaeWKsl+fdl9unu/bz+dcz4xziiOSP7yoJHq09dT+yivOz5+vxarNtUVp1HZdzNnSxssQKsNOIPIWU4zqHOvPOCK69nTktCvDieLpyu3f4NCXucXttppGNW42ifHauuW9Wgaoaacaljcx9SGIwLnfo13/mhtIq6fIHtAFAFAFAFAFAFAZv03/NoPa/kNRVtjU4V6kuw17jfR9r7JfhXcPKinivWn3L2uiuFAFAFAFAFAFAFAQNvX/k9vLNz6tCwHeQNPxxXM3aLZJRhnqKPUxHe7b37OKPtb9q/iWGEH3SW/wAdZ2Gw7hCz5u7N+OLVKUpx/wDlfLf8/sZptvaxk81SRg6jlV+EFEycXi51nZs1jcjY/W7KgjEqjiJZvT+sxbTgdD1ijkSTgjOKqTqWqt2JY0v6UfiMG1Lq8t7SIccckueGSUgrprgquoLnTJOnM47K4TjdvYkhSlJ5U18Tv0QTxTi5lZHN0krRyyuNDqeEIewcIXI55x2Yq/CKtcpYirJtw5LkaTXZWCgCgCgCgCgCgCgM36b/AJtB7X8hqKtsanCvUl2Gvcb6PtfZL8K7h5UU8V60+5e10VwoAoAoAoAoAoAoCPf2qyxtG4yrgg++uZwU4uL5ndOpKnJTjujMN7ujd5Wke1mR5wiYicAYHoKSc6DCsRpqVNcKm9NS3HGRUX4ddbPpfUwdNltm5608JtwS/I5brFiC/ebn3A11KeVpdf8AZUSvdsb9xQJIEVJ5IZInYgxnVeLTkdCCP9ar1tJN23LtDx01G+qf3LraiTRjzdrGfgLcUMiDiX94nzj3aE9+nOvPC15TujGopXU0Ue5m8ckElrJNdSR2ZuWkkVFziQKCc41KMrL38zpkVZjLxOHQz5a+LqfT8EquqspDKwBUjkQRkEeGK7OD90AUAUAUAUAUAUBm/Tf82g9r+Q1FW2NThXqS7DXuN9H2vsl+Fdw8qKeK9afcva6K4UAUAUAUAt75b5wbMVXuEmKtyMcfEM9xbIAPcCdaAy/bvT6SCLO1wf35mz/kT/uoBA2l0j7UuSSbuVR3Q/swB/8AbwftJoCJs/f3aULcSXtwT3PI0g+7JkfhQFxtjfjytXujPcWt+EWPFuxEU6huZwwZCATkZIOBjFAJCXDjiwxHGMNr6QznXv1ANeWR6m1sdNnXjQyK6kjBGcHBIzqM+Pvo0nuIycXdGrbudGnl1rJcwT8KXLAqX4iyKGfrkYDAduMKOLQEZOmcUsj1Tkr677kKw3HubK/t47m2k2jaAsUWLJjJIwchiFQg4JDEA45mlle545O1jrvb0w3YY29lGtnHCerxhHccHm4yQUAGMYAPLnXp4Vez+mfakQw0kc3jJEuR9zh/GgHDYu8m2LwLL/xTZ1sGGRETCW17wVYj1cWaA0Ddu92mrKt2ttcRNoJ7ZiCvi6NoV8VOncaAb6AKAKAKAzfpv+bQe1/IairbGpwr1Jdhr3G+j7X2S/Cu4eVFPFetPuXtdFcKAKAKAjbQv44EMkrhEXmWP+8nwFexi5OyOZSUVeRkm+fSZLNm3sI/TPCC8Yd3z+7GQVH+IHxAqxLD5FeT1IoVs78K0MhvLeC2Y9bw3Fxk8UanEUZ54Zkxxt/SmFHLJ5VXJzzY8rXMpEh8xFLdWoCrodBwrgYyaiqyajoX+HUIVarzq6im7dbci12bbW8oLrCoIOCpyce7OKhm5R0bNbCQwtdOcKaT5rV/le35Fl5P3BR6lFR3Rd9jP+1RXaKId3sxX9JFbxxg/auK7jMpVsHKWsop/Kz+qF7aOxCmseSO48x7xzFTxnfcxsRhcmsfp/Nz6t3asY7W0ihTSOKMDPfgZZvWTk++pCmU+8F69oGn61IomAzxAnB/pA9Jzrpy+yvG7HcYOTsjEL9rSVnKWURYsxVmkucuMk64mwGPfio87W5d91p1Fam2n8dU3+TX5i+l7YPpJazRf1Qz8X+WVTn7wqUzy22fufb3RxZXsUjnlDcAwufAEkqx9Veo8ZMh2Tc7Okw6TWznkQSoOP3WU8J9xq5RUGyGq5JaDrsLpFvIiBIRcJ3Po3uYD4g1ZeBhJeF2ZnS4hOnK0kadu5vZb3gwjcMnbG+je7sYeI/CqFbDzpbrTqX6GLp1vK9ehfVAWQoDN+m/5tB7X8hqKtsanCvUl2Gvcb6PtfZL8K7h5UU8V60+5e10VwoAoCi3o3misky/nSH0IwdT4nuXx+NT0MPKq9NupWxOKhQjeW/QxjbW1rraVwq6yOxPBGvooO0+AA5sf/atJqnho2W5m0/aYud5bC1vPtlLTitrVw8pHDcXK/5oov3U7zzasqpUc3dmxCCgrISFQn1CuLHVxm3Zs+GMzZyWBUAdgzqT41WqyvLKbvD6Ps6Lr7t3SXRc2yxs7YxMHHbow7xXMmpKx3h6FTDyVVbc+xc1WPpYWauFeHWVH7s7OGSQLOxSM5ywxoeE8PMHQnA5dtd52k7GbjqF4Xii9u96p7W0ZYGExACRvo3Cc82yMejyyOfZUuGxLn4ais/0/wAHzeLwTg80NiLtzpOlvreSDyWOEMMNxN1hI7180AHxwSOyrEpEdChmTb3XIULOLkfEVFNmjhaWqb6oSZo+FmXuJH2HFWEYco5W10DgNdWObjtur0kXVsOpnxd2x0aGfztP6WOSvvyPCvVueMdv+AQX0RutkMSV1ltHPnp/br68Akg9h0xVyjipQfiKtfCwqopbK4ye1XU+IZSD9oINa8JRqxPmq9Kph5mnbmb7FysF0fPOiScg39Ldzdx7fXzy8Vg8njht0NnA8SVTwVN+o/1nGwZv03/NoPa/kNRVtjU4V6kuw17jfR9r7JfhXcPKinivWn3L2uiucJ7tEBLuqgDJyQMDvOeyuVJOWVPXoe2aWZ7dRV3g37gjjPkzCWQ6DGeFf6ie31DnWhRwNSUvGrIzMVxKnTj4HdmSbSvJZ5gPOlmlbAHazHkB2AfgAO4VpzlChCy0MqhSqYqpmkT99L9di2vkkLBr+5TM8q/9JD9RTzGdQO3m3dWHVqupK7Po6VKNOOVGOIuTgVGlc7ZPgtizpEObEZx2Dt/DWvakssSXD0XWqxgubGdmAbgiZkCaBeHzT3501J781TS0vLW5vVKsVP2dGTio6JW0ff4vqWVu4ZPwI7qhkrM1cPONaj9/gdLc5GO6kkSYeatZvY6VGXDx+Rr1HMtUNmzbayPGkDMxdclHJ1C/4Rg61QxNWtGam46Ln3Pn5Rn/AOzcWtr7B6liyHIGo8QdR+FX4V7vKyOKs1NblW6YAx2kVNuXJU1CKa5tCnvLZlJS4HmvqD4/WHrzr76s0pXRh8SoOFVzS0lqv1ItmwOhqxEy2P8A0VbkxbRuZPKMmGBVZkBI4yxIUEjUL5pJxrypNWPUb7sjdeztTxW9tFE2McSoA2O4tzPvri7Ohb6QNxxcZuLYBbkDLKNBKB2HufuPbyPYRYw+IdOXwK2Jw0a0bMzCKbjBDAhhoQdCCNCCOwg1uwmpxuj5StQlQqWNS6N96vKFNvM37aMZUn/qINM/3DQHv0PfWLjKHs5XWzPpcBiXVhZ7ogdN3zaD2v5DWdV2Po+FepLsM2586x7NtmY4AiX4V5KrGlTzSehVrwlPESjHe5G2zvBwRGVyY4s4UL6ch7h3eJ7Kp4WOJ4jO0PBDrzf8+BxialHBQzT1l0My2rteS5OXPCmcrGueEeJ/eb+o6+rlX2WEwNHCxtTXd82fGY3iFbEy8T+XJFRe3gUYFT1Kigrshw2GlVlY0bcHdWS0gkvJITJdsh6qHIBQY0XLEAOxxknkNO/OBiKzqSPrKFGNKOVGE767Lv0uHm2hDIkkzZLMPNJPYrAldAMAA6AVXJiDs600yanhA4bL7ZcAi1C5lcZJP1QfRX14wTVCq87vyPosHH3aKjFXqSWt/wC1PZd7av5FhJDIRrwmolKJcnQxMo62ZChuDHIAeTaH/SpJRUolGhXnh6+WWz0Y4bj7ZEJmXIVywKljgEYIwe/hyWx41Ph1HZmbxOVRyutr/wAZ3vd4bCR2ieI8edJYeFCfEKxCt3/61zVhTev2J8HjMZDwqV/hLn2v+5UzQ4I4D1iscKwU5J7VK8ww7V+zIqpOm1tsfSYbHwqxebwtbpjHsGWyBhK5FwyhTrIcs3mn+nXOnrqji1XleMF4bfMo4hVM0nN6X07Hm8Tfsm70JU+/LD8eP8K5wvihF9NP2/Yhekmuuv7/AKGfeXKQgyNHIP8AhH/uK1cjuzz3uDpwi3tJ37L/AGdNoQNPC6qAM8s8zgg+6uU1CV2WasKuLoSjBJLlfd/sJlsCGwdCNDV6J8pJWdmaf0P7dFpfBXOI7gCMk9jZzET7yV/xCpZxvE8R9FVAdHlAZZ0sbs8B8uhGOQnUeOiyevkD7j31dwmIcHlZSxmGVWPxEfdy5YX9mY2IYzINO4nhYeoqSKt42UXT0KfDabjJ3NC6a2zawEdsv5DWBOSlBSXM+u4WrVZL4ErZsbtaWGjGLqlzjsPbnu05H11n4ujOrOnF+UkjUhCVV/3XdhX6QrqR7nHAwjRQIgFOMYBYjHbnI9wr7Dh6pUqKtZHxPEY1a1bZtciosNgXtzgRW8mP3nHAv2tjPuzU1XG04bMiocMk3eRom53R0lswmuWE041UY8yM94B9Jv6jy7AOdZNfEyqdjbo0I0lZD3VYnI9/ZRzxtFMiyRuMMrDIIoD59353PGz7gomTDIOKInmBnBQntKnt7QR41fw9pxK9V5St2Lsya4uWihXiJPEWOiqp7WPYBoO/urIqRyK0tLb/ACPoXictV1I65tV8U9V+3yNCsN1bcDDs87A4JB4Ez3ADX7W+ysatj7O1ON/i3+hd97xD3aXwsLu2Itn8TIYZAVYjiWQkZB5gkt8Kt0p11rZfn+p5VozqRU6j/JCtHbIjsEJaNhxLxYzkEA5xz0Oc1fnPPFO1mtGVsJR9nOUZO8Wrr5NJ/f8AIs9l2sTzRh+Eji0ycDi+pkjULx8OfDNRQk8yLmKoUnQk462Wn87XGzY11EmZQhCyITwkYIlh4lYqM+aWBY47KuZUndcz52c5OLT3j+ae36Fdu7e2ZSN5kY3HHxFgJSOIvxJ6J4dNOysjFe8Zr0krfI2VUlkUZy5L7H73quCrTDXhaPPL6yniH24x76j4fF5bSJK0bUs65fYynZNtNc3CQ2yccjMSO7X0iewKAOfhWy7Janz6k76Gspsy1sVVZ28on04scXAmeZCggtga+cdcaAVkSryqy/opW/E+fY38PHEuF7u3wP1tu12dwcS28MvEdTGvAdc5YMmCD4GoaVTGObWe1u1vocRwUazbce4obT2RGqCWIkIzYCk5I0PI89Mduvia3cDiZ1JulUWqV7oycfhY0I5ovTaxs/RlvZ5XD1UzZuIhqT/1F5B/X2Hx17as1qWR3WxQpVVLTmO9QExxvbVZY3jccSOpVge0EYNL2Bh24O7zx7Tn6weZYFvOP1nYFYR6yDx+GB317jMTkoSl8DyjSzVEkMnS22bC29r+Vqy8Ld4WFzbwK/7mfb9h23G+j7X2S/CtGHlRm4r1p9y8xXRXPaAKAKAKAQul+zDWsb41SXGfBlIP4gVf4c/6rXwM/iV1SuuovxkWGzlZQOuuMMT/AHf8seoL52PE1h8aqKti/Yx2WsvkbXAqM3Rhmd+nwuKttfyKOEu7Jr5vFgZOvZrjwqrOlF6pJM+u9ySd0/qRXGalWhbnTUo2Z+rXc+6uOCSCJpEVsekoHPXGSOVXKc24tW3PmMdShRrRefWL212Y4QbA6tAJoArY+sg19+NaycRKpB63R1GUJvw2YubwqU0Uka51115dualw9WVTzO506FNLRIk7I2jJHsi8eNuGSOXKsANMqg5EY7D2UxNOE6tOMlo3+j/Yqzbjma6H4uNqySbCE1yxkaVnzyGVRyAMKAPq4rlYWNLFLIrdPov1ZzSqOVGUpa6B0S7OS2tRcPgS3bFFJ+rGpIwP7nVs+CrXXE6smvYw6XfYjwVDNeo+Wx03oWIS5iGNPP1Jy2ck6nuIzUWFcnTSkfT4GcnFqT7fBBa7vXDlIyChkUvGr8WGxz5A8BPe2M6d4q4qTb2PKuNw9NSmtbOztbn9/kQ95Nz7q0gNxO0SxqQODjJbLELoAOHu7a08I/Z77nyXFKkcRO8HoVOwdtG2mjnjOqHOP3hyZfURkVp3jUi4vmYcoTpyzI+lreYOqsuoYAj1EZFZLVjTR0oBU2uv7cwxIFLkO5A1dioTib1KoHurG4jKpVqKhH+f6NLCQjCm6she6ZouGzt1HZJj/Ia0HTVOnGC5EnDJZq0m+n6jfuN9H2vsl+FTw8qKOK9afcva6K4UAUAUAUAqdJsebB/B0P8Amx/rV3AP+uvmUOJf8d/Io722iuEt+McS9WhVckZPVcONNdNfeK+T4lOrRx1Rr+I+j4XP/tYSg7afQQdoWixswVgQHZcdox3/AIVPTqOW65H1NDEe0snvbUudwNjR3VywmHFGkZYrkjJJCry7NSfsq3RgpPUocYxc6FOKpuzZpuzdm29iCIl4Qx4iMkknGO0nsqw3Ckj5qpVq4mV5O7O1xOtyvVg8OoLAjUgHJx4+NRSarxyp269j3JKhLM/l3MS342qI7me3aJgUbKkEYKnzlI8MVBDCZJuSehdhjVls07kbYG17cW1xBddbGtwV4eFck4HnYwGAOq8++vMRQq5oVIWdv8/uce1hNuLur/zlc93kv4HsIrS1LssedXGCclmJ5AZya9pRqOt7SorfxfsdumlRcYO9yjtdscVtFAzBWgyOFjw5HEzKQTpyYj3eNTOlaq523I8PVSpZNmnz0J+6m9ltb3iNcegudQOIK2mG83Oca8s86lhTs7nmKxzqRyR0625m/HbSMq9WQ4ZQwbswwyp8cjWvKtZQ05lSlQc1fkUW9FjHtCBreVtDg+YRxKQcg9v41CsRNE/u0H1MI2xuvd2l0luoMnWtwwsB6RJwAe4jtHv5Vdo4i60KlWg4P4H1Rs616qKOMa8CKuf7VC/6Ubuzgk0BGjslEjSfXbAyewAYwO4VGqUVNz5s7dSTiockIHTd82g9r+Q15W2NHhXqS7DXuN9H2vsl+Fdw8qKeK9afcva6K4UAUAUAUBVb02JntJowMsUPCO8jzlH2gVNh55KsZEGJp+0pSiuhibbQZoep4uFlOYznBHaVz2a6jxJ76l4vw/PNYmCvbSS6rr8iH/p/iPs74ao7J7Po+hQGZkBaQhRnBZjjXxz21j+GWkT7alWqU4XlZLrexY7sb1pbT8fGjKylGAdQSCQRz7QQPxqSF4O9iti3DFpRc4q2zuPG6O9qXrMQ2Sqtka4AV9CM8xwsuvhUeIu7NlOnGEVKMHdX366fuMV1OFDPqOAFsjuAJNV02ndbkmW6s9jL9t7NcSmeVxMJSQH004SVKHHIry/2aszk7J9S9wylSblF6tfYhbMtgg6yUDqY5MhuJeXC2dM57B2fVpVUpUWo7lGcVRxVpLa/03TPJbArM8eMni80D6wbVMesEVDCrmpqX803NXDU4ScnLkcdqbAy3BIgD8uw8zjsrqliMyvFnlfA0a8XKB12j0dw2zM0khMMaZZmwOJsnljkOX4d9V4cSlPwpeJu3yMiOCpxWeT0tqe7ibZLW9/blyqdSWiJY8SEjq1Vcn+zAHKtN0JTqQS1ZSWIjCE3slexU2WxliIdGdZBrxqxBz6wa3lw6nazPnv/ANWSldI0bdXeqITW/lbYdMr1jgcOSCqvn6rYJB5czWPVwFTD1LxV4m9S4hRxNHK34jYhXhEe0AUBm/Tf82g9r+Q1FW2NThXqS7DXuN9H2vsl+Fdw8qKeK9afcva6K4UAUAUAUAGgMP6VdhGxka5RSbaU5JAz1TnmD3Kx5Hl2d2dCljWo2kVHhIJtrmZDtvbDTkDJ4F5AmqdSUXJuKSvv8e5aTk0lJ3tt8CvgiLsFHMnFRt2O4xcnZGk7qXK2p0AKlSjd+CQSfXkCqNV3PpsPgXKkox5F5ZbeJ2hK3nPDPG68OeQUqEOOXIt9pq7isMqWHpu2v7mFhJyqYqpBv+LQ7bt3PWWV/wAQDCGdJ488hxPwsPUeH8TVWS/p2NPCRfvSt/dmX5Fftm6M9pcMwyQjDOc/V4jrWdCPs60FctYyl7OnOPwI25+8iTBOIL16Lw5PpDs4l17fwJOOddYnDypKWXZlbCV41o2e63XUYWsrdSZ55SAuuCQBpy8fdVKNatb2dOPzLlStKnBq9lzM43930a9k4I8rApyByLn95vDuHv58tjA4JYdZpeZ/z/Z89icR7Xwx8qIu7JwM4ySa+gwUsrMfG089PeyQ0wa1so+bnodbqMEUkk1qeUKjjNNG2dH20TPYQMxyygox7SYyUyfEgA++vmq0ctRo+wpyzQTGKojsKAzfpv8Am0HtfyGoq2xqcK9SXYa9xvo+19kvwruHlRTxXrT7l7XRXCgCgCgCgCgOdxAsisjqGVhhlYZBB0IIPMUBjW+fQYrs0mzpBGTr1MmeH/C+pA8CD6xQGcQbr3FhcgXcIVxhlUlWVxxanzScqcY95qOo7Iu4Knmnc33ZG20lAkjjiNuQAVVBxwtjVXXtXuYafGpIZJx03IsTTr4edp3+D6lw+zrOUEmKE5BGeFQcHmMjWvZJyWWWxBCeV5ovUSN5re02dG8VqMPM8bOhYtwrG3HjXJAJ0wfHuqpWcYpxW7N7hdGriZZ56RinZ9W1YpNnXPlRkSTTzTp3hvNbsHLIrFxEXRtO99f8l2tR9mssuZim0bNoJnibRo2K/Yef+tfQ05qcVJcz5WcXCTj0PYreebHCskndgM1daIeKTtuM+y91RD+0vACfqwg8/FyOQ/pB1qCVa+kDSw2Av4qu3QlLJGXHAixsNAFGA3hjkG7u+rWExMqM1KTuvsVeIYOliKbhSVpcvj/kmJcCvpI1YtXTPip4aonZpnO5vdPE8gO3u5VHVxEYrQsYbBSck2tDc+jLZEltYRrMOGR2aRlP1eM5VT48OM+Oawass0mz6GCsrDXUZ0FAZv03/NoPa/kNRVtjU4V6kuw17jfR9r7JfhXcPKinivWn3L2uiuFAFAFAFAFAFAFAYH0iXfXbTm7o+GMf4Vyf8zNVaqzb4bTvYsOjni8vjC8iH4tTqAjHXHPXFR0fOjV4sl7m7/C31LzpF27JDJHFA5TKlnKYBOvCBnGRqG7amrza0Rk8HwtOpJymkzP2ckkkkk8yTkn1mqjPqk9bdC+s9vxRKnDCAQoDsAo5Y4jkDiOcZwap18NUqt+LTkjNrYWo25N3X6EDfTo/mv7mOSzCEyL+0LMFA4QOF+85GmmeQqXhOI0dGW62/VfU+ex9Kz9ovmO24O5F7s63eKWaKRSeNVTjPCSAHXLAAqQAcYGo8at46nUlBSpbrl1+BWw84xlaWz/IR97tjtBIWGTG+Sjc8d6HxHZ3j31Bha8a0LrfmjfU88LcxPvocrn/AGKvRfIy69N5cxHW8zgSBi37ynBb1jkT41NGcoeVlZunP1Y3fVaN/KzTZrfQlseKQzTyQAtGyiORzxEEglgB6II01Azrzr32spbkdanCLWVNd3f9EbBQhCgCgM36b/m0HtfyGoq2xqcK9SXYa9xvo+19kvwruHlRTxXrT7l7XRXCgCgCgCgCgCgPDQHzVPP1k80h+vI7faxNU6jPqeHQ2HXowQC5llYgLHCck8gWZQPga9w6vI945PLh1Hq/t/sq99peK8f+hVX4uf8AzV5XfiPeDU8tG/UoVOpqF7GrTd5yLrd+7t4+sM6Bm0KErxd/EMcs6g5PcairKbh/TdmQYyFWbioba3GHYu8YeQ8ClDHhlBx5wzgjA5dgx41myozw0o1b3d/59TPrYbTJPmPm8m8MdrYyXZPmrHxKP3iR5i+skgV9PGSlFNcz5iUHGTi+RgfR9vkrKbK+PFG/oOx9E5zwk9gz6J7Dpy5ZeNwsoy94ob811LuExFmoyfZlttjdWWEkxgyxnkQMkeDKPiNPVUdDiFOppJ2fx/c2IqL+fLkL8lq0f/RZT/Yf0q8pqX9y+pBLLB+GNmfQHR/szyewgQjDMvG4PPifzyD4jIHuq1C2VWMSvLNUbGKuiIKAKAzfpv8Am0HtfyGoq2xqcK9SXYa9xvo+19kvwruHlRTxXrT7l7XRXCgCgCgCgCgCgI+0JeGKRv3UY/YpNeM9juj5l2c+gzVSaPqcDJJmhbkw/wD+ad/4ksMYPeFfrHx7s1YwS1bKX/UNX04d39v2IG3dhTtJLMQmCSQOMZI5DQduANM1nVMTSdRxzK5fwOIhToxgr3t0F7Y9s85xEpYk69w15knQe+u6rjDzOxNh8VBQc5PVsZrfdZV1nm90f/c3/bVCeOitIJs8ljakvJG3cnrsWOL9pFFOSAdcORg8+SAGuZ1K1WOVwsvmV3Xc5LPNactCs6TZHl2FbkHAFxwt6syKv2aCtjCX9lFdDGxiSrTtzt+hnM+xI2UADhIGMj/XvrtVGmTywcJRSRYRbS2haw4SbjjXkHXJ8ADz91V5YfD1ZarX4HLWIowupXS6m87O3JtzHEZ06yUKpdmLYLYBJAzga9lTRwdKKsr/AFKzx1Z8/wAhpRcDA5CrKSSsim3fU/VegKAKAzfpv+bQe1/IairbGpwr1Jdhr3G+j7X2S/Cu4eVFPFetPuXtdFcKAKAKAKAKAKAhbZjLW8yr6TRuB6ypArmTSTbOoeZGHbOsILUhWXyi4GAQQerQ9wXm5/u08KzZ13KN4bdf8G7TpzW7t2/fkP8ABeCS3gckY45HOMYAjQxnloMFhp4Vb4bGcaMnLVvr/PgY3EMvtbR2EraG+cN1C4g49B9ZSMltFx8axqXDqlKopVLa/E18PWhNPJyK2z2ytlAVGrYyFHxPd6/jV14CeLqX2j1/YVsTRw0cu76fubjsXZEUSKygM5AJc6k5HYeweAq7RwtKj5V8+ZlVsTUq7vTpyLWrBXMM6eNqLLdW9mJGKoC8sanABPoE97Yzp2A+Jrh6bE9OKdlLn9hMcSIn7PDNyBY/71qv4W9TWftIwtDVmudGW60EttFc3IMs+ScPnhjKtpwpnB5Ahmz3jFS01TesDNxFWsvBM0qpioFAFAFAFAZv03/NoPa/kNRVtjU4V6kuw17jfR9r7JfhXcPKinivWn3L2uiuFAFAFAFAFAFAfl1yCO+vJRUlZnqdncz/AKQmi2ZY3E1uieUsvCHOONQ5CM47cKD2aZxmoMPhYUUktbdSarialTRvToUMC+T7CTGhTZ7P77huIe/Iq6m8vz+xUktTMtjcUcfCrYBwToOYGBrjI5nlU8MJSqWlPkRzxtaheNNPUlQWrzOI4kMjucKBqWP++ZqxPJFabEFP2kpXm9T6T3fsmgtYIXPE0cSIx7yqgH3aVmSd22X0Tya8B829Mez3i2rLLGMiRUbmDrw8Jx4ZB0rhtXsTqMsqnE57nbbRG4pYw2RgsBlo/FQdM94Iz8DQxuHlUhaDt9n8GadCs5xu9xj3f3qXZkzBXmvI3IMhHAoHb5gJAJAI/WmG9o5KbSgtmtXc4xFNzhbWUuumnwNb3f3ntr1c28gYgZZCCrr61bBHr5VoppmVKMo7oua9OQoAoAoDN+m/5tB7X8hqKtsanCvUl2Gvcb6PtfZL8K7h5UU8V60+5e10VwoAoAoAoAoAoCJtO/WCNpH5KM1zOairs7p03Ukoo+YN7NqvfXk0xHEWPCo7AoGFUeH6muLu12WXBKeWGxq3SLF1OzJIx3W9v7kAlP4FqtRaVrlJxbbsZRB1QGprRgqSV5Mzq0sU5ZYIYNzd6oLK8WaUMIuB081eIktgrgc9SAMjv7s1WxeIhNKMCfB4SpTTlUerLTeHpJvbgnqm8kh7AuDIR/U5GF9S8u+s11OhtxwaSvNiVtXa5Vcu8k0j8uskZ8D95uIn3DlXCUpuzeh7UlTox8K1fUVxcMueFiudSNMH3cqnsiipyWzOmzriRZPNHFnmOX/8rySTR3RqTjLwl3DtoDVo2+w4+FROnfZl6OMstYnfZG+b2d3HdRxhgmRwecAwZeEgtgeB5EZAruEMpUxFZ1deRt+5XSpbX+jRywOOZYcUee7rBoP8QWvZVIx0bIY05y1SH4Guzg9oAoDN+m/5tB7X8hqKtsanCvUl2Gvcb6PtfZL8K7h5UU8V60+5e10VwoAoAoAoAoAoCp3l2a08LKh87HI8mHap8DVbE0pVI+F2aLOFrRp1LzWn81MZi3NMU8JVTwPMqsMax5cAg+Hj9tUqGMVSXs56S+/+TX9nSpxlKPS6GnpWm/YRj+JcSMR7MdUPwxWlXeyKXDIq821fT9f8GWtAh7P9KhzS6l90aUnoirg2eZ5hEhAydWPJQNeI/Z+FdTqezg5MyfZOpUyxfzJ9xGGcoj8cSMf2mMcajtx3c/XjuNcQk8qclZvl0ZZlJ1ElyXPqVjWLTHjOgbkO5ez8PxPhU2ZR0IPd51pZ+v2JEWx0Hpa+/wD3yFcuo+RNHBR/uGC52JHbQREriWfzz/RGPRHrYnJ9RFVKdeVWpK3ljp3f+CWnShfRf6INTlmyWh+7PZnXyLGAPO9L1DUk9+ma5qVvZwcmRypRbtYu7/c5ZkMfH1aIMRqAeFT2E66ntJ5nNUIY7I72vfd/z7HlTBxnGyfYY+greWUNLsy5JLwAmLJzhQcMme4ZBXwJ7AK2oyUkpLZmJOLjJxe6Niro5CgM36b/AJtB7X8hqKtsanCvUl2Gvcb6PtfZL8K7h5UU8V60+5e10VwoAoAoAoAoAoAoCBd2Scay8iDr493vqnUwUJ1o1tmvzJ415Rg4cn+Qg757PS76hBMqSpFx8Bwf+ac5Iznmp1qvxDFyoVEst49S/wANqKMGupne8O7k8C+cUAJxniOvuxmvMNjaVZ+G5bxCnUjaHzFWa4jVhAraH/mH98/u57B2keoVeSb8T+RmScINU1tz+LG+W1VdkNMAOOeTgU6aKG4dPuH7aoZ3LGqHKKv8/wCMmnLNB2+RVKumlW7l9KysStmWnWzRRnk7qD6s+d+GajqzyU5T6I4qu0S034n47yQDlGFQDuwoYj7WNVsBHLQT63Z5S2ZQkVdJRj3Gt/8AmS41JEa/FvgPtrO4jLSMPmyOnu2Oktp5mBzP+zWUpa3JFMRIW8m3hs5F0WQqjY7SwaLX3cP2V9Fw6TdGz5GTj4WqZlzPoWr5RCgM36b/AJtB7X8hqKtsanCvUl2Gvcb6PtfZL8K7h5UU8V60+5e10VwoAoAoAoAoAoAoBe30uuCFFHpSSBR9hPxxU1CN230RxOVjHOlHZ63O0pc5/ZKka4PLCBvixqnOpZmnh8IqkMzFi2tHgMyPIzhrWbgDMTghck47PNDa0puMtUiLEUpUtL6MSVPdUxUNSu7gfJ+0PdKc+vjl/wBayKa/8hPt+xeTtRTKS3u1cZBq84tF6niIyVy/3OI8ut/7j/6b4qnjv+PP+c0dVXdI4bxNm7uc/wAZq7wvoQ7HlDyvuVjRA9rD1M361YuduC+P1Y+7jhUtoy3a7+8+av8ApWLj7yrNfBHENI2GxvNUtzJ/2BWdu7Hqd2Z3vBBjadgD6RnhP/5/0Br6HhjvB9yrjXeJ9AVqGWFAZv03/NoPa/kNRVtjU4V6kuw17jfR9r7JfhXcPKinivWn3L2uiuFAFAFAFAFAFAFAJO+78V7s6Ls6xnP+Dhb4BqtUNKU38iGprOJkW8N801zctGyqWnccRycBXKaAczgCsyaWa7N+g5OilB2Lno12CLhtoRhwXe0MZL6uTJxBWBPoqCDkDnle6pKTuiji4KMkt38TG3hZSwIIKnDA8wRoR+FSlQcNlbQ63ZE9tnz4nEqerIZvzmqFSk44qNRc1ZluDzUHHoKtvfMvj/sfpV5orKTQw7s7eCXds5JAEihvUfNP2ZqtiaWejOK6FinXbkrjBvo4iv5wTjjKuOX1kUHn/UGqvgfFh4/DQt+09nNxbsVfETyk/BatfImzN7T+w87myg2w745GH3lVv1rGx6tV7r7XOqWtxjg2h2sdBy/WqMqfQkcRWslN1vFaoNVgUSN4cKs4z72X7a+g4bDLR+Zl42Xjy9DeKvlIKAzfpv8Am0HtfyGoq2xqcK9SXYa9xvo+19kvwruHlRTxXrT7l7XRXCgCgCgCgCgCgCgM+22Wk27FGuvVWTuO7idzGvxqVNqnY4e5l3RvJKI72PijjuUZW45QPNyxEgPdqD76wuJxjnpuSbjrdL8jVwUnlcVuN24O30t77gluo5fKMLxqpVS/JB3E50B8amw2dOOWDitrN/mSYvLKl4pK620sLXTduS1rcNfQqTBM2ZQB/wAtzzz3K51z+8SO0VpGSZ7sVcNxKR4r3jtBHdjNcT2JqUXfQjX2zmRmAGRnT1Hkf9+NexldXOJ03F2IbRkcwa6OC921evdQxzPq8XmMfA+jn35+9UFKmqcnGOz1J6knUipPloUIYjtqcgHfo52xwu8DseGXHCT++uSB7wSPcKz8fRzRU1y+zL2BqWnlfMezd8yThV5k+GpJ8BzrMyM2HZK4w9DmwG/b7SmXD3RxCDzEI9E/4sL7lB7a36UMkFHofO1Z55uXU06pCMKAzfpv+bQe1/IairbGpwr1Jdhr3G+j7X2S/Cu4eVFPFetPuXtdFcKAKAKAKAKAKAKAW4NmH/is1wR5vksSA+PWzFh+Cmur+E5fmMd6ZY3t9q9bKhFvMihWUeaeH0gcc2DEnB7wainG60LNCooTvLbmUJeGRdJUK92dar+JPY1ZTozja6sbt0e7Q8t2cvX4lALRMWGRIF0yc89ND3kGrMG2tTIrRjGbUdhD3z6DwzGXZsgjJ16mQnA/sfUj1H7RXREZztXYe0bQcN3ay4XlIF4lxnUFkypHvyK4yK90TKs7alSu14z6SkfYaZWSe2g90dodsQrkFSVYcLLjGQffzHMGuJQkzpVqdmrbn4e8jiAAXiB1VgBhh3nubvHYa6s5HKqQgtidsyxvL3AtLSR9chwp4Qew8Rwo95r1QOZYi+yNm3P6PLgop2rIkmMHqUAw2NQJXHpD+kaHtJGlRww1OMsyWoniqs45W9DTlXGgqcrntAFAZv03/NoPa/kNRVtjU4V6kuw17jfR9r7JfhXcPKinivWn3L2uiuFALu/e8y7OtGmwGckLGpPpMcnXwABY+AoBRvLjbMFmLt7mOTrApki6lQYFdgOJCOZUHUNnGp1xQGoUAUAUBB2ftWOd5kjbiMD9XJ3BuFXI8cBhnxyOygJtAJ+07K4ur97a5gSXZrQZ85VP7TIxg54g/PlyGDnNALlx0H2hcmO4njQnPAOBseAZlzj15oeptD/u1sGKxt0t4AeBcnLHLMScsxPeTQ8M73o3rurfbcdutw3k7PDxRlY8DrCFZc8HFjUNzzrQHTpW3vuba7ggtpzCCgaTCxt6b8Knz1OMBW+2gNEu9h20wHXQQy+MkaMT9ooCB8h9nfyNr/4Ef/bQE2y3etIdYraCM96RIvwFAWQFAe0AUAUByuLhUGXYKOWScUBnfTawNrARqDL+Q1FW2NThXqS7DZuN9H2vsl+Fdw8qKeK9afcva6K4UBkfTnLxTWEP1SzMfvRoPwLfbQGq3dsskbRsoZWUqV5ZBGMeHroDIts7cv7a0j2hLcTJP5QUktHRViCjiPCoK5Iwo8/JznnpQF50g7Vu1vdnw21w0K3JwQFQ4PEo4tRk6N6JONKANyNpXLXW0NnT3MkhiyY5jw8ag6E+jjOGQ6ggHPZpQC50aQ3C2N7c28kzyxO/BBkFJX6tCHcY4mbXlxDOBQFqm17qzvdmhrqedb1f20c6KvAxKrlVCKY8FuX9J550Ato9q3HygNsZmMAgLrH5oAJVe4AnXPPPOgFiO/v7ltrZvpUSzDsvAFUkxmXgXKgYXCHixqfN10wQNA6N9rSXezoZZjxSHiVm087gcoCcaZIAz40BjO+rF7u9vlORDdpGPWisPjCPtoDv0mHym6vrhT5sBhiXx4kOfsYNQ8NM6QN65LTZsUsBxNPwLG2AeHiQuWwdM4BxnTJHOh6Q91dsXNvtN9nXU7XCvEJI5HChg3CGZfNGq+nz5cI76ApLC42le3m0LWO8dFiY4fCggKziONQvCFLHGX54TxoeHT/i1/Pc3ES3bR/8OtgzcKqRNKiKX48jVS3GOzQaYoellsjeG+l2I91HxS3LSNyXiKL1vCSiDnwryXXl20B7srak9rtiKza5luYZ4A/7YLxo2HbsVceh6OPreFAV63d9d7Q2jbi9kiigVivAEBGDlFGAMeLekQMZGaAu+j25faezY2uXLOjshfTLAEEZ7zjh18PEggQumeIJZ26jksmPsQ1FW2NThXqS7DfuN9H2vsl+Fdw8qKeK9afcva6K4UBkvTrDwvYz/VRmU/akg/BG+ygNUkuVEZkz5oXiz4Yz8KAwHeq4e+2dJtGcku1wIoUyeGKMIxIA5cROMt28NAOu/P0nsX+780dDw57qj/4j2j3dWc/ZDQ9IHRrtfyPZN/cAcRjmJUHkWMcaqD4ZIoCnNuxutjXMrtJPeSdbIzHs6yPq1UclVVPId5oeDev/AMzn/wCm/KKHpS7C57yf2y//ALFANfRJKE2RGx5KZSfdI5oDP7bZ5k3duZ2HnSXXXH76o34l6A/FnYs+wL24fVpLlGz3hHRT+LPQFhv3MX2Tsdjy8wH1iID/AENAXW0P/mi3x/B1/wDCmoDt0Z/Sm1/aj/1JqAqd2vnm3s8+CX/zS0B+92t4msN3RNGAZOsdEzyDM51I7cAE48KAj7H2X5PtvZ4ZmeWW362Z2JJeR0m4jr2AAKB2BRQFpu19LbZ/sNAWPQX9GD2r/BaA5dN/zaD2v5DUVbY1OFepLsNe430fa+yX4V3Dyop4r1p9y9rorhQC9v5u95fZyQDHHo0ZPY66r7jqp8CaAqOj7a3lmz2tpMpcQIYJkb0l0KKxHiO3vBoDMbi1uhsl7A2dyZYbgu7CJivCRwDBA84lj9XOmvKgGzpDvCL3Y8qRu5A4hGBh286IlQDjzsZ0PbQFr0c2Ekl7f38kMkKztwxLKhRioOpKnUck/HnQC7uvsKd9k7TtTFIs3W8SqyMvHwhCOEsAGyYyNPDvoCBC00p2M3ktyq2bLHKzQuBnjQ6DHFwhUyWIxrjnQ8GpFf5SmTqper6rq+s6qTg4urDenw8ONMZzz0oelXu1ayu+3V6mZTcJIYeKJ1D5MwHCWABJ4108aAl7BuHt925+NHjdVlTDoynMjkKcMAceeKAsdlbN492xHGOItbMwCjJLHMmABzPFpigPxZ7AcbuGARt1rQNJwEHi4mYzcODrxa4xQFDJsia93fhSOKQXFpIT1bIyswBceaGAJ8xwRjmRjnQFzulay3m1n2g8MsMUcKxoJkKMzlQrYB1wPP18R44AOjVHG0tps0UqLK/FGzxOoYCSTOCwAPpKfUaAqtrxy2O0dpHyeaSO8gfq2jQlQxTJ4m5KAePOT3d9AQbTZElzuyFhUu6TM/CoJLAOwbAGpOCTjwoeE7Z9zLPtfZ90bW4jiEIhLPE4HEqSBidPNXicKC2M4ND0nbrROdrbUJilVZlYRu0Uiq3CeHRiuNeY11FAWfQpC8dg0csckbrK2VkRkOqrgjiAyOYyO40BH6b/AJtB7X8hqKtsanCvUl2Gbci6QWFsC6giJdCw7q7g/Cipik/bS7l35ZH/ABE+8P1rq5XyvoHlkf8AET7w/WlxlfQPLI/4ifeH60uMr6Czt7d6KWZbu1uFtrtRjrAVKyD9yVMjiXlrkHQdwwuMr6DJHdpgZkTONcMMZ7ca0uMr6CnvTu8bu8tblLqKMWxBCFeLiPGGbXjGMgAcqXGV9Bu8sj/iJ94frS4yvoHlkf8AET7w/WlxlfQPLI/4ifeH60uMr6B5ZH/ET7w/WlxlfQPLI/4ifeH60uMr6FTvLs+G9jWGWVRFxq0ihgC4XzguQdAW4SfAY7aXGV9Cyt5YY1VEaNVUYVQVAAHIADspcZX0Onlkf8RPvD9aXGV9A8sj/iJ94frS4yvoHlkf8RPvD9aXGV9A8sj/AIifeH60uMr6CNt3Z96Z7o281tJFdRiMGaZgbccPC3AoBUg5LdmuM8qXGV9Bj3U2fDY2sVusqtwDVuIDiYksxxnTJJ0pcZX0LbyyP+In3h+tLjK+geWR/wARPvD9aXGV9A8sj/iJ94frS4yvoZ101TK1tDwsG/a9hB+oe6oar0NThSaqPsZDJzNV3ubcdj814dBQBQBQBQBQBQBQBQBQBQBQBQBQBQBQBQBQBQBQBQBQHW35muonE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8918" name="AutoShape 6" descr="data:image/jpeg;base64,/9j/4AAQSkZJRgABAQAAAQABAAD/2wCEAAkGBxQSEhUUEhQWFRUWGSAbGBgYFxgeHhkgHBkcFxgcHyAaHSghHxwmHhwYITEhJSorLi4uHSAzODMsNyktLisBCgoKDg0OGxAQGywmICY0NzQrLC4sLCwvLCwsNCwsLSwsLCwsLCwsLCwsLCwsLCwsLCwsLCwsLCwsLCwsLCwsLP/AABEIAQkAvgMBEQACEQEDEQH/xAAcAAACAwEBAQEAAAAAAAAAAAAABgQFBwMBCAL/xABNEAACAQMBBAUHCQYEBAQHAQABAgMABBEhBQYSMQcTQVFhFCIycXOBsRY0NUKRkqHC0SNSU1RicoKiwfAVM0PSk7Kz4SY2dIOjxPEk/8QAGgEBAAMBAQEAAAAAAAAAAAAAAAMEBQIBBv/EADkRAAIBAgQEAwYFBAEFAQAAAAABAgMRBBIhMQVBUXEiMjMTFGGBkbFSocHR8CNC4fE0BiQlQ3IV/9oADAMBAAIRAxEAPwB93R3Xs5bK3eS2iZ2jUsxUEkkak1HGMbLQvYjEVY1ZJSdr9S3+R1j/ACsP3BXWSPQh96rfjf1D5HWP8rD9wUyR6D3qt+N/UPkdY/ysP3BTJHoPeq3439Q+R1j/ACsP3BTJHoPeq3439Q+R1j/Kw/cFMkeg96rfjf1D5HWP8rD9wUyR6D3qt+N/UPkdY/ysP3BTJHoPeq3439Q+R1j/ACsP3BTJHoPeq3439Q+R1j/Kw/cFMkeg96rfjf1D5HWP8rD9wUyR6D3qt+N/UPkdY/ysP3BTJHoPeq3439StvNjbPU8KWkLv3BBWdiMdSpvJBZpdEWaXvMlmlNpdzy12DZF1SSxiQt6Pmc8a4rqhXlKSjVp5b7fsKk6mVyhUbtvqWXyOsf5WH7gq/kj0K3vVb8b+p78jrH+Vh+4KZI9B71W/G/qHyOsf5WH7gpkj0HvVb8b+ofI6x/lYfuCmSPQe9Vvxv6h8jrH+Vh+4KZI9B71W/G/qHyOsf5WH7gpkj0HvVb8b+ofI6x/lYfuCmSPQe9Vvxv6h8jrH+Vh+4KZI9B71W/G/qHyOsf5WH7gpkj0HvVb8b+oidLWxbe2t4mghSJjJglFAyOEnFRVYpLQ0OG1Z1KjU23oPe430fa+yX4VLDyoz8V60+5e10VwoAoAoAoAoAoAoAoCDtfasdtGZJDp2Acye4VFVrRpK8iWjRlVlliLdxtxpIutmYW0B5Z9J/ADm3uGPXWZUWIxO7yQ/NmhChCnLLBZ5/kv2Eva2/Lax2SmJeRlbBkb1diD8fVU1OlTor+mvnzNGjgJTlmrO/wAOS/crNi7bkjmDSSuVJ84szNg9j6nmD+Ga8knJWb7Po+pp4nDQnStCKuuyv1Xz+5rewrh3ctNJGXZfMSNsjgB1fn2kip8PGrncqjXwS+58piYwjBKnF2vq2ufT5F9VwohQBQBQBQBQBQBQGb9N/wA2g9r+Q1FW2NThXqS7DXuN9H2vsl+Fdw8qKeK9afcva6K4UAUAUAUAUAUAUAUAlby7SQNLI4DpAAAp5M5OFX1FufgtY0/62Kbflh9/59jbwWGk4xpxdnPn0S1b+n3Mq2vtR5nMszFmP2DwA7B4VZ1kz6BqjhaeWKsl+fdl9unu/bz+dcz4xziiOSP7yoJHq09dT+yivOz5+vxarNtUVp1HZdzNnSxssQKsNOIPIWU4zqHOvPOCK69nTktCvDieLpyu3f4NCXucXttppGNW42ifHauuW9Wgaoaacaljcx9SGIwLnfo13/mhtIq6fIHtAFAFAFAFAFAFAZv03/NoPa/kNRVtjU4V6kuw17jfR9r7JfhXcPKinivWn3L2uiuFAFAFAFAFAFAFAQNvX/k9vLNz6tCwHeQNPxxXM3aLZJRhnqKPUxHe7b37OKPtb9q/iWGEH3SW/wAdZ2Gw7hCz5u7N+OLVKUpx/wDlfLf8/sZptvaxk81SRg6jlV+EFEycXi51nZs1jcjY/W7KgjEqjiJZvT+sxbTgdD1ijkSTgjOKqTqWqt2JY0v6UfiMG1Lq8t7SIccckueGSUgrprgquoLnTJOnM47K4TjdvYkhSlJ5U18Tv0QTxTi5lZHN0krRyyuNDqeEIewcIXI55x2Yq/CKtcpYirJtw5LkaTXZWCgCgCgCgCgCgCgM36b/AJtB7X8hqKtsanCvUl2Gvcb6PtfZL8K7h5UU8V60+5e10VwoAoAoAoAoAoAoCPf2qyxtG4yrgg++uZwU4uL5ndOpKnJTjujMN7ujd5Wke1mR5wiYicAYHoKSc6DCsRpqVNcKm9NS3HGRUX4ddbPpfUwdNltm5608JtwS/I5brFiC/ebn3A11KeVpdf8AZUSvdsb9xQJIEVJ5IZInYgxnVeLTkdCCP9ar1tJN23LtDx01G+qf3LraiTRjzdrGfgLcUMiDiX94nzj3aE9+nOvPC15TujGopXU0Ue5m8ckElrJNdSR2ZuWkkVFziQKCc41KMrL38zpkVZjLxOHQz5a+LqfT8EquqspDKwBUjkQRkEeGK7OD90AUAUAUAUAUAUBm/Tf82g9r+Q1FW2NThXqS7DXuN9H2vsl+Fdw8qKeK9afcva6K4UAUAUAUAt75b5wbMVXuEmKtyMcfEM9xbIAPcCdaAy/bvT6SCLO1wf35mz/kT/uoBA2l0j7UuSSbuVR3Q/swB/8AbwftJoCJs/f3aULcSXtwT3PI0g+7JkfhQFxtjfjytXujPcWt+EWPFuxEU6huZwwZCATkZIOBjFAJCXDjiwxHGMNr6QznXv1ANeWR6m1sdNnXjQyK6kjBGcHBIzqM+Pvo0nuIycXdGrbudGnl1rJcwT8KXLAqX4iyKGfrkYDAduMKOLQEZOmcUsj1Tkr677kKw3HubK/t47m2k2jaAsUWLJjJIwchiFQg4JDEA45mlle545O1jrvb0w3YY29lGtnHCerxhHccHm4yQUAGMYAPLnXp4Vez+mfakQw0kc3jJEuR9zh/GgHDYu8m2LwLL/xTZ1sGGRETCW17wVYj1cWaA0Ddu92mrKt2ttcRNoJ7ZiCvi6NoV8VOncaAb6AKAKAKAzfpv+bQe1/IairbGpwr1Jdhr3G+j7X2S/Cu4eVFPFetPuXtdFcKAKAKAjbQv44EMkrhEXmWP+8nwFexi5OyOZSUVeRkm+fSZLNm3sI/TPCC8Yd3z+7GQVH+IHxAqxLD5FeT1IoVs78K0MhvLeC2Y9bw3Fxk8UanEUZ54Zkxxt/SmFHLJ5VXJzzY8rXMpEh8xFLdWoCrodBwrgYyaiqyajoX+HUIVarzq6im7dbci12bbW8oLrCoIOCpyce7OKhm5R0bNbCQwtdOcKaT5rV/le35Fl5P3BR6lFR3Rd9jP+1RXaKId3sxX9JFbxxg/auK7jMpVsHKWsop/Kz+qF7aOxCmseSO48x7xzFTxnfcxsRhcmsfp/Nz6t3asY7W0ihTSOKMDPfgZZvWTk++pCmU+8F69oGn61IomAzxAnB/pA9Jzrpy+yvG7HcYOTsjEL9rSVnKWURYsxVmkucuMk64mwGPfio87W5d91p1Fam2n8dU3+TX5i+l7YPpJazRf1Qz8X+WVTn7wqUzy22fufb3RxZXsUjnlDcAwufAEkqx9Veo8ZMh2Tc7Okw6TWznkQSoOP3WU8J9xq5RUGyGq5JaDrsLpFvIiBIRcJ3Po3uYD4g1ZeBhJeF2ZnS4hOnK0kadu5vZb3gwjcMnbG+je7sYeI/CqFbDzpbrTqX6GLp1vK9ehfVAWQoDN+m/5tB7X8hqKtsanCvUl2Gvcb6PtfZL8K7h5UU8V60+5e10VwoAoCi3o3misky/nSH0IwdT4nuXx+NT0MPKq9NupWxOKhQjeW/QxjbW1rraVwq6yOxPBGvooO0+AA5sf/atJqnho2W5m0/aYud5bC1vPtlLTitrVw8pHDcXK/5oov3U7zzasqpUc3dmxCCgrISFQn1CuLHVxm3Zs+GMzZyWBUAdgzqT41WqyvLKbvD6Ps6Lr7t3SXRc2yxs7YxMHHbow7xXMmpKx3h6FTDyVVbc+xc1WPpYWauFeHWVH7s7OGSQLOxSM5ywxoeE8PMHQnA5dtd52k7GbjqF4Xii9u96p7W0ZYGExACRvo3Cc82yMejyyOfZUuGxLn4ais/0/wAHzeLwTg80NiLtzpOlvreSDyWOEMMNxN1hI7180AHxwSOyrEpEdChmTb3XIULOLkfEVFNmjhaWqb6oSZo+FmXuJH2HFWEYco5W10DgNdWObjtur0kXVsOpnxd2x0aGfztP6WOSvvyPCvVueMdv+AQX0RutkMSV1ltHPnp/br68Akg9h0xVyjipQfiKtfCwqopbK4ye1XU+IZSD9oINa8JRqxPmq9Kph5mnbmb7FysF0fPOiScg39Ldzdx7fXzy8Vg8njht0NnA8SVTwVN+o/1nGwZv03/NoPa/kNRVtjU4V6kuw17jfR9r7JfhXcPKinivWn3L2uiucJ7tEBLuqgDJyQMDvOeyuVJOWVPXoe2aWZ7dRV3g37gjjPkzCWQ6DGeFf6ie31DnWhRwNSUvGrIzMVxKnTj4HdmSbSvJZ5gPOlmlbAHazHkB2AfgAO4VpzlChCy0MqhSqYqpmkT99L9di2vkkLBr+5TM8q/9JD9RTzGdQO3m3dWHVqupK7Po6VKNOOVGOIuTgVGlc7ZPgtizpEObEZx2Dt/DWvakssSXD0XWqxgubGdmAbgiZkCaBeHzT3501J781TS0vLW5vVKsVP2dGTio6JW0ff4vqWVu4ZPwI7qhkrM1cPONaj9/gdLc5GO6kkSYeatZvY6VGXDx+Rr1HMtUNmzbayPGkDMxdclHJ1C/4Rg61QxNWtGam46Ln3Pn5Rn/AOzcWtr7B6liyHIGo8QdR+FX4V7vKyOKs1NblW6YAx2kVNuXJU1CKa5tCnvLZlJS4HmvqD4/WHrzr76s0pXRh8SoOFVzS0lqv1ItmwOhqxEy2P8A0VbkxbRuZPKMmGBVZkBI4yxIUEjUL5pJxrypNWPUb7sjdeztTxW9tFE2McSoA2O4tzPvri7Ohb6QNxxcZuLYBbkDLKNBKB2HufuPbyPYRYw+IdOXwK2Jw0a0bMzCKbjBDAhhoQdCCNCCOwg1uwmpxuj5StQlQqWNS6N96vKFNvM37aMZUn/qINM/3DQHv0PfWLjKHs5XWzPpcBiXVhZ7ogdN3zaD2v5DWdV2Po+FepLsM2586x7NtmY4AiX4V5KrGlTzSehVrwlPESjHe5G2zvBwRGVyY4s4UL6ch7h3eJ7Kp4WOJ4jO0PBDrzf8+BxialHBQzT1l0My2rteS5OXPCmcrGueEeJ/eb+o6+rlX2WEwNHCxtTXd82fGY3iFbEy8T+XJFRe3gUYFT1Kigrshw2GlVlY0bcHdWS0gkvJITJdsh6qHIBQY0XLEAOxxknkNO/OBiKzqSPrKFGNKOVGE767Lv0uHm2hDIkkzZLMPNJPYrAldAMAA6AVXJiDs600yanhA4bL7ZcAi1C5lcZJP1QfRX14wTVCq87vyPosHH3aKjFXqSWt/wC1PZd7av5FhJDIRrwmolKJcnQxMo62ZChuDHIAeTaH/SpJRUolGhXnh6+WWz0Y4bj7ZEJmXIVywKljgEYIwe/hyWx41Ph1HZmbxOVRyutr/wAZ3vd4bCR2ieI8edJYeFCfEKxCt3/61zVhTev2J8HjMZDwqV/hLn2v+5UzQ4I4D1iscKwU5J7VK8ww7V+zIqpOm1tsfSYbHwqxebwtbpjHsGWyBhK5FwyhTrIcs3mn+nXOnrqji1XleMF4bfMo4hVM0nN6X07Hm8Tfsm70JU+/LD8eP8K5wvihF9NP2/Yhekmuuv7/AKGfeXKQgyNHIP8AhH/uK1cjuzz3uDpwi3tJ37L/AGdNoQNPC6qAM8s8zgg+6uU1CV2WasKuLoSjBJLlfd/sJlsCGwdCNDV6J8pJWdmaf0P7dFpfBXOI7gCMk9jZzET7yV/xCpZxvE8R9FVAdHlAZZ0sbs8B8uhGOQnUeOiyevkD7j31dwmIcHlZSxmGVWPxEfdy5YX9mY2IYzINO4nhYeoqSKt42UXT0KfDabjJ3NC6a2zawEdsv5DWBOSlBSXM+u4WrVZL4ErZsbtaWGjGLqlzjsPbnu05H11n4ujOrOnF+UkjUhCVV/3XdhX6QrqR7nHAwjRQIgFOMYBYjHbnI9wr7Dh6pUqKtZHxPEY1a1bZtciosNgXtzgRW8mP3nHAv2tjPuzU1XG04bMiocMk3eRom53R0lswmuWE041UY8yM94B9Jv6jy7AOdZNfEyqdjbo0I0lZD3VYnI9/ZRzxtFMiyRuMMrDIIoD59353PGz7gomTDIOKInmBnBQntKnt7QR41fw9pxK9V5St2Lsya4uWihXiJPEWOiqp7WPYBoO/urIqRyK0tLb/ACPoXictV1I65tV8U9V+3yNCsN1bcDDs87A4JB4Ez3ADX7W+ysatj7O1ON/i3+hd97xD3aXwsLu2Itn8TIYZAVYjiWQkZB5gkt8Kt0p11rZfn+p5VozqRU6j/JCtHbIjsEJaNhxLxYzkEA5xz0Oc1fnPPFO1mtGVsJR9nOUZO8Wrr5NJ/f8AIs9l2sTzRh+Eji0ycDi+pkjULx8OfDNRQk8yLmKoUnQk462Wn87XGzY11EmZQhCyITwkYIlh4lYqM+aWBY47KuZUndcz52c5OLT3j+ae36Fdu7e2ZSN5kY3HHxFgJSOIvxJ6J4dNOysjFe8Zr0krfI2VUlkUZy5L7H73quCrTDXhaPPL6yniH24x76j4fF5bSJK0bUs65fYynZNtNc3CQ2yccjMSO7X0iewKAOfhWy7Janz6k76Gspsy1sVVZ28on04scXAmeZCggtga+cdcaAVkSryqy/opW/E+fY38PHEuF7u3wP1tu12dwcS28MvEdTGvAdc5YMmCD4GoaVTGObWe1u1vocRwUazbce4obT2RGqCWIkIzYCk5I0PI89Mduvia3cDiZ1JulUWqV7oycfhY0I5ovTaxs/RlvZ5XD1UzZuIhqT/1F5B/X2Hx17as1qWR3WxQpVVLTmO9QExxvbVZY3jccSOpVge0EYNL2Bh24O7zx7Tn6weZYFvOP1nYFYR6yDx+GB317jMTkoSl8DyjSzVEkMnS22bC29r+Vqy8Ld4WFzbwK/7mfb9h23G+j7X2S/CtGHlRm4r1p9y8xXRXPaAKAKAKAQul+zDWsb41SXGfBlIP4gVf4c/6rXwM/iV1SuuovxkWGzlZQOuuMMT/AHf8seoL52PE1h8aqKti/Yx2WsvkbXAqM3Rhmd+nwuKttfyKOEu7Jr5vFgZOvZrjwqrOlF6pJM+u9ySd0/qRXGalWhbnTUo2Z+rXc+6uOCSCJpEVsekoHPXGSOVXKc24tW3PmMdShRrRefWL212Y4QbA6tAJoArY+sg19+NaycRKpB63R1GUJvw2YubwqU0Uka51115dualw9WVTzO506FNLRIk7I2jJHsi8eNuGSOXKsANMqg5EY7D2UxNOE6tOMlo3+j/Yqzbjma6H4uNqySbCE1yxkaVnzyGVRyAMKAPq4rlYWNLFLIrdPov1ZzSqOVGUpa6B0S7OS2tRcPgS3bFFJ+rGpIwP7nVs+CrXXE6smvYw6XfYjwVDNeo+Wx03oWIS5iGNPP1Jy2ck6nuIzUWFcnTSkfT4GcnFqT7fBBa7vXDlIyChkUvGr8WGxz5A8BPe2M6d4q4qTb2PKuNw9NSmtbOztbn9/kQ95Nz7q0gNxO0SxqQODjJbLELoAOHu7a08I/Z77nyXFKkcRO8HoVOwdtG2mjnjOqHOP3hyZfURkVp3jUi4vmYcoTpyzI+lreYOqsuoYAj1EZFZLVjTR0oBU2uv7cwxIFLkO5A1dioTib1KoHurG4jKpVqKhH+f6NLCQjCm6she6ZouGzt1HZJj/Ia0HTVOnGC5EnDJZq0m+n6jfuN9H2vsl+FTw8qKOK9afcva6K4UAUAUAUAqdJsebB/B0P8Amx/rV3AP+uvmUOJf8d/Io722iuEt+McS9WhVckZPVcONNdNfeK+T4lOrRx1Rr+I+j4XP/tYSg7afQQdoWixswVgQHZcdox3/AIVPTqOW65H1NDEe0snvbUudwNjR3VywmHFGkZYrkjJJCry7NSfsq3RgpPUocYxc6FOKpuzZpuzdm29iCIl4Qx4iMkknGO0nsqw3Ckj5qpVq4mV5O7O1xOtyvVg8OoLAjUgHJx4+NRSarxyp269j3JKhLM/l3MS342qI7me3aJgUbKkEYKnzlI8MVBDCZJuSehdhjVls07kbYG17cW1xBddbGtwV4eFck4HnYwGAOq8++vMRQq5oVIWdv8/uce1hNuLur/zlc93kv4HsIrS1LssedXGCclmJ5AZya9pRqOt7SorfxfsdumlRcYO9yjtdscVtFAzBWgyOFjw5HEzKQTpyYj3eNTOlaq523I8PVSpZNmnz0J+6m9ltb3iNcegudQOIK2mG83Oca8s86lhTs7nmKxzqRyR0625m/HbSMq9WQ4ZQwbswwyp8cjWvKtZQ05lSlQc1fkUW9FjHtCBreVtDg+YRxKQcg9v41CsRNE/u0H1MI2xuvd2l0luoMnWtwwsB6RJwAe4jtHv5Vdo4i60KlWg4P4H1Rs616qKOMa8CKuf7VC/6Ubuzgk0BGjslEjSfXbAyewAYwO4VGqUVNz5s7dSTiockIHTd82g9r+Q15W2NHhXqS7DXuN9H2vsl+Fdw8qKeK9afcva6K4UAUAUAUBVb02JntJowMsUPCO8jzlH2gVNh55KsZEGJp+0pSiuhibbQZoep4uFlOYznBHaVz2a6jxJ76l4vw/PNYmCvbSS6rr8iH/p/iPs74ao7J7Po+hQGZkBaQhRnBZjjXxz21j+GWkT7alWqU4XlZLrexY7sb1pbT8fGjKylGAdQSCQRz7QQPxqSF4O9iti3DFpRc4q2zuPG6O9qXrMQ2Sqtka4AV9CM8xwsuvhUeIu7NlOnGEVKMHdX366fuMV1OFDPqOAFsjuAJNV02ndbkmW6s9jL9t7NcSmeVxMJSQH004SVKHHIry/2aszk7J9S9wylSblF6tfYhbMtgg6yUDqY5MhuJeXC2dM57B2fVpVUpUWo7lGcVRxVpLa/03TPJbArM8eMni80D6wbVMesEVDCrmpqX803NXDU4ScnLkcdqbAy3BIgD8uw8zjsrqliMyvFnlfA0a8XKB12j0dw2zM0khMMaZZmwOJsnljkOX4d9V4cSlPwpeJu3yMiOCpxWeT0tqe7ibZLW9/blyqdSWiJY8SEjq1Vcn+zAHKtN0JTqQS1ZSWIjCE3slexU2WxliIdGdZBrxqxBz6wa3lw6nazPnv/ANWSldI0bdXeqITW/lbYdMr1jgcOSCqvn6rYJB5czWPVwFTD1LxV4m9S4hRxNHK34jYhXhEe0AUBm/Tf82g9r+Q1FW2NThXqS7DXuN9H2vsl+Fdw8qKeK9afcva6K4UAUAUAUAGgMP6VdhGxka5RSbaU5JAz1TnmD3Kx5Hl2d2dCljWo2kVHhIJtrmZDtvbDTkDJ4F5AmqdSUXJuKSvv8e5aTk0lJ3tt8CvgiLsFHMnFRt2O4xcnZGk7qXK2p0AKlSjd+CQSfXkCqNV3PpsPgXKkox5F5ZbeJ2hK3nPDPG68OeQUqEOOXIt9pq7isMqWHpu2v7mFhJyqYqpBv+LQ7bt3PWWV/wAQDCGdJ488hxPwsPUeH8TVWS/p2NPCRfvSt/dmX5Fftm6M9pcMwyQjDOc/V4jrWdCPs60FctYyl7OnOPwI25+8iTBOIL16Lw5PpDs4l17fwJOOddYnDypKWXZlbCV41o2e63XUYWsrdSZ55SAuuCQBpy8fdVKNatb2dOPzLlStKnBq9lzM43930a9k4I8rApyByLn95vDuHv58tjA4JYdZpeZ/z/Z89icR7Xwx8qIu7JwM4ySa+gwUsrMfG089PeyQ0wa1so+bnodbqMEUkk1qeUKjjNNG2dH20TPYQMxyygox7SYyUyfEgA++vmq0ctRo+wpyzQTGKojsKAzfpv8Am0HtfyGoq2xqcK9SXYa9xvo+19kvwruHlRTxXrT7l7XRXCgCgCgCgCgOdxAsisjqGVhhlYZBB0IIPMUBjW+fQYrs0mzpBGTr1MmeH/C+pA8CD6xQGcQbr3FhcgXcIVxhlUlWVxxanzScqcY95qOo7Iu4Knmnc33ZG20lAkjjiNuQAVVBxwtjVXXtXuYafGpIZJx03IsTTr4edp3+D6lw+zrOUEmKE5BGeFQcHmMjWvZJyWWWxBCeV5ovUSN5re02dG8VqMPM8bOhYtwrG3HjXJAJ0wfHuqpWcYpxW7N7hdGriZZ56RinZ9W1YpNnXPlRkSTTzTp3hvNbsHLIrFxEXRtO99f8l2tR9mssuZim0bNoJnibRo2K/Yef+tfQ05qcVJcz5WcXCTj0PYreebHCskndgM1daIeKTtuM+y91RD+0vACfqwg8/FyOQ/pB1qCVa+kDSw2Av4qu3QlLJGXHAixsNAFGA3hjkG7u+rWExMqM1KTuvsVeIYOliKbhSVpcvj/kmJcCvpI1YtXTPip4aonZpnO5vdPE8gO3u5VHVxEYrQsYbBSck2tDc+jLZEltYRrMOGR2aRlP1eM5VT48OM+Oawass0mz6GCsrDXUZ0FAZv03/NoPa/kNRVtjU4V6kuw17jfR9r7JfhXcPKinivWn3L2uiuFAFAFAFAFAFAFAYH0iXfXbTm7o+GMf4Vyf8zNVaqzb4bTvYsOjni8vjC8iH4tTqAjHXHPXFR0fOjV4sl7m7/C31LzpF27JDJHFA5TKlnKYBOvCBnGRqG7amrza0Rk8HwtOpJymkzP2ckkkkk8yTkn1mqjPqk9bdC+s9vxRKnDCAQoDsAo5Y4jkDiOcZwap18NUqt+LTkjNrYWo25N3X6EDfTo/mv7mOSzCEyL+0LMFA4QOF+85GmmeQqXhOI0dGW62/VfU+ex9Kz9ovmO24O5F7s63eKWaKRSeNVTjPCSAHXLAAqQAcYGo8at46nUlBSpbrl1+BWw84xlaWz/IR97tjtBIWGTG+Sjc8d6HxHZ3j31Bha8a0LrfmjfU88LcxPvocrn/AGKvRfIy69N5cxHW8zgSBi37ynBb1jkT41NGcoeVlZunP1Y3fVaN/KzTZrfQlseKQzTyQAtGyiORzxEEglgB6II01Azrzr32spbkdanCLWVNd3f9EbBQhCgCgM36b/m0HtfyGoq2xqcK9SXYa9xvo+19kvwruHlRTxXrT7l7XRXCgCgCgCgCgCgPDQHzVPP1k80h+vI7faxNU6jPqeHQ2HXowQC5llYgLHCck8gWZQPga9w6vI945PLh1Hq/t/sq99peK8f+hVX4uf8AzV5XfiPeDU8tG/UoVOpqF7GrTd5yLrd+7t4+sM6Bm0KErxd/EMcs6g5PcairKbh/TdmQYyFWbioba3GHYu8YeQ8ClDHhlBx5wzgjA5dgx41myozw0o1b3d/59TPrYbTJPmPm8m8MdrYyXZPmrHxKP3iR5i+skgV9PGSlFNcz5iUHGTi+RgfR9vkrKbK+PFG/oOx9E5zwk9gz6J7Dpy5ZeNwsoy94ob811LuExFmoyfZlttjdWWEkxgyxnkQMkeDKPiNPVUdDiFOppJ2fx/c2IqL+fLkL8lq0f/RZT/Yf0q8pqX9y+pBLLB+GNmfQHR/szyewgQjDMvG4PPifzyD4jIHuq1C2VWMSvLNUbGKuiIKAKAzfpv8Am0HtfyGoq2xqcK9SXYa9xvo+19kvwruHlRTxXrT7l7XRXCgCgCgCgCgCgI+0JeGKRv3UY/YpNeM9juj5l2c+gzVSaPqcDJJmhbkw/wD+ad/4ksMYPeFfrHx7s1YwS1bKX/UNX04d39v2IG3dhTtJLMQmCSQOMZI5DQduANM1nVMTSdRxzK5fwOIhToxgr3t0F7Y9s85xEpYk69w15knQe+u6rjDzOxNh8VBQc5PVsZrfdZV1nm90f/c3/bVCeOitIJs8ljakvJG3cnrsWOL9pFFOSAdcORg8+SAGuZ1K1WOVwsvmV3Xc5LPNactCs6TZHl2FbkHAFxwt6syKv2aCtjCX9lFdDGxiSrTtzt+hnM+xI2UADhIGMj/XvrtVGmTywcJRSRYRbS2haw4SbjjXkHXJ8ADz91V5YfD1ZarX4HLWIowupXS6m87O3JtzHEZ06yUKpdmLYLYBJAzga9lTRwdKKsr/AFKzx1Z8/wAhpRcDA5CrKSSsim3fU/VegKAKAzfpv+bQe1/IairbGpwr1Jdhr3G+j7X2S/Cu4eVFPFetPuXtdFcKAKAKAKAKAKAhbZjLW8yr6TRuB6ypArmTSTbOoeZGHbOsILUhWXyi4GAQQerQ9wXm5/u08KzZ13KN4bdf8G7TpzW7t2/fkP8ABeCS3gckY45HOMYAjQxnloMFhp4Vb4bGcaMnLVvr/PgY3EMvtbR2EraG+cN1C4g49B9ZSMltFx8axqXDqlKopVLa/E18PWhNPJyK2z2ytlAVGrYyFHxPd6/jV14CeLqX2j1/YVsTRw0cu76fubjsXZEUSKygM5AJc6k5HYeweAq7RwtKj5V8+ZlVsTUq7vTpyLWrBXMM6eNqLLdW9mJGKoC8sanABPoE97Yzp2A+Jrh6bE9OKdlLn9hMcSIn7PDNyBY/71qv4W9TWftIwtDVmudGW60EttFc3IMs+ScPnhjKtpwpnB5Ahmz3jFS01TesDNxFWsvBM0qpioFAFAFAFAZv03/NoPa/kNRVtjU4V6kuw17jfR9r7JfhXcPKinivWn3L2uiuFAFAFAFAFAFAfl1yCO+vJRUlZnqdncz/AKQmi2ZY3E1uieUsvCHOONQ5CM47cKD2aZxmoMPhYUUktbdSarialTRvToUMC+T7CTGhTZ7P77huIe/Iq6m8vz+xUktTMtjcUcfCrYBwToOYGBrjI5nlU8MJSqWlPkRzxtaheNNPUlQWrzOI4kMjucKBqWP++ZqxPJFabEFP2kpXm9T6T3fsmgtYIXPE0cSIx7yqgH3aVmSd22X0Tya8B829Mez3i2rLLGMiRUbmDrw8Jx4ZB0rhtXsTqMsqnE57nbbRG4pYw2RgsBlo/FQdM94Iz8DQxuHlUhaDt9n8GadCs5xu9xj3f3qXZkzBXmvI3IMhHAoHb5gJAJAI/WmG9o5KbSgtmtXc4xFNzhbWUuumnwNb3f3ntr1c28gYgZZCCrr61bBHr5VoppmVKMo7oua9OQoAoAoDN+m/5tB7X8hqKtsanCvUl2Gvcb6PtfZL8K7h5UU8V60+5e10VwoAoAoAoAoAoCJtO/WCNpH5KM1zOairs7p03Ukoo+YN7NqvfXk0xHEWPCo7AoGFUeH6muLu12WXBKeWGxq3SLF1OzJIx3W9v7kAlP4FqtRaVrlJxbbsZRB1QGprRgqSV5Mzq0sU5ZYIYNzd6oLK8WaUMIuB081eIktgrgc9SAMjv7s1WxeIhNKMCfB4SpTTlUerLTeHpJvbgnqm8kh7AuDIR/U5GF9S8u+s11OhtxwaSvNiVtXa5Vcu8k0j8uskZ8D95uIn3DlXCUpuzeh7UlTox8K1fUVxcMueFiudSNMH3cqnsiipyWzOmzriRZPNHFnmOX/8rySTR3RqTjLwl3DtoDVo2+w4+FROnfZl6OMstYnfZG+b2d3HdRxhgmRwecAwZeEgtgeB5EZAruEMpUxFZ1deRt+5XSpbX+jRywOOZYcUee7rBoP8QWvZVIx0bIY05y1SH4Guzg9oAoDN+m/5tB7X8hqKtsanCvUl2Gvcb6PtfZL8K7h5UU8V60+5e10VwoAoAoAoAoAoCp3l2a08LKh87HI8mHap8DVbE0pVI+F2aLOFrRp1LzWn81MZi3NMU8JVTwPMqsMax5cAg+Hj9tUqGMVSXs56S+/+TX9nSpxlKPS6GnpWm/YRj+JcSMR7MdUPwxWlXeyKXDIq821fT9f8GWtAh7P9KhzS6l90aUnoirg2eZ5hEhAydWPJQNeI/Z+FdTqezg5MyfZOpUyxfzJ9xGGcoj8cSMf2mMcajtx3c/XjuNcQk8qclZvl0ZZlJ1ElyXPqVjWLTHjOgbkO5ez8PxPhU2ZR0IPd51pZ+v2JEWx0Hpa+/wD3yFcuo+RNHBR/uGC52JHbQREriWfzz/RGPRHrYnJ9RFVKdeVWpK3ljp3f+CWnShfRf6INTlmyWh+7PZnXyLGAPO9L1DUk9+ma5qVvZwcmRypRbtYu7/c5ZkMfH1aIMRqAeFT2E66ntJ5nNUIY7I72vfd/z7HlTBxnGyfYY+greWUNLsy5JLwAmLJzhQcMme4ZBXwJ7AK2oyUkpLZmJOLjJxe6Niro5CgM36b/AJtB7X8hqKtsanCvUl2Gvcb6PtfZL8K7h5UU8V60+5e10VwoAoAoAoAoAoAoCBd2Scay8iDr493vqnUwUJ1o1tmvzJ415Rg4cn+Qg757PS76hBMqSpFx8Bwf+ac5Iznmp1qvxDFyoVEst49S/wANqKMGupne8O7k8C+cUAJxniOvuxmvMNjaVZ+G5bxCnUjaHzFWa4jVhAraH/mH98/u57B2keoVeSb8T+RmScINU1tz+LG+W1VdkNMAOOeTgU6aKG4dPuH7aoZ3LGqHKKv8/wCMmnLNB2+RVKumlW7l9KysStmWnWzRRnk7qD6s+d+GajqzyU5T6I4qu0S034n47yQDlGFQDuwoYj7WNVsBHLQT63Z5S2ZQkVdJRj3Gt/8AmS41JEa/FvgPtrO4jLSMPmyOnu2Oktp5mBzP+zWUpa3JFMRIW8m3hs5F0WQqjY7SwaLX3cP2V9Fw6TdGz5GTj4WqZlzPoWr5RCgM36b/AJtB7X8hqKtsanCvUl2Gvcb6PtfZL8K7h5UU8V60+5e10VwoAoAoAoAoAoAoBe30uuCFFHpSSBR9hPxxU1CN230RxOVjHOlHZ63O0pc5/ZKka4PLCBvixqnOpZmnh8IqkMzFi2tHgMyPIzhrWbgDMTghck47PNDa0puMtUiLEUpUtL6MSVPdUxUNSu7gfJ+0PdKc+vjl/wBayKa/8hPt+xeTtRTKS3u1cZBq84tF6niIyVy/3OI8ut/7j/6b4qnjv+PP+c0dVXdI4bxNm7uc/wAZq7wvoQ7HlDyvuVjRA9rD1M361YuduC+P1Y+7jhUtoy3a7+8+av8ApWLj7yrNfBHENI2GxvNUtzJ/2BWdu7Hqd2Z3vBBjadgD6RnhP/5/0Br6HhjvB9yrjXeJ9AVqGWFAZv03/NoPa/kNRVtjU4V6kuw17jfR9r7JfhXcPKinivWn3L2uiuFAFAFAFAFAFAFAJO+78V7s6Ls6xnP+Dhb4BqtUNKU38iGprOJkW8N801zctGyqWnccRycBXKaAczgCsyaWa7N+g5OilB2Lno12CLhtoRhwXe0MZL6uTJxBWBPoqCDkDnle6pKTuiji4KMkt38TG3hZSwIIKnDA8wRoR+FSlQcNlbQ63ZE9tnz4nEqerIZvzmqFSk44qNRc1ZluDzUHHoKtvfMvj/sfpV5orKTQw7s7eCXds5JAEihvUfNP2ZqtiaWejOK6FinXbkrjBvo4iv5wTjjKuOX1kUHn/UGqvgfFh4/DQt+09nNxbsVfETyk/BatfImzN7T+w87myg2w745GH3lVv1rGx6tV7r7XOqWtxjg2h2sdBy/WqMqfQkcRWslN1vFaoNVgUSN4cKs4z72X7a+g4bDLR+Zl42Xjy9DeKvlIKAzfpv8Am0HtfyGoq2xqcK9SXYa9xvo+19kvwruHlRTxXrT7l7XRXCgCgCgCgCgCgCgM+22Wk27FGuvVWTuO7idzGvxqVNqnY4e5l3RvJKI72PijjuUZW45QPNyxEgPdqD76wuJxjnpuSbjrdL8jVwUnlcVuN24O30t77gluo5fKMLxqpVS/JB3E50B8amw2dOOWDitrN/mSYvLKl4pK620sLXTduS1rcNfQqTBM2ZQB/wAtzzz3K51z+8SO0VpGSZ7sVcNxKR4r3jtBHdjNcT2JqUXfQjX2zmRmAGRnT1Hkf9+NexldXOJ03F2IbRkcwa6OC921evdQxzPq8XmMfA+jn35+9UFKmqcnGOz1J6knUipPloUIYjtqcgHfo52xwu8DseGXHCT++uSB7wSPcKz8fRzRU1y+zL2BqWnlfMezd8yThV5k+GpJ8BzrMyM2HZK4w9DmwG/b7SmXD3RxCDzEI9E/4sL7lB7a36UMkFHofO1Z55uXU06pCMKAzfpv+bQe1/IairbGpwr1Jdhr3G+j7X2S/Cu4eVFPFetPuXtdFcKAKAKAKAKAKAKAW4NmH/is1wR5vksSA+PWzFh+Cmur+E5fmMd6ZY3t9q9bKhFvMihWUeaeH0gcc2DEnB7wainG60LNCooTvLbmUJeGRdJUK92dar+JPY1ZTozja6sbt0e7Q8t2cvX4lALRMWGRIF0yc89ND3kGrMG2tTIrRjGbUdhD3z6DwzGXZsgjJ16mQnA/sfUj1H7RXREZztXYe0bQcN3ay4XlIF4lxnUFkypHvyK4yK90TKs7alSu14z6SkfYaZWSe2g90dodsQrkFSVYcLLjGQffzHMGuJQkzpVqdmrbn4e8jiAAXiB1VgBhh3nubvHYa6s5HKqQgtidsyxvL3AtLSR9chwp4Qew8Rwo95r1QOZYi+yNm3P6PLgop2rIkmMHqUAw2NQJXHpD+kaHtJGlRww1OMsyWoniqs45W9DTlXGgqcrntAFAZv03/NoPa/kNRVtjU4V6kuw17jfR9r7JfhXcPKinivWn3L2uiuFALu/e8y7OtGmwGckLGpPpMcnXwABY+AoBRvLjbMFmLt7mOTrApki6lQYFdgOJCOZUHUNnGp1xQGoUAUAUBB2ftWOd5kjbiMD9XJ3BuFXI8cBhnxyOygJtAJ+07K4ur97a5gSXZrQZ85VP7TIxg54g/PlyGDnNALlx0H2hcmO4njQnPAOBseAZlzj15oeptD/u1sGKxt0t4AeBcnLHLMScsxPeTQ8M73o3rurfbcdutw3k7PDxRlY8DrCFZc8HFjUNzzrQHTpW3vuba7ggtpzCCgaTCxt6b8Knz1OMBW+2gNEu9h20wHXQQy+MkaMT9ooCB8h9nfyNr/4Ef/bQE2y3etIdYraCM96RIvwFAWQFAe0AUAUByuLhUGXYKOWScUBnfTawNrARqDL+Q1FW2NThXqS7DZuN9H2vsl+Fdw8qKeK9afcva6K4UBkfTnLxTWEP1SzMfvRoPwLfbQGq3dsskbRsoZWUqV5ZBGMeHroDIts7cv7a0j2hLcTJP5QUktHRViCjiPCoK5Iwo8/JznnpQF50g7Vu1vdnw21w0K3JwQFQ4PEo4tRk6N6JONKANyNpXLXW0NnT3MkhiyY5jw8ag6E+jjOGQ6ggHPZpQC50aQ3C2N7c28kzyxO/BBkFJX6tCHcY4mbXlxDOBQFqm17qzvdmhrqedb1f20c6KvAxKrlVCKY8FuX9J550Ato9q3HygNsZmMAgLrH5oAJVe4AnXPPPOgFiO/v7ltrZvpUSzDsvAFUkxmXgXKgYXCHixqfN10wQNA6N9rSXezoZZjxSHiVm087gcoCcaZIAz40BjO+rF7u9vlORDdpGPWisPjCPtoDv0mHym6vrhT5sBhiXx4kOfsYNQ8NM6QN65LTZsUsBxNPwLG2AeHiQuWwdM4BxnTJHOh6Q91dsXNvtN9nXU7XCvEJI5HChg3CGZfNGq+nz5cI76ApLC42le3m0LWO8dFiY4fCggKziONQvCFLHGX54TxoeHT/i1/Pc3ES3bR/8OtgzcKqRNKiKX48jVS3GOzQaYoellsjeG+l2I91HxS3LSNyXiKL1vCSiDnwryXXl20B7srak9rtiKza5luYZ4A/7YLxo2HbsVceh6OPreFAV63d9d7Q2jbi9kiigVivAEBGDlFGAMeLekQMZGaAu+j25faezY2uXLOjshfTLAEEZ7zjh18PEggQumeIJZ26jksmPsQ1FW2NThXqS7DfuN9H2vsl+Fdw8qKeK9afcva6K4UBkvTrDwvYz/VRmU/akg/BG+ygNUkuVEZkz5oXiz4Yz8KAwHeq4e+2dJtGcku1wIoUyeGKMIxIA5cROMt28NAOu/P0nsX+780dDw57qj/4j2j3dWc/ZDQ9IHRrtfyPZN/cAcRjmJUHkWMcaqD4ZIoCnNuxutjXMrtJPeSdbIzHs6yPq1UclVVPId5oeDev/AMzn/wCm/KKHpS7C57yf2y//ALFANfRJKE2RGx5KZSfdI5oDP7bZ5k3duZ2HnSXXXH76o34l6A/FnYs+wL24fVpLlGz3hHRT+LPQFhv3MX2Tsdjy8wH1iID/AENAXW0P/mi3x/B1/wDCmoDt0Z/Sm1/aj/1JqAqd2vnm3s8+CX/zS0B+92t4msN3RNGAZOsdEzyDM51I7cAE48KAj7H2X5PtvZ4ZmeWW362Z2JJeR0m4jr2AAKB2BRQFpu19LbZ/sNAWPQX9GD2r/BaA5dN/zaD2v5DUVbY1OFepLsNe430fa+yX4V3Dyop4r1p9y9rorhQC9v5u95fZyQDHHo0ZPY66r7jqp8CaAqOj7a3lmz2tpMpcQIYJkb0l0KKxHiO3vBoDMbi1uhsl7A2dyZYbgu7CJivCRwDBA84lj9XOmvKgGzpDvCL3Y8qRu5A4hGBh286IlQDjzsZ0PbQFr0c2Ekl7f38kMkKztwxLKhRioOpKnUck/HnQC7uvsKd9k7TtTFIs3W8SqyMvHwhCOEsAGyYyNPDvoCBC00p2M3ktyq2bLHKzQuBnjQ6DHFwhUyWIxrjnQ8GpFf5SmTqper6rq+s6qTg4urDenw8ONMZzz0oelXu1ayu+3V6mZTcJIYeKJ1D5MwHCWABJ4108aAl7BuHt925+NHjdVlTDoynMjkKcMAceeKAsdlbN492xHGOItbMwCjJLHMmABzPFpigPxZ7AcbuGARt1rQNJwEHi4mYzcODrxa4xQFDJsia93fhSOKQXFpIT1bIyswBceaGAJ8xwRjmRjnQFzulay3m1n2g8MsMUcKxoJkKMzlQrYB1wPP18R44AOjVHG0tps0UqLK/FGzxOoYCSTOCwAPpKfUaAqtrxy2O0dpHyeaSO8gfq2jQlQxTJ4m5KAePOT3d9AQbTZElzuyFhUu6TM/CoJLAOwbAGpOCTjwoeE7Z9zLPtfZ90bW4jiEIhLPE4HEqSBidPNXicKC2M4ND0nbrROdrbUJilVZlYRu0Uiq3CeHRiuNeY11FAWfQpC8dg0csckbrK2VkRkOqrgjiAyOYyO40BH6b/AJtB7X8hqKtsanCvUl2Gbci6QWFsC6giJdCw7q7g/Cipik/bS7l35ZH/ABE+8P1rq5XyvoHlkf8AET7w/WlxlfQPLI/4ifeH60uMr6Czt7d6KWZbu1uFtrtRjrAVKyD9yVMjiXlrkHQdwwuMr6DJHdpgZkTONcMMZ7ca0uMr6CnvTu8bu8tblLqKMWxBCFeLiPGGbXjGMgAcqXGV9Bu8sj/iJ94frS4yvoHlkf8AET7w/WlxlfQPLI/4ifeH60uMr6B5ZH/ET7w/WlxlfQPLI/4ifeH60uMr6FTvLs+G9jWGWVRFxq0ihgC4XzguQdAW4SfAY7aXGV9Cyt5YY1VEaNVUYVQVAAHIADspcZX0Onlkf8RPvD9aXGV9A8sj/iJ94frS4yvoHlkf8RPvD9aXGV9A8sj/AIifeH60uMr6CNt3Z96Z7o281tJFdRiMGaZgbccPC3AoBUg5LdmuM8qXGV9Bj3U2fDY2sVusqtwDVuIDiYksxxnTJJ0pcZX0LbyyP+In3h+tLjK+geWR/wARPvD9aXGV9A8sj/iJ94frS4yvoZ101TK1tDwsG/a9hB+oe6oar0NThSaqPsZDJzNV3ubcdj814dBQBQBQBQBQBQBQBQBQBQBQBQBQBQBQBQBQBQBQBQBQHW35muonE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8920" name="AutoShape 8" descr="data:image/jpeg;base64,/9j/4AAQSkZJRgABAQAAAQABAAD/2wCEAAkGBxQSEhUUEhQWFRUWGSAbGBgYFxgeHhkgHBkcFxgcHyAaHSghHxwmHhwYITEhJSorLi4uHSAzODMsNyktLisBCgoKDg0OGxAQGywmICY0NzQrLC4sLCwvLCwsNCwsLSwsLCwsLCwsLCwsLCwsLCwsLCwsLCwsLCwsLCwsLCwsLP/AABEIAQkAvgMBEQACEQEDEQH/xAAcAAACAwEBAQEAAAAAAAAAAAAABgQFBwMBCAL/xABNEAACAQMBBAUHCQYEBAQHAQABAgMABBEhBQYSMQcTQVFhFCIycXOBsRY0NUKRkqHC0SNSU1RicoKiwfAVM0PSk7Kz4SY2dIOjxPEk/8QAGgEBAAMBAQEAAAAAAAAAAAAAAAMEBQIBBv/EADkRAAIBAgQEAwYFBAEFAQAAAAABAgMRBBIhMQVBUXEiMjMTFGGBkbFSocHR8CNC4fE0BiQlQ3IV/9oADAMBAAIRAxEAPwB93R3Xs5bK3eS2iZ2jUsxUEkkak1HGMbLQvYjEVY1ZJSdr9S3+R1j/ACsP3BXWSPQh96rfjf1D5HWP8rD9wUyR6D3qt+N/UPkdY/ysP3BTJHoPeq3439Q+R1j/ACsP3BTJHoPeq3439Q+R1j/Kw/cFMkeg96rfjf1D5HWP8rD9wUyR6D3qt+N/UPkdY/ysP3BTJHoPeq3439Q+R1j/ACsP3BTJHoPeq3439Q+R1j/Kw/cFMkeg96rfjf1D5HWP8rD9wUyR6D3qt+N/UPkdY/ysP3BTJHoPeq3439StvNjbPU8KWkLv3BBWdiMdSpvJBZpdEWaXvMlmlNpdzy12DZF1SSxiQt6Pmc8a4rqhXlKSjVp5b7fsKk6mVyhUbtvqWXyOsf5WH7gq/kj0K3vVb8b+p78jrH+Vh+4KZI9B71W/G/qHyOsf5WH7gpkj0HvVb8b+ofI6x/lYfuCmSPQe9Vvxv6h8jrH+Vh+4KZI9B71W/G/qHyOsf5WH7gpkj0HvVb8b+ofI6x/lYfuCmSPQe9Vvxv6h8jrH+Vh+4KZI9B71W/G/qHyOsf5WH7gpkj0HvVb8b+oidLWxbe2t4mghSJjJglFAyOEnFRVYpLQ0OG1Z1KjU23oPe430fa+yX4VLDyoz8V60+5e10VwoAoAoAoAoAoAoAoCDtfasdtGZJDp2Acye4VFVrRpK8iWjRlVlliLdxtxpIutmYW0B5Z9J/ADm3uGPXWZUWIxO7yQ/NmhChCnLLBZ5/kv2Eva2/Lax2SmJeRlbBkb1diD8fVU1OlTor+mvnzNGjgJTlmrO/wAOS/crNi7bkjmDSSuVJ84szNg9j6nmD+Ga8knJWb7Po+pp4nDQnStCKuuyv1Xz+5rewrh3ctNJGXZfMSNsjgB1fn2kip8PGrncqjXwS+58piYwjBKnF2vq2ufT5F9VwohQBQBQBQBQBQBQGb9N/wA2g9r+Q1FW2NThXqS7DXuN9H2vsl+Fdw8qKeK9afcva6K4UAUAUAUAUAUAUAUAlby7SQNLI4DpAAAp5M5OFX1FufgtY0/62Kbflh9/59jbwWGk4xpxdnPn0S1b+n3Mq2vtR5nMszFmP2DwA7B4VZ1kz6BqjhaeWKsl+fdl9unu/bz+dcz4xziiOSP7yoJHq09dT+yivOz5+vxarNtUVp1HZdzNnSxssQKsNOIPIWU4zqHOvPOCK69nTktCvDieLpyu3f4NCXucXttppGNW42ifHauuW9Wgaoaacaljcx9SGIwLnfo13/mhtIq6fIHtAFAFAFAFAFAFAZv03/NoPa/kNRVtjU4V6kuw17jfR9r7JfhXcPKinivWn3L2uiuFAFAFAFAFAFAFAQNvX/k9vLNz6tCwHeQNPxxXM3aLZJRhnqKPUxHe7b37OKPtb9q/iWGEH3SW/wAdZ2Gw7hCz5u7N+OLVKUpx/wDlfLf8/sZptvaxk81SRg6jlV+EFEycXi51nZs1jcjY/W7KgjEqjiJZvT+sxbTgdD1ijkSTgjOKqTqWqt2JY0v6UfiMG1Lq8t7SIccckueGSUgrprgquoLnTJOnM47K4TjdvYkhSlJ5U18Tv0QTxTi5lZHN0krRyyuNDqeEIewcIXI55x2Yq/CKtcpYirJtw5LkaTXZWCgCgCgCgCgCgCgM36b/AJtB7X8hqKtsanCvUl2Gvcb6PtfZL8K7h5UU8V60+5e10VwoAoAoAoAoAoAoCPf2qyxtG4yrgg++uZwU4uL5ndOpKnJTjujMN7ujd5Wke1mR5wiYicAYHoKSc6DCsRpqVNcKm9NS3HGRUX4ddbPpfUwdNltm5608JtwS/I5brFiC/ebn3A11KeVpdf8AZUSvdsb9xQJIEVJ5IZInYgxnVeLTkdCCP9ar1tJN23LtDx01G+qf3LraiTRjzdrGfgLcUMiDiX94nzj3aE9+nOvPC15TujGopXU0Ue5m8ckElrJNdSR2ZuWkkVFziQKCc41KMrL38zpkVZjLxOHQz5a+LqfT8EquqspDKwBUjkQRkEeGK7OD90AUAUAUAUAUAUBm/Tf82g9r+Q1FW2NThXqS7DXuN9H2vsl+Fdw8qKeK9afcva6K4UAUAUAUAt75b5wbMVXuEmKtyMcfEM9xbIAPcCdaAy/bvT6SCLO1wf35mz/kT/uoBA2l0j7UuSSbuVR3Q/swB/8AbwftJoCJs/f3aULcSXtwT3PI0g+7JkfhQFxtjfjytXujPcWt+EWPFuxEU6huZwwZCATkZIOBjFAJCXDjiwxHGMNr6QznXv1ANeWR6m1sdNnXjQyK6kjBGcHBIzqM+Pvo0nuIycXdGrbudGnl1rJcwT8KXLAqX4iyKGfrkYDAduMKOLQEZOmcUsj1Tkr677kKw3HubK/t47m2k2jaAsUWLJjJIwchiFQg4JDEA45mlle545O1jrvb0w3YY29lGtnHCerxhHccHm4yQUAGMYAPLnXp4Vez+mfakQw0kc3jJEuR9zh/GgHDYu8m2LwLL/xTZ1sGGRETCW17wVYj1cWaA0Ddu92mrKt2ttcRNoJ7ZiCvi6NoV8VOncaAb6AKAKAKAzfpv+bQe1/IairbGpwr1Jdhr3G+j7X2S/Cu4eVFPFetPuXtdFcKAKAKAjbQv44EMkrhEXmWP+8nwFexi5OyOZSUVeRkm+fSZLNm3sI/TPCC8Yd3z+7GQVH+IHxAqxLD5FeT1IoVs78K0MhvLeC2Y9bw3Fxk8UanEUZ54Zkxxt/SmFHLJ5VXJzzY8rXMpEh8xFLdWoCrodBwrgYyaiqyajoX+HUIVarzq6im7dbci12bbW8oLrCoIOCpyce7OKhm5R0bNbCQwtdOcKaT5rV/le35Fl5P3BR6lFR3Rd9jP+1RXaKId3sxX9JFbxxg/auK7jMpVsHKWsop/Kz+qF7aOxCmseSO48x7xzFTxnfcxsRhcmsfp/Nz6t3asY7W0ihTSOKMDPfgZZvWTk++pCmU+8F69oGn61IomAzxAnB/pA9Jzrpy+yvG7HcYOTsjEL9rSVnKWURYsxVmkucuMk64mwGPfio87W5d91p1Fam2n8dU3+TX5i+l7YPpJazRf1Qz8X+WVTn7wqUzy22fufb3RxZXsUjnlDcAwufAEkqx9Veo8ZMh2Tc7Okw6TWznkQSoOP3WU8J9xq5RUGyGq5JaDrsLpFvIiBIRcJ3Po3uYD4g1ZeBhJeF2ZnS4hOnK0kadu5vZb3gwjcMnbG+je7sYeI/CqFbDzpbrTqX6GLp1vK9ehfVAWQoDN+m/5tB7X8hqKtsanCvUl2Gvcb6PtfZL8K7h5UU8V60+5e10VwoAoCi3o3misky/nSH0IwdT4nuXx+NT0MPKq9NupWxOKhQjeW/QxjbW1rraVwq6yOxPBGvooO0+AA5sf/atJqnho2W5m0/aYud5bC1vPtlLTitrVw8pHDcXK/5oov3U7zzasqpUc3dmxCCgrISFQn1CuLHVxm3Zs+GMzZyWBUAdgzqT41WqyvLKbvD6Ps6Lr7t3SXRc2yxs7YxMHHbow7xXMmpKx3h6FTDyVVbc+xc1WPpYWauFeHWVH7s7OGSQLOxSM5ywxoeE8PMHQnA5dtd52k7GbjqF4Xii9u96p7W0ZYGExACRvo3Cc82yMejyyOfZUuGxLn4ais/0/wAHzeLwTg80NiLtzpOlvreSDyWOEMMNxN1hI7180AHxwSOyrEpEdChmTb3XIULOLkfEVFNmjhaWqb6oSZo+FmXuJH2HFWEYco5W10DgNdWObjtur0kXVsOpnxd2x0aGfztP6WOSvvyPCvVueMdv+AQX0RutkMSV1ltHPnp/br68Akg9h0xVyjipQfiKtfCwqopbK4ye1XU+IZSD9oINa8JRqxPmq9Kph5mnbmb7FysF0fPOiScg39Ldzdx7fXzy8Vg8njht0NnA8SVTwVN+o/1nGwZv03/NoPa/kNRVtjU4V6kuw17jfR9r7JfhXcPKinivWn3L2uiucJ7tEBLuqgDJyQMDvOeyuVJOWVPXoe2aWZ7dRV3g37gjjPkzCWQ6DGeFf6ie31DnWhRwNSUvGrIzMVxKnTj4HdmSbSvJZ5gPOlmlbAHazHkB2AfgAO4VpzlChCy0MqhSqYqpmkT99L9di2vkkLBr+5TM8q/9JD9RTzGdQO3m3dWHVqupK7Po6VKNOOVGOIuTgVGlc7ZPgtizpEObEZx2Dt/DWvakssSXD0XWqxgubGdmAbgiZkCaBeHzT3501J781TS0vLW5vVKsVP2dGTio6JW0ff4vqWVu4ZPwI7qhkrM1cPONaj9/gdLc5GO6kkSYeatZvY6VGXDx+Rr1HMtUNmzbayPGkDMxdclHJ1C/4Rg61QxNWtGam46Ln3Pn5Rn/AOzcWtr7B6liyHIGo8QdR+FX4V7vKyOKs1NblW6YAx2kVNuXJU1CKa5tCnvLZlJS4HmvqD4/WHrzr76s0pXRh8SoOFVzS0lqv1ItmwOhqxEy2P8A0VbkxbRuZPKMmGBVZkBI4yxIUEjUL5pJxrypNWPUb7sjdeztTxW9tFE2McSoA2O4tzPvri7Ohb6QNxxcZuLYBbkDLKNBKB2HufuPbyPYRYw+IdOXwK2Jw0a0bMzCKbjBDAhhoQdCCNCCOwg1uwmpxuj5StQlQqWNS6N96vKFNvM37aMZUn/qINM/3DQHv0PfWLjKHs5XWzPpcBiXVhZ7ogdN3zaD2v5DWdV2Po+FepLsM2586x7NtmY4AiX4V5KrGlTzSehVrwlPESjHe5G2zvBwRGVyY4s4UL6ch7h3eJ7Kp4WOJ4jO0PBDrzf8+BxialHBQzT1l0My2rteS5OXPCmcrGueEeJ/eb+o6+rlX2WEwNHCxtTXd82fGY3iFbEy8T+XJFRe3gUYFT1Kigrshw2GlVlY0bcHdWS0gkvJITJdsh6qHIBQY0XLEAOxxknkNO/OBiKzqSPrKFGNKOVGE767Lv0uHm2hDIkkzZLMPNJPYrAldAMAA6AVXJiDs600yanhA4bL7ZcAi1C5lcZJP1QfRX14wTVCq87vyPosHH3aKjFXqSWt/wC1PZd7av5FhJDIRrwmolKJcnQxMo62ZChuDHIAeTaH/SpJRUolGhXnh6+WWz0Y4bj7ZEJmXIVywKljgEYIwe/hyWx41Ph1HZmbxOVRyutr/wAZ3vd4bCR2ieI8edJYeFCfEKxCt3/61zVhTev2J8HjMZDwqV/hLn2v+5UzQ4I4D1iscKwU5J7VK8ww7V+zIqpOm1tsfSYbHwqxebwtbpjHsGWyBhK5FwyhTrIcs3mn+nXOnrqji1XleMF4bfMo4hVM0nN6X07Hm8Tfsm70JU+/LD8eP8K5wvihF9NP2/Yhekmuuv7/AKGfeXKQgyNHIP8AhH/uK1cjuzz3uDpwi3tJ37L/AGdNoQNPC6qAM8s8zgg+6uU1CV2WasKuLoSjBJLlfd/sJlsCGwdCNDV6J8pJWdmaf0P7dFpfBXOI7gCMk9jZzET7yV/xCpZxvE8R9FVAdHlAZZ0sbs8B8uhGOQnUeOiyevkD7j31dwmIcHlZSxmGVWPxEfdy5YX9mY2IYzINO4nhYeoqSKt42UXT0KfDabjJ3NC6a2zawEdsv5DWBOSlBSXM+u4WrVZL4ErZsbtaWGjGLqlzjsPbnu05H11n4ujOrOnF+UkjUhCVV/3XdhX6QrqR7nHAwjRQIgFOMYBYjHbnI9wr7Dh6pUqKtZHxPEY1a1bZtciosNgXtzgRW8mP3nHAv2tjPuzU1XG04bMiocMk3eRom53R0lswmuWE041UY8yM94B9Jv6jy7AOdZNfEyqdjbo0I0lZD3VYnI9/ZRzxtFMiyRuMMrDIIoD59353PGz7gomTDIOKInmBnBQntKnt7QR41fw9pxK9V5St2Lsya4uWihXiJPEWOiqp7WPYBoO/urIqRyK0tLb/ACPoXictV1I65tV8U9V+3yNCsN1bcDDs87A4JB4Ez3ADX7W+ysatj7O1ON/i3+hd97xD3aXwsLu2Itn8TIYZAVYjiWQkZB5gkt8Kt0p11rZfn+p5VozqRU6j/JCtHbIjsEJaNhxLxYzkEA5xz0Oc1fnPPFO1mtGVsJR9nOUZO8Wrr5NJ/f8AIs9l2sTzRh+Eji0ycDi+pkjULx8OfDNRQk8yLmKoUnQk462Wn87XGzY11EmZQhCyITwkYIlh4lYqM+aWBY47KuZUndcz52c5OLT3j+ae36Fdu7e2ZSN5kY3HHxFgJSOIvxJ6J4dNOysjFe8Zr0krfI2VUlkUZy5L7H73quCrTDXhaPPL6yniH24x76j4fF5bSJK0bUs65fYynZNtNc3CQ2yccjMSO7X0iewKAOfhWy7Janz6k76Gspsy1sVVZ28on04scXAmeZCggtga+cdcaAVkSryqy/opW/E+fY38PHEuF7u3wP1tu12dwcS28MvEdTGvAdc5YMmCD4GoaVTGObWe1u1vocRwUazbce4obT2RGqCWIkIzYCk5I0PI89Mduvia3cDiZ1JulUWqV7oycfhY0I5ovTaxs/RlvZ5XD1UzZuIhqT/1F5B/X2Hx17as1qWR3WxQpVVLTmO9QExxvbVZY3jccSOpVge0EYNL2Bh24O7zx7Tn6weZYFvOP1nYFYR6yDx+GB317jMTkoSl8DyjSzVEkMnS22bC29r+Vqy8Ld4WFzbwK/7mfb9h23G+j7X2S/CtGHlRm4r1p9y8xXRXPaAKAKAKAQul+zDWsb41SXGfBlIP4gVf4c/6rXwM/iV1SuuovxkWGzlZQOuuMMT/AHf8seoL52PE1h8aqKti/Yx2WsvkbXAqM3Rhmd+nwuKttfyKOEu7Jr5vFgZOvZrjwqrOlF6pJM+u9ySd0/qRXGalWhbnTUo2Z+rXc+6uOCSCJpEVsekoHPXGSOVXKc24tW3PmMdShRrRefWL212Y4QbA6tAJoArY+sg19+NaycRKpB63R1GUJvw2YubwqU0Uka51115dualw9WVTzO506FNLRIk7I2jJHsi8eNuGSOXKsANMqg5EY7D2UxNOE6tOMlo3+j/Yqzbjma6H4uNqySbCE1yxkaVnzyGVRyAMKAPq4rlYWNLFLIrdPov1ZzSqOVGUpa6B0S7OS2tRcPgS3bFFJ+rGpIwP7nVs+CrXXE6smvYw6XfYjwVDNeo+Wx03oWIS5iGNPP1Jy2ck6nuIzUWFcnTSkfT4GcnFqT7fBBa7vXDlIyChkUvGr8WGxz5A8BPe2M6d4q4qTb2PKuNw9NSmtbOztbn9/kQ95Nz7q0gNxO0SxqQODjJbLELoAOHu7a08I/Z77nyXFKkcRO8HoVOwdtG2mjnjOqHOP3hyZfURkVp3jUi4vmYcoTpyzI+lreYOqsuoYAj1EZFZLVjTR0oBU2uv7cwxIFLkO5A1dioTib1KoHurG4jKpVqKhH+f6NLCQjCm6she6ZouGzt1HZJj/Ia0HTVOnGC5EnDJZq0m+n6jfuN9H2vsl+FTw8qKOK9afcva6K4UAUAUAUAqdJsebB/B0P8Amx/rV3AP+uvmUOJf8d/Io722iuEt+McS9WhVckZPVcONNdNfeK+T4lOrRx1Rr+I+j4XP/tYSg7afQQdoWixswVgQHZcdox3/AIVPTqOW65H1NDEe0snvbUudwNjR3VywmHFGkZYrkjJJCry7NSfsq3RgpPUocYxc6FOKpuzZpuzdm29iCIl4Qx4iMkknGO0nsqw3Ckj5qpVq4mV5O7O1xOtyvVg8OoLAjUgHJx4+NRSarxyp269j3JKhLM/l3MS342qI7me3aJgUbKkEYKnzlI8MVBDCZJuSehdhjVls07kbYG17cW1xBddbGtwV4eFck4HnYwGAOq8++vMRQq5oVIWdv8/uce1hNuLur/zlc93kv4HsIrS1LssedXGCclmJ5AZya9pRqOt7SorfxfsdumlRcYO9yjtdscVtFAzBWgyOFjw5HEzKQTpyYj3eNTOlaq523I8PVSpZNmnz0J+6m9ltb3iNcegudQOIK2mG83Oca8s86lhTs7nmKxzqRyR0625m/HbSMq9WQ4ZQwbswwyp8cjWvKtZQ05lSlQc1fkUW9FjHtCBreVtDg+YRxKQcg9v41CsRNE/u0H1MI2xuvd2l0luoMnWtwwsB6RJwAe4jtHv5Vdo4i60KlWg4P4H1Rs616qKOMa8CKuf7VC/6Ubuzgk0BGjslEjSfXbAyewAYwO4VGqUVNz5s7dSTiockIHTd82g9r+Q15W2NHhXqS7DXuN9H2vsl+Fdw8qKeK9afcva6K4UAUAUAUBVb02JntJowMsUPCO8jzlH2gVNh55KsZEGJp+0pSiuhibbQZoep4uFlOYznBHaVz2a6jxJ76l4vw/PNYmCvbSS6rr8iH/p/iPs74ao7J7Po+hQGZkBaQhRnBZjjXxz21j+GWkT7alWqU4XlZLrexY7sb1pbT8fGjKylGAdQSCQRz7QQPxqSF4O9iti3DFpRc4q2zuPG6O9qXrMQ2Sqtka4AV9CM8xwsuvhUeIu7NlOnGEVKMHdX366fuMV1OFDPqOAFsjuAJNV02ndbkmW6s9jL9t7NcSmeVxMJSQH004SVKHHIry/2aszk7J9S9wylSblF6tfYhbMtgg6yUDqY5MhuJeXC2dM57B2fVpVUpUWo7lGcVRxVpLa/03TPJbArM8eMni80D6wbVMesEVDCrmpqX803NXDU4ScnLkcdqbAy3BIgD8uw8zjsrqliMyvFnlfA0a8XKB12j0dw2zM0khMMaZZmwOJsnljkOX4d9V4cSlPwpeJu3yMiOCpxWeT0tqe7ibZLW9/blyqdSWiJY8SEjq1Vcn+zAHKtN0JTqQS1ZSWIjCE3slexU2WxliIdGdZBrxqxBz6wa3lw6nazPnv/ANWSldI0bdXeqITW/lbYdMr1jgcOSCqvn6rYJB5czWPVwFTD1LxV4m9S4hRxNHK34jYhXhEe0AUBm/Tf82g9r+Q1FW2NThXqS7DXuN9H2vsl+Fdw8qKeK9afcva6K4UAUAUAUAGgMP6VdhGxka5RSbaU5JAz1TnmD3Kx5Hl2d2dCljWo2kVHhIJtrmZDtvbDTkDJ4F5AmqdSUXJuKSvv8e5aTk0lJ3tt8CvgiLsFHMnFRt2O4xcnZGk7qXK2p0AKlSjd+CQSfXkCqNV3PpsPgXKkox5F5ZbeJ2hK3nPDPG68OeQUqEOOXIt9pq7isMqWHpu2v7mFhJyqYqpBv+LQ7bt3PWWV/wAQDCGdJ488hxPwsPUeH8TVWS/p2NPCRfvSt/dmX5Fftm6M9pcMwyQjDOc/V4jrWdCPs60FctYyl7OnOPwI25+8iTBOIL16Lw5PpDs4l17fwJOOddYnDypKWXZlbCV41o2e63XUYWsrdSZ55SAuuCQBpy8fdVKNatb2dOPzLlStKnBq9lzM43930a9k4I8rApyByLn95vDuHv58tjA4JYdZpeZ/z/Z89icR7Xwx8qIu7JwM4ySa+gwUsrMfG089PeyQ0wa1so+bnodbqMEUkk1qeUKjjNNG2dH20TPYQMxyygox7SYyUyfEgA++vmq0ctRo+wpyzQTGKojsKAzfpv8Am0HtfyGoq2xqcK9SXYa9xvo+19kvwruHlRTxXrT7l7XRXCgCgCgCgCgOdxAsisjqGVhhlYZBB0IIPMUBjW+fQYrs0mzpBGTr1MmeH/C+pA8CD6xQGcQbr3FhcgXcIVxhlUlWVxxanzScqcY95qOo7Iu4Knmnc33ZG20lAkjjiNuQAVVBxwtjVXXtXuYafGpIZJx03IsTTr4edp3+D6lw+zrOUEmKE5BGeFQcHmMjWvZJyWWWxBCeV5ovUSN5re02dG8VqMPM8bOhYtwrG3HjXJAJ0wfHuqpWcYpxW7N7hdGriZZ56RinZ9W1YpNnXPlRkSTTzTp3hvNbsHLIrFxEXRtO99f8l2tR9mssuZim0bNoJnibRo2K/Yef+tfQ05qcVJcz5WcXCTj0PYreebHCskndgM1daIeKTtuM+y91RD+0vACfqwg8/FyOQ/pB1qCVa+kDSw2Av4qu3QlLJGXHAixsNAFGA3hjkG7u+rWExMqM1KTuvsVeIYOliKbhSVpcvj/kmJcCvpI1YtXTPip4aonZpnO5vdPE8gO3u5VHVxEYrQsYbBSck2tDc+jLZEltYRrMOGR2aRlP1eM5VT48OM+Oawass0mz6GCsrDXUZ0FAZv03/NoPa/kNRVtjU4V6kuw17jfR9r7JfhXcPKinivWn3L2uiuFAFAFAFAFAFAFAYH0iXfXbTm7o+GMf4Vyf8zNVaqzb4bTvYsOjni8vjC8iH4tTqAjHXHPXFR0fOjV4sl7m7/C31LzpF27JDJHFA5TKlnKYBOvCBnGRqG7amrza0Rk8HwtOpJymkzP2ckkkkk8yTkn1mqjPqk9bdC+s9vxRKnDCAQoDsAo5Y4jkDiOcZwap18NUqt+LTkjNrYWo25N3X6EDfTo/mv7mOSzCEyL+0LMFA4QOF+85GmmeQqXhOI0dGW62/VfU+ex9Kz9ovmO24O5F7s63eKWaKRSeNVTjPCSAHXLAAqQAcYGo8at46nUlBSpbrl1+BWw84xlaWz/IR97tjtBIWGTG+Sjc8d6HxHZ3j31Bha8a0LrfmjfU88LcxPvocrn/AGKvRfIy69N5cxHW8zgSBi37ynBb1jkT41NGcoeVlZunP1Y3fVaN/KzTZrfQlseKQzTyQAtGyiORzxEEglgB6II01Azrzr32spbkdanCLWVNd3f9EbBQhCgCgM36b/m0HtfyGoq2xqcK9SXYa9xvo+19kvwruHlRTxXrT7l7XRXCgCgCgCgCgCgPDQHzVPP1k80h+vI7faxNU6jPqeHQ2HXowQC5llYgLHCck8gWZQPga9w6vI945PLh1Hq/t/sq99peK8f+hVX4uf8AzV5XfiPeDU8tG/UoVOpqF7GrTd5yLrd+7t4+sM6Bm0KErxd/EMcs6g5PcairKbh/TdmQYyFWbioba3GHYu8YeQ8ClDHhlBx5wzgjA5dgx41myozw0o1b3d/59TPrYbTJPmPm8m8MdrYyXZPmrHxKP3iR5i+skgV9PGSlFNcz5iUHGTi+RgfR9vkrKbK+PFG/oOx9E5zwk9gz6J7Dpy5ZeNwsoy94ob811LuExFmoyfZlttjdWWEkxgyxnkQMkeDKPiNPVUdDiFOppJ2fx/c2IqL+fLkL8lq0f/RZT/Yf0q8pqX9y+pBLLB+GNmfQHR/szyewgQjDMvG4PPifzyD4jIHuq1C2VWMSvLNUbGKuiIKAKAzfpv8Am0HtfyGoq2xqcK9SXYa9xvo+19kvwruHlRTxXrT7l7XRXCgCgCgCgCgCgI+0JeGKRv3UY/YpNeM9juj5l2c+gzVSaPqcDJJmhbkw/wD+ad/4ksMYPeFfrHx7s1YwS1bKX/UNX04d39v2IG3dhTtJLMQmCSQOMZI5DQduANM1nVMTSdRxzK5fwOIhToxgr3t0F7Y9s85xEpYk69w15knQe+u6rjDzOxNh8VBQc5PVsZrfdZV1nm90f/c3/bVCeOitIJs8ljakvJG3cnrsWOL9pFFOSAdcORg8+SAGuZ1K1WOVwsvmV3Xc5LPNactCs6TZHl2FbkHAFxwt6syKv2aCtjCX9lFdDGxiSrTtzt+hnM+xI2UADhIGMj/XvrtVGmTywcJRSRYRbS2haw4SbjjXkHXJ8ADz91V5YfD1ZarX4HLWIowupXS6m87O3JtzHEZ06yUKpdmLYLYBJAzga9lTRwdKKsr/AFKzx1Z8/wAhpRcDA5CrKSSsim3fU/VegKAKAzfpv+bQe1/IairbGpwr1Jdhr3G+j7X2S/Cu4eVFPFetPuXtdFcKAKAKAKAKAKAhbZjLW8yr6TRuB6ypArmTSTbOoeZGHbOsILUhWXyi4GAQQerQ9wXm5/u08KzZ13KN4bdf8G7TpzW7t2/fkP8ABeCS3gckY45HOMYAjQxnloMFhp4Vb4bGcaMnLVvr/PgY3EMvtbR2EraG+cN1C4g49B9ZSMltFx8axqXDqlKopVLa/E18PWhNPJyK2z2ytlAVGrYyFHxPd6/jV14CeLqX2j1/YVsTRw0cu76fubjsXZEUSKygM5AJc6k5HYeweAq7RwtKj5V8+ZlVsTUq7vTpyLWrBXMM6eNqLLdW9mJGKoC8sanABPoE97Yzp2A+Jrh6bE9OKdlLn9hMcSIn7PDNyBY/71qv4W9TWftIwtDVmudGW60EttFc3IMs+ScPnhjKtpwpnB5Ahmz3jFS01TesDNxFWsvBM0qpioFAFAFAFAZv03/NoPa/kNRVtjU4V6kuw17jfR9r7JfhXcPKinivWn3L2uiuFAFAFAFAFAFAfl1yCO+vJRUlZnqdncz/AKQmi2ZY3E1uieUsvCHOONQ5CM47cKD2aZxmoMPhYUUktbdSarialTRvToUMC+T7CTGhTZ7P77huIe/Iq6m8vz+xUktTMtjcUcfCrYBwToOYGBrjI5nlU8MJSqWlPkRzxtaheNNPUlQWrzOI4kMjucKBqWP++ZqxPJFabEFP2kpXm9T6T3fsmgtYIXPE0cSIx7yqgH3aVmSd22X0Tya8B829Mez3i2rLLGMiRUbmDrw8Jx4ZB0rhtXsTqMsqnE57nbbRG4pYw2RgsBlo/FQdM94Iz8DQxuHlUhaDt9n8GadCs5xu9xj3f3qXZkzBXmvI3IMhHAoHb5gJAJAI/WmG9o5KbSgtmtXc4xFNzhbWUuumnwNb3f3ntr1c28gYgZZCCrr61bBHr5VoppmVKMo7oua9OQoAoAoDN+m/5tB7X8hqKtsanCvUl2Gvcb6PtfZL8K7h5UU8V60+5e10VwoAoAoAoAoAoCJtO/WCNpH5KM1zOairs7p03Ukoo+YN7NqvfXk0xHEWPCo7AoGFUeH6muLu12WXBKeWGxq3SLF1OzJIx3W9v7kAlP4FqtRaVrlJxbbsZRB1QGprRgqSV5Mzq0sU5ZYIYNzd6oLK8WaUMIuB081eIktgrgc9SAMjv7s1WxeIhNKMCfB4SpTTlUerLTeHpJvbgnqm8kh7AuDIR/U5GF9S8u+s11OhtxwaSvNiVtXa5Vcu8k0j8uskZ8D95uIn3DlXCUpuzeh7UlTox8K1fUVxcMueFiudSNMH3cqnsiipyWzOmzriRZPNHFnmOX/8rySTR3RqTjLwl3DtoDVo2+w4+FROnfZl6OMstYnfZG+b2d3HdRxhgmRwecAwZeEgtgeB5EZAruEMpUxFZ1deRt+5XSpbX+jRywOOZYcUee7rBoP8QWvZVIx0bIY05y1SH4Guzg9oAoDN+m/5tB7X8hqKtsanCvUl2Gvcb6PtfZL8K7h5UU8V60+5e10VwoAoAoAoAoAoCp3l2a08LKh87HI8mHap8DVbE0pVI+F2aLOFrRp1LzWn81MZi3NMU8JVTwPMqsMax5cAg+Hj9tUqGMVSXs56S+/+TX9nSpxlKPS6GnpWm/YRj+JcSMR7MdUPwxWlXeyKXDIq821fT9f8GWtAh7P9KhzS6l90aUnoirg2eZ5hEhAydWPJQNeI/Z+FdTqezg5MyfZOpUyxfzJ9xGGcoj8cSMf2mMcajtx3c/XjuNcQk8qclZvl0ZZlJ1ElyXPqVjWLTHjOgbkO5ez8PxPhU2ZR0IPd51pZ+v2JEWx0Hpa+/wD3yFcuo+RNHBR/uGC52JHbQREriWfzz/RGPRHrYnJ9RFVKdeVWpK3ljp3f+CWnShfRf6INTlmyWh+7PZnXyLGAPO9L1DUk9+ma5qVvZwcmRypRbtYu7/c5ZkMfH1aIMRqAeFT2E66ntJ5nNUIY7I72vfd/z7HlTBxnGyfYY+greWUNLsy5JLwAmLJzhQcMme4ZBXwJ7AK2oyUkpLZmJOLjJxe6Niro5CgM36b/AJtB7X8hqKtsanCvUl2Gvcb6PtfZL8K7h5UU8V60+5e10VwoAoAoAoAoAoAoCBd2Scay8iDr493vqnUwUJ1o1tmvzJ415Rg4cn+Qg757PS76hBMqSpFx8Bwf+ac5Iznmp1qvxDFyoVEst49S/wANqKMGupne8O7k8C+cUAJxniOvuxmvMNjaVZ+G5bxCnUjaHzFWa4jVhAraH/mH98/u57B2keoVeSb8T+RmScINU1tz+LG+W1VdkNMAOOeTgU6aKG4dPuH7aoZ3LGqHKKv8/wCMmnLNB2+RVKumlW7l9KysStmWnWzRRnk7qD6s+d+GajqzyU5T6I4qu0S034n47yQDlGFQDuwoYj7WNVsBHLQT63Z5S2ZQkVdJRj3Gt/8AmS41JEa/FvgPtrO4jLSMPmyOnu2Oktp5mBzP+zWUpa3JFMRIW8m3hs5F0WQqjY7SwaLX3cP2V9Fw6TdGz5GTj4WqZlzPoWr5RCgM36b/AJtB7X8hqKtsanCvUl2Gvcb6PtfZL8K7h5UU8V60+5e10VwoAoAoAoAoAoAoBe30uuCFFHpSSBR9hPxxU1CN230RxOVjHOlHZ63O0pc5/ZKka4PLCBvixqnOpZmnh8IqkMzFi2tHgMyPIzhrWbgDMTghck47PNDa0puMtUiLEUpUtL6MSVPdUxUNSu7gfJ+0PdKc+vjl/wBayKa/8hPt+xeTtRTKS3u1cZBq84tF6niIyVy/3OI8ut/7j/6b4qnjv+PP+c0dVXdI4bxNm7uc/wAZq7wvoQ7HlDyvuVjRA9rD1M361YuduC+P1Y+7jhUtoy3a7+8+av8ApWLj7yrNfBHENI2GxvNUtzJ/2BWdu7Hqd2Z3vBBjadgD6RnhP/5/0Br6HhjvB9yrjXeJ9AVqGWFAZv03/NoPa/kNRVtjU4V6kuw17jfR9r7JfhXcPKinivWn3L2uiuFAFAFAFAFAFAFAJO+78V7s6Ls6xnP+Dhb4BqtUNKU38iGprOJkW8N801zctGyqWnccRycBXKaAczgCsyaWa7N+g5OilB2Lno12CLhtoRhwXe0MZL6uTJxBWBPoqCDkDnle6pKTuiji4KMkt38TG3hZSwIIKnDA8wRoR+FSlQcNlbQ63ZE9tnz4nEqerIZvzmqFSk44qNRc1ZluDzUHHoKtvfMvj/sfpV5orKTQw7s7eCXds5JAEihvUfNP2ZqtiaWejOK6FinXbkrjBvo4iv5wTjjKuOX1kUHn/UGqvgfFh4/DQt+09nNxbsVfETyk/BatfImzN7T+w87myg2w745GH3lVv1rGx6tV7r7XOqWtxjg2h2sdBy/WqMqfQkcRWslN1vFaoNVgUSN4cKs4z72X7a+g4bDLR+Zl42Xjy9DeKvlIKAzfpv8Am0HtfyGoq2xqcK9SXYa9xvo+19kvwruHlRTxXrT7l7XRXCgCgCgCgCgCgCgM+22Wk27FGuvVWTuO7idzGvxqVNqnY4e5l3RvJKI72PijjuUZW45QPNyxEgPdqD76wuJxjnpuSbjrdL8jVwUnlcVuN24O30t77gluo5fKMLxqpVS/JB3E50B8amw2dOOWDitrN/mSYvLKl4pK620sLXTduS1rcNfQqTBM2ZQB/wAtzzz3K51z+8SO0VpGSZ7sVcNxKR4r3jtBHdjNcT2JqUXfQjX2zmRmAGRnT1Hkf9+NexldXOJ03F2IbRkcwa6OC921evdQxzPq8XmMfA+jn35+9UFKmqcnGOz1J6knUipPloUIYjtqcgHfo52xwu8DseGXHCT++uSB7wSPcKz8fRzRU1y+zL2BqWnlfMezd8yThV5k+GpJ8BzrMyM2HZK4w9DmwG/b7SmXD3RxCDzEI9E/4sL7lB7a36UMkFHofO1Z55uXU06pCMKAzfpv+bQe1/IairbGpwr1Jdhr3G+j7X2S/Cu4eVFPFetPuXtdFcKAKAKAKAKAKAKAW4NmH/is1wR5vksSA+PWzFh+Cmur+E5fmMd6ZY3t9q9bKhFvMihWUeaeH0gcc2DEnB7wainG60LNCooTvLbmUJeGRdJUK92dar+JPY1ZTozja6sbt0e7Q8t2cvX4lALRMWGRIF0yc89ND3kGrMG2tTIrRjGbUdhD3z6DwzGXZsgjJ16mQnA/sfUj1H7RXREZztXYe0bQcN3ay4XlIF4lxnUFkypHvyK4yK90TKs7alSu14z6SkfYaZWSe2g90dodsQrkFSVYcLLjGQffzHMGuJQkzpVqdmrbn4e8jiAAXiB1VgBhh3nubvHYa6s5HKqQgtidsyxvL3AtLSR9chwp4Qew8Rwo95r1QOZYi+yNm3P6PLgop2rIkmMHqUAw2NQJXHpD+kaHtJGlRww1OMsyWoniqs45W9DTlXGgqcrntAFAZv03/NoPa/kNRVtjU4V6kuw17jfR9r7JfhXcPKinivWn3L2uiuFALu/e8y7OtGmwGckLGpPpMcnXwABY+AoBRvLjbMFmLt7mOTrApki6lQYFdgOJCOZUHUNnGp1xQGoUAUAUBB2ftWOd5kjbiMD9XJ3BuFXI8cBhnxyOygJtAJ+07K4ur97a5gSXZrQZ85VP7TIxg54g/PlyGDnNALlx0H2hcmO4njQnPAOBseAZlzj15oeptD/u1sGKxt0t4AeBcnLHLMScsxPeTQ8M73o3rurfbcdutw3k7PDxRlY8DrCFZc8HFjUNzzrQHTpW3vuba7ggtpzCCgaTCxt6b8Knz1OMBW+2gNEu9h20wHXQQy+MkaMT9ooCB8h9nfyNr/4Ef/bQE2y3etIdYraCM96RIvwFAWQFAe0AUAUByuLhUGXYKOWScUBnfTawNrARqDL+Q1FW2NThXqS7DZuN9H2vsl+Fdw8qKeK9afcva6K4UBkfTnLxTWEP1SzMfvRoPwLfbQGq3dsskbRsoZWUqV5ZBGMeHroDIts7cv7a0j2hLcTJP5QUktHRViCjiPCoK5Iwo8/JznnpQF50g7Vu1vdnw21w0K3JwQFQ4PEo4tRk6N6JONKANyNpXLXW0NnT3MkhiyY5jw8ag6E+jjOGQ6ggHPZpQC50aQ3C2N7c28kzyxO/BBkFJX6tCHcY4mbXlxDOBQFqm17qzvdmhrqedb1f20c6KvAxKrlVCKY8FuX9J550Ato9q3HygNsZmMAgLrH5oAJVe4AnXPPPOgFiO/v7ltrZvpUSzDsvAFUkxmXgXKgYXCHixqfN10wQNA6N9rSXezoZZjxSHiVm087gcoCcaZIAz40BjO+rF7u9vlORDdpGPWisPjCPtoDv0mHym6vrhT5sBhiXx4kOfsYNQ8NM6QN65LTZsUsBxNPwLG2AeHiQuWwdM4BxnTJHOh6Q91dsXNvtN9nXU7XCvEJI5HChg3CGZfNGq+nz5cI76ApLC42le3m0LWO8dFiY4fCggKziONQvCFLHGX54TxoeHT/i1/Pc3ES3bR/8OtgzcKqRNKiKX48jVS3GOzQaYoellsjeG+l2I91HxS3LSNyXiKL1vCSiDnwryXXl20B7srak9rtiKza5luYZ4A/7YLxo2HbsVceh6OPreFAV63d9d7Q2jbi9kiigVivAEBGDlFGAMeLekQMZGaAu+j25faezY2uXLOjshfTLAEEZ7zjh18PEggQumeIJZ26jksmPsQ1FW2NThXqS7DfuN9H2vsl+Fdw8qKeK9afcva6K4UBkvTrDwvYz/VRmU/akg/BG+ygNUkuVEZkz5oXiz4Yz8KAwHeq4e+2dJtGcku1wIoUyeGKMIxIA5cROMt28NAOu/P0nsX+780dDw57qj/4j2j3dWc/ZDQ9IHRrtfyPZN/cAcRjmJUHkWMcaqD4ZIoCnNuxutjXMrtJPeSdbIzHs6yPq1UclVVPId5oeDev/AMzn/wCm/KKHpS7C57yf2y//ALFANfRJKE2RGx5KZSfdI5oDP7bZ5k3duZ2HnSXXXH76o34l6A/FnYs+wL24fVpLlGz3hHRT+LPQFhv3MX2Tsdjy8wH1iID/AENAXW0P/mi3x/B1/wDCmoDt0Z/Sm1/aj/1JqAqd2vnm3s8+CX/zS0B+92t4msN3RNGAZOsdEzyDM51I7cAE48KAj7H2X5PtvZ4ZmeWW362Z2JJeR0m4jr2AAKB2BRQFpu19LbZ/sNAWPQX9GD2r/BaA5dN/zaD2v5DUVbY1OFepLsNe430fa+yX4V3Dyop4r1p9y9rorhQC9v5u95fZyQDHHo0ZPY66r7jqp8CaAqOj7a3lmz2tpMpcQIYJkb0l0KKxHiO3vBoDMbi1uhsl7A2dyZYbgu7CJivCRwDBA84lj9XOmvKgGzpDvCL3Y8qRu5A4hGBh286IlQDjzsZ0PbQFr0c2Ekl7f38kMkKztwxLKhRioOpKnUck/HnQC7uvsKd9k7TtTFIs3W8SqyMvHwhCOEsAGyYyNPDvoCBC00p2M3ktyq2bLHKzQuBnjQ6DHFwhUyWIxrjnQ8GpFf5SmTqper6rq+s6qTg4urDenw8ONMZzz0oelXu1ayu+3V6mZTcJIYeKJ1D5MwHCWABJ4108aAl7BuHt925+NHjdVlTDoynMjkKcMAceeKAsdlbN492xHGOItbMwCjJLHMmABzPFpigPxZ7AcbuGARt1rQNJwEHi4mYzcODrxa4xQFDJsia93fhSOKQXFpIT1bIyswBceaGAJ8xwRjmRjnQFzulay3m1n2g8MsMUcKxoJkKMzlQrYB1wPP18R44AOjVHG0tps0UqLK/FGzxOoYCSTOCwAPpKfUaAqtrxy2O0dpHyeaSO8gfq2jQlQxTJ4m5KAePOT3d9AQbTZElzuyFhUu6TM/CoJLAOwbAGpOCTjwoeE7Z9zLPtfZ90bW4jiEIhLPE4HEqSBidPNXicKC2M4ND0nbrROdrbUJilVZlYRu0Uiq3CeHRiuNeY11FAWfQpC8dg0csckbrK2VkRkOqrgjiAyOYyO40BH6b/AJtB7X8hqKtsanCvUl2Gbci6QWFsC6giJdCw7q7g/Cipik/bS7l35ZH/ABE+8P1rq5XyvoHlkf8AET7w/WlxlfQPLI/4ifeH60uMr6Czt7d6KWZbu1uFtrtRjrAVKyD9yVMjiXlrkHQdwwuMr6DJHdpgZkTONcMMZ7ca0uMr6CnvTu8bu8tblLqKMWxBCFeLiPGGbXjGMgAcqXGV9Bu8sj/iJ94frS4yvoHlkf8AET7w/WlxlfQPLI/4ifeH60uMr6B5ZH/ET7w/WlxlfQPLI/4ifeH60uMr6FTvLs+G9jWGWVRFxq0ihgC4XzguQdAW4SfAY7aXGV9Cyt5YY1VEaNVUYVQVAAHIADspcZX0Onlkf8RPvD9aXGV9A8sj/iJ94frS4yvoHlkf8RPvD9aXGV9A8sj/AIifeH60uMr6CNt3Z96Z7o281tJFdRiMGaZgbccPC3AoBUg5LdmuM8qXGV9Bj3U2fDY2sVusqtwDVuIDiYksxxnTJJ0pcZX0LbyyP+In3h+tLjK+geWR/wARPvD9aXGV9A8sj/iJ94frS4yvoZ101TK1tDwsG/a9hB+oe6oar0NThSaqPsZDJzNV3ubcdj814dBQBQBQBQBQBQBQBQBQBQBQBQBQBQBQBQBQBQBQBQBQHW35muonE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8924" name="AutoShape 12" descr="data:image/jpeg;base64,/9j/4AAQSkZJRgABAQAAAQABAAD/2wCEAAkGBxQSEhUUEhQWFRUWGSAbGBgYFxgeHhkgHBkcFxgcHyAaHSghHxwmHhwYITEhJSorLi4uHSAzODMsNyktLisBCgoKDg0OGxAQGywmICY0NzQrLC4sLCwvLCwsNCwsLSwsLCwsLCwsLCwsLCwsLCwsLCwsLCwsLCwsLCwsLCwsLP/AABEIAQkAvgMBEQACEQEDEQH/xAAcAAACAwEBAQEAAAAAAAAAAAAABgQFBwMBCAL/xABNEAACAQMBBAUHCQYEBAQHAQABAgMABBEhBQYSMQcTQVFhFCIycXOBsRY0NUKRkqHC0SNSU1RicoKiwfAVM0PSk7Kz4SY2dIOjxPEk/8QAGgEBAAMBAQEAAAAAAAAAAAAAAAMEBQIBBv/EADkRAAIBAgQEAwYFBAEFAQAAAAABAgMRBBIhMQVBUXEiMjMTFGGBkbFSocHR8CNC4fE0BiQlQ3IV/9oADAMBAAIRAxEAPwB93R3Xs5bK3eS2iZ2jUsxUEkkak1HGMbLQvYjEVY1ZJSdr9S3+R1j/ACsP3BXWSPQh96rfjf1D5HWP8rD9wUyR6D3qt+N/UPkdY/ysP3BTJHoPeq3439Q+R1j/ACsP3BTJHoPeq3439Q+R1j/Kw/cFMkeg96rfjf1D5HWP8rD9wUyR6D3qt+N/UPkdY/ysP3BTJHoPeq3439Q+R1j/ACsP3BTJHoPeq3439Q+R1j/Kw/cFMkeg96rfjf1D5HWP8rD9wUyR6D3qt+N/UPkdY/ysP3BTJHoPeq3439StvNjbPU8KWkLv3BBWdiMdSpvJBZpdEWaXvMlmlNpdzy12DZF1SSxiQt6Pmc8a4rqhXlKSjVp5b7fsKk6mVyhUbtvqWXyOsf5WH7gq/kj0K3vVb8b+p78jrH+Vh+4KZI9B71W/G/qHyOsf5WH7gpkj0HvVb8b+ofI6x/lYfuCmSPQe9Vvxv6h8jrH+Vh+4KZI9B71W/G/qHyOsf5WH7gpkj0HvVb8b+ofI6x/lYfuCmSPQe9Vvxv6h8jrH+Vh+4KZI9B71W/G/qHyOsf5WH7gpkj0HvVb8b+oidLWxbe2t4mghSJjJglFAyOEnFRVYpLQ0OG1Z1KjU23oPe430fa+yX4VLDyoz8V60+5e10VwoAoAoAoAoAoAoAoCDtfasdtGZJDp2Acye4VFVrRpK8iWjRlVlliLdxtxpIutmYW0B5Z9J/ADm3uGPXWZUWIxO7yQ/NmhChCnLLBZ5/kv2Eva2/Lax2SmJeRlbBkb1diD8fVU1OlTor+mvnzNGjgJTlmrO/wAOS/crNi7bkjmDSSuVJ84szNg9j6nmD+Ga8knJWb7Po+pp4nDQnStCKuuyv1Xz+5rewrh3ctNJGXZfMSNsjgB1fn2kip8PGrncqjXwS+58piYwjBKnF2vq2ufT5F9VwohQBQBQBQBQBQBQGb9N/wA2g9r+Q1FW2NThXqS7DXuN9H2vsl+Fdw8qKeK9afcva6K4UAUAUAUAUAUAUAUAlby7SQNLI4DpAAAp5M5OFX1FufgtY0/62Kbflh9/59jbwWGk4xpxdnPn0S1b+n3Mq2vtR5nMszFmP2DwA7B4VZ1kz6BqjhaeWKsl+fdl9unu/bz+dcz4xziiOSP7yoJHq09dT+yivOz5+vxarNtUVp1HZdzNnSxssQKsNOIPIWU4zqHOvPOCK69nTktCvDieLpyu3f4NCXucXttppGNW42ifHauuW9Wgaoaacaljcx9SGIwLnfo13/mhtIq6fIHtAFAFAFAFAFAFAZv03/NoPa/kNRVtjU4V6kuw17jfR9r7JfhXcPKinivWn3L2uiuFAFAFAFAFAFAFAQNvX/k9vLNz6tCwHeQNPxxXM3aLZJRhnqKPUxHe7b37OKPtb9q/iWGEH3SW/wAdZ2Gw7hCz5u7N+OLVKUpx/wDlfLf8/sZptvaxk81SRg6jlV+EFEycXi51nZs1jcjY/W7KgjEqjiJZvT+sxbTgdD1ijkSTgjOKqTqWqt2JY0v6UfiMG1Lq8t7SIccckueGSUgrprgquoLnTJOnM47K4TjdvYkhSlJ5U18Tv0QTxTi5lZHN0krRyyuNDqeEIewcIXI55x2Yq/CKtcpYirJtw5LkaTXZWCgCgCgCgCgCgCgM36b/AJtB7X8hqKtsanCvUl2Gvcb6PtfZL8K7h5UU8V60+5e10VwoAoAoAoAoAoAoCPf2qyxtG4yrgg++uZwU4uL5ndOpKnJTjujMN7ujd5Wke1mR5wiYicAYHoKSc6DCsRpqVNcKm9NS3HGRUX4ddbPpfUwdNltm5608JtwS/I5brFiC/ebn3A11KeVpdf8AZUSvdsb9xQJIEVJ5IZInYgxnVeLTkdCCP9ar1tJN23LtDx01G+qf3LraiTRjzdrGfgLcUMiDiX94nzj3aE9+nOvPC15TujGopXU0Ue5m8ckElrJNdSR2ZuWkkVFziQKCc41KMrL38zpkVZjLxOHQz5a+LqfT8EquqspDKwBUjkQRkEeGK7OD90AUAUAUAUAUAUBm/Tf82g9r+Q1FW2NThXqS7DXuN9H2vsl+Fdw8qKeK9afcva6K4UAUAUAUAt75b5wbMVXuEmKtyMcfEM9xbIAPcCdaAy/bvT6SCLO1wf35mz/kT/uoBA2l0j7UuSSbuVR3Q/swB/8AbwftJoCJs/f3aULcSXtwT3PI0g+7JkfhQFxtjfjytXujPcWt+EWPFuxEU6huZwwZCATkZIOBjFAJCXDjiwxHGMNr6QznXv1ANeWR6m1sdNnXjQyK6kjBGcHBIzqM+Pvo0nuIycXdGrbudGnl1rJcwT8KXLAqX4iyKGfrkYDAduMKOLQEZOmcUsj1Tkr677kKw3HubK/t47m2k2jaAsUWLJjJIwchiFQg4JDEA45mlle545O1jrvb0w3YY29lGtnHCerxhHccHm4yQUAGMYAPLnXp4Vez+mfakQw0kc3jJEuR9zh/GgHDYu8m2LwLL/xTZ1sGGRETCW17wVYj1cWaA0Ddu92mrKt2ttcRNoJ7ZiCvi6NoV8VOncaAb6AKAKAKAzfpv+bQe1/IairbGpwr1Jdhr3G+j7X2S/Cu4eVFPFetPuXtdFcKAKAKAjbQv44EMkrhEXmWP+8nwFexi5OyOZSUVeRkm+fSZLNm3sI/TPCC8Yd3z+7GQVH+IHxAqxLD5FeT1IoVs78K0MhvLeC2Y9bw3Fxk8UanEUZ54Zkxxt/SmFHLJ5VXJzzY8rXMpEh8xFLdWoCrodBwrgYyaiqyajoX+HUIVarzq6im7dbci12bbW8oLrCoIOCpyce7OKhm5R0bNbCQwtdOcKaT5rV/le35Fl5P3BR6lFR3Rd9jP+1RXaKId3sxX9JFbxxg/auK7jMpVsHKWsop/Kz+qF7aOxCmseSO48x7xzFTxnfcxsRhcmsfp/Nz6t3asY7W0ihTSOKMDPfgZZvWTk++pCmU+8F69oGn61IomAzxAnB/pA9Jzrpy+yvG7HcYOTsjEL9rSVnKWURYsxVmkucuMk64mwGPfio87W5d91p1Fam2n8dU3+TX5i+l7YPpJazRf1Qz8X+WVTn7wqUzy22fufb3RxZXsUjnlDcAwufAEkqx9Veo8ZMh2Tc7Okw6TWznkQSoOP3WU8J9xq5RUGyGq5JaDrsLpFvIiBIRcJ3Po3uYD4g1ZeBhJeF2ZnS4hOnK0kadu5vZb3gwjcMnbG+je7sYeI/CqFbDzpbrTqX6GLp1vK9ehfVAWQoDN+m/5tB7X8hqKtsanCvUl2Gvcb6PtfZL8K7h5UU8V60+5e10VwoAoCi3o3misky/nSH0IwdT4nuXx+NT0MPKq9NupWxOKhQjeW/QxjbW1rraVwq6yOxPBGvooO0+AA5sf/atJqnho2W5m0/aYud5bC1vPtlLTitrVw8pHDcXK/5oov3U7zzasqpUc3dmxCCgrISFQn1CuLHVxm3Zs+GMzZyWBUAdgzqT41WqyvLKbvD6Ps6Lr7t3SXRc2yxs7YxMHHbow7xXMmpKx3h6FTDyVVbc+xc1WPpYWauFeHWVH7s7OGSQLOxSM5ywxoeE8PMHQnA5dtd52k7GbjqF4Xii9u96p7W0ZYGExACRvo3Cc82yMejyyOfZUuGxLn4ais/0/wAHzeLwTg80NiLtzpOlvreSDyWOEMMNxN1hI7180AHxwSOyrEpEdChmTb3XIULOLkfEVFNmjhaWqb6oSZo+FmXuJH2HFWEYco5W10DgNdWObjtur0kXVsOpnxd2x0aGfztP6WOSvvyPCvVueMdv+AQX0RutkMSV1ltHPnp/br68Akg9h0xVyjipQfiKtfCwqopbK4ye1XU+IZSD9oINa8JRqxPmq9Kph5mnbmb7FysF0fPOiScg39Ldzdx7fXzy8Vg8njht0NnA8SVTwVN+o/1nGwZv03/NoPa/kNRVtjU4V6kuw17jfR9r7JfhXcPKinivWn3L2uiucJ7tEBLuqgDJyQMDvOeyuVJOWVPXoe2aWZ7dRV3g37gjjPkzCWQ6DGeFf6ie31DnWhRwNSUvGrIzMVxKnTj4HdmSbSvJZ5gPOlmlbAHazHkB2AfgAO4VpzlChCy0MqhSqYqpmkT99L9di2vkkLBr+5TM8q/9JD9RTzGdQO3m3dWHVqupK7Po6VKNOOVGOIuTgVGlc7ZPgtizpEObEZx2Dt/DWvakssSXD0XWqxgubGdmAbgiZkCaBeHzT3501J781TS0vLW5vVKsVP2dGTio6JW0ff4vqWVu4ZPwI7qhkrM1cPONaj9/gdLc5GO6kkSYeatZvY6VGXDx+Rr1HMtUNmzbayPGkDMxdclHJ1C/4Rg61QxNWtGam46Ln3Pn5Rn/AOzcWtr7B6liyHIGo8QdR+FX4V7vKyOKs1NblW6YAx2kVNuXJU1CKa5tCnvLZlJS4HmvqD4/WHrzr76s0pXRh8SoOFVzS0lqv1ItmwOhqxEy2P8A0VbkxbRuZPKMmGBVZkBI4yxIUEjUL5pJxrypNWPUb7sjdeztTxW9tFE2McSoA2O4tzPvri7Ohb6QNxxcZuLYBbkDLKNBKB2HufuPbyPYRYw+IdOXwK2Jw0a0bMzCKbjBDAhhoQdCCNCCOwg1uwmpxuj5StQlQqWNS6N96vKFNvM37aMZUn/qINM/3DQHv0PfWLjKHs5XWzPpcBiXVhZ7ogdN3zaD2v5DWdV2Po+FepLsM2586x7NtmY4AiX4V5KrGlTzSehVrwlPESjHe5G2zvBwRGVyY4s4UL6ch7h3eJ7Kp4WOJ4jO0PBDrzf8+BxialHBQzT1l0My2rteS5OXPCmcrGueEeJ/eb+o6+rlX2WEwNHCxtTXd82fGY3iFbEy8T+XJFRe3gUYFT1Kigrshw2GlVlY0bcHdWS0gkvJITJdsh6qHIBQY0XLEAOxxknkNO/OBiKzqSPrKFGNKOVGE767Lv0uHm2hDIkkzZLMPNJPYrAldAMAA6AVXJiDs600yanhA4bL7ZcAi1C5lcZJP1QfRX14wTVCq87vyPosHH3aKjFXqSWt/wC1PZd7av5FhJDIRrwmolKJcnQxMo62ZChuDHIAeTaH/SpJRUolGhXnh6+WWz0Y4bj7ZEJmXIVywKljgEYIwe/hyWx41Ph1HZmbxOVRyutr/wAZ3vd4bCR2ieI8edJYeFCfEKxCt3/61zVhTev2J8HjMZDwqV/hLn2v+5UzQ4I4D1iscKwU5J7VK8ww7V+zIqpOm1tsfSYbHwqxebwtbpjHsGWyBhK5FwyhTrIcs3mn+nXOnrqji1XleMF4bfMo4hVM0nN6X07Hm8Tfsm70JU+/LD8eP8K5wvihF9NP2/Yhekmuuv7/AKGfeXKQgyNHIP8AhH/uK1cjuzz3uDpwi3tJ37L/AGdNoQNPC6qAM8s8zgg+6uU1CV2WasKuLoSjBJLlfd/sJlsCGwdCNDV6J8pJWdmaf0P7dFpfBXOI7gCMk9jZzET7yV/xCpZxvE8R9FVAdHlAZZ0sbs8B8uhGOQnUeOiyevkD7j31dwmIcHlZSxmGVWPxEfdy5YX9mY2IYzINO4nhYeoqSKt42UXT0KfDabjJ3NC6a2zawEdsv5DWBOSlBSXM+u4WrVZL4ErZsbtaWGjGLqlzjsPbnu05H11n4ujOrOnF+UkjUhCVV/3XdhX6QrqR7nHAwjRQIgFOMYBYjHbnI9wr7Dh6pUqKtZHxPEY1a1bZtciosNgXtzgRW8mP3nHAv2tjPuzU1XG04bMiocMk3eRom53R0lswmuWE041UY8yM94B9Jv6jy7AOdZNfEyqdjbo0I0lZD3VYnI9/ZRzxtFMiyRuMMrDIIoD59353PGz7gomTDIOKInmBnBQntKnt7QR41fw9pxK9V5St2Lsya4uWihXiJPEWOiqp7WPYBoO/urIqRyK0tLb/ACPoXictV1I65tV8U9V+3yNCsN1bcDDs87A4JB4Ez3ADX7W+ysatj7O1ON/i3+hd97xD3aXwsLu2Itn8TIYZAVYjiWQkZB5gkt8Kt0p11rZfn+p5VozqRU6j/JCtHbIjsEJaNhxLxYzkEA5xz0Oc1fnPPFO1mtGVsJR9nOUZO8Wrr5NJ/f8AIs9l2sTzRh+Eji0ycDi+pkjULx8OfDNRQk8yLmKoUnQk462Wn87XGzY11EmZQhCyITwkYIlh4lYqM+aWBY47KuZUndcz52c5OLT3j+ae36Fdu7e2ZSN5kY3HHxFgJSOIvxJ6J4dNOysjFe8Zr0krfI2VUlkUZy5L7H73quCrTDXhaPPL6yniH24x76j4fF5bSJK0bUs65fYynZNtNc3CQ2yccjMSO7X0iewKAOfhWy7Janz6k76Gspsy1sVVZ28on04scXAmeZCggtga+cdcaAVkSryqy/opW/E+fY38PHEuF7u3wP1tu12dwcS28MvEdTGvAdc5YMmCD4GoaVTGObWe1u1vocRwUazbce4obT2RGqCWIkIzYCk5I0PI89Mduvia3cDiZ1JulUWqV7oycfhY0I5ovTaxs/RlvZ5XD1UzZuIhqT/1F5B/X2Hx17as1qWR3WxQpVVLTmO9QExxvbVZY3jccSOpVge0EYNL2Bh24O7zx7Tn6weZYFvOP1nYFYR6yDx+GB317jMTkoSl8DyjSzVEkMnS22bC29r+Vqy8Ld4WFzbwK/7mfb9h23G+j7X2S/CtGHlRm4r1p9y8xXRXPaAKAKAKAQul+zDWsb41SXGfBlIP4gVf4c/6rXwM/iV1SuuovxkWGzlZQOuuMMT/AHf8seoL52PE1h8aqKti/Yx2WsvkbXAqM3Rhmd+nwuKttfyKOEu7Jr5vFgZOvZrjwqrOlF6pJM+u9ySd0/qRXGalWhbnTUo2Z+rXc+6uOCSCJpEVsekoHPXGSOVXKc24tW3PmMdShRrRefWL212Y4QbA6tAJoArY+sg19+NaycRKpB63R1GUJvw2YubwqU0Uka51115dualw9WVTzO506FNLRIk7I2jJHsi8eNuGSOXKsANMqg5EY7D2UxNOE6tOMlo3+j/Yqzbjma6H4uNqySbCE1yxkaVnzyGVRyAMKAPq4rlYWNLFLIrdPov1ZzSqOVGUpa6B0S7OS2tRcPgS3bFFJ+rGpIwP7nVs+CrXXE6smvYw6XfYjwVDNeo+Wx03oWIS5iGNPP1Jy2ck6nuIzUWFcnTSkfT4GcnFqT7fBBa7vXDlIyChkUvGr8WGxz5A8BPe2M6d4q4qTb2PKuNw9NSmtbOztbn9/kQ95Nz7q0gNxO0SxqQODjJbLELoAOHu7a08I/Z77nyXFKkcRO8HoVOwdtG2mjnjOqHOP3hyZfURkVp3jUi4vmYcoTpyzI+lreYOqsuoYAj1EZFZLVjTR0oBU2uv7cwxIFLkO5A1dioTib1KoHurG4jKpVqKhH+f6NLCQjCm6she6ZouGzt1HZJj/Ia0HTVOnGC5EnDJZq0m+n6jfuN9H2vsl+FTw8qKOK9afcva6K4UAUAUAUAqdJsebB/B0P8Amx/rV3AP+uvmUOJf8d/Io722iuEt+McS9WhVckZPVcONNdNfeK+T4lOrRx1Rr+I+j4XP/tYSg7afQQdoWixswVgQHZcdox3/AIVPTqOW65H1NDEe0snvbUudwNjR3VywmHFGkZYrkjJJCry7NSfsq3RgpPUocYxc6FOKpuzZpuzdm29iCIl4Qx4iMkknGO0nsqw3Ckj5qpVq4mV5O7O1xOtyvVg8OoLAjUgHJx4+NRSarxyp269j3JKhLM/l3MS342qI7me3aJgUbKkEYKnzlI8MVBDCZJuSehdhjVls07kbYG17cW1xBddbGtwV4eFck4HnYwGAOq8++vMRQq5oVIWdv8/uce1hNuLur/zlc93kv4HsIrS1LssedXGCclmJ5AZya9pRqOt7SorfxfsdumlRcYO9yjtdscVtFAzBWgyOFjw5HEzKQTpyYj3eNTOlaq523I8PVSpZNmnz0J+6m9ltb3iNcegudQOIK2mG83Oca8s86lhTs7nmKxzqRyR0625m/HbSMq9WQ4ZQwbswwyp8cjWvKtZQ05lSlQc1fkUW9FjHtCBreVtDg+YRxKQcg9v41CsRNE/u0H1MI2xuvd2l0luoMnWtwwsB6RJwAe4jtHv5Vdo4i60KlWg4P4H1Rs616qKOMa8CKuf7VC/6Ubuzgk0BGjslEjSfXbAyewAYwO4VGqUVNz5s7dSTiockIHTd82g9r+Q15W2NHhXqS7DXuN9H2vsl+Fdw8qKeK9afcva6K4UAUAUAUBVb02JntJowMsUPCO8jzlH2gVNh55KsZEGJp+0pSiuhibbQZoep4uFlOYznBHaVz2a6jxJ76l4vw/PNYmCvbSS6rr8iH/p/iPs74ao7J7Po+hQGZkBaQhRnBZjjXxz21j+GWkT7alWqU4XlZLrexY7sb1pbT8fGjKylGAdQSCQRz7QQPxqSF4O9iti3DFpRc4q2zuPG6O9qXrMQ2Sqtka4AV9CM8xwsuvhUeIu7NlOnGEVKMHdX366fuMV1OFDPqOAFsjuAJNV02ndbkmW6s9jL9t7NcSmeVxMJSQH004SVKHHIry/2aszk7J9S9wylSblF6tfYhbMtgg6yUDqY5MhuJeXC2dM57B2fVpVUpUWo7lGcVRxVpLa/03TPJbArM8eMni80D6wbVMesEVDCrmpqX803NXDU4ScnLkcdqbAy3BIgD8uw8zjsrqliMyvFnlfA0a8XKB12j0dw2zM0khMMaZZmwOJsnljkOX4d9V4cSlPwpeJu3yMiOCpxWeT0tqe7ibZLW9/blyqdSWiJY8SEjq1Vcn+zAHKtN0JTqQS1ZSWIjCE3slexU2WxliIdGdZBrxqxBz6wa3lw6nazPnv/ANWSldI0bdXeqITW/lbYdMr1jgcOSCqvn6rYJB5czWPVwFTD1LxV4m9S4hRxNHK34jYhXhEe0AUBm/Tf82g9r+Q1FW2NThXqS7DXuN9H2vsl+Fdw8qKeK9afcva6K4UAUAUAUAGgMP6VdhGxka5RSbaU5JAz1TnmD3Kx5Hl2d2dCljWo2kVHhIJtrmZDtvbDTkDJ4F5AmqdSUXJuKSvv8e5aTk0lJ3tt8CvgiLsFHMnFRt2O4xcnZGk7qXK2p0AKlSjd+CQSfXkCqNV3PpsPgXKkox5F5ZbeJ2hK3nPDPG68OeQUqEOOXIt9pq7isMqWHpu2v7mFhJyqYqpBv+LQ7bt3PWWV/wAQDCGdJ488hxPwsPUeH8TVWS/p2NPCRfvSt/dmX5Fftm6M9pcMwyQjDOc/V4jrWdCPs60FctYyl7OnOPwI25+8iTBOIL16Lw5PpDs4l17fwJOOddYnDypKWXZlbCV41o2e63XUYWsrdSZ55SAuuCQBpy8fdVKNatb2dOPzLlStKnBq9lzM43930a9k4I8rApyByLn95vDuHv58tjA4JYdZpeZ/z/Z89icR7Xwx8qIu7JwM4ySa+gwUsrMfG089PeyQ0wa1so+bnodbqMEUkk1qeUKjjNNG2dH20TPYQMxyygox7SYyUyfEgA++vmq0ctRo+wpyzQTGKojsKAzfpv8Am0HtfyGoq2xqcK9SXYa9xvo+19kvwruHlRTxXrT7l7XRXCgCgCgCgCgOdxAsisjqGVhhlYZBB0IIPMUBjW+fQYrs0mzpBGTr1MmeH/C+pA8CD6xQGcQbr3FhcgXcIVxhlUlWVxxanzScqcY95qOo7Iu4Knmnc33ZG20lAkjjiNuQAVVBxwtjVXXtXuYafGpIZJx03IsTTr4edp3+D6lw+zrOUEmKE5BGeFQcHmMjWvZJyWWWxBCeV5ovUSN5re02dG8VqMPM8bOhYtwrG3HjXJAJ0wfHuqpWcYpxW7N7hdGriZZ56RinZ9W1YpNnXPlRkSTTzTp3hvNbsHLIrFxEXRtO99f8l2tR9mssuZim0bNoJnibRo2K/Yef+tfQ05qcVJcz5WcXCTj0PYreebHCskndgM1daIeKTtuM+y91RD+0vACfqwg8/FyOQ/pB1qCVa+kDSw2Av4qu3QlLJGXHAixsNAFGA3hjkG7u+rWExMqM1KTuvsVeIYOliKbhSVpcvj/kmJcCvpI1YtXTPip4aonZpnO5vdPE8gO3u5VHVxEYrQsYbBSck2tDc+jLZEltYRrMOGR2aRlP1eM5VT48OM+Oawass0mz6GCsrDXUZ0FAZv03/NoPa/kNRVtjU4V6kuw17jfR9r7JfhXcPKinivWn3L2uiuFAFAFAFAFAFAFAYH0iXfXbTm7o+GMf4Vyf8zNVaqzb4bTvYsOjni8vjC8iH4tTqAjHXHPXFR0fOjV4sl7m7/C31LzpF27JDJHFA5TKlnKYBOvCBnGRqG7amrza0Rk8HwtOpJymkzP2ckkkkk8yTkn1mqjPqk9bdC+s9vxRKnDCAQoDsAo5Y4jkDiOcZwap18NUqt+LTkjNrYWo25N3X6EDfTo/mv7mOSzCEyL+0LMFA4QOF+85GmmeQqXhOI0dGW62/VfU+ex9Kz9ovmO24O5F7s63eKWaKRSeNVTjPCSAHXLAAqQAcYGo8at46nUlBSpbrl1+BWw84xlaWz/IR97tjtBIWGTG+Sjc8d6HxHZ3j31Bha8a0LrfmjfU88LcxPvocrn/AGKvRfIy69N5cxHW8zgSBi37ynBb1jkT41NGcoeVlZunP1Y3fVaN/KzTZrfQlseKQzTyQAtGyiORzxEEglgB6II01Azrzr32spbkdanCLWVNd3f9EbBQhCgCgM36b/m0HtfyGoq2xqcK9SXYa9xvo+19kvwruHlRTxXrT7l7XRXCgCgCgCgCgCgPDQHzVPP1k80h+vI7faxNU6jPqeHQ2HXowQC5llYgLHCck8gWZQPga9w6vI945PLh1Hq/t/sq99peK8f+hVX4uf8AzV5XfiPeDU8tG/UoVOpqF7GrTd5yLrd+7t4+sM6Bm0KErxd/EMcs6g5PcairKbh/TdmQYyFWbioba3GHYu8YeQ8ClDHhlBx5wzgjA5dgx41myozw0o1b3d/59TPrYbTJPmPm8m8MdrYyXZPmrHxKP3iR5i+skgV9PGSlFNcz5iUHGTi+RgfR9vkrKbK+PFG/oOx9E5zwk9gz6J7Dpy5ZeNwsoy94ob811LuExFmoyfZlttjdWWEkxgyxnkQMkeDKPiNPVUdDiFOppJ2fx/c2IqL+fLkL8lq0f/RZT/Yf0q8pqX9y+pBLLB+GNmfQHR/szyewgQjDMvG4PPifzyD4jIHuq1C2VWMSvLNUbGKuiIKAKAzfpv8Am0HtfyGoq2xqcK9SXYa9xvo+19kvwruHlRTxXrT7l7XRXCgCgCgCgCgCgI+0JeGKRv3UY/YpNeM9juj5l2c+gzVSaPqcDJJmhbkw/wD+ad/4ksMYPeFfrHx7s1YwS1bKX/UNX04d39v2IG3dhTtJLMQmCSQOMZI5DQduANM1nVMTSdRxzK5fwOIhToxgr3t0F7Y9s85xEpYk69w15knQe+u6rjDzOxNh8VBQc5PVsZrfdZV1nm90f/c3/bVCeOitIJs8ljakvJG3cnrsWOL9pFFOSAdcORg8+SAGuZ1K1WOVwsvmV3Xc5LPNactCs6TZHl2FbkHAFxwt6syKv2aCtjCX9lFdDGxiSrTtzt+hnM+xI2UADhIGMj/XvrtVGmTywcJRSRYRbS2haw4SbjjXkHXJ8ADz91V5YfD1ZarX4HLWIowupXS6m87O3JtzHEZ06yUKpdmLYLYBJAzga9lTRwdKKsr/AFKzx1Z8/wAhpRcDA5CrKSSsim3fU/VegKAKAzfpv+bQe1/IairbGpwr1Jdhr3G+j7X2S/Cu4eVFPFetPuXtdFcKAKAKAKAKAKAhbZjLW8yr6TRuB6ypArmTSTbOoeZGHbOsILUhWXyi4GAQQerQ9wXm5/u08KzZ13KN4bdf8G7TpzW7t2/fkP8ABeCS3gckY45HOMYAjQxnloMFhp4Vb4bGcaMnLVvr/PgY3EMvtbR2EraG+cN1C4g49B9ZSMltFx8axqXDqlKopVLa/E18PWhNPJyK2z2ytlAVGrYyFHxPd6/jV14CeLqX2j1/YVsTRw0cu76fubjsXZEUSKygM5AJc6k5HYeweAq7RwtKj5V8+ZlVsTUq7vTpyLWrBXMM6eNqLLdW9mJGKoC8sanABPoE97Yzp2A+Jrh6bE9OKdlLn9hMcSIn7PDNyBY/71qv4W9TWftIwtDVmudGW60EttFc3IMs+ScPnhjKtpwpnB5Ahmz3jFS01TesDNxFWsvBM0qpioFAFAFAFAZv03/NoPa/kNRVtjU4V6kuw17jfR9r7JfhXcPKinivWn3L2uiuFAFAFAFAFAFAfl1yCO+vJRUlZnqdncz/AKQmi2ZY3E1uieUsvCHOONQ5CM47cKD2aZxmoMPhYUUktbdSarialTRvToUMC+T7CTGhTZ7P77huIe/Iq6m8vz+xUktTMtjcUcfCrYBwToOYGBrjI5nlU8MJSqWlPkRzxtaheNNPUlQWrzOI4kMjucKBqWP++ZqxPJFabEFP2kpXm9T6T3fsmgtYIXPE0cSIx7yqgH3aVmSd22X0Tya8B829Mez3i2rLLGMiRUbmDrw8Jx4ZB0rhtXsTqMsqnE57nbbRG4pYw2RgsBlo/FQdM94Iz8DQxuHlUhaDt9n8GadCs5xu9xj3f3qXZkzBXmvI3IMhHAoHb5gJAJAI/WmG9o5KbSgtmtXc4xFNzhbWUuumnwNb3f3ntr1c28gYgZZCCrr61bBHr5VoppmVKMo7oua9OQoAoAoDN+m/5tB7X8hqKtsanCvUl2Gvcb6PtfZL8K7h5UU8V60+5e10VwoAoAoAoAoAoCJtO/WCNpH5KM1zOairs7p03Ukoo+YN7NqvfXk0xHEWPCo7AoGFUeH6muLu12WXBKeWGxq3SLF1OzJIx3W9v7kAlP4FqtRaVrlJxbbsZRB1QGprRgqSV5Mzq0sU5ZYIYNzd6oLK8WaUMIuB081eIktgrgc9SAMjv7s1WxeIhNKMCfB4SpTTlUerLTeHpJvbgnqm8kh7AuDIR/U5GF9S8u+s11OhtxwaSvNiVtXa5Vcu8k0j8uskZ8D95uIn3DlXCUpuzeh7UlTox8K1fUVxcMueFiudSNMH3cqnsiipyWzOmzriRZPNHFnmOX/8rySTR3RqTjLwl3DtoDVo2+w4+FROnfZl6OMstYnfZG+b2d3HdRxhgmRwecAwZeEgtgeB5EZAruEMpUxFZ1deRt+5XSpbX+jRywOOZYcUee7rBoP8QWvZVIx0bIY05y1SH4Guzg9oAoDN+m/5tB7X8hqKtsanCvUl2Gvcb6PtfZL8K7h5UU8V60+5e10VwoAoAoAoAoAoCp3l2a08LKh87HI8mHap8DVbE0pVI+F2aLOFrRp1LzWn81MZi3NMU8JVTwPMqsMax5cAg+Hj9tUqGMVSXs56S+/+TX9nSpxlKPS6GnpWm/YRj+JcSMR7MdUPwxWlXeyKXDIq821fT9f8GWtAh7P9KhzS6l90aUnoirg2eZ5hEhAydWPJQNeI/Z+FdTqezg5MyfZOpUyxfzJ9xGGcoj8cSMf2mMcajtx3c/XjuNcQk8qclZvl0ZZlJ1ElyXPqVjWLTHjOgbkO5ez8PxPhU2ZR0IPd51pZ+v2JEWx0Hpa+/wD3yFcuo+RNHBR/uGC52JHbQREriWfzz/RGPRHrYnJ9RFVKdeVWpK3ljp3f+CWnShfRf6INTlmyWh+7PZnXyLGAPO9L1DUk9+ma5qVvZwcmRypRbtYu7/c5ZkMfH1aIMRqAeFT2E66ntJ5nNUIY7I72vfd/z7HlTBxnGyfYY+greWUNLsy5JLwAmLJzhQcMme4ZBXwJ7AK2oyUkpLZmJOLjJxe6Niro5CgM36b/AJtB7X8hqKtsanCvUl2Gvcb6PtfZL8K7h5UU8V60+5e10VwoAoAoAoAoAoAoCBd2Scay8iDr493vqnUwUJ1o1tmvzJ415Rg4cn+Qg757PS76hBMqSpFx8Bwf+ac5Iznmp1qvxDFyoVEst49S/wANqKMGupne8O7k8C+cUAJxniOvuxmvMNjaVZ+G5bxCnUjaHzFWa4jVhAraH/mH98/u57B2keoVeSb8T+RmScINU1tz+LG+W1VdkNMAOOeTgU6aKG4dPuH7aoZ3LGqHKKv8/wCMmnLNB2+RVKumlW7l9KysStmWnWzRRnk7qD6s+d+GajqzyU5T6I4qu0S034n47yQDlGFQDuwoYj7WNVsBHLQT63Z5S2ZQkVdJRj3Gt/8AmS41JEa/FvgPtrO4jLSMPmyOnu2Oktp5mBzP+zWUpa3JFMRIW8m3hs5F0WQqjY7SwaLX3cP2V9Fw6TdGz5GTj4WqZlzPoWr5RCgM36b/AJtB7X8hqKtsanCvUl2Gvcb6PtfZL8K7h5UU8V60+5e10VwoAoAoAoAoAoAoBe30uuCFFHpSSBR9hPxxU1CN230RxOVjHOlHZ63O0pc5/ZKka4PLCBvixqnOpZmnh8IqkMzFi2tHgMyPIzhrWbgDMTghck47PNDa0puMtUiLEUpUtL6MSVPdUxUNSu7gfJ+0PdKc+vjl/wBayKa/8hPt+xeTtRTKS3u1cZBq84tF6niIyVy/3OI8ut/7j/6b4qnjv+PP+c0dVXdI4bxNm7uc/wAZq7wvoQ7HlDyvuVjRA9rD1M361YuduC+P1Y+7jhUtoy3a7+8+av8ApWLj7yrNfBHENI2GxvNUtzJ/2BWdu7Hqd2Z3vBBjadgD6RnhP/5/0Br6HhjvB9yrjXeJ9AVqGWFAZv03/NoPa/kNRVtjU4V6kuw17jfR9r7JfhXcPKinivWn3L2uiuFAFAFAFAFAFAFAJO+78V7s6Ls6xnP+Dhb4BqtUNKU38iGprOJkW8N801zctGyqWnccRycBXKaAczgCsyaWa7N+g5OilB2Lno12CLhtoRhwXe0MZL6uTJxBWBPoqCDkDnle6pKTuiji4KMkt38TG3hZSwIIKnDA8wRoR+FSlQcNlbQ63ZE9tnz4nEqerIZvzmqFSk44qNRc1ZluDzUHHoKtvfMvj/sfpV5orKTQw7s7eCXds5JAEihvUfNP2ZqtiaWejOK6FinXbkrjBvo4iv5wTjjKuOX1kUHn/UGqvgfFh4/DQt+09nNxbsVfETyk/BatfImzN7T+w87myg2w745GH3lVv1rGx6tV7r7XOqWtxjg2h2sdBy/WqMqfQkcRWslN1vFaoNVgUSN4cKs4z72X7a+g4bDLR+Zl42Xjy9DeKvlIKAzfpv8Am0HtfyGoq2xqcK9SXYa9xvo+19kvwruHlRTxXrT7l7XRXCgCgCgCgCgCgCgM+22Wk27FGuvVWTuO7idzGvxqVNqnY4e5l3RvJKI72PijjuUZW45QPNyxEgPdqD76wuJxjnpuSbjrdL8jVwUnlcVuN24O30t77gluo5fKMLxqpVS/JB3E50B8amw2dOOWDitrN/mSYvLKl4pK620sLXTduS1rcNfQqTBM2ZQB/wAtzzz3K51z+8SO0VpGSZ7sVcNxKR4r3jtBHdjNcT2JqUXfQjX2zmRmAGRnT1Hkf9+NexldXOJ03F2IbRkcwa6OC921evdQxzPq8XmMfA+jn35+9UFKmqcnGOz1J6knUipPloUIYjtqcgHfo52xwu8DseGXHCT++uSB7wSPcKz8fRzRU1y+zL2BqWnlfMezd8yThV5k+GpJ8BzrMyM2HZK4w9DmwG/b7SmXD3RxCDzEI9E/4sL7lB7a36UMkFHofO1Z55uXU06pCMKAzfpv+bQe1/IairbGpwr1Jdhr3G+j7X2S/Cu4eVFPFetPuXtdFcKAKAKAKAKAKAKAW4NmH/is1wR5vksSA+PWzFh+Cmur+E5fmMd6ZY3t9q9bKhFvMihWUeaeH0gcc2DEnB7wainG60LNCooTvLbmUJeGRdJUK92dar+JPY1ZTozja6sbt0e7Q8t2cvX4lALRMWGRIF0yc89ND3kGrMG2tTIrRjGbUdhD3z6DwzGXZsgjJ16mQnA/sfUj1H7RXREZztXYe0bQcN3ay4XlIF4lxnUFkypHvyK4yK90TKs7alSu14z6SkfYaZWSe2g90dodsQrkFSVYcLLjGQffzHMGuJQkzpVqdmrbn4e8jiAAXiB1VgBhh3nubvHYa6s5HKqQgtidsyxvL3AtLSR9chwp4Qew8Rwo95r1QOZYi+yNm3P6PLgop2rIkmMHqUAw2NQJXHpD+kaHtJGlRww1OMsyWoniqs45W9DTlXGgqcrntAFAZv03/NoPa/kNRVtjU4V6kuw17jfR9r7JfhXcPKinivWn3L2uiuFALu/e8y7OtGmwGckLGpPpMcnXwABY+AoBRvLjbMFmLt7mOTrApki6lQYFdgOJCOZUHUNnGp1xQGoUAUAUBB2ftWOd5kjbiMD9XJ3BuFXI8cBhnxyOygJtAJ+07K4ur97a5gSXZrQZ85VP7TIxg54g/PlyGDnNALlx0H2hcmO4njQnPAOBseAZlzj15oeptD/u1sGKxt0t4AeBcnLHLMScsxPeTQ8M73o3rurfbcdutw3k7PDxRlY8DrCFZc8HFjUNzzrQHTpW3vuba7ggtpzCCgaTCxt6b8Knz1OMBW+2gNEu9h20wHXQQy+MkaMT9ooCB8h9nfyNr/4Ef/bQE2y3etIdYraCM96RIvwFAWQFAe0AUAUByuLhUGXYKOWScUBnfTawNrARqDL+Q1FW2NThXqS7DZuN9H2vsl+Fdw8qKeK9afcva6K4UBkfTnLxTWEP1SzMfvRoPwLfbQGq3dsskbRsoZWUqV5ZBGMeHroDIts7cv7a0j2hLcTJP5QUktHRViCjiPCoK5Iwo8/JznnpQF50g7Vu1vdnw21w0K3JwQFQ4PEo4tRk6N6JONKANyNpXLXW0NnT3MkhiyY5jw8ag6E+jjOGQ6ggHPZpQC50aQ3C2N7c28kzyxO/BBkFJX6tCHcY4mbXlxDOBQFqm17qzvdmhrqedb1f20c6KvAxKrlVCKY8FuX9J550Ato9q3HygNsZmMAgLrH5oAJVe4AnXPPPOgFiO/v7ltrZvpUSzDsvAFUkxmXgXKgYXCHixqfN10wQNA6N9rSXezoZZjxSHiVm087gcoCcaZIAz40BjO+rF7u9vlORDdpGPWisPjCPtoDv0mHym6vrhT5sBhiXx4kOfsYNQ8NM6QN65LTZsUsBxNPwLG2AeHiQuWwdM4BxnTJHOh6Q91dsXNvtN9nXU7XCvEJI5HChg3CGZfNGq+nz5cI76ApLC42le3m0LWO8dFiY4fCggKziONQvCFLHGX54TxoeHT/i1/Pc3ES3bR/8OtgzcKqRNKiKX48jVS3GOzQaYoellsjeG+l2I91HxS3LSNyXiKL1vCSiDnwryXXl20B7srak9rtiKza5luYZ4A/7YLxo2HbsVceh6OPreFAV63d9d7Q2jbi9kiigVivAEBGDlFGAMeLekQMZGaAu+j25faezY2uXLOjshfTLAEEZ7zjh18PEggQumeIJZ26jksmPsQ1FW2NThXqS7DfuN9H2vsl+Fdw8qKeK9afcva6K4UBkvTrDwvYz/VRmU/akg/BG+ygNUkuVEZkz5oXiz4Yz8KAwHeq4e+2dJtGcku1wIoUyeGKMIxIA5cROMt28NAOu/P0nsX+780dDw57qj/4j2j3dWc/ZDQ9IHRrtfyPZN/cAcRjmJUHkWMcaqD4ZIoCnNuxutjXMrtJPeSdbIzHs6yPq1UclVVPId5oeDev/AMzn/wCm/KKHpS7C57yf2y//ALFANfRJKE2RGx5KZSfdI5oDP7bZ5k3duZ2HnSXXXH76o34l6A/FnYs+wL24fVpLlGz3hHRT+LPQFhv3MX2Tsdjy8wH1iID/AENAXW0P/mi3x/B1/wDCmoDt0Z/Sm1/aj/1JqAqd2vnm3s8+CX/zS0B+92t4msN3RNGAZOsdEzyDM51I7cAE48KAj7H2X5PtvZ4ZmeWW362Z2JJeR0m4jr2AAKB2BRQFpu19LbZ/sNAWPQX9GD2r/BaA5dN/zaD2v5DUVbY1OFepLsNe430fa+yX4V3Dyop4r1p9y9rorhQC9v5u95fZyQDHHo0ZPY66r7jqp8CaAqOj7a3lmz2tpMpcQIYJkb0l0KKxHiO3vBoDMbi1uhsl7A2dyZYbgu7CJivCRwDBA84lj9XOmvKgGzpDvCL3Y8qRu5A4hGBh286IlQDjzsZ0PbQFr0c2Ekl7f38kMkKztwxLKhRioOpKnUck/HnQC7uvsKd9k7TtTFIs3W8SqyMvHwhCOEsAGyYyNPDvoCBC00p2M3ktyq2bLHKzQuBnjQ6DHFwhUyWIxrjnQ8GpFf5SmTqper6rq+s6qTg4urDenw8ONMZzz0oelXu1ayu+3V6mZTcJIYeKJ1D5MwHCWABJ4108aAl7BuHt925+NHjdVlTDoynMjkKcMAceeKAsdlbN492xHGOItbMwCjJLHMmABzPFpigPxZ7AcbuGARt1rQNJwEHi4mYzcODrxa4xQFDJsia93fhSOKQXFpIT1bIyswBceaGAJ8xwRjmRjnQFzulay3m1n2g8MsMUcKxoJkKMzlQrYB1wPP18R44AOjVHG0tps0UqLK/FGzxOoYCSTOCwAPpKfUaAqtrxy2O0dpHyeaSO8gfq2jQlQxTJ4m5KAePOT3d9AQbTZElzuyFhUu6TM/CoJLAOwbAGpOCTjwoeE7Z9zLPtfZ90bW4jiEIhLPE4HEqSBidPNXicKC2M4ND0nbrROdrbUJilVZlYRu0Uiq3CeHRiuNeY11FAWfQpC8dg0csckbrK2VkRkOqrgjiAyOYyO40BH6b/AJtB7X8hqKtsanCvUl2Gbci6QWFsC6giJdCw7q7g/Cipik/bS7l35ZH/ABE+8P1rq5XyvoHlkf8AET7w/WlxlfQPLI/4ifeH60uMr6Czt7d6KWZbu1uFtrtRjrAVKyD9yVMjiXlrkHQdwwuMr6DJHdpgZkTONcMMZ7ca0uMr6CnvTu8bu8tblLqKMWxBCFeLiPGGbXjGMgAcqXGV9Bu8sj/iJ94frS4yvoHlkf8AET7w/WlxlfQPLI/4ifeH60uMr6B5ZH/ET7w/WlxlfQPLI/4ifeH60uMr6FTvLs+G9jWGWVRFxq0ihgC4XzguQdAW4SfAY7aXGV9Cyt5YY1VEaNVUYVQVAAHIADspcZX0Onlkf8RPvD9aXGV9A8sj/iJ94frS4yvoHlkf8RPvD9aXGV9A8sj/AIifeH60uMr6CNt3Z96Z7o281tJFdRiMGaZgbccPC3AoBUg5LdmuM8qXGV9Bj3U2fDY2sVusqtwDVuIDiYksxxnTJJ0pcZX0LbyyP+In3h+tLjK+geWR/wARPvD9aXGV9A8sj/iJ94frS4yvoZ101TK1tDwsG/a9hB+oe6oar0NThSaqPsZDJzNV3ubcdj814dBQBQBQBQBQBQBQBQBQBQBQBQBQBQBQBQBQBQBQBQBQHW35muonE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8926" name="Picture 14" descr="https://encrypted-tbn1.gstatic.com/images?q=tbn:ANd9GcRlSFeaNWALxRZG4fJT05PbHfLbDAVq7jOkd54O_waAoC2PSmrzs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786058"/>
            <a:ext cx="2857520" cy="3458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COCKSPUR                       ZACAPA</a:t>
            </a:r>
            <a:endParaRPr lang="cs-CZ" dirty="0"/>
          </a:p>
        </p:txBody>
      </p:sp>
      <p:sp>
        <p:nvSpPr>
          <p:cNvPr id="39938" name="AutoShape 2" descr="data:image/jpeg;base64,/9j/4AAQSkZJRgABAQAAAQABAAD/2wCEAAkGBxQPEBQUEBQVFBQVFxUVFxUUFBgUFBUVFBcXFxQVFBQYHCggGBwlHBQVITEhJSkrLy4uFx8zODMsNygtLisBCgoKDg0OGxAQGi4kHiUwNCw0Ly8sNywwNCwsLTAsLCwwLDc0LSwsLCwsLCwsLCwsLCwsLCwsLzAsLCwsLCwsLP/AABEIAOcA2wMBIgACEQEDEQH/xAAcAAEAAgMBAQEAAAAAAAAAAAAABgcBBAUDAgj/xABGEAACAQMCBAQDBAUKBQMFAAABAgMABBESIQUGEzEiQVFhBzJxFCNCgTNSYnKRFSRDU6GisbLB4TQ1c4KSCBaDF2OTs9H/xAAaAQEAAwEBAQAAAAAAAAAAAAAAAQMEAgUG/8QAMBEAAgIBAwIDBwQCAwAAAAAAAAECAxEEEiExQRNR8AVhcYGRocEiMrHhFNEjM1L/2gAMAwEAAhEDEQA/ALtpSlckilKwzYBJ7Df+FAZpXnBMsiK6MGRgGVlOVZWGQQfMEGvSgFKV8uCQcHBxscZwfXHnQGjxniqWio8nytIkZb9TXsHP7IOM+gOfKuhiqx54t7oEW81w84uYrgLGIYliCIg6sjOAHiYa1C7uCzAbZrrchxrdM11JMJ2U6YkCsiwIRg6ldmfq5DqS7EjSQMA5ZggnFKUoSanEuIx2yB5SwUkLlUd9z2BCKSM9vrUVj5vjmv4TbO00BE8EnTRz05EVJTJImMgfKgJGxLVMpcaTqwVwdQIyCuNwR5jFVhc8q3N1D15YhN1C5e3nJ6i27nMMUCnZHi8LeIgucglQBkiCxOF8XiugxgYuqnSW0sF1eYViAGI88Zx51vVqcJKGCLpp0k0Jpj0dPpjSPBowNOO2MDGK26EisA5/Lv7VmoX8R7GDprK0IkuWZIY9LmCRsknBuFwY1Qa31ZwMEEEHBAkXC+LLcS3EYGOi6rnOdQZAwbHkM6gPUAHzrpVVfKlpcPczJBNHE4bp3MjJN1wLdIkgCRl0jZWjcEOyDJ1HTjarPtoiiKrO0hAALvpDMfVgiqufoAKMHrSlCaAUr4lkCKWYgKBkk9gAO9edhdrPFHKmdEiq65GDpcArkeWxFAe9KUoBSlYoDNKUoBXG5h479lGFgmmYjICBUj32GqeVljH0yT7V2aCgKj4NxG48VrA7QpJLkkzQH7JEQouTCUdmlxN1MaDpj1DXgZUWzDEEVVXOFAUZJY4AwMsTkn3PeovwfkqBbdEuokd1aRkO+qLqSM5EbghlJLEkg9zjsoqS2duIo1jUsVQBRqYu2B2y7EltvMkmjIPaleF7dLCheQ4Vf4+wA8yTtUD5h506TFWZ1b+pgKhk9OtMwOlv2VBx51XOxQ6l1NM7ZbYLLJtNwtHuEnfJeNCiA/KupgzHHmcqn00ivCaW0hmaVmhSUjQzBgHYA5AcDdsY2z23x3NV3Y89EsAPtSsxCqBIlxkscAaZFXck+tdmbisMl60SSqJ/DFKowrMrnStxH6MrbHBP4TsDvwrty/SWW6WylpWLGSVf+4YD8hd/3IpG/t04r4bj48oLj84wo/vMKpZeKztKgnmlYB1Dq0r4IDDUCM/Wu5z9cqCYGw8gleVid+kGyFQe7DSxHYALtmqv8h4ybn7KcbIwznPu6YLJHMWSAsLknYDqRAn6DXXjac5WzSNHLJHC47JJNHrY7/IgOWGx3FVNdXC8Ht9ZXVezjTFHjxRq42GBvqYEZ8wCF7sa63AeUW4bD9qvAJL2WOe4cNuIxEgKQ/xILY28IUbDeyM5bdzMV1MI2+HW89slg3vNix4OlVU/K08yQah6qjeIj3xXrZ80K41FMr5vC6XCD3bpnIH5VSsINzOvVk8UrqGlkOcajgs30z7D6V3bzlqSFtVm8plQjKFenOAezppJ1L2zjsN9xvVKvm+T0bPZlNeISsxJ+7guOxv0nBMZJAOMlSufPIDYyN+9a813bdYa3h6seQuorrTVjUFJ7E4GcegqveE8Vn/l23tYWEgit5FuJJMuxQadTA5yGaVR+TjavbnXiLWwfokDNy4wyI4I6YaUEODsGK4+prRKxxipM8uqh22+HFlgfydE063AA6oQx61PzRk5CvjZgDuM9stj5jndqj7Tm9kPihjz6ws9u390lf7tTTlznISZwzOFGXjkA66KO7o67SqPPYEVzHURZff7OvpW6S49xPKVzuJcU6KRui9VXZVGkgHxjKkZ2Oe3l3r4i4zDJ4HJjYjGiUGNjnbYnY/kau3LODDgrbi8ojmlisGmELubZAXQWrTupCi0SSQZmjbONOIyVXUQw1GZ8lcTlkhhj+yTxQJEipLN0o2KooCZiWVm3AG+30rpcR5bgltuhGiQgaGiMaBelJEQ0LqBj5WUbeYyOxrpWcXTjRP1VVdu3hAG38K7IPalKVBIpSlAKUrxmukT53Rf3mA/xqAe1c/ifFlg8IBeQgsEBAwo7u7HZF9zWx9sQxtIrKyqCxKkEYUEncfSqd514q7N0s/OFmm/adxqjjP7KIUwPUn0FVW2bFwatJpXqLNiJfPz6qtjrW49ljmlH5yKMH6iu1wrmhJQC+jSTpEsbaotR7K+fFGfZqqy25dV0iBnVJ5k6kcbL4Cu2kGTVkE5U50kDUM1zuG3z2cxOk7EpLEfxqDh42Hr3x6HesyvmnlnqP2bRZGSplmS8/S/JbHPXETCuR/QxtMM9uqzLFCSPPDOT+VVby/ZLcTnqklEV5ZN8M+CBp1eWp3XJ74JqW8Rn+0M9oTqL2/3Dk/OgZJYNXvnQuf/ALg9KiPL98LefMoIR1aKTbxKrY8Wn1VlU4/ZIqLXmWWdezU1prFD9/8AXH5OtwLilrLG14tu0HQMnTcKwhkKgjV4iQSudQIOcrg+VbPw54OxsLviUo+9uXV4we6wQOCuNs7lT9Qimuj14LbhsVuek1vF1GULIrCcsXaNEUeIeJ/ESBjBzXvwbmSMWgDZSCXVbaCdQglOlYwrYH3Z6qbY2/KrouCbiu55dkL5w8SecLjkgvMMPTvLhR2E0hH0Ziy/2MK1p0kI6z6sO7YkP4nGC2D6+IGunzen851f1kUL/n0wh/tQ135ohNZJGcKn2SOZD2WOSJCzsT5am6qsfV/asm3LZ9G9Uq6qpNfuwvsenAI7e5vbS/nQM41Qn9WO6ONMhX9rOV9DKf1dplzbGxkgKlRgTZ1/oyAgLB/YqGB+tVVypdAyNAx+7uAE77LJv0mz5bkqfZz6VZC3xuraAyfpUmNvKPPW0bJkj9oMrY/ax5VqrnurweDrtN4F+F0fK9e4gvFOVPEfs2Q3f7PIfHg7joyfLKPTsT71qcD5kaDQk2polPhI2lg94m9B+odj7V9W11e8OjVZYiEGGQTIXSNvVGB8Bz3XOPUVo8M4TLeOTuEJzJMwwignLHPYt3wo3JrN34PcjDNclqJKUOz9dywvh3wmO3vuIMzhpn6J+kAUgFT6FlP5Bc1EuebrW0I8yJZz9Z5WA/uxL/Gtnl3jHX4rfTQ/obezaDOe8kjoIlz5nEePqrVx+b3/AJ3IvlEscQ/+ONQ397VV97/QkeT7IgpahvyT/wBfk7fLEEf2RdYt3Dyu0olaMFEAVF7nUnyuwI33FRuym6V2jW5J0zDpk92XXhAR+0pAI9zXUuuWEjbS13ErgAsro6lSRuAV1ZwcjO3atKbjFlwvLrL9quR+jCABUY7AgZJ1ftNjHkCaqUJPCwb3qtPVvnv3buxMOH8YxPd2RP3UUscyt/VxAyPIAfL9ArD99qidtx+4MpERyJZCRA46keZG2UK+cbtjbFLBJbfh80twpS4vJNLKRhkTZmUg7jCLGuDuOoc16cqRaWkuG7QL4feWQFUx64GtvqorqxtySM+grhXpp3TWU/P15k2g4wLcSFJigg0CXSrSQF2ZVOmIksi+NdwScHOKkHDuaEdQ0mnR260R6kOf2seKM+zCqu4/L0beKD8cn84l/PIiT6bu30KV5cEuRYQS38mRo+7jUMVEjfj1AEawNSqAcjL7jauo2yUsIzvQx/xvHm8P1j15F5xSBwGUhlPYg5B+hFfdVHy1x6SO1Nzc9S2Z5EAVACuJA7qWiONY0qpwMEA5A8qnnC+ZkkVTKVCtsJozqhY+hPeNv2WrTG1N4fU811SUd+OPMkFYoDntSrSsivNvMQgVxqKIhCuyfpHkYZEMRPY43LeQ/trSbmiVielHFGO+0SyuB6tJKGJ+u1e3OtyWeFT/AFZmPu80jlj/AARR+VesM9zDb2EfDtIkuZSHZiVUnVKDrZd8KsY9fPYk1gcpWTwj3a66tNpldOO5s6A4vcNPw6FHBa7gdZSVXxRmOSbAAA07Fdx6Vwub4iLkP5SxxOP+1BG4+oaNh/CpHb2dwvFIbq6iVTao6ModFXVKgjRo3OF0lQcdj+yNwNrmqCGYHWGiQvnUV8VtPJj5hneOTbzwSNt8A9TjmKXdGXR6pVah2NYi/wAnG4RDFdrbSuAzWiyRSDGWVHjdIpQBvjdN/Ix+4rlc4ri6JPzNHC7+ztGurPudj+dfQ4BeQvqgV2x2ltmLbH9zxL9GAr0i4R0ibjiTaEXxskjgyynvhxklVJ7ltz2AOape6SUcHqQjRRbK9TWGuh0rKPVxPhlu4OXs5I5PVQLZJFP1DJH+YrHMvD4uv07tvs1ye0hXMNyB+MdvF66ckea+Z2PhTDJxHiFxxSUERBWgt8jGos2ZHA9u3/dj8NWhxPhsV1GY7iJJYz3WRQy58jg9j71t8FOKTPAjqrK7HZB4bKS/9uBPFLdW6J+svUdsfusij+LCvKC8j4hcQWHD1Z4ImM00p3XK4bXIw2wWRO22FAGasF/hBwktn7OwH6onl0/5sj+NSvgvBLexj6dpCkKdyEXBYgYyzd2PuSTUQojHks1GvuvWJvgp6TjdzdNmDgzzEBVWSW3IBVRhcGUMMYHt3rfgTj7YEdjDAoBAzLCoAYgkBUIPcA9quKldquC7GZ2Taw2VOODcxN/S2ie3Wm2/8c1t8H5U4qPtH2uS1PVibQYnk1i4TUYHbWmCMs2fPfzxVm0rrZHyOcsqyx5F4vbQ5i4hC8x3aN0dIh7LKmGPn3X07VpXPIvGr4hLu8ghi7MYmkkfHooYD/MKuClNsfIZZXl1yweD2sK8Nge50PqaMBS0j4OZ5GLDJAwFUDb+JqF3fELVWLXlneWbasl2WUKWzknLiQHf3FXvWDvXMqoy6llV9lX7HgpvhHDuG8a4tKZQJ1lgLIokIKNHIDJnQwIJEy49lNWFwPkXh9iwe2tY1cbh2zI6n1V5CSp+mK6UfAbZJxOlvEkwyOokao+GGCCygahj1ro12lhYKnyVF8RLVh4vKOecN7dfTJEx9iFIz7VqcCmgNrGkkqRhZXkmVjh27aDGPx+FQAB559asbm7hjSRmSGMSuF0yQnH38XfQMkDUDuNx9RtVSyrw5mP85e2YHDRToNaHzXxsjD8x+ZrFZVJSyj2NPqabNOqLm1h9Ua9zI99dEqPHM4Cr5AHCov0VQBn0Fe/G41vb+3sIRrt7UK0gH9IQfCp93dsn2k/Zrxm5ltbTKcOD3d1ICitjONQwQipkDI74LNjI2rb4JZvwy0kmmYG7uWIBBB0uR4yCNj01cjI21SbbCkIuCcpE6u9aucKKf2r19kZ5s4h1Zemp1JCWGodnlY/eyfTICj2UeteUEN1ZIlwgKJIBvsyMrZ0rNH2ww3Gobg5FcqEhSCVDKCMqchSO+kkdsgGpLxbmSKaOYIkgeYKrBypjQBlbwY3bGkAbDAqjOctnsShKqMKq4Zj0fw9cks5Q5pXp6m8EQIWVMkrAzZKyITv0mwdj8pB/OfmqL5VGBdM36IQYfPbUZEKD+CufoDVo/DS+a44RZySZLGIKSe56ZKAn6hQfzrbp5OUeT5z2jRGm9xh0IRz1wNhuoJaAMCAN2t2YvHIvqFLMremQfI1weAcf+zAI6l4w3UUqQJIn28UZOxBwMqdjgHbzuLmHhBuUUxP0548mN9yN+6OBvpPtuPfcGp+PyRWzH+U7Ga3bzmgz0HJPzK6KyHP7qnfcCqp0yTzE1abX1eF4N6yjHM/Mou00rrOplZ3lCqToBCIqISFA1E58zW2t+9q3C7eQa3nkWCaFxqDW07uOnKhG4RJEbB7bDyqP2/NlojAcNtZrm4/BkNKwPqq6QAffQT9Kmvw75HuftX8o8V/4jBEMOc9INnLvufFgnAye5JOe3dVUt26RTq9VS6lTSuE88m/xX4YgkmxvJ7UH+jIFxEvsgc6lHtqxXNs/g4sjhuI3s10AciNV6KH64Yn/AMcH3q06VpwjzTxs7VIY1jiRUjQBVVRhVA7AAV7UpUgUpSgFYY4GTsB5nsKzWpxS3iliYXGOkPE2piqgIdWokEYA05/KgOJxzna2tX6YYSyaQxCugRASQpds53KtsoY7dqgfF/iEZVcdeZRjdrcLCsYzswLBnzj8TMB56R2qPXPCk4rcyNBcpbhRIkYL9UOjbRhWcLIQd31OxILkKuNzoGC84dhyrBNQQmPKlZGIUYBAEgbOPCX7bncVgst3S2qWGu3T745+RtprrX/Yvr0LU5H57FzMttMwYupaCb5TJp3MTrkjWFGrUGwwzsMGp9VR8j8j3iX8dzcqIIxrnVEKhldvAYpEAKqCGZsD9buCuKtytkN21bupmt2bns6ClKV2VilKUArncV4Da3ePtNvDMR2MkauR9GIyK6NKAi3FOU4ordxw63hil7hU0wLJuMrI6oSRjOx2zUD4xELyUJNrs7tVwIJhiEqPOLGQq5/EhZfXFXLWjxfhEN5H07mNZF7jOxVvJkceJGH6ykGq51qfUuovnTLdDqVtPZGz4fJGwCgw5ckgiS4lKYCt2YovbGcaSfOo1wG1hZLiS4VmWFFbSr6M6ic5IGeymptxjlma1QgKb6z3PTYZuofVkK7yfVcP6h6ivEbeKDhl7JBMJElVQoOBIulJsh8bHBYDI/gDtWSVTUlnoenVrkqLOWpt5/g58KXnHFW14fbNa2ROXndSqaT8zZJzIxAx8zE7DwjNXrwfh6WlvFBFkJEioue+FGMn3Pc/Wtbla36VhaR/qW8C/wDjGo/0rqVuUVFYR48pOTy3yKUpUkGFUDsAPoMVmlKAUpSgFKUoBSlcrmDj0NigaZlBbVoVmC50jLMWPyqo3J+gAJIBhvCywdWoV8VOYDZ2qxrgG5LxF3AKqgX7wDOxYg4APlqO+KifFeermWUaI2MRwEzO1opkZiEHg8eMAsdZ7DdU3ro/yvDNCvUW2mGrSZZW/mpkzgrA0oZ52GcZUYJHcHYYtTq3VxsfPwXr5llSW5N84K94Zwea5Q/Yo1KIRk5CqcEakjY7M2M5OcDzOa53FrSYXKWjpokZ0IIZWBBkCx4I/b2PY5FW9e8Yjs4Q0rHcYjiSIRFsdunCfEB23cgCoZyDwz7dxhJXA+7AnZR4ljSM/cIGO5YyFXLHdijHzrNorp3TbccLt5+vkehZdZKDfSP2+BfBrS4txaGzTXcyLGvYajux/VRRu7ewBNQD4kfEN7Wb7JYsizKFeaZ11rGCyfdop2L4cMc7AY8ztAJnbiJnmH2uSclBoRBqWNjs0txLsqnOdCaR2wAASPUsmoLLPNjHJbXCPiNZzJI80sVsokZI1llUTOqYBdoRuni1ADc4Gds4re4XzjBeXQgtQ8o0M7zaGWJAuAACwBYksO22x32Iqj1ubJJJAft2IgIwkUsBDNvqbTEdCgbfKx+nepZ8PucobAvHIGaKWWMLJmN50LeH78KcmMEjB3Iydt6iFu7s0JJIuelYFZqw5FKUoBSlKAVDOeeQk4hFL0GFvPIPEwGY5SMfpU9dgNY8XbOQMVM6VAOIvHY45xb6WGkIobbG7LECB+rrYJ653xjeu3WqeHRGXq6BryDq3+YDSGx21aTp1YzjbOK2s1IFKUoBSlKAUpSgFKVigM1SvMcwv+IyTOpZIS8cJPyqsTaTpB/GzqzavQr6CrqFUZwiNpIYWTBkZYw2/m2C+R2zk1Vdf4Uc9zmXka97En2WWU6ZUDARKy6gs7eFACe5BbJPoDUe4JxN7QMYlDTLpt4p5fvDGoGGEMR2XfVk+i9iSTUv+IDqtssKhupbPFdOuMl4mR0kdMd9JkyfQAmopcqWRGt2dJ0bWraVKggHGNyTsTnI8/OvOps8WGZdG+/2+v5PT02mjsfeS7Gvf8QZizMzSuTgsxy8r/q58lBO+Nh2HpVu/B3hggs5rl8F5nbJxj7uDKY+mvrY9iKpq2KKSVJZVKxRkqV+UR6hg7g65Rn6CrN5F56tbWye1vpOiUMpjcqzLLFKS/hKg+NS7DT3IAIz5bqUk8E6tuVSa6Z6eRVVxdvO/XkdSWYyvqHdp26rIAfJdBOfQLiu3bJAqqZevNKx6rr92bVGICqhilUiRggUEjb0O1RzldkllUSs4wFCpEuuaVyFRViU+HV4R4m2UDsastOXSIZVaKwgU4eSO5eS7nGvZWkfqIsROcZXbPntXOu1MY4g/X5+nzMVMYdZckf4lx8SRES2MRA3zHpWQeFh92FGUBbpsNyVGoZO1cPifDlcgo4cEF4pNmDBSAySDsxU4B9QfrUl4hw1FKrJELaSZwiTw5aAtHqDQGOQAwuck6TtkAgnfPBVmUKrZH3rjSceAtFIZEBHcBgK50sop/p6eviWTUJft+GH9mWJ8HONXErvboYljiVHeJjI2nWSCbckfdgad0JK+JSuPFVvVSnwPm/n9wC4GqAeA7M5STvjtlNRHuJB71ddbpxUXhGVdBSlK5JFKUoBSlKAVis0oBSlKAUpSgFKYpigFKUoBmqS4j0uGXcyOpMiuzRD8GDhrdzvt4SFz6o3pV21F+duWWvEWW3YJdRBlRm+V0b5on77HuGwdJ9ic0X1eJBxO6nFTTl0ImvErS5jQXUyFzqRSyBH0yJ03jJB8wx323xttUF4/wAvycKkjjeVpIZcrG4zGV0/0MhU+LK6e+xwdq6XCLtLSVUlhNxICRLGYcS28intnJ1evoRggnNSG54snE3dNBe0jiZpo2iJkLE4VoceIOuMgj3rw479PZhJ7O/4x5fk9Nx2y3Q5Xrgra/tCx1wka8AEMpCtpcMFJIG+V7r5HGaJfIrBNQOFTIOzAlY8qyntgs4P7ua3ON8NfhypNE0k1lJukx1LKhPdZdgVOc4PnXMN7b3I0tg47Bjp8u4OPL09vzr1YNTjlcr11LI2xbcoPbLun39fc9isUxVtIY4JGwOdhlT5HZh3reXi8lvHmJtShcqreLpatgYweyMBpaP5SDnAIzXGjhhjnTpOck/JnUu6nJ9j2rbkYqVI/rGQ+ysdeT9Mf2mpcVld17zuSVkJKaWfNfLk6sN3Jc2FxbSkdZRapbqCSc/aDp3O3hQqMgfKtcQMxigmff7zXIy/KGuS6qCfLCx5/M16S3BguY5UO7K6LkZAdlMatj2WVjj9mu1YS26SOsajoi+iYqRhfs4SVZjjtpCM2foal/8AHHfFcPn59GjzZ17LWv8Az6RKvgjw5JJbp5YVLwvGY5tg4ZkZXUYOoKU0bdjv6VcdVj8JOBzW091LlWtpGkgU6syq1pPIidQEeLKs3iHpv61Z1bXPf+rzMmMClKVAFKUoBSlKAUzSsUBmlKUBGObrGSWa2KR60VZw/wB31lBbpaMx9RM9mwc7b+tdHoE2LpEksRMUqqsemKUMQwzFqYqjFjqUk4GRmutSgIlyvYzRXG8QWIxMHcxdCTqak0ggTuJSQGJbAxgYJ1EVtcT4BHLewuYVaNluOscbFz0unrGdzs+PTepHSmQa89mrvE7ZzEWZcHAyyMh1D8Qwx2O2cHuBjg8Xsg19rlt3ni+zqq6VDBZBI5OxYYOkjepNSgOVyxBLHaotxqD6pSFdtbpE0rmCN3ydTLGUUnJ3U7nuerSlAUh8TLcRX76i0TSMJFmjJWRYjGAz6xghRIpB/LPeuFdX0rSwmbTCbiNJhJGSoZWRNO4IKFjpGknAL/Mext74mcO6loJQMtA4bAGWZJPu3RdvVkbA79MCqdu7lJI40Y+KBVhO4JEMURCuQR+IlVKkdwBg7V590MT6cf7/ALN9E3jKeH0JbHxYBZnMc0QYqD9pldrcy6GKw5bZEcBlydgXjPfAqOcb4dHcEN0LUM4QR9ORSni+UO4jU75UeZzqG2BXV/8AZE/DbRpJlXpyaOrEkrdJQGDgzqFQGM5ZGJ1EeHcAGo3xWUoj4I3RtaqrKoy7BYnlOVbC5cSEbjbwlqojp/CnhdfXvOVJNuT6fU5jcPSCdU6IiZSzsTIzuqqunSwIwoJfOe+1ecxBji1ZAkl1EeZDa2C49xpFfUfA7g2M180XTtyY9TlFi1xl1jVIURQGJ1AlwAvfcmvq5uArrqH6OPWQP1mKoNP97+IrbKLTWTTp5xcGvXP9IXLByVJ0lZkGfPcAZH9or0scP02jTWSxgEYzqkjmzA8Q33ZhI2D6kGtzgXAWvbqKNQWABknCHEnTWaLW0WxyyGYsF8wCNzgHe4jwKXl+7tGuyGh+0pIJUU6MLcK7KR+FhGhfH7eBnSTXUYNxXl6yc3XRUpRkucf2voWZ8PL2O0J4eDI41ySROY31qHOt4rrIzE4YtgtgMCPPap9QNnscg9vQ+mKVdFNJJvJ5Zx+VrV4YpFkDA/abpl1sXYxtM5jbUSSQVK9zUdk4ZdG7L6G1fbFcNpH/AAoZcj7V1MhNILGPR6pgjx1OqV0CMc12Mss8BVC8SpMGGgTJ1GMXT1QmRdwFbD74yw2zmtmwiuo+GxIoH2oRop60mcHYMzsurLBcnGWGdskb13qUBG+TLKaD7Us6FQZ9aM0xmZw0UYdixUfjVj5bscAADMkpSgFYrNYoDNKUoBSlKAUpSgFKUoBSlfE0yxqWchVUEknsAPOgOTznKqcOu2bBAgk+YhRkqQviOAPFjfNVryhy817enPU+z2kqMzyBQ0rgRzJCV8iGKkkbEIMfNtOviLchbMRkjM0scY3IyEJlfBDKR4Ym3ByPfsdL4W30Js1jjdWmdpriRV3KB5WC6zjY40qM7nSfSqZJSsWey9fwdxk4xeO5MriFZEZHAZXUqynsVYYYH6g1TnO/LM1ky9Fn6DkaZIyOoZYT1IY3RgfGSDhl+YgjAzg2/JeIunxAlmKKAclmBwwA88EHPpg57VzZmi4jFNbupAIxvpJB2IYYJGpTg4/d9a7nWpoiM3HjzNGOyg4xwhYW8MUsSIdB3jaPTspbPysm2e4+tVVxrkx7WwSa4ULOt6ySbbNCEAjwxG6l4VcY/rD55FbfC7ie1uFtHlEUD3ULTDKjpvDKNQyuyI5jXAwMqybIPmuPjnC472CS3m+VwM4I1Kc5R1yDghlyMjuKiL3x9/QsjJ1yT7cP19yufgvwRw8t42lo5UZYWGMj7+RZkPn/AEEZ7YIYehq03jDDDAH2IBrmcrcGFhZw2y6T0lC6kXQHIzlyvkzdz33Jrq12lhYRXOTlJyZ528CxIqRqFRAFVRsFUDAUDyAFelKVJyKUpQClKUApSlAKxWaUApSlAKUpQClKUApSlAKrj4h84ogmtBnVgBvY5PhyDnfVCw9iwPtY9Ri95FsJpHeaLW7nWxaVxvnORhhgdv4CuZJvhAq1OJma3jW5kdvC6YUg5jkKNKmCMLIWOdfcdPA710+A81xW0ciQokJljUqsWxEqNIRIxOS+Q0anLZ8P1qaN8OrEgAdUYzjE34WOce4z599u9eU3w24ewGC6kaDqEuc6M4yrZXfscDy9qoVMueSdzINFzK2vqFmIQSKoRsFUy0k8vb5m1KPoGJ7V37H4gaGOUyyuA+WwCMNhV2J/FG5/ecb4UHuW3w4sEQKdbYG5MuMg+oUAfmAM5NZb4b2O5BkUYA09XKg4ClvECQSo09+x9cGojVOL4Y3NkDvZLeRR1gs4MomlkWVlMpaKc5Ca2aFesY8RjY77HsezyrzN0nhsoCXjySz4Am0jCqhKgjCgFdvJQAQq6279z8MrF1AjaWNgwbWsuo7nOCp8ON9tttq8V+F1mpJWadfDo2dPDtp2OjPYYwfLI8zUwqlBefclyyTi2uEceBgwGOzavoSc+3fzr2rl8v8ABo7GERRszAEks5BYn3wANhjy8q6eoZxkZ9M1oWccnJmlYFZqQKUpQClKUApSlAKUpQClKUApSuFzdzTFwuJZbhZDGTpLIM6TtjO/nn+w1AO7Sqz/APrdw70n/wDx/wC9d7k3n+34vNJHbK+I0DszjTuWwFC/65pkEupUO5n+I1tw24EFwkwc4KlVBVgfMHPrtUojutUIk0NumvRjx9s6cetMoGzXK4hwCKeQyOXDFdGVbAAww2BGAfGd+/5EgxK3+L9i84hAlEhfRhlVQGzggsTjvXc5x52t+EiM3KyFZPlZFDDI8u/pvTIwbh5biJJLSbhRjKY8JjIJ8O/6FO+fOg5ah0BcucAqGyNYDOr7NjbdAPoTW5wniQuYEmVWVXXUqsPER5bA+f8ArUHvPjJYQyNHIs6ujFWGgHDA4I2NMjBK5eWIWJYtJqbTkhgPk6eMDGF/RLnGM5OfLHsOAx6ZVJZhMro2QgwJGZmIwoycucZzjy88wgfGuwYhY1mZ2ICgrpBJOACd8d6stTkA+tMg411yxBIzsdY6nzBX0jbRgLj5MGND4cZKjOcDHyeWYtQbXJqEhlB+7HjYyk6sINQzO+xz5e+e5Vf8X+LdlaTvBOk6yRnDDRn3G+fQimQSe75ahlkkkbXmX5wGwrAokbjTj8SRqpPcgDfYV5typAxJYyNqChsyHJCrEo3G42hXJGCcnOdsRSD418NZgCZlz5mM4H1wasC0vUmiWWJhIjrqUrvqGPKmQe0aaVAyTgAZOATjzOAB/ACvqoVwr4l2t1di0jjm62oqVKDC6ThiTnsPatznDnq34SyC6WXDjwsigqSO479//wC0yhglNK0eDcTF3bpMisquNShxhiPI4HrUKvPjBYwytDIs6yK2llKDZvQnOKZBYdKifNHP9twxYWuVkAmUOukBu47EZ/2rY5O5zg4sHa2WTRGcFnUAatjpG/fBzTIwSSlKVIFYrNYoDNKUoBVa/H//AJR/80f+tWVUb545THF4BBJK0SBtR0KGLEY07ntjf+NQwUFypZ8Re1Q2vDoLiLLASvCrsTqOoFi47HbtV5/Dng0cVpFOYVhuZItM2ldGSGJwVG2x7Vvck8rjhNt9nSVpUDFl1KFKliS247/7VIKjHOScn59+Pv8AzW2/6af56vy2/RL+4v8AlFQjnL4Zx8VuluJriRCoARURcKBvuT33qaRW7LCE15cJp6mkd8YDae3vigPy3wTlRuK3V9HEcSoZJIwezESHKn6g1q8x8yXE1rHZXobqWsh0lvmClcFHz3IIGD5g/wAb95S+GycMu3uY7iR2k1a1ZFCnUSTgjcbmnPPwxt+LTLK7tC4XBMaLqffuxPf+H+NECRcm/wDL7T/ox/5RX5tuI5X43ci3WJ5OrNhZ9PTxk5zq2zX6b4Lw42ttHD1C/TXQHKhTgfL4Rttt/Cq34j8EILiV5ZLubXIxdsIgGWOTgUBzuSOHKZJ/5YitEQRoYzEEA1avEQyEnV2/KrnXsMdsD/aqjj+BMEbB0upSykMNSrpyDkZxvjarbQYAHoAP4VEVgM+q/MnOpkHMs3QiWaTqjTE4BVzoHhIJGfpX6bqvJ/haj8Q+3m6kE+vqD7tNAIGBt9KlkFM8w3lzxC4Syktba1mWTGFQQtqx8rPnGN/8K/RvJHBW4fYQW7tqaNcMR2yTkge29cLnj4aw8WnSZ5XhdFAzEq6mIOQWY+m2PSpZwaya3hSOSVpigx1HUKxA7ZA2z70RJ+fuS7lLfmiQzMIx1JxlzgZbOBk12P8A1FcRil+yJHIjsvUJCMGwDjGcVOucvhVacTlMxLwytjU8eCG92U7Z965PBPghZ28geWSWfSQQjAKuR6470BOOSlI4daAjBEMf+Ar89cS4Gb/ivFIkGZFE0qeuqNlYgfVdQ/Ov06qAABdgBgYGwA7YFQjgXw5W04g18ty7ySatatGgRg+NQGNx2o89gUXapPxSKaa4y0dhaFBnONWCqd/PJz/2irP/APTf/wAFdf8AXX/9YqYS8hw/Y7m2iYwrdSPJIyqC2H/CM+m29fXIXJC8GSRIpnlSQ6iHVQQwAGQR7DtRZBLKUpXRApSlAKUpQClKUApSviXOk6cavLV2z74oDUN+WLiJdQQ6WY7DUBllXONWPMkgZ2yTkDU/lnMiomlgzKhfBAV2QuE058R0jJAI05Ga85+GzMrqOkodizaGkX5vmIU6lBPuCO5xmvm45dXpRpCFTSwySWcqpOpijtvrLAHVtvk98EccmhKtdTuxg48RB+gx/ZmvG+vFhTU2TkhVVRlnY/KiDzJ/3OACa478KujqYXOJMuV2JQKciNdHYaVOSTqLN3OABXi/AJyWYT+LKqjFmZ0jOOsQx7St4hqA2GkAKBgsvyIVcM8yRILQuUBlChjuVXJC+i6j8xHrtn0pdXKxDLnAJCgYJLMeyqo3J9hXF/kq51Z6/hLgFQzr/N1U6UVtyrFsFn3Y7jUNq9rLgzrOZJX1hcCIEsSgIy/zeZYnffwgAYFTl+RDhDru+n8Harm8R4iVcQwjVMRqIAyI0PZm9zg4BxnB8hXH41145MrMWkkk+4iUkKEGkAOBgKoYhmc5JyFGxwena8JaK3lRJPv5FYmYjLGUrgSOfMg4wNgAoAAAqMt8E+HGKUm+vr6I+7BNBYgmRzgO2r7tdOfCXI3Iy2SB+SgADWtONmeRFiAMTFh1E8RwgJ1gHYRlgFDH5idhjxV98T4VJNb9GMpEmnGndw+BsjHYhPXG7e2+fi44TMz645FiYIsICDA0a1aRu2NZC4Xw4XJ75pyStj5b5O2q4G5J9zj/AEFavEr9YFBO7MdKIPmdj2A/xJ8gK5B4JOYpFMwLO6/MXdEiVtgocnx6RnJzljk5AAHy3L0ryF5Js5GgMC2uKIH5IjnIZsAs5JOf3QaNvsiI1155kdKytXZxJMdxkqo2AJBHbyGCdu57nfAXcvbtYULudtgABlmY7KqjzYnYCuEeEXZ8RuBrCuc5fR1j8ngGB01H4fPu2qvl+A3BJbr+IaBGzEsy5x133GkSMCyhguFGwUZOWX5E7IN8yR37NnZMyqFY76Qc6R5Bm7FvXG3pnufeo/Lwe40MizjS+M51EouRqUMSWfwjGSRuzE57V3o1wAPTbYYH5DyrpFU0lymfVKUqTgUpSgFYrNYNAZpWKUBmlKUApWKUBmlYpQGaUpQClYpQHNs+Ht15JpSCxOEAOQsa5CAbDGxLEernc4XHTrFKjGCZScupmlYpUkGaVilAZpSlAKVilAZpWKUBmlYpQGax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940" name="AutoShape 4" descr="data:image/jpeg;base64,/9j/4AAQSkZJRgABAQAAAQABAAD/2wCEAAkGBxQPEBQUEBQVFBQVFxUVFxUUFBgUFBUVFBcXFxQVFBQYHCggGBwlHBQVITEhJSkrLy4uFx8zODMsNygtLisBCgoKDg0OGxAQGi4kHiUwNCw0Ly8sNywwNCwsLTAsLCwwLDc0LSwsLCwsLCwsLCwsLCwsLCwsLzAsLCwsLCwsLP/AABEIAOcA2wMBIgACEQEDEQH/xAAcAAEAAgMBAQEAAAAAAAAAAAAABgcBBAUDAgj/xABGEAACAQMCBAQDBAUKBQMFAAABAgMABBESIQUGEzEiQVFhBzJxFCNCgTNSYnKRFSRDU6GisbLB4TQ1c4KSCBaDF2OTs9H/xAAaAQEAAwEBAQAAAAAAAAAAAAAAAQMEAgUG/8QAMBEAAgIBAwIDBwQCAwAAAAAAAAECAxEEEiExQRNR8AVhcYGRocEiMrHhFNEjM1L/2gAMAwEAAhEDEQA/ALtpSlckilKwzYBJ7Df+FAZpXnBMsiK6MGRgGVlOVZWGQQfMEGvSgFKV8uCQcHBxscZwfXHnQGjxniqWio8nytIkZb9TXsHP7IOM+gOfKuhiqx54t7oEW81w84uYrgLGIYliCIg6sjOAHiYa1C7uCzAbZrrchxrdM11JMJ2U6YkCsiwIRg6ldmfq5DqS7EjSQMA5ZggnFKUoSanEuIx2yB5SwUkLlUd9z2BCKSM9vrUVj5vjmv4TbO00BE8EnTRz05EVJTJImMgfKgJGxLVMpcaTqwVwdQIyCuNwR5jFVhc8q3N1D15YhN1C5e3nJ6i27nMMUCnZHi8LeIgucglQBkiCxOF8XiugxgYuqnSW0sF1eYViAGI88Zx51vVqcJKGCLpp0k0Jpj0dPpjSPBowNOO2MDGK26EisA5/Lv7VmoX8R7GDprK0IkuWZIY9LmCRsknBuFwY1Qa31ZwMEEEHBAkXC+LLcS3EYGOi6rnOdQZAwbHkM6gPUAHzrpVVfKlpcPczJBNHE4bp3MjJN1wLdIkgCRl0jZWjcEOyDJ1HTjarPtoiiKrO0hAALvpDMfVgiqufoAKMHrSlCaAUr4lkCKWYgKBkk9gAO9edhdrPFHKmdEiq65GDpcArkeWxFAe9KUoBSlYoDNKUoBXG5h479lGFgmmYjICBUj32GqeVljH0yT7V2aCgKj4NxG48VrA7QpJLkkzQH7JEQouTCUdmlxN1MaDpj1DXgZUWzDEEVVXOFAUZJY4AwMsTkn3PeovwfkqBbdEuokd1aRkO+qLqSM5EbghlJLEkg9zjsoqS2duIo1jUsVQBRqYu2B2y7EltvMkmjIPaleF7dLCheQ4Vf4+wA8yTtUD5h506TFWZ1b+pgKhk9OtMwOlv2VBx51XOxQ6l1NM7ZbYLLJtNwtHuEnfJeNCiA/KupgzHHmcqn00ivCaW0hmaVmhSUjQzBgHYA5AcDdsY2z23x3NV3Y89EsAPtSsxCqBIlxkscAaZFXck+tdmbisMl60SSqJ/DFKowrMrnStxH6MrbHBP4TsDvwrty/SWW6WylpWLGSVf+4YD8hd/3IpG/t04r4bj48oLj84wo/vMKpZeKztKgnmlYB1Dq0r4IDDUCM/Wu5z9cqCYGw8gleVid+kGyFQe7DSxHYALtmqv8h4ybn7KcbIwznPu6YLJHMWSAsLknYDqRAn6DXXjac5WzSNHLJHC47JJNHrY7/IgOWGx3FVNdXC8Ht9ZXVezjTFHjxRq42GBvqYEZ8wCF7sa63AeUW4bD9qvAJL2WOe4cNuIxEgKQ/xILY28IUbDeyM5bdzMV1MI2+HW89slg3vNix4OlVU/K08yQah6qjeIj3xXrZ80K41FMr5vC6XCD3bpnIH5VSsINzOvVk8UrqGlkOcajgs30z7D6V3bzlqSFtVm8plQjKFenOAezppJ1L2zjsN9xvVKvm+T0bPZlNeISsxJ+7guOxv0nBMZJAOMlSufPIDYyN+9a813bdYa3h6seQuorrTVjUFJ7E4GcegqveE8Vn/l23tYWEgit5FuJJMuxQadTA5yGaVR+TjavbnXiLWwfokDNy4wyI4I6YaUEODsGK4+prRKxxipM8uqh22+HFlgfydE063AA6oQx61PzRk5CvjZgDuM9stj5jndqj7Tm9kPihjz6ws9u390lf7tTTlznISZwzOFGXjkA66KO7o67SqPPYEVzHURZff7OvpW6S49xPKVzuJcU6KRui9VXZVGkgHxjKkZ2Oe3l3r4i4zDJ4HJjYjGiUGNjnbYnY/kau3LODDgrbi8ojmlisGmELubZAXQWrTupCi0SSQZmjbONOIyVXUQw1GZ8lcTlkhhj+yTxQJEipLN0o2KooCZiWVm3AG+30rpcR5bgltuhGiQgaGiMaBelJEQ0LqBj5WUbeYyOxrpWcXTjRP1VVdu3hAG38K7IPalKVBIpSlAKUrxmukT53Rf3mA/xqAe1c/ifFlg8IBeQgsEBAwo7u7HZF9zWx9sQxtIrKyqCxKkEYUEncfSqd514q7N0s/OFmm/adxqjjP7KIUwPUn0FVW2bFwatJpXqLNiJfPz6qtjrW49ljmlH5yKMH6iu1wrmhJQC+jSTpEsbaotR7K+fFGfZqqy25dV0iBnVJ5k6kcbL4Cu2kGTVkE5U50kDUM1zuG3z2cxOk7EpLEfxqDh42Hr3x6HesyvmnlnqP2bRZGSplmS8/S/JbHPXETCuR/QxtMM9uqzLFCSPPDOT+VVby/ZLcTnqklEV5ZN8M+CBp1eWp3XJ74JqW8Rn+0M9oTqL2/3Dk/OgZJYNXvnQuf/ALg9KiPL98LefMoIR1aKTbxKrY8Wn1VlU4/ZIqLXmWWdezU1prFD9/8AXH5OtwLilrLG14tu0HQMnTcKwhkKgjV4iQSudQIOcrg+VbPw54OxsLviUo+9uXV4we6wQOCuNs7lT9Qimuj14LbhsVuek1vF1GULIrCcsXaNEUeIeJ/ESBjBzXvwbmSMWgDZSCXVbaCdQglOlYwrYH3Z6qbY2/KrouCbiu55dkL5w8SecLjkgvMMPTvLhR2E0hH0Ziy/2MK1p0kI6z6sO7YkP4nGC2D6+IGunzen851f1kUL/n0wh/tQ135ohNZJGcKn2SOZD2WOSJCzsT5am6qsfV/asm3LZ9G9Uq6qpNfuwvsenAI7e5vbS/nQM41Qn9WO6ONMhX9rOV9DKf1dplzbGxkgKlRgTZ1/oyAgLB/YqGB+tVVypdAyNAx+7uAE77LJv0mz5bkqfZz6VZC3xuraAyfpUmNvKPPW0bJkj9oMrY/ax5VqrnurweDrtN4F+F0fK9e4gvFOVPEfs2Q3f7PIfHg7joyfLKPTsT71qcD5kaDQk2polPhI2lg94m9B+odj7V9W11e8OjVZYiEGGQTIXSNvVGB8Bz3XOPUVo8M4TLeOTuEJzJMwwignLHPYt3wo3JrN34PcjDNclqJKUOz9dywvh3wmO3vuIMzhpn6J+kAUgFT6FlP5Bc1EuebrW0I8yJZz9Z5WA/uxL/Gtnl3jHX4rfTQ/obezaDOe8kjoIlz5nEePqrVx+b3/AJ3IvlEscQ/+ONQ397VV97/QkeT7IgpahvyT/wBfk7fLEEf2RdYt3Dyu0olaMFEAVF7nUnyuwI33FRuym6V2jW5J0zDpk92XXhAR+0pAI9zXUuuWEjbS13ErgAsro6lSRuAV1ZwcjO3atKbjFlwvLrL9quR+jCABUY7AgZJ1ftNjHkCaqUJPCwb3qtPVvnv3buxMOH8YxPd2RP3UUscyt/VxAyPIAfL9ArD99qidtx+4MpERyJZCRA46keZG2UK+cbtjbFLBJbfh80twpS4vJNLKRhkTZmUg7jCLGuDuOoc16cqRaWkuG7QL4feWQFUx64GtvqorqxtySM+grhXpp3TWU/P15k2g4wLcSFJigg0CXSrSQF2ZVOmIksi+NdwScHOKkHDuaEdQ0mnR260R6kOf2seKM+zCqu4/L0beKD8cn84l/PIiT6bu30KV5cEuRYQS38mRo+7jUMVEjfj1AEawNSqAcjL7jauo2yUsIzvQx/xvHm8P1j15F5xSBwGUhlPYg5B+hFfdVHy1x6SO1Nzc9S2Z5EAVACuJA7qWiONY0qpwMEA5A8qnnC+ZkkVTKVCtsJozqhY+hPeNv2WrTG1N4fU811SUd+OPMkFYoDntSrSsivNvMQgVxqKIhCuyfpHkYZEMRPY43LeQ/trSbmiVielHFGO+0SyuB6tJKGJ+u1e3OtyWeFT/AFZmPu80jlj/AARR+VesM9zDb2EfDtIkuZSHZiVUnVKDrZd8KsY9fPYk1gcpWTwj3a66tNpldOO5s6A4vcNPw6FHBa7gdZSVXxRmOSbAAA07Fdx6Vwub4iLkP5SxxOP+1BG4+oaNh/CpHb2dwvFIbq6iVTao6ModFXVKgjRo3OF0lQcdj+yNwNrmqCGYHWGiQvnUV8VtPJj5hneOTbzwSNt8A9TjmKXdGXR6pVah2NYi/wAnG4RDFdrbSuAzWiyRSDGWVHjdIpQBvjdN/Ix+4rlc4ri6JPzNHC7+ztGurPudj+dfQ4BeQvqgV2x2ltmLbH9zxL9GAr0i4R0ibjiTaEXxskjgyynvhxklVJ7ltz2AOape6SUcHqQjRRbK9TWGuh0rKPVxPhlu4OXs5I5PVQLZJFP1DJH+YrHMvD4uv07tvs1ye0hXMNyB+MdvF66ckea+Z2PhTDJxHiFxxSUERBWgt8jGos2ZHA9u3/dj8NWhxPhsV1GY7iJJYz3WRQy58jg9j71t8FOKTPAjqrK7HZB4bKS/9uBPFLdW6J+svUdsfusij+LCvKC8j4hcQWHD1Z4ImM00p3XK4bXIw2wWRO22FAGasF/hBwktn7OwH6onl0/5sj+NSvgvBLexj6dpCkKdyEXBYgYyzd2PuSTUQojHks1GvuvWJvgp6TjdzdNmDgzzEBVWSW3IBVRhcGUMMYHt3rfgTj7YEdjDAoBAzLCoAYgkBUIPcA9quKldquC7GZ2Taw2VOODcxN/S2ie3Wm2/8c1t8H5U4qPtH2uS1PVibQYnk1i4TUYHbWmCMs2fPfzxVm0rrZHyOcsqyx5F4vbQ5i4hC8x3aN0dIh7LKmGPn3X07VpXPIvGr4hLu8ghi7MYmkkfHooYD/MKuClNsfIZZXl1yweD2sK8Nge50PqaMBS0j4OZ5GLDJAwFUDb+JqF3fELVWLXlneWbasl2WUKWzknLiQHf3FXvWDvXMqoy6llV9lX7HgpvhHDuG8a4tKZQJ1lgLIokIKNHIDJnQwIJEy49lNWFwPkXh9iwe2tY1cbh2zI6n1V5CSp+mK6UfAbZJxOlvEkwyOokao+GGCCygahj1ro12lhYKnyVF8RLVh4vKOecN7dfTJEx9iFIz7VqcCmgNrGkkqRhZXkmVjh27aDGPx+FQAB559asbm7hjSRmSGMSuF0yQnH38XfQMkDUDuNx9RtVSyrw5mP85e2YHDRToNaHzXxsjD8x+ZrFZVJSyj2NPqabNOqLm1h9Ua9zI99dEqPHM4Cr5AHCov0VQBn0Fe/G41vb+3sIRrt7UK0gH9IQfCp93dsn2k/Zrxm5ltbTKcOD3d1ICitjONQwQipkDI74LNjI2rb4JZvwy0kmmYG7uWIBBB0uR4yCNj01cjI21SbbCkIuCcpE6u9aucKKf2r19kZ5s4h1Zemp1JCWGodnlY/eyfTICj2UeteUEN1ZIlwgKJIBvsyMrZ0rNH2ww3Gobg5FcqEhSCVDKCMqchSO+kkdsgGpLxbmSKaOYIkgeYKrBypjQBlbwY3bGkAbDAqjOctnsShKqMKq4Zj0fw9cks5Q5pXp6m8EQIWVMkrAzZKyITv0mwdj8pB/OfmqL5VGBdM36IQYfPbUZEKD+CufoDVo/DS+a44RZySZLGIKSe56ZKAn6hQfzrbp5OUeT5z2jRGm9xh0IRz1wNhuoJaAMCAN2t2YvHIvqFLMremQfI1weAcf+zAI6l4w3UUqQJIn28UZOxBwMqdjgHbzuLmHhBuUUxP0548mN9yN+6OBvpPtuPfcGp+PyRWzH+U7Ga3bzmgz0HJPzK6KyHP7qnfcCqp0yTzE1abX1eF4N6yjHM/Mou00rrOplZ3lCqToBCIqISFA1E58zW2t+9q3C7eQa3nkWCaFxqDW07uOnKhG4RJEbB7bDyqP2/NlojAcNtZrm4/BkNKwPqq6QAffQT9Kmvw75HuftX8o8V/4jBEMOc9INnLvufFgnAye5JOe3dVUt26RTq9VS6lTSuE88m/xX4YgkmxvJ7UH+jIFxEvsgc6lHtqxXNs/g4sjhuI3s10AciNV6KH64Yn/AMcH3q06VpwjzTxs7VIY1jiRUjQBVVRhVA7AAV7UpUgUpSgFYY4GTsB5nsKzWpxS3iliYXGOkPE2piqgIdWokEYA05/KgOJxzna2tX6YYSyaQxCugRASQpds53KtsoY7dqgfF/iEZVcdeZRjdrcLCsYzswLBnzj8TMB56R2qPXPCk4rcyNBcpbhRIkYL9UOjbRhWcLIQd31OxILkKuNzoGC84dhyrBNQQmPKlZGIUYBAEgbOPCX7bncVgst3S2qWGu3T745+RtprrX/Yvr0LU5H57FzMttMwYupaCb5TJp3MTrkjWFGrUGwwzsMGp9VR8j8j3iX8dzcqIIxrnVEKhldvAYpEAKqCGZsD9buCuKtytkN21bupmt2bns6ClKV2VilKUArncV4Da3ePtNvDMR2MkauR9GIyK6NKAi3FOU4ordxw63hil7hU0wLJuMrI6oSRjOx2zUD4xELyUJNrs7tVwIJhiEqPOLGQq5/EhZfXFXLWjxfhEN5H07mNZF7jOxVvJkceJGH6ykGq51qfUuovnTLdDqVtPZGz4fJGwCgw5ckgiS4lKYCt2YovbGcaSfOo1wG1hZLiS4VmWFFbSr6M6ic5IGeymptxjlma1QgKb6z3PTYZuofVkK7yfVcP6h6ivEbeKDhl7JBMJElVQoOBIulJsh8bHBYDI/gDtWSVTUlnoenVrkqLOWpt5/g58KXnHFW14fbNa2ROXndSqaT8zZJzIxAx8zE7DwjNXrwfh6WlvFBFkJEioue+FGMn3Pc/Wtbla36VhaR/qW8C/wDjGo/0rqVuUVFYR48pOTy3yKUpUkGFUDsAPoMVmlKAUpSgFKUoBSlcrmDj0NigaZlBbVoVmC50jLMWPyqo3J+gAJIBhvCywdWoV8VOYDZ2qxrgG5LxF3AKqgX7wDOxYg4APlqO+KifFeermWUaI2MRwEzO1opkZiEHg8eMAsdZ7DdU3ro/yvDNCvUW2mGrSZZW/mpkzgrA0oZ52GcZUYJHcHYYtTq3VxsfPwXr5llSW5N84K94Zwea5Q/Yo1KIRk5CqcEakjY7M2M5OcDzOa53FrSYXKWjpokZ0IIZWBBkCx4I/b2PY5FW9e8Yjs4Q0rHcYjiSIRFsdunCfEB23cgCoZyDwz7dxhJXA+7AnZR4ljSM/cIGO5YyFXLHdijHzrNorp3TbccLt5+vkehZdZKDfSP2+BfBrS4txaGzTXcyLGvYajux/VRRu7ewBNQD4kfEN7Wb7JYsizKFeaZ11rGCyfdop2L4cMc7AY8ztAJnbiJnmH2uSclBoRBqWNjs0txLsqnOdCaR2wAASPUsmoLLPNjHJbXCPiNZzJI80sVsokZI1llUTOqYBdoRuni1ADc4Gds4re4XzjBeXQgtQ8o0M7zaGWJAuAACwBYksO22x32Iqj1ubJJJAft2IgIwkUsBDNvqbTEdCgbfKx+nepZ8PucobAvHIGaKWWMLJmN50LeH78KcmMEjB3Iydt6iFu7s0JJIuelYFZqw5FKUoBSlKAVDOeeQk4hFL0GFvPIPEwGY5SMfpU9dgNY8XbOQMVM6VAOIvHY45xb6WGkIobbG7LECB+rrYJ653xjeu3WqeHRGXq6BryDq3+YDSGx21aTp1YzjbOK2s1IFKUoBSlKAUpSgFKVigM1SvMcwv+IyTOpZIS8cJPyqsTaTpB/GzqzavQr6CrqFUZwiNpIYWTBkZYw2/m2C+R2zk1Vdf4Uc9zmXka97En2WWU6ZUDARKy6gs7eFACe5BbJPoDUe4JxN7QMYlDTLpt4p5fvDGoGGEMR2XfVk+i9iSTUv+IDqtssKhupbPFdOuMl4mR0kdMd9JkyfQAmopcqWRGt2dJ0bWraVKggHGNyTsTnI8/OvOps8WGZdG+/2+v5PT02mjsfeS7Gvf8QZizMzSuTgsxy8r/q58lBO+Nh2HpVu/B3hggs5rl8F5nbJxj7uDKY+mvrY9iKpq2KKSVJZVKxRkqV+UR6hg7g65Rn6CrN5F56tbWye1vpOiUMpjcqzLLFKS/hKg+NS7DT3IAIz5bqUk8E6tuVSa6Z6eRVVxdvO/XkdSWYyvqHdp26rIAfJdBOfQLiu3bJAqqZevNKx6rr92bVGICqhilUiRggUEjb0O1RzldkllUSs4wFCpEuuaVyFRViU+HV4R4m2UDsastOXSIZVaKwgU4eSO5eS7nGvZWkfqIsROcZXbPntXOu1MY4g/X5+nzMVMYdZckf4lx8SRES2MRA3zHpWQeFh92FGUBbpsNyVGoZO1cPifDlcgo4cEF4pNmDBSAySDsxU4B9QfrUl4hw1FKrJELaSZwiTw5aAtHqDQGOQAwuck6TtkAgnfPBVmUKrZH3rjSceAtFIZEBHcBgK50sop/p6eviWTUJft+GH9mWJ8HONXErvboYljiVHeJjI2nWSCbckfdgad0JK+JSuPFVvVSnwPm/n9wC4GqAeA7M5STvjtlNRHuJB71ddbpxUXhGVdBSlK5JFKUoBSlKAVis0oBSlKAUpSgFKYpigFKUoBmqS4j0uGXcyOpMiuzRD8GDhrdzvt4SFz6o3pV21F+duWWvEWW3YJdRBlRm+V0b5on77HuGwdJ9ic0X1eJBxO6nFTTl0ImvErS5jQXUyFzqRSyBH0yJ03jJB8wx323xttUF4/wAvycKkjjeVpIZcrG4zGV0/0MhU+LK6e+xwdq6XCLtLSVUlhNxICRLGYcS28intnJ1evoRggnNSG54snE3dNBe0jiZpo2iJkLE4VoceIOuMgj3rw479PZhJ7O/4x5fk9Nx2y3Q5Xrgra/tCx1wka8AEMpCtpcMFJIG+V7r5HGaJfIrBNQOFTIOzAlY8qyntgs4P7ua3ON8NfhypNE0k1lJukx1LKhPdZdgVOc4PnXMN7b3I0tg47Bjp8u4OPL09vzr1YNTjlcr11LI2xbcoPbLun39fc9isUxVtIY4JGwOdhlT5HZh3reXi8lvHmJtShcqreLpatgYweyMBpaP5SDnAIzXGjhhjnTpOck/JnUu6nJ9j2rbkYqVI/rGQ+ysdeT9Mf2mpcVld17zuSVkJKaWfNfLk6sN3Jc2FxbSkdZRapbqCSc/aDp3O3hQqMgfKtcQMxigmff7zXIy/KGuS6qCfLCx5/M16S3BguY5UO7K6LkZAdlMatj2WVjj9mu1YS26SOsajoi+iYqRhfs4SVZjjtpCM2foal/8AHHfFcPn59GjzZ17LWv8Az6RKvgjw5JJbp5YVLwvGY5tg4ZkZXUYOoKU0bdjv6VcdVj8JOBzW091LlWtpGkgU6syq1pPIidQEeLKs3iHpv61Z1bXPf+rzMmMClKVAFKUoBSlKAUzSsUBmlKUBGObrGSWa2KR60VZw/wB31lBbpaMx9RM9mwc7b+tdHoE2LpEksRMUqqsemKUMQwzFqYqjFjqUk4GRmutSgIlyvYzRXG8QWIxMHcxdCTqak0ggTuJSQGJbAxgYJ1EVtcT4BHLewuYVaNluOscbFz0unrGdzs+PTepHSmQa89mrvE7ZzEWZcHAyyMh1D8Qwx2O2cHuBjg8Xsg19rlt3ni+zqq6VDBZBI5OxYYOkjepNSgOVyxBLHaotxqD6pSFdtbpE0rmCN3ydTLGUUnJ3U7nuerSlAUh8TLcRX76i0TSMJFmjJWRYjGAz6xghRIpB/LPeuFdX0rSwmbTCbiNJhJGSoZWRNO4IKFjpGknAL/Mext74mcO6loJQMtA4bAGWZJPu3RdvVkbA79MCqdu7lJI40Y+KBVhO4JEMURCuQR+IlVKkdwBg7V590MT6cf7/ALN9E3jKeH0JbHxYBZnMc0QYqD9pldrcy6GKw5bZEcBlydgXjPfAqOcb4dHcEN0LUM4QR9ORSni+UO4jU75UeZzqG2BXV/8AZE/DbRpJlXpyaOrEkrdJQGDgzqFQGM5ZGJ1EeHcAGo3xWUoj4I3RtaqrKoy7BYnlOVbC5cSEbjbwlqojp/CnhdfXvOVJNuT6fU5jcPSCdU6IiZSzsTIzuqqunSwIwoJfOe+1ecxBji1ZAkl1EeZDa2C49xpFfUfA7g2M180XTtyY9TlFi1xl1jVIURQGJ1AlwAvfcmvq5uArrqH6OPWQP1mKoNP97+IrbKLTWTTp5xcGvXP9IXLByVJ0lZkGfPcAZH9or0scP02jTWSxgEYzqkjmzA8Q33ZhI2D6kGtzgXAWvbqKNQWABknCHEnTWaLW0WxyyGYsF8wCNzgHe4jwKXl+7tGuyGh+0pIJUU6MLcK7KR+FhGhfH7eBnSTXUYNxXl6yc3XRUpRkucf2voWZ8PL2O0J4eDI41ySROY31qHOt4rrIzE4YtgtgMCPPap9QNnscg9vQ+mKVdFNJJvJ5Zx+VrV4YpFkDA/abpl1sXYxtM5jbUSSQVK9zUdk4ZdG7L6G1fbFcNpH/AAoZcj7V1MhNILGPR6pgjx1OqV0CMc12Mss8BVC8SpMGGgTJ1GMXT1QmRdwFbD74yw2zmtmwiuo+GxIoH2oRop60mcHYMzsurLBcnGWGdskb13qUBG+TLKaD7Us6FQZ9aM0xmZw0UYdixUfjVj5bscAADMkpSgFYrNYoDNKUoBSlKAUpSgFKUoBSlfE0yxqWchVUEknsAPOgOTznKqcOu2bBAgk+YhRkqQviOAPFjfNVryhy817enPU+z2kqMzyBQ0rgRzJCV8iGKkkbEIMfNtOviLchbMRkjM0scY3IyEJlfBDKR4Ym3ByPfsdL4W30Js1jjdWmdpriRV3KB5WC6zjY40qM7nSfSqZJSsWey9fwdxk4xeO5MriFZEZHAZXUqynsVYYYH6g1TnO/LM1ky9Fn6DkaZIyOoZYT1IY3RgfGSDhl+YgjAzg2/JeIunxAlmKKAclmBwwA88EHPpg57VzZmi4jFNbupAIxvpJB2IYYJGpTg4/d9a7nWpoiM3HjzNGOyg4xwhYW8MUsSIdB3jaPTspbPysm2e4+tVVxrkx7WwSa4ULOt6ySbbNCEAjwxG6l4VcY/rD55FbfC7ie1uFtHlEUD3ULTDKjpvDKNQyuyI5jXAwMqybIPmuPjnC472CS3m+VwM4I1Kc5R1yDghlyMjuKiL3x9/QsjJ1yT7cP19yufgvwRw8t42lo5UZYWGMj7+RZkPn/AEEZ7YIYehq03jDDDAH2IBrmcrcGFhZw2y6T0lC6kXQHIzlyvkzdz33Jrq12lhYRXOTlJyZ528CxIqRqFRAFVRsFUDAUDyAFelKVJyKUpQClKUApSlAKxWaUApSlAKUpQClKUApSlAKrj4h84ogmtBnVgBvY5PhyDnfVCw9iwPtY9Ri95FsJpHeaLW7nWxaVxvnORhhgdv4CuZJvhAq1OJma3jW5kdvC6YUg5jkKNKmCMLIWOdfcdPA710+A81xW0ciQokJljUqsWxEqNIRIxOS+Q0anLZ8P1qaN8OrEgAdUYzjE34WOce4z599u9eU3w24ewGC6kaDqEuc6M4yrZXfscDy9qoVMueSdzINFzK2vqFmIQSKoRsFUy0k8vb5m1KPoGJ7V37H4gaGOUyyuA+WwCMNhV2J/FG5/ecb4UHuW3w4sEQKdbYG5MuMg+oUAfmAM5NZb4b2O5BkUYA09XKg4ClvECQSo09+x9cGojVOL4Y3NkDvZLeRR1gs4MomlkWVlMpaKc5Ca2aFesY8RjY77HsezyrzN0nhsoCXjySz4Am0jCqhKgjCgFdvJQAQq6279z8MrF1AjaWNgwbWsuo7nOCp8ON9tttq8V+F1mpJWadfDo2dPDtp2OjPYYwfLI8zUwqlBefclyyTi2uEceBgwGOzavoSc+3fzr2rl8v8ABo7GERRszAEks5BYn3wANhjy8q6eoZxkZ9M1oWccnJmlYFZqQKUpQClKUApSlAKUpQClKUApSuFzdzTFwuJZbhZDGTpLIM6TtjO/nn+w1AO7Sqz/APrdw70n/wDx/wC9d7k3n+34vNJHbK+I0DszjTuWwFC/65pkEupUO5n+I1tw24EFwkwc4KlVBVgfMHPrtUojutUIk0NumvRjx9s6cetMoGzXK4hwCKeQyOXDFdGVbAAww2BGAfGd+/5EgxK3+L9i84hAlEhfRhlVQGzggsTjvXc5x52t+EiM3KyFZPlZFDDI8u/pvTIwbh5biJJLSbhRjKY8JjIJ8O/6FO+fOg5ah0BcucAqGyNYDOr7NjbdAPoTW5wniQuYEmVWVXXUqsPER5bA+f8ArUHvPjJYQyNHIs6ujFWGgHDA4I2NMjBK5eWIWJYtJqbTkhgPk6eMDGF/RLnGM5OfLHsOAx6ZVJZhMro2QgwJGZmIwoycucZzjy88wgfGuwYhY1mZ2ICgrpBJOACd8d6stTkA+tMg411yxBIzsdY6nzBX0jbRgLj5MGND4cZKjOcDHyeWYtQbXJqEhlB+7HjYyk6sINQzO+xz5e+e5Vf8X+LdlaTvBOk6yRnDDRn3G+fQimQSe75ahlkkkbXmX5wGwrAokbjTj8SRqpPcgDfYV5typAxJYyNqChsyHJCrEo3G42hXJGCcnOdsRSD418NZgCZlz5mM4H1wasC0vUmiWWJhIjrqUrvqGPKmQe0aaVAyTgAZOATjzOAB/ACvqoVwr4l2t1di0jjm62oqVKDC6ThiTnsPatznDnq34SyC6WXDjwsigqSO479//wC0yhglNK0eDcTF3bpMisquNShxhiPI4HrUKvPjBYwytDIs6yK2llKDZvQnOKZBYdKifNHP9twxYWuVkAmUOukBu47EZ/2rY5O5zg4sHa2WTRGcFnUAatjpG/fBzTIwSSlKVIFYrNYoDNKUoBVa/H//AJR/80f+tWVUb545THF4BBJK0SBtR0KGLEY07ntjf+NQwUFypZ8Re1Q2vDoLiLLASvCrsTqOoFi47HbtV5/Dng0cVpFOYVhuZItM2ldGSGJwVG2x7Vvck8rjhNt9nSVpUDFl1KFKliS247/7VIKjHOScn59+Pv8AzW2/6af56vy2/RL+4v8AlFQjnL4Zx8VuluJriRCoARURcKBvuT33qaRW7LCE15cJp6mkd8YDae3vigPy3wTlRuK3V9HEcSoZJIwezESHKn6g1q8x8yXE1rHZXobqWsh0lvmClcFHz3IIGD5g/wAb95S+GycMu3uY7iR2k1a1ZFCnUSTgjcbmnPPwxt+LTLK7tC4XBMaLqffuxPf+H+NECRcm/wDL7T/ox/5RX5tuI5X43ci3WJ5OrNhZ9PTxk5zq2zX6b4Lw42ttHD1C/TXQHKhTgfL4Rttt/Cq34j8EILiV5ZLubXIxdsIgGWOTgUBzuSOHKZJ/5YitEQRoYzEEA1avEQyEnV2/KrnXsMdsD/aqjj+BMEbB0upSykMNSrpyDkZxvjarbQYAHoAP4VEVgM+q/MnOpkHMs3QiWaTqjTE4BVzoHhIJGfpX6bqvJ/haj8Q+3m6kE+vqD7tNAIGBt9KlkFM8w3lzxC4Syktba1mWTGFQQtqx8rPnGN/8K/RvJHBW4fYQW7tqaNcMR2yTkge29cLnj4aw8WnSZ5XhdFAzEq6mIOQWY+m2PSpZwaya3hSOSVpigx1HUKxA7ZA2z70RJ+fuS7lLfmiQzMIx1JxlzgZbOBk12P8A1FcRil+yJHIjsvUJCMGwDjGcVOucvhVacTlMxLwytjU8eCG92U7Z965PBPghZ28geWSWfSQQjAKuR6470BOOSlI4daAjBEMf+Ar89cS4Gb/ivFIkGZFE0qeuqNlYgfVdQ/Ov06qAABdgBgYGwA7YFQjgXw5W04g18ty7ySatatGgRg+NQGNx2o89gUXapPxSKaa4y0dhaFBnONWCqd/PJz/2irP/APTf/wAFdf8AXX/9YqYS8hw/Y7m2iYwrdSPJIyqC2H/CM+m29fXIXJC8GSRIpnlSQ6iHVQQwAGQR7DtRZBLKUpXRApSlAKUpQClKUApSviXOk6cavLV2z74oDUN+WLiJdQQ6WY7DUBllXONWPMkgZ2yTkDU/lnMiomlgzKhfBAV2QuE058R0jJAI05Ga85+GzMrqOkodizaGkX5vmIU6lBPuCO5xmvm45dXpRpCFTSwySWcqpOpijtvrLAHVtvk98EccmhKtdTuxg48RB+gx/ZmvG+vFhTU2TkhVVRlnY/KiDzJ/3OACa478KujqYXOJMuV2JQKciNdHYaVOSTqLN3OABXi/AJyWYT+LKqjFmZ0jOOsQx7St4hqA2GkAKBgsvyIVcM8yRILQuUBlChjuVXJC+i6j8xHrtn0pdXKxDLnAJCgYJLMeyqo3J9hXF/kq51Z6/hLgFQzr/N1U6UVtyrFsFn3Y7jUNq9rLgzrOZJX1hcCIEsSgIy/zeZYnffwgAYFTl+RDhDru+n8Harm8R4iVcQwjVMRqIAyI0PZm9zg4BxnB8hXH41145MrMWkkk+4iUkKEGkAOBgKoYhmc5JyFGxwena8JaK3lRJPv5FYmYjLGUrgSOfMg4wNgAoAAAqMt8E+HGKUm+vr6I+7BNBYgmRzgO2r7tdOfCXI3Iy2SB+SgADWtONmeRFiAMTFh1E8RwgJ1gHYRlgFDH5idhjxV98T4VJNb9GMpEmnGndw+BsjHYhPXG7e2+fi44TMz645FiYIsICDA0a1aRu2NZC4Xw4XJ75pyStj5b5O2q4G5J9zj/AEFavEr9YFBO7MdKIPmdj2A/xJ8gK5B4JOYpFMwLO6/MXdEiVtgocnx6RnJzljk5AAHy3L0ryF5Js5GgMC2uKIH5IjnIZsAs5JOf3QaNvsiI1155kdKytXZxJMdxkqo2AJBHbyGCdu57nfAXcvbtYULudtgABlmY7KqjzYnYCuEeEXZ8RuBrCuc5fR1j8ngGB01H4fPu2qvl+A3BJbr+IaBGzEsy5x133GkSMCyhguFGwUZOWX5E7IN8yR37NnZMyqFY76Qc6R5Bm7FvXG3pnufeo/Lwe40MizjS+M51EouRqUMSWfwjGSRuzE57V3o1wAPTbYYH5DyrpFU0lymfVKUqTgUpSgFYrNYNAZpWKUBmlKUApWKUBmlYpQGaUpQClYpQHNs+Ht15JpSCxOEAOQsa5CAbDGxLEernc4XHTrFKjGCZScupmlYpUkGaVilAZpSlAKVilAZpWKUBmlYpQGax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942" name="AutoShape 6" descr="data:image/jpeg;base64,/9j/4AAQSkZJRgABAQAAAQABAAD/2wCEAAkGBxQPEBQUEBQVFBQVFxUVFxUUFBgUFBUVFBcXFxQVFBQYHCggGBwlHBQVITEhJSkrLy4uFx8zODMsNygtLisBCgoKDg0OGxAQGi4kHiUwNCw0Ly8sNywwNCwsLTAsLCwwLDc0LSwsLCwsLCwsLCwsLCwsLCwsLzAsLCwsLCwsLP/AABEIAOcA2wMBIgACEQEDEQH/xAAcAAEAAgMBAQEAAAAAAAAAAAAABgcBBAUDAgj/xABGEAACAQMCBAQDBAUKBQMFAAABAgMABBESIQUGEzEiQVFhBzJxFCNCgTNSYnKRFSRDU6GisbLB4TQ1c4KSCBaDF2OTs9H/xAAaAQEAAwEBAQAAAAAAAAAAAAAAAQMEAgUG/8QAMBEAAgIBAwIDBwQCAwAAAAAAAAECAxEEEiExQRNR8AVhcYGRocEiMrHhFNEjM1L/2gAMAwEAAhEDEQA/ALtpSlckilKwzYBJ7Df+FAZpXnBMsiK6MGRgGVlOVZWGQQfMEGvSgFKV8uCQcHBxscZwfXHnQGjxniqWio8nytIkZb9TXsHP7IOM+gOfKuhiqx54t7oEW81w84uYrgLGIYliCIg6sjOAHiYa1C7uCzAbZrrchxrdM11JMJ2U6YkCsiwIRg6ldmfq5DqS7EjSQMA5ZggnFKUoSanEuIx2yB5SwUkLlUd9z2BCKSM9vrUVj5vjmv4TbO00BE8EnTRz05EVJTJImMgfKgJGxLVMpcaTqwVwdQIyCuNwR5jFVhc8q3N1D15YhN1C5e3nJ6i27nMMUCnZHi8LeIgucglQBkiCxOF8XiugxgYuqnSW0sF1eYViAGI88Zx51vVqcJKGCLpp0k0Jpj0dPpjSPBowNOO2MDGK26EisA5/Lv7VmoX8R7GDprK0IkuWZIY9LmCRsknBuFwY1Qa31ZwMEEEHBAkXC+LLcS3EYGOi6rnOdQZAwbHkM6gPUAHzrpVVfKlpcPczJBNHE4bp3MjJN1wLdIkgCRl0jZWjcEOyDJ1HTjarPtoiiKrO0hAALvpDMfVgiqufoAKMHrSlCaAUr4lkCKWYgKBkk9gAO9edhdrPFHKmdEiq65GDpcArkeWxFAe9KUoBSlYoDNKUoBXG5h479lGFgmmYjICBUj32GqeVljH0yT7V2aCgKj4NxG48VrA7QpJLkkzQH7JEQouTCUdmlxN1MaDpj1DXgZUWzDEEVVXOFAUZJY4AwMsTkn3PeovwfkqBbdEuokd1aRkO+qLqSM5EbghlJLEkg9zjsoqS2duIo1jUsVQBRqYu2B2y7EltvMkmjIPaleF7dLCheQ4Vf4+wA8yTtUD5h506TFWZ1b+pgKhk9OtMwOlv2VBx51XOxQ6l1NM7ZbYLLJtNwtHuEnfJeNCiA/KupgzHHmcqn00ivCaW0hmaVmhSUjQzBgHYA5AcDdsY2z23x3NV3Y89EsAPtSsxCqBIlxkscAaZFXck+tdmbisMl60SSqJ/DFKowrMrnStxH6MrbHBP4TsDvwrty/SWW6WylpWLGSVf+4YD8hd/3IpG/t04r4bj48oLj84wo/vMKpZeKztKgnmlYB1Dq0r4IDDUCM/Wu5z9cqCYGw8gleVid+kGyFQe7DSxHYALtmqv8h4ybn7KcbIwznPu6YLJHMWSAsLknYDqRAn6DXXjac5WzSNHLJHC47JJNHrY7/IgOWGx3FVNdXC8Ht9ZXVezjTFHjxRq42GBvqYEZ8wCF7sa63AeUW4bD9qvAJL2WOe4cNuIxEgKQ/xILY28IUbDeyM5bdzMV1MI2+HW89slg3vNix4OlVU/K08yQah6qjeIj3xXrZ80K41FMr5vC6XCD3bpnIH5VSsINzOvVk8UrqGlkOcajgs30z7D6V3bzlqSFtVm8plQjKFenOAezppJ1L2zjsN9xvVKvm+T0bPZlNeISsxJ+7guOxv0nBMZJAOMlSufPIDYyN+9a813bdYa3h6seQuorrTVjUFJ7E4GcegqveE8Vn/l23tYWEgit5FuJJMuxQadTA5yGaVR+TjavbnXiLWwfokDNy4wyI4I6YaUEODsGK4+prRKxxipM8uqh22+HFlgfydE063AA6oQx61PzRk5CvjZgDuM9stj5jndqj7Tm9kPihjz6ws9u390lf7tTTlznISZwzOFGXjkA66KO7o67SqPPYEVzHURZff7OvpW6S49xPKVzuJcU6KRui9VXZVGkgHxjKkZ2Oe3l3r4i4zDJ4HJjYjGiUGNjnbYnY/kau3LODDgrbi8ojmlisGmELubZAXQWrTupCi0SSQZmjbONOIyVXUQw1GZ8lcTlkhhj+yTxQJEipLN0o2KooCZiWVm3AG+30rpcR5bgltuhGiQgaGiMaBelJEQ0LqBj5WUbeYyOxrpWcXTjRP1VVdu3hAG38K7IPalKVBIpSlAKUrxmukT53Rf3mA/xqAe1c/ifFlg8IBeQgsEBAwo7u7HZF9zWx9sQxtIrKyqCxKkEYUEncfSqd514q7N0s/OFmm/adxqjjP7KIUwPUn0FVW2bFwatJpXqLNiJfPz6qtjrW49ljmlH5yKMH6iu1wrmhJQC+jSTpEsbaotR7K+fFGfZqqy25dV0iBnVJ5k6kcbL4Cu2kGTVkE5U50kDUM1zuG3z2cxOk7EpLEfxqDh42Hr3x6HesyvmnlnqP2bRZGSplmS8/S/JbHPXETCuR/QxtMM9uqzLFCSPPDOT+VVby/ZLcTnqklEV5ZN8M+CBp1eWp3XJ74JqW8Rn+0M9oTqL2/3Dk/OgZJYNXvnQuf/ALg9KiPL98LefMoIR1aKTbxKrY8Wn1VlU4/ZIqLXmWWdezU1prFD9/8AXH5OtwLilrLG14tu0HQMnTcKwhkKgjV4iQSudQIOcrg+VbPw54OxsLviUo+9uXV4we6wQOCuNs7lT9Qimuj14LbhsVuek1vF1GULIrCcsXaNEUeIeJ/ESBjBzXvwbmSMWgDZSCXVbaCdQglOlYwrYH3Z6qbY2/KrouCbiu55dkL5w8SecLjkgvMMPTvLhR2E0hH0Ziy/2MK1p0kI6z6sO7YkP4nGC2D6+IGunzen851f1kUL/n0wh/tQ135ohNZJGcKn2SOZD2WOSJCzsT5am6qsfV/asm3LZ9G9Uq6qpNfuwvsenAI7e5vbS/nQM41Qn9WO6ONMhX9rOV9DKf1dplzbGxkgKlRgTZ1/oyAgLB/YqGB+tVVypdAyNAx+7uAE77LJv0mz5bkqfZz6VZC3xuraAyfpUmNvKPPW0bJkj9oMrY/ax5VqrnurweDrtN4F+F0fK9e4gvFOVPEfs2Q3f7PIfHg7joyfLKPTsT71qcD5kaDQk2polPhI2lg94m9B+odj7V9W11e8OjVZYiEGGQTIXSNvVGB8Bz3XOPUVo8M4TLeOTuEJzJMwwignLHPYt3wo3JrN34PcjDNclqJKUOz9dywvh3wmO3vuIMzhpn6J+kAUgFT6FlP5Bc1EuebrW0I8yJZz9Z5WA/uxL/Gtnl3jHX4rfTQ/obezaDOe8kjoIlz5nEePqrVx+b3/AJ3IvlEscQ/+ONQ397VV97/QkeT7IgpahvyT/wBfk7fLEEf2RdYt3Dyu0olaMFEAVF7nUnyuwI33FRuym6V2jW5J0zDpk92XXhAR+0pAI9zXUuuWEjbS13ErgAsro6lSRuAV1ZwcjO3atKbjFlwvLrL9quR+jCABUY7AgZJ1ftNjHkCaqUJPCwb3qtPVvnv3buxMOH8YxPd2RP3UUscyt/VxAyPIAfL9ArD99qidtx+4MpERyJZCRA46keZG2UK+cbtjbFLBJbfh80twpS4vJNLKRhkTZmUg7jCLGuDuOoc16cqRaWkuG7QL4feWQFUx64GtvqorqxtySM+grhXpp3TWU/P15k2g4wLcSFJigg0CXSrSQF2ZVOmIksi+NdwScHOKkHDuaEdQ0mnR260R6kOf2seKM+zCqu4/L0beKD8cn84l/PIiT6bu30KV5cEuRYQS38mRo+7jUMVEjfj1AEawNSqAcjL7jauo2yUsIzvQx/xvHm8P1j15F5xSBwGUhlPYg5B+hFfdVHy1x6SO1Nzc9S2Z5EAVACuJA7qWiONY0qpwMEA5A8qnnC+ZkkVTKVCtsJozqhY+hPeNv2WrTG1N4fU811SUd+OPMkFYoDntSrSsivNvMQgVxqKIhCuyfpHkYZEMRPY43LeQ/trSbmiVielHFGO+0SyuB6tJKGJ+u1e3OtyWeFT/AFZmPu80jlj/AARR+VesM9zDb2EfDtIkuZSHZiVUnVKDrZd8KsY9fPYk1gcpWTwj3a66tNpldOO5s6A4vcNPw6FHBa7gdZSVXxRmOSbAAA07Fdx6Vwub4iLkP5SxxOP+1BG4+oaNh/CpHb2dwvFIbq6iVTao6ModFXVKgjRo3OF0lQcdj+yNwNrmqCGYHWGiQvnUV8VtPJj5hneOTbzwSNt8A9TjmKXdGXR6pVah2NYi/wAnG4RDFdrbSuAzWiyRSDGWVHjdIpQBvjdN/Ix+4rlc4ri6JPzNHC7+ztGurPudj+dfQ4BeQvqgV2x2ltmLbH9zxL9GAr0i4R0ibjiTaEXxskjgyynvhxklVJ7ltz2AOape6SUcHqQjRRbK9TWGuh0rKPVxPhlu4OXs5I5PVQLZJFP1DJH+YrHMvD4uv07tvs1ye0hXMNyB+MdvF66ckea+Z2PhTDJxHiFxxSUERBWgt8jGos2ZHA9u3/dj8NWhxPhsV1GY7iJJYz3WRQy58jg9j71t8FOKTPAjqrK7HZB4bKS/9uBPFLdW6J+svUdsfusij+LCvKC8j4hcQWHD1Z4ImM00p3XK4bXIw2wWRO22FAGasF/hBwktn7OwH6onl0/5sj+NSvgvBLexj6dpCkKdyEXBYgYyzd2PuSTUQojHks1GvuvWJvgp6TjdzdNmDgzzEBVWSW3IBVRhcGUMMYHt3rfgTj7YEdjDAoBAzLCoAYgkBUIPcA9quKldquC7GZ2Taw2VOODcxN/S2ie3Wm2/8c1t8H5U4qPtH2uS1PVibQYnk1i4TUYHbWmCMs2fPfzxVm0rrZHyOcsqyx5F4vbQ5i4hC8x3aN0dIh7LKmGPn3X07VpXPIvGr4hLu8ghi7MYmkkfHooYD/MKuClNsfIZZXl1yweD2sK8Nge50PqaMBS0j4OZ5GLDJAwFUDb+JqF3fELVWLXlneWbasl2WUKWzknLiQHf3FXvWDvXMqoy6llV9lX7HgpvhHDuG8a4tKZQJ1lgLIokIKNHIDJnQwIJEy49lNWFwPkXh9iwe2tY1cbh2zI6n1V5CSp+mK6UfAbZJxOlvEkwyOokao+GGCCygahj1ro12lhYKnyVF8RLVh4vKOecN7dfTJEx9iFIz7VqcCmgNrGkkqRhZXkmVjh27aDGPx+FQAB559asbm7hjSRmSGMSuF0yQnH38XfQMkDUDuNx9RtVSyrw5mP85e2YHDRToNaHzXxsjD8x+ZrFZVJSyj2NPqabNOqLm1h9Ua9zI99dEqPHM4Cr5AHCov0VQBn0Fe/G41vb+3sIRrt7UK0gH9IQfCp93dsn2k/Zrxm5ltbTKcOD3d1ICitjONQwQipkDI74LNjI2rb4JZvwy0kmmYG7uWIBBB0uR4yCNj01cjI21SbbCkIuCcpE6u9aucKKf2r19kZ5s4h1Zemp1JCWGodnlY/eyfTICj2UeteUEN1ZIlwgKJIBvsyMrZ0rNH2ww3Gobg5FcqEhSCVDKCMqchSO+kkdsgGpLxbmSKaOYIkgeYKrBypjQBlbwY3bGkAbDAqjOctnsShKqMKq4Zj0fw9cks5Q5pXp6m8EQIWVMkrAzZKyITv0mwdj8pB/OfmqL5VGBdM36IQYfPbUZEKD+CufoDVo/DS+a44RZySZLGIKSe56ZKAn6hQfzrbp5OUeT5z2jRGm9xh0IRz1wNhuoJaAMCAN2t2YvHIvqFLMremQfI1weAcf+zAI6l4w3UUqQJIn28UZOxBwMqdjgHbzuLmHhBuUUxP0548mN9yN+6OBvpPtuPfcGp+PyRWzH+U7Ga3bzmgz0HJPzK6KyHP7qnfcCqp0yTzE1abX1eF4N6yjHM/Mou00rrOplZ3lCqToBCIqISFA1E58zW2t+9q3C7eQa3nkWCaFxqDW07uOnKhG4RJEbB7bDyqP2/NlojAcNtZrm4/BkNKwPqq6QAffQT9Kmvw75HuftX8o8V/4jBEMOc9INnLvufFgnAye5JOe3dVUt26RTq9VS6lTSuE88m/xX4YgkmxvJ7UH+jIFxEvsgc6lHtqxXNs/g4sjhuI3s10AciNV6KH64Yn/AMcH3q06VpwjzTxs7VIY1jiRUjQBVVRhVA7AAV7UpUgUpSgFYY4GTsB5nsKzWpxS3iliYXGOkPE2piqgIdWokEYA05/KgOJxzna2tX6YYSyaQxCugRASQpds53KtsoY7dqgfF/iEZVcdeZRjdrcLCsYzswLBnzj8TMB56R2qPXPCk4rcyNBcpbhRIkYL9UOjbRhWcLIQd31OxILkKuNzoGC84dhyrBNQQmPKlZGIUYBAEgbOPCX7bncVgst3S2qWGu3T745+RtprrX/Yvr0LU5H57FzMttMwYupaCb5TJp3MTrkjWFGrUGwwzsMGp9VR8j8j3iX8dzcqIIxrnVEKhldvAYpEAKqCGZsD9buCuKtytkN21bupmt2bns6ClKV2VilKUArncV4Da3ePtNvDMR2MkauR9GIyK6NKAi3FOU4ordxw63hil7hU0wLJuMrI6oSRjOx2zUD4xELyUJNrs7tVwIJhiEqPOLGQq5/EhZfXFXLWjxfhEN5H07mNZF7jOxVvJkceJGH6ykGq51qfUuovnTLdDqVtPZGz4fJGwCgw5ckgiS4lKYCt2YovbGcaSfOo1wG1hZLiS4VmWFFbSr6M6ic5IGeymptxjlma1QgKb6z3PTYZuofVkK7yfVcP6h6ivEbeKDhl7JBMJElVQoOBIulJsh8bHBYDI/gDtWSVTUlnoenVrkqLOWpt5/g58KXnHFW14fbNa2ROXndSqaT8zZJzIxAx8zE7DwjNXrwfh6WlvFBFkJEioue+FGMn3Pc/Wtbla36VhaR/qW8C/wDjGo/0rqVuUVFYR48pOTy3yKUpUkGFUDsAPoMVmlKAUpSgFKUoBSlcrmDj0NigaZlBbVoVmC50jLMWPyqo3J+gAJIBhvCywdWoV8VOYDZ2qxrgG5LxF3AKqgX7wDOxYg4APlqO+KifFeermWUaI2MRwEzO1opkZiEHg8eMAsdZ7DdU3ro/yvDNCvUW2mGrSZZW/mpkzgrA0oZ52GcZUYJHcHYYtTq3VxsfPwXr5llSW5N84K94Zwea5Q/Yo1KIRk5CqcEakjY7M2M5OcDzOa53FrSYXKWjpokZ0IIZWBBkCx4I/b2PY5FW9e8Yjs4Q0rHcYjiSIRFsdunCfEB23cgCoZyDwz7dxhJXA+7AnZR4ljSM/cIGO5YyFXLHdijHzrNorp3TbccLt5+vkehZdZKDfSP2+BfBrS4txaGzTXcyLGvYajux/VRRu7ewBNQD4kfEN7Wb7JYsizKFeaZ11rGCyfdop2L4cMc7AY8ztAJnbiJnmH2uSclBoRBqWNjs0txLsqnOdCaR2wAASPUsmoLLPNjHJbXCPiNZzJI80sVsokZI1llUTOqYBdoRuni1ADc4Gds4re4XzjBeXQgtQ8o0M7zaGWJAuAACwBYksO22x32Iqj1ubJJJAft2IgIwkUsBDNvqbTEdCgbfKx+nepZ8PucobAvHIGaKWWMLJmN50LeH78KcmMEjB3Iydt6iFu7s0JJIuelYFZqw5FKUoBSlKAVDOeeQk4hFL0GFvPIPEwGY5SMfpU9dgNY8XbOQMVM6VAOIvHY45xb6WGkIobbG7LECB+rrYJ653xjeu3WqeHRGXq6BryDq3+YDSGx21aTp1YzjbOK2s1IFKUoBSlKAUpSgFKVigM1SvMcwv+IyTOpZIS8cJPyqsTaTpB/GzqzavQr6CrqFUZwiNpIYWTBkZYw2/m2C+R2zk1Vdf4Uc9zmXka97En2WWU6ZUDARKy6gs7eFACe5BbJPoDUe4JxN7QMYlDTLpt4p5fvDGoGGEMR2XfVk+i9iSTUv+IDqtssKhupbPFdOuMl4mR0kdMd9JkyfQAmopcqWRGt2dJ0bWraVKggHGNyTsTnI8/OvOps8WGZdG+/2+v5PT02mjsfeS7Gvf8QZizMzSuTgsxy8r/q58lBO+Nh2HpVu/B3hggs5rl8F5nbJxj7uDKY+mvrY9iKpq2KKSVJZVKxRkqV+UR6hg7g65Rn6CrN5F56tbWye1vpOiUMpjcqzLLFKS/hKg+NS7DT3IAIz5bqUk8E6tuVSa6Z6eRVVxdvO/XkdSWYyvqHdp26rIAfJdBOfQLiu3bJAqqZevNKx6rr92bVGICqhilUiRggUEjb0O1RzldkllUSs4wFCpEuuaVyFRViU+HV4R4m2UDsastOXSIZVaKwgU4eSO5eS7nGvZWkfqIsROcZXbPntXOu1MY4g/X5+nzMVMYdZckf4lx8SRES2MRA3zHpWQeFh92FGUBbpsNyVGoZO1cPifDlcgo4cEF4pNmDBSAySDsxU4B9QfrUl4hw1FKrJELaSZwiTw5aAtHqDQGOQAwuck6TtkAgnfPBVmUKrZH3rjSceAtFIZEBHcBgK50sop/p6eviWTUJft+GH9mWJ8HONXErvboYljiVHeJjI2nWSCbckfdgad0JK+JSuPFVvVSnwPm/n9wC4GqAeA7M5STvjtlNRHuJB71ddbpxUXhGVdBSlK5JFKUoBSlKAVis0oBSlKAUpSgFKYpigFKUoBmqS4j0uGXcyOpMiuzRD8GDhrdzvt4SFz6o3pV21F+duWWvEWW3YJdRBlRm+V0b5on77HuGwdJ9ic0X1eJBxO6nFTTl0ImvErS5jQXUyFzqRSyBH0yJ03jJB8wx323xttUF4/wAvycKkjjeVpIZcrG4zGV0/0MhU+LK6e+xwdq6XCLtLSVUlhNxICRLGYcS28intnJ1evoRggnNSG54snE3dNBe0jiZpo2iJkLE4VoceIOuMgj3rw479PZhJ7O/4x5fk9Nx2y3Q5Xrgra/tCx1wka8AEMpCtpcMFJIG+V7r5HGaJfIrBNQOFTIOzAlY8qyntgs4P7ua3ON8NfhypNE0k1lJukx1LKhPdZdgVOc4PnXMN7b3I0tg47Bjp8u4OPL09vzr1YNTjlcr11LI2xbcoPbLun39fc9isUxVtIY4JGwOdhlT5HZh3reXi8lvHmJtShcqreLpatgYweyMBpaP5SDnAIzXGjhhjnTpOck/JnUu6nJ9j2rbkYqVI/rGQ+ysdeT9Mf2mpcVld17zuSVkJKaWfNfLk6sN3Jc2FxbSkdZRapbqCSc/aDp3O3hQqMgfKtcQMxigmff7zXIy/KGuS6qCfLCx5/M16S3BguY5UO7K6LkZAdlMatj2WVjj9mu1YS26SOsajoi+iYqRhfs4SVZjjtpCM2foal/8AHHfFcPn59GjzZ17LWv8Az6RKvgjw5JJbp5YVLwvGY5tg4ZkZXUYOoKU0bdjv6VcdVj8JOBzW091LlWtpGkgU6syq1pPIidQEeLKs3iHpv61Z1bXPf+rzMmMClKVAFKUoBSlKAUzSsUBmlKUBGObrGSWa2KR60VZw/wB31lBbpaMx9RM9mwc7b+tdHoE2LpEksRMUqqsemKUMQwzFqYqjFjqUk4GRmutSgIlyvYzRXG8QWIxMHcxdCTqak0ggTuJSQGJbAxgYJ1EVtcT4BHLewuYVaNluOscbFz0unrGdzs+PTepHSmQa89mrvE7ZzEWZcHAyyMh1D8Qwx2O2cHuBjg8Xsg19rlt3ni+zqq6VDBZBI5OxYYOkjepNSgOVyxBLHaotxqD6pSFdtbpE0rmCN3ydTLGUUnJ3U7nuerSlAUh8TLcRX76i0TSMJFmjJWRYjGAz6xghRIpB/LPeuFdX0rSwmbTCbiNJhJGSoZWRNO4IKFjpGknAL/Mext74mcO6loJQMtA4bAGWZJPu3RdvVkbA79MCqdu7lJI40Y+KBVhO4JEMURCuQR+IlVKkdwBg7V590MT6cf7/ALN9E3jKeH0JbHxYBZnMc0QYqD9pldrcy6GKw5bZEcBlydgXjPfAqOcb4dHcEN0LUM4QR9ORSni+UO4jU75UeZzqG2BXV/8AZE/DbRpJlXpyaOrEkrdJQGDgzqFQGM5ZGJ1EeHcAGo3xWUoj4I3RtaqrKoy7BYnlOVbC5cSEbjbwlqojp/CnhdfXvOVJNuT6fU5jcPSCdU6IiZSzsTIzuqqunSwIwoJfOe+1ecxBji1ZAkl1EeZDa2C49xpFfUfA7g2M180XTtyY9TlFi1xl1jVIURQGJ1AlwAvfcmvq5uArrqH6OPWQP1mKoNP97+IrbKLTWTTp5xcGvXP9IXLByVJ0lZkGfPcAZH9or0scP02jTWSxgEYzqkjmzA8Q33ZhI2D6kGtzgXAWvbqKNQWABknCHEnTWaLW0WxyyGYsF8wCNzgHe4jwKXl+7tGuyGh+0pIJUU6MLcK7KR+FhGhfH7eBnSTXUYNxXl6yc3XRUpRkucf2voWZ8PL2O0J4eDI41ySROY31qHOt4rrIzE4YtgtgMCPPap9QNnscg9vQ+mKVdFNJJvJ5Zx+VrV4YpFkDA/abpl1sXYxtM5jbUSSQVK9zUdk4ZdG7L6G1fbFcNpH/AAoZcj7V1MhNILGPR6pgjx1OqV0CMc12Mss8BVC8SpMGGgTJ1GMXT1QmRdwFbD74yw2zmtmwiuo+GxIoH2oRop60mcHYMzsurLBcnGWGdskb13qUBG+TLKaD7Us6FQZ9aM0xmZw0UYdixUfjVj5bscAADMkpSgFYrNYoDNKUoBSlKAUpSgFKUoBSlfE0yxqWchVUEknsAPOgOTznKqcOu2bBAgk+YhRkqQviOAPFjfNVryhy817enPU+z2kqMzyBQ0rgRzJCV8iGKkkbEIMfNtOviLchbMRkjM0scY3IyEJlfBDKR4Ym3ByPfsdL4W30Js1jjdWmdpriRV3KB5WC6zjY40qM7nSfSqZJSsWey9fwdxk4xeO5MriFZEZHAZXUqynsVYYYH6g1TnO/LM1ky9Fn6DkaZIyOoZYT1IY3RgfGSDhl+YgjAzg2/JeIunxAlmKKAclmBwwA88EHPpg57VzZmi4jFNbupAIxvpJB2IYYJGpTg4/d9a7nWpoiM3HjzNGOyg4xwhYW8MUsSIdB3jaPTspbPysm2e4+tVVxrkx7WwSa4ULOt6ySbbNCEAjwxG6l4VcY/rD55FbfC7ie1uFtHlEUD3ULTDKjpvDKNQyuyI5jXAwMqybIPmuPjnC472CS3m+VwM4I1Kc5R1yDghlyMjuKiL3x9/QsjJ1yT7cP19yufgvwRw8t42lo5UZYWGMj7+RZkPn/AEEZ7YIYehq03jDDDAH2IBrmcrcGFhZw2y6T0lC6kXQHIzlyvkzdz33Jrq12lhYRXOTlJyZ528CxIqRqFRAFVRsFUDAUDyAFelKVJyKUpQClKUApSlAKxWaUApSlAKUpQClKUApSlAKrj4h84ogmtBnVgBvY5PhyDnfVCw9iwPtY9Ri95FsJpHeaLW7nWxaVxvnORhhgdv4CuZJvhAq1OJma3jW5kdvC6YUg5jkKNKmCMLIWOdfcdPA710+A81xW0ciQokJljUqsWxEqNIRIxOS+Q0anLZ8P1qaN8OrEgAdUYzjE34WOce4z599u9eU3w24ewGC6kaDqEuc6M4yrZXfscDy9qoVMueSdzINFzK2vqFmIQSKoRsFUy0k8vb5m1KPoGJ7V37H4gaGOUyyuA+WwCMNhV2J/FG5/ecb4UHuW3w4sEQKdbYG5MuMg+oUAfmAM5NZb4b2O5BkUYA09XKg4ClvECQSo09+x9cGojVOL4Y3NkDvZLeRR1gs4MomlkWVlMpaKc5Ca2aFesY8RjY77HsezyrzN0nhsoCXjySz4Am0jCqhKgjCgFdvJQAQq6279z8MrF1AjaWNgwbWsuo7nOCp8ON9tttq8V+F1mpJWadfDo2dPDtp2OjPYYwfLI8zUwqlBefclyyTi2uEceBgwGOzavoSc+3fzr2rl8v8ABo7GERRszAEks5BYn3wANhjy8q6eoZxkZ9M1oWccnJmlYFZqQKUpQClKUApSlAKUpQClKUApSuFzdzTFwuJZbhZDGTpLIM6TtjO/nn+w1AO7Sqz/APrdw70n/wDx/wC9d7k3n+34vNJHbK+I0DszjTuWwFC/65pkEupUO5n+I1tw24EFwkwc4KlVBVgfMHPrtUojutUIk0NumvRjx9s6cetMoGzXK4hwCKeQyOXDFdGVbAAww2BGAfGd+/5EgxK3+L9i84hAlEhfRhlVQGzggsTjvXc5x52t+EiM3KyFZPlZFDDI8u/pvTIwbh5biJJLSbhRjKY8JjIJ8O/6FO+fOg5ah0BcucAqGyNYDOr7NjbdAPoTW5wniQuYEmVWVXXUqsPER5bA+f8ArUHvPjJYQyNHIs6ujFWGgHDA4I2NMjBK5eWIWJYtJqbTkhgPk6eMDGF/RLnGM5OfLHsOAx6ZVJZhMro2QgwJGZmIwoycucZzjy88wgfGuwYhY1mZ2ICgrpBJOACd8d6stTkA+tMg411yxBIzsdY6nzBX0jbRgLj5MGND4cZKjOcDHyeWYtQbXJqEhlB+7HjYyk6sINQzO+xz5e+e5Vf8X+LdlaTvBOk6yRnDDRn3G+fQimQSe75ahlkkkbXmX5wGwrAokbjTj8SRqpPcgDfYV5typAxJYyNqChsyHJCrEo3G42hXJGCcnOdsRSD418NZgCZlz5mM4H1wasC0vUmiWWJhIjrqUrvqGPKmQe0aaVAyTgAZOATjzOAB/ACvqoVwr4l2t1di0jjm62oqVKDC6ThiTnsPatznDnq34SyC6WXDjwsigqSO479//wC0yhglNK0eDcTF3bpMisquNShxhiPI4HrUKvPjBYwytDIs6yK2llKDZvQnOKZBYdKifNHP9twxYWuVkAmUOukBu47EZ/2rY5O5zg4sHa2WTRGcFnUAatjpG/fBzTIwSSlKVIFYrNYoDNKUoBVa/H//AJR/80f+tWVUb545THF4BBJK0SBtR0KGLEY07ntjf+NQwUFypZ8Re1Q2vDoLiLLASvCrsTqOoFi47HbtV5/Dng0cVpFOYVhuZItM2ldGSGJwVG2x7Vvck8rjhNt9nSVpUDFl1KFKliS247/7VIKjHOScn59+Pv8AzW2/6af56vy2/RL+4v8AlFQjnL4Zx8VuluJriRCoARURcKBvuT33qaRW7LCE15cJp6mkd8YDae3vigPy3wTlRuK3V9HEcSoZJIwezESHKn6g1q8x8yXE1rHZXobqWsh0lvmClcFHz3IIGD5g/wAb95S+GycMu3uY7iR2k1a1ZFCnUSTgjcbmnPPwxt+LTLK7tC4XBMaLqffuxPf+H+NECRcm/wDL7T/ox/5RX5tuI5X43ci3WJ5OrNhZ9PTxk5zq2zX6b4Lw42ttHD1C/TXQHKhTgfL4Rttt/Cq34j8EILiV5ZLubXIxdsIgGWOTgUBzuSOHKZJ/5YitEQRoYzEEA1avEQyEnV2/KrnXsMdsD/aqjj+BMEbB0upSykMNSrpyDkZxvjarbQYAHoAP4VEVgM+q/MnOpkHMs3QiWaTqjTE4BVzoHhIJGfpX6bqvJ/haj8Q+3m6kE+vqD7tNAIGBt9KlkFM8w3lzxC4Syktba1mWTGFQQtqx8rPnGN/8K/RvJHBW4fYQW7tqaNcMR2yTkge29cLnj4aw8WnSZ5XhdFAzEq6mIOQWY+m2PSpZwaya3hSOSVpigx1HUKxA7ZA2z70RJ+fuS7lLfmiQzMIx1JxlzgZbOBk12P8A1FcRil+yJHIjsvUJCMGwDjGcVOucvhVacTlMxLwytjU8eCG92U7Z965PBPghZ28geWSWfSQQjAKuR6470BOOSlI4daAjBEMf+Ar89cS4Gb/ivFIkGZFE0qeuqNlYgfVdQ/Ov06qAABdgBgYGwA7YFQjgXw5W04g18ty7ySatatGgRg+NQGNx2o89gUXapPxSKaa4y0dhaFBnONWCqd/PJz/2irP/APTf/wAFdf8AXX/9YqYS8hw/Y7m2iYwrdSPJIyqC2H/CM+m29fXIXJC8GSRIpnlSQ6iHVQQwAGQR7DtRZBLKUpXRApSlAKUpQClKUApSviXOk6cavLV2z74oDUN+WLiJdQQ6WY7DUBllXONWPMkgZ2yTkDU/lnMiomlgzKhfBAV2QuE058R0jJAI05Ga85+GzMrqOkodizaGkX5vmIU6lBPuCO5xmvm45dXpRpCFTSwySWcqpOpijtvrLAHVtvk98EccmhKtdTuxg48RB+gx/ZmvG+vFhTU2TkhVVRlnY/KiDzJ/3OACa478KujqYXOJMuV2JQKciNdHYaVOSTqLN3OABXi/AJyWYT+LKqjFmZ0jOOsQx7St4hqA2GkAKBgsvyIVcM8yRILQuUBlChjuVXJC+i6j8xHrtn0pdXKxDLnAJCgYJLMeyqo3J9hXF/kq51Z6/hLgFQzr/N1U6UVtyrFsFn3Y7jUNq9rLgzrOZJX1hcCIEsSgIy/zeZYnffwgAYFTl+RDhDru+n8Harm8R4iVcQwjVMRqIAyI0PZm9zg4BxnB8hXH41145MrMWkkk+4iUkKEGkAOBgKoYhmc5JyFGxwena8JaK3lRJPv5FYmYjLGUrgSOfMg4wNgAoAAAqMt8E+HGKUm+vr6I+7BNBYgmRzgO2r7tdOfCXI3Iy2SB+SgADWtONmeRFiAMTFh1E8RwgJ1gHYRlgFDH5idhjxV98T4VJNb9GMpEmnGndw+BsjHYhPXG7e2+fi44TMz645FiYIsICDA0a1aRu2NZC4Xw4XJ75pyStj5b5O2q4G5J9zj/AEFavEr9YFBO7MdKIPmdj2A/xJ8gK5B4JOYpFMwLO6/MXdEiVtgocnx6RnJzljk5AAHy3L0ryF5Js5GgMC2uKIH5IjnIZsAs5JOf3QaNvsiI1155kdKytXZxJMdxkqo2AJBHbyGCdu57nfAXcvbtYULudtgABlmY7KqjzYnYCuEeEXZ8RuBrCuc5fR1j8ngGB01H4fPu2qvl+A3BJbr+IaBGzEsy5x133GkSMCyhguFGwUZOWX5E7IN8yR37NnZMyqFY76Qc6R5Bm7FvXG3pnufeo/Lwe40MizjS+M51EouRqUMSWfwjGSRuzE57V3o1wAPTbYYH5DyrpFU0lymfVKUqTgUpSgFYrNYNAZpWKUBmlKUApWKUBmlYpQGaUpQClYpQHNs+Ht15JpSCxOEAOQsa5CAbDGxLEernc4XHTrFKjGCZScupmlYpUkGaVilAZpSlAKVilAZpWKUBmlYpQGax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944" name="AutoShape 8" descr="data:image/jpeg;base64,/9j/4AAQSkZJRgABAQAAAQABAAD/2wCEAAkGBxQPEBQUEBQVFBQVFxUVFxUUFBgUFBUVFBcXFxQVFBQYHCggGBwlHBQVITEhJSkrLy4uFx8zODMsNygtLisBCgoKDg0OGxAQGi4kHiUwNCw0Ly8sNywwNCwsLTAsLCwwLDc0LSwsLCwsLCwsLCwsLCwsLCwsLzAsLCwsLCwsLP/AABEIAOcA2wMBIgACEQEDEQH/xAAcAAEAAgMBAQEAAAAAAAAAAAAABgcBBAUDAgj/xABGEAACAQMCBAQDBAUKBQMFAAABAgMABBESIQUGEzEiQVFhBzJxFCNCgTNSYnKRFSRDU6GisbLB4TQ1c4KSCBaDF2OTs9H/xAAaAQEAAwEBAQAAAAAAAAAAAAAAAQMEAgUG/8QAMBEAAgIBAwIDBwQCAwAAAAAAAAECAxEEEiExQRNR8AVhcYGRocEiMrHhFNEjM1L/2gAMAwEAAhEDEQA/ALtpSlckilKwzYBJ7Df+FAZpXnBMsiK6MGRgGVlOVZWGQQfMEGvSgFKV8uCQcHBxscZwfXHnQGjxniqWio8nytIkZb9TXsHP7IOM+gOfKuhiqx54t7oEW81w84uYrgLGIYliCIg6sjOAHiYa1C7uCzAbZrrchxrdM11JMJ2U6YkCsiwIRg6ldmfq5DqS7EjSQMA5ZggnFKUoSanEuIx2yB5SwUkLlUd9z2BCKSM9vrUVj5vjmv4TbO00BE8EnTRz05EVJTJImMgfKgJGxLVMpcaTqwVwdQIyCuNwR5jFVhc8q3N1D15YhN1C5e3nJ6i27nMMUCnZHi8LeIgucglQBkiCxOF8XiugxgYuqnSW0sF1eYViAGI88Zx51vVqcJKGCLpp0k0Jpj0dPpjSPBowNOO2MDGK26EisA5/Lv7VmoX8R7GDprK0IkuWZIY9LmCRsknBuFwY1Qa31ZwMEEEHBAkXC+LLcS3EYGOi6rnOdQZAwbHkM6gPUAHzrpVVfKlpcPczJBNHE4bp3MjJN1wLdIkgCRl0jZWjcEOyDJ1HTjarPtoiiKrO0hAALvpDMfVgiqufoAKMHrSlCaAUr4lkCKWYgKBkk9gAO9edhdrPFHKmdEiq65GDpcArkeWxFAe9KUoBSlYoDNKUoBXG5h479lGFgmmYjICBUj32GqeVljH0yT7V2aCgKj4NxG48VrA7QpJLkkzQH7JEQouTCUdmlxN1MaDpj1DXgZUWzDEEVVXOFAUZJY4AwMsTkn3PeovwfkqBbdEuokd1aRkO+qLqSM5EbghlJLEkg9zjsoqS2duIo1jUsVQBRqYu2B2y7EltvMkmjIPaleF7dLCheQ4Vf4+wA8yTtUD5h506TFWZ1b+pgKhk9OtMwOlv2VBx51XOxQ6l1NM7ZbYLLJtNwtHuEnfJeNCiA/KupgzHHmcqn00ivCaW0hmaVmhSUjQzBgHYA5AcDdsY2z23x3NV3Y89EsAPtSsxCqBIlxkscAaZFXck+tdmbisMl60SSqJ/DFKowrMrnStxH6MrbHBP4TsDvwrty/SWW6WylpWLGSVf+4YD8hd/3IpG/t04r4bj48oLj84wo/vMKpZeKztKgnmlYB1Dq0r4IDDUCM/Wu5z9cqCYGw8gleVid+kGyFQe7DSxHYALtmqv8h4ybn7KcbIwznPu6YLJHMWSAsLknYDqRAn6DXXjac5WzSNHLJHC47JJNHrY7/IgOWGx3FVNdXC8Ht9ZXVezjTFHjxRq42GBvqYEZ8wCF7sa63AeUW4bD9qvAJL2WOe4cNuIxEgKQ/xILY28IUbDeyM5bdzMV1MI2+HW89slg3vNix4OlVU/K08yQah6qjeIj3xXrZ80K41FMr5vC6XCD3bpnIH5VSsINzOvVk8UrqGlkOcajgs30z7D6V3bzlqSFtVm8plQjKFenOAezppJ1L2zjsN9xvVKvm+T0bPZlNeISsxJ+7guOxv0nBMZJAOMlSufPIDYyN+9a813bdYa3h6seQuorrTVjUFJ7E4GcegqveE8Vn/l23tYWEgit5FuJJMuxQadTA5yGaVR+TjavbnXiLWwfokDNy4wyI4I6YaUEODsGK4+prRKxxipM8uqh22+HFlgfydE063AA6oQx61PzRk5CvjZgDuM9stj5jndqj7Tm9kPihjz6ws9u390lf7tTTlznISZwzOFGXjkA66KO7o67SqPPYEVzHURZff7OvpW6S49xPKVzuJcU6KRui9VXZVGkgHxjKkZ2Oe3l3r4i4zDJ4HJjYjGiUGNjnbYnY/kau3LODDgrbi8ojmlisGmELubZAXQWrTupCi0SSQZmjbONOIyVXUQw1GZ8lcTlkhhj+yTxQJEipLN0o2KooCZiWVm3AG+30rpcR5bgltuhGiQgaGiMaBelJEQ0LqBj5WUbeYyOxrpWcXTjRP1VVdu3hAG38K7IPalKVBIpSlAKUrxmukT53Rf3mA/xqAe1c/ifFlg8IBeQgsEBAwo7u7HZF9zWx9sQxtIrKyqCxKkEYUEncfSqd514q7N0s/OFmm/adxqjjP7KIUwPUn0FVW2bFwatJpXqLNiJfPz6qtjrW49ljmlH5yKMH6iu1wrmhJQC+jSTpEsbaotR7K+fFGfZqqy25dV0iBnVJ5k6kcbL4Cu2kGTVkE5U50kDUM1zuG3z2cxOk7EpLEfxqDh42Hr3x6HesyvmnlnqP2bRZGSplmS8/S/JbHPXETCuR/QxtMM9uqzLFCSPPDOT+VVby/ZLcTnqklEV5ZN8M+CBp1eWp3XJ74JqW8Rn+0M9oTqL2/3Dk/OgZJYNXvnQuf/ALg9KiPL98LefMoIR1aKTbxKrY8Wn1VlU4/ZIqLXmWWdezU1prFD9/8AXH5OtwLilrLG14tu0HQMnTcKwhkKgjV4iQSudQIOcrg+VbPw54OxsLviUo+9uXV4we6wQOCuNs7lT9Qimuj14LbhsVuek1vF1GULIrCcsXaNEUeIeJ/ESBjBzXvwbmSMWgDZSCXVbaCdQglOlYwrYH3Z6qbY2/KrouCbiu55dkL5w8SecLjkgvMMPTvLhR2E0hH0Ziy/2MK1p0kI6z6sO7YkP4nGC2D6+IGunzen851f1kUL/n0wh/tQ135ohNZJGcKn2SOZD2WOSJCzsT5am6qsfV/asm3LZ9G9Uq6qpNfuwvsenAI7e5vbS/nQM41Qn9WO6ONMhX9rOV9DKf1dplzbGxkgKlRgTZ1/oyAgLB/YqGB+tVVypdAyNAx+7uAE77LJv0mz5bkqfZz6VZC3xuraAyfpUmNvKPPW0bJkj9oMrY/ax5VqrnurweDrtN4F+F0fK9e4gvFOVPEfs2Q3f7PIfHg7joyfLKPTsT71qcD5kaDQk2polPhI2lg94m9B+odj7V9W11e8OjVZYiEGGQTIXSNvVGB8Bz3XOPUVo8M4TLeOTuEJzJMwwignLHPYt3wo3JrN34PcjDNclqJKUOz9dywvh3wmO3vuIMzhpn6J+kAUgFT6FlP5Bc1EuebrW0I8yJZz9Z5WA/uxL/Gtnl3jHX4rfTQ/obezaDOe8kjoIlz5nEePqrVx+b3/AJ3IvlEscQ/+ONQ397VV97/QkeT7IgpahvyT/wBfk7fLEEf2RdYt3Dyu0olaMFEAVF7nUnyuwI33FRuym6V2jW5J0zDpk92XXhAR+0pAI9zXUuuWEjbS13ErgAsro6lSRuAV1ZwcjO3atKbjFlwvLrL9quR+jCABUY7AgZJ1ftNjHkCaqUJPCwb3qtPVvnv3buxMOH8YxPd2RP3UUscyt/VxAyPIAfL9ArD99qidtx+4MpERyJZCRA46keZG2UK+cbtjbFLBJbfh80twpS4vJNLKRhkTZmUg7jCLGuDuOoc16cqRaWkuG7QL4feWQFUx64GtvqorqxtySM+grhXpp3TWU/P15k2g4wLcSFJigg0CXSrSQF2ZVOmIksi+NdwScHOKkHDuaEdQ0mnR260R6kOf2seKM+zCqu4/L0beKD8cn84l/PIiT6bu30KV5cEuRYQS38mRo+7jUMVEjfj1AEawNSqAcjL7jauo2yUsIzvQx/xvHm8P1j15F5xSBwGUhlPYg5B+hFfdVHy1x6SO1Nzc9S2Z5EAVACuJA7qWiONY0qpwMEA5A8qnnC+ZkkVTKVCtsJozqhY+hPeNv2WrTG1N4fU811SUd+OPMkFYoDntSrSsivNvMQgVxqKIhCuyfpHkYZEMRPY43LeQ/trSbmiVielHFGO+0SyuB6tJKGJ+u1e3OtyWeFT/AFZmPu80jlj/AARR+VesM9zDb2EfDtIkuZSHZiVUnVKDrZd8KsY9fPYk1gcpWTwj3a66tNpldOO5s6A4vcNPw6FHBa7gdZSVXxRmOSbAAA07Fdx6Vwub4iLkP5SxxOP+1BG4+oaNh/CpHb2dwvFIbq6iVTao6ModFXVKgjRo3OF0lQcdj+yNwNrmqCGYHWGiQvnUV8VtPJj5hneOTbzwSNt8A9TjmKXdGXR6pVah2NYi/wAnG4RDFdrbSuAzWiyRSDGWVHjdIpQBvjdN/Ix+4rlc4ri6JPzNHC7+ztGurPudj+dfQ4BeQvqgV2x2ltmLbH9zxL9GAr0i4R0ibjiTaEXxskjgyynvhxklVJ7ltz2AOape6SUcHqQjRRbK9TWGuh0rKPVxPhlu4OXs5I5PVQLZJFP1DJH+YrHMvD4uv07tvs1ye0hXMNyB+MdvF66ckea+Z2PhTDJxHiFxxSUERBWgt8jGos2ZHA9u3/dj8NWhxPhsV1GY7iJJYz3WRQy58jg9j71t8FOKTPAjqrK7HZB4bKS/9uBPFLdW6J+svUdsfusij+LCvKC8j4hcQWHD1Z4ImM00p3XK4bXIw2wWRO22FAGasF/hBwktn7OwH6onl0/5sj+NSvgvBLexj6dpCkKdyEXBYgYyzd2PuSTUQojHks1GvuvWJvgp6TjdzdNmDgzzEBVWSW3IBVRhcGUMMYHt3rfgTj7YEdjDAoBAzLCoAYgkBUIPcA9quKldquC7GZ2Taw2VOODcxN/S2ie3Wm2/8c1t8H5U4qPtH2uS1PVibQYnk1i4TUYHbWmCMs2fPfzxVm0rrZHyOcsqyx5F4vbQ5i4hC8x3aN0dIh7LKmGPn3X07VpXPIvGr4hLu8ghi7MYmkkfHooYD/MKuClNsfIZZXl1yweD2sK8Nge50PqaMBS0j4OZ5GLDJAwFUDb+JqF3fELVWLXlneWbasl2WUKWzknLiQHf3FXvWDvXMqoy6llV9lX7HgpvhHDuG8a4tKZQJ1lgLIokIKNHIDJnQwIJEy49lNWFwPkXh9iwe2tY1cbh2zI6n1V5CSp+mK6UfAbZJxOlvEkwyOokao+GGCCygahj1ro12lhYKnyVF8RLVh4vKOecN7dfTJEx9iFIz7VqcCmgNrGkkqRhZXkmVjh27aDGPx+FQAB559asbm7hjSRmSGMSuF0yQnH38XfQMkDUDuNx9RtVSyrw5mP85e2YHDRToNaHzXxsjD8x+ZrFZVJSyj2NPqabNOqLm1h9Ua9zI99dEqPHM4Cr5AHCov0VQBn0Fe/G41vb+3sIRrt7UK0gH9IQfCp93dsn2k/Zrxm5ltbTKcOD3d1ICitjONQwQipkDI74LNjI2rb4JZvwy0kmmYG7uWIBBB0uR4yCNj01cjI21SbbCkIuCcpE6u9aucKKf2r19kZ5s4h1Zemp1JCWGodnlY/eyfTICj2UeteUEN1ZIlwgKJIBvsyMrZ0rNH2ww3Gobg5FcqEhSCVDKCMqchSO+kkdsgGpLxbmSKaOYIkgeYKrBypjQBlbwY3bGkAbDAqjOctnsShKqMKq4Zj0fw9cks5Q5pXp6m8EQIWVMkrAzZKyITv0mwdj8pB/OfmqL5VGBdM36IQYfPbUZEKD+CufoDVo/DS+a44RZySZLGIKSe56ZKAn6hQfzrbp5OUeT5z2jRGm9xh0IRz1wNhuoJaAMCAN2t2YvHIvqFLMremQfI1weAcf+zAI6l4w3UUqQJIn28UZOxBwMqdjgHbzuLmHhBuUUxP0548mN9yN+6OBvpPtuPfcGp+PyRWzH+U7Ga3bzmgz0HJPzK6KyHP7qnfcCqp0yTzE1abX1eF4N6yjHM/Mou00rrOplZ3lCqToBCIqISFA1E58zW2t+9q3C7eQa3nkWCaFxqDW07uOnKhG4RJEbB7bDyqP2/NlojAcNtZrm4/BkNKwPqq6QAffQT9Kmvw75HuftX8o8V/4jBEMOc9INnLvufFgnAye5JOe3dVUt26RTq9VS6lTSuE88m/xX4YgkmxvJ7UH+jIFxEvsgc6lHtqxXNs/g4sjhuI3s10AciNV6KH64Yn/AMcH3q06VpwjzTxs7VIY1jiRUjQBVVRhVA7AAV7UpUgUpSgFYY4GTsB5nsKzWpxS3iliYXGOkPE2piqgIdWokEYA05/KgOJxzna2tX6YYSyaQxCugRASQpds53KtsoY7dqgfF/iEZVcdeZRjdrcLCsYzswLBnzj8TMB56R2qPXPCk4rcyNBcpbhRIkYL9UOjbRhWcLIQd31OxILkKuNzoGC84dhyrBNQQmPKlZGIUYBAEgbOPCX7bncVgst3S2qWGu3T745+RtprrX/Yvr0LU5H57FzMttMwYupaCb5TJp3MTrkjWFGrUGwwzsMGp9VR8j8j3iX8dzcqIIxrnVEKhldvAYpEAKqCGZsD9buCuKtytkN21bupmt2bns6ClKV2VilKUArncV4Da3ePtNvDMR2MkauR9GIyK6NKAi3FOU4ordxw63hil7hU0wLJuMrI6oSRjOx2zUD4xELyUJNrs7tVwIJhiEqPOLGQq5/EhZfXFXLWjxfhEN5H07mNZF7jOxVvJkceJGH6ykGq51qfUuovnTLdDqVtPZGz4fJGwCgw5ckgiS4lKYCt2YovbGcaSfOo1wG1hZLiS4VmWFFbSr6M6ic5IGeymptxjlma1QgKb6z3PTYZuofVkK7yfVcP6h6ivEbeKDhl7JBMJElVQoOBIulJsh8bHBYDI/gDtWSVTUlnoenVrkqLOWpt5/g58KXnHFW14fbNa2ROXndSqaT8zZJzIxAx8zE7DwjNXrwfh6WlvFBFkJEioue+FGMn3Pc/Wtbla36VhaR/qW8C/wDjGo/0rqVuUVFYR48pOTy3yKUpUkGFUDsAPoMVmlKAUpSgFKUoBSlcrmDj0NigaZlBbVoVmC50jLMWPyqo3J+gAJIBhvCywdWoV8VOYDZ2qxrgG5LxF3AKqgX7wDOxYg4APlqO+KifFeermWUaI2MRwEzO1opkZiEHg8eMAsdZ7DdU3ro/yvDNCvUW2mGrSZZW/mpkzgrA0oZ52GcZUYJHcHYYtTq3VxsfPwXr5llSW5N84K94Zwea5Q/Yo1KIRk5CqcEakjY7M2M5OcDzOa53FrSYXKWjpokZ0IIZWBBkCx4I/b2PY5FW9e8Yjs4Q0rHcYjiSIRFsdunCfEB23cgCoZyDwz7dxhJXA+7AnZR4ljSM/cIGO5YyFXLHdijHzrNorp3TbccLt5+vkehZdZKDfSP2+BfBrS4txaGzTXcyLGvYajux/VRRu7ewBNQD4kfEN7Wb7JYsizKFeaZ11rGCyfdop2L4cMc7AY8ztAJnbiJnmH2uSclBoRBqWNjs0txLsqnOdCaR2wAASPUsmoLLPNjHJbXCPiNZzJI80sVsokZI1llUTOqYBdoRuni1ADc4Gds4re4XzjBeXQgtQ8o0M7zaGWJAuAACwBYksO22x32Iqj1ubJJJAft2IgIwkUsBDNvqbTEdCgbfKx+nepZ8PucobAvHIGaKWWMLJmN50LeH78KcmMEjB3Iydt6iFu7s0JJIuelYFZqw5FKUoBSlKAVDOeeQk4hFL0GFvPIPEwGY5SMfpU9dgNY8XbOQMVM6VAOIvHY45xb6WGkIobbG7LECB+rrYJ653xjeu3WqeHRGXq6BryDq3+YDSGx21aTp1YzjbOK2s1IFKUoBSlKAUpSgFKVigM1SvMcwv+IyTOpZIS8cJPyqsTaTpB/GzqzavQr6CrqFUZwiNpIYWTBkZYw2/m2C+R2zk1Vdf4Uc9zmXka97En2WWU6ZUDARKy6gs7eFACe5BbJPoDUe4JxN7QMYlDTLpt4p5fvDGoGGEMR2XfVk+i9iSTUv+IDqtssKhupbPFdOuMl4mR0kdMd9JkyfQAmopcqWRGt2dJ0bWraVKggHGNyTsTnI8/OvOps8WGZdG+/2+v5PT02mjsfeS7Gvf8QZizMzSuTgsxy8r/q58lBO+Nh2HpVu/B3hggs5rl8F5nbJxj7uDKY+mvrY9iKpq2KKSVJZVKxRkqV+UR6hg7g65Rn6CrN5F56tbWye1vpOiUMpjcqzLLFKS/hKg+NS7DT3IAIz5bqUk8E6tuVSa6Z6eRVVxdvO/XkdSWYyvqHdp26rIAfJdBOfQLiu3bJAqqZevNKx6rr92bVGICqhilUiRggUEjb0O1RzldkllUSs4wFCpEuuaVyFRViU+HV4R4m2UDsastOXSIZVaKwgU4eSO5eS7nGvZWkfqIsROcZXbPntXOu1MY4g/X5+nzMVMYdZckf4lx8SRES2MRA3zHpWQeFh92FGUBbpsNyVGoZO1cPifDlcgo4cEF4pNmDBSAySDsxU4B9QfrUl4hw1FKrJELaSZwiTw5aAtHqDQGOQAwuck6TtkAgnfPBVmUKrZH3rjSceAtFIZEBHcBgK50sop/p6eviWTUJft+GH9mWJ8HONXErvboYljiVHeJjI2nWSCbckfdgad0JK+JSuPFVvVSnwPm/n9wC4GqAeA7M5STvjtlNRHuJB71ddbpxUXhGVdBSlK5JFKUoBSlKAVis0oBSlKAUpSgFKYpigFKUoBmqS4j0uGXcyOpMiuzRD8GDhrdzvt4SFz6o3pV21F+duWWvEWW3YJdRBlRm+V0b5on77HuGwdJ9ic0X1eJBxO6nFTTl0ImvErS5jQXUyFzqRSyBH0yJ03jJB8wx323xttUF4/wAvycKkjjeVpIZcrG4zGV0/0MhU+LK6e+xwdq6XCLtLSVUlhNxICRLGYcS28intnJ1evoRggnNSG54snE3dNBe0jiZpo2iJkLE4VoceIOuMgj3rw479PZhJ7O/4x5fk9Nx2y3Q5Xrgra/tCx1wka8AEMpCtpcMFJIG+V7r5HGaJfIrBNQOFTIOzAlY8qyntgs4P7ua3ON8NfhypNE0k1lJukx1LKhPdZdgVOc4PnXMN7b3I0tg47Bjp8u4OPL09vzr1YNTjlcr11LI2xbcoPbLun39fc9isUxVtIY4JGwOdhlT5HZh3reXi8lvHmJtShcqreLpatgYweyMBpaP5SDnAIzXGjhhjnTpOck/JnUu6nJ9j2rbkYqVI/rGQ+ysdeT9Mf2mpcVld17zuSVkJKaWfNfLk6sN3Jc2FxbSkdZRapbqCSc/aDp3O3hQqMgfKtcQMxigmff7zXIy/KGuS6qCfLCx5/M16S3BguY5UO7K6LkZAdlMatj2WVjj9mu1YS26SOsajoi+iYqRhfs4SVZjjtpCM2foal/8AHHfFcPn59GjzZ17LWv8Az6RKvgjw5JJbp5YVLwvGY5tg4ZkZXUYOoKU0bdjv6VcdVj8JOBzW091LlWtpGkgU6syq1pPIidQEeLKs3iHpv61Z1bXPf+rzMmMClKVAFKUoBSlKAUzSsUBmlKUBGObrGSWa2KR60VZw/wB31lBbpaMx9RM9mwc7b+tdHoE2LpEksRMUqqsemKUMQwzFqYqjFjqUk4GRmutSgIlyvYzRXG8QWIxMHcxdCTqak0ggTuJSQGJbAxgYJ1EVtcT4BHLewuYVaNluOscbFz0unrGdzs+PTepHSmQa89mrvE7ZzEWZcHAyyMh1D8Qwx2O2cHuBjg8Xsg19rlt3ni+zqq6VDBZBI5OxYYOkjepNSgOVyxBLHaotxqD6pSFdtbpE0rmCN3ydTLGUUnJ3U7nuerSlAUh8TLcRX76i0TSMJFmjJWRYjGAz6xghRIpB/LPeuFdX0rSwmbTCbiNJhJGSoZWRNO4IKFjpGknAL/Mext74mcO6loJQMtA4bAGWZJPu3RdvVkbA79MCqdu7lJI40Y+KBVhO4JEMURCuQR+IlVKkdwBg7V590MT6cf7/ALN9E3jKeH0JbHxYBZnMc0QYqD9pldrcy6GKw5bZEcBlydgXjPfAqOcb4dHcEN0LUM4QR9ORSni+UO4jU75UeZzqG2BXV/8AZE/DbRpJlXpyaOrEkrdJQGDgzqFQGM5ZGJ1EeHcAGo3xWUoj4I3RtaqrKoy7BYnlOVbC5cSEbjbwlqojp/CnhdfXvOVJNuT6fU5jcPSCdU6IiZSzsTIzuqqunSwIwoJfOe+1ecxBji1ZAkl1EeZDa2C49xpFfUfA7g2M180XTtyY9TlFi1xl1jVIURQGJ1AlwAvfcmvq5uArrqH6OPWQP1mKoNP97+IrbKLTWTTp5xcGvXP9IXLByVJ0lZkGfPcAZH9or0scP02jTWSxgEYzqkjmzA8Q33ZhI2D6kGtzgXAWvbqKNQWABknCHEnTWaLW0WxyyGYsF8wCNzgHe4jwKXl+7tGuyGh+0pIJUU6MLcK7KR+FhGhfH7eBnSTXUYNxXl6yc3XRUpRkucf2voWZ8PL2O0J4eDI41ySROY31qHOt4rrIzE4YtgtgMCPPap9QNnscg9vQ+mKVdFNJJvJ5Zx+VrV4YpFkDA/abpl1sXYxtM5jbUSSQVK9zUdk4ZdG7L6G1fbFcNpH/AAoZcj7V1MhNILGPR6pgjx1OqV0CMc12Mss8BVC8SpMGGgTJ1GMXT1QmRdwFbD74yw2zmtmwiuo+GxIoH2oRop60mcHYMzsurLBcnGWGdskb13qUBG+TLKaD7Us6FQZ9aM0xmZw0UYdixUfjVj5bscAADMkpSgFYrNYoDNKUoBSlKAUpSgFKUoBSlfE0yxqWchVUEknsAPOgOTznKqcOu2bBAgk+YhRkqQviOAPFjfNVryhy817enPU+z2kqMzyBQ0rgRzJCV8iGKkkbEIMfNtOviLchbMRkjM0scY3IyEJlfBDKR4Ym3ByPfsdL4W30Js1jjdWmdpriRV3KB5WC6zjY40qM7nSfSqZJSsWey9fwdxk4xeO5MriFZEZHAZXUqynsVYYYH6g1TnO/LM1ky9Fn6DkaZIyOoZYT1IY3RgfGSDhl+YgjAzg2/JeIunxAlmKKAclmBwwA88EHPpg57VzZmi4jFNbupAIxvpJB2IYYJGpTg4/d9a7nWpoiM3HjzNGOyg4xwhYW8MUsSIdB3jaPTspbPysm2e4+tVVxrkx7WwSa4ULOt6ySbbNCEAjwxG6l4VcY/rD55FbfC7ie1uFtHlEUD3ULTDKjpvDKNQyuyI5jXAwMqybIPmuPjnC472CS3m+VwM4I1Kc5R1yDghlyMjuKiL3x9/QsjJ1yT7cP19yufgvwRw8t42lo5UZYWGMj7+RZkPn/AEEZ7YIYehq03jDDDAH2IBrmcrcGFhZw2y6T0lC6kXQHIzlyvkzdz33Jrq12lhYRXOTlJyZ528CxIqRqFRAFVRsFUDAUDyAFelKVJyKUpQClKUApSlAKxWaUApSlAKUpQClKUApSlAKrj4h84ogmtBnVgBvY5PhyDnfVCw9iwPtY9Ri95FsJpHeaLW7nWxaVxvnORhhgdv4CuZJvhAq1OJma3jW5kdvC6YUg5jkKNKmCMLIWOdfcdPA710+A81xW0ciQokJljUqsWxEqNIRIxOS+Q0anLZ8P1qaN8OrEgAdUYzjE34WOce4z599u9eU3w24ewGC6kaDqEuc6M4yrZXfscDy9qoVMueSdzINFzK2vqFmIQSKoRsFUy0k8vb5m1KPoGJ7V37H4gaGOUyyuA+WwCMNhV2J/FG5/ecb4UHuW3w4sEQKdbYG5MuMg+oUAfmAM5NZb4b2O5BkUYA09XKg4ClvECQSo09+x9cGojVOL4Y3NkDvZLeRR1gs4MomlkWVlMpaKc5Ca2aFesY8RjY77HsezyrzN0nhsoCXjySz4Am0jCqhKgjCgFdvJQAQq6279z8MrF1AjaWNgwbWsuo7nOCp8ON9tttq8V+F1mpJWadfDo2dPDtp2OjPYYwfLI8zUwqlBefclyyTi2uEceBgwGOzavoSc+3fzr2rl8v8ABo7GERRszAEks5BYn3wANhjy8q6eoZxkZ9M1oWccnJmlYFZqQKUpQClKUApSlAKUpQClKUApSuFzdzTFwuJZbhZDGTpLIM6TtjO/nn+w1AO7Sqz/APrdw70n/wDx/wC9d7k3n+34vNJHbK+I0DszjTuWwFC/65pkEupUO5n+I1tw24EFwkwc4KlVBVgfMHPrtUojutUIk0NumvRjx9s6cetMoGzXK4hwCKeQyOXDFdGVbAAww2BGAfGd+/5EgxK3+L9i84hAlEhfRhlVQGzggsTjvXc5x52t+EiM3KyFZPlZFDDI8u/pvTIwbh5biJJLSbhRjKY8JjIJ8O/6FO+fOg5ah0BcucAqGyNYDOr7NjbdAPoTW5wniQuYEmVWVXXUqsPER5bA+f8ArUHvPjJYQyNHIs6ujFWGgHDA4I2NMjBK5eWIWJYtJqbTkhgPk6eMDGF/RLnGM5OfLHsOAx6ZVJZhMro2QgwJGZmIwoycucZzjy88wgfGuwYhY1mZ2ICgrpBJOACd8d6stTkA+tMg411yxBIzsdY6nzBX0jbRgLj5MGND4cZKjOcDHyeWYtQbXJqEhlB+7HjYyk6sINQzO+xz5e+e5Vf8X+LdlaTvBOk6yRnDDRn3G+fQimQSe75ahlkkkbXmX5wGwrAokbjTj8SRqpPcgDfYV5typAxJYyNqChsyHJCrEo3G42hXJGCcnOdsRSD418NZgCZlz5mM4H1wasC0vUmiWWJhIjrqUrvqGPKmQe0aaVAyTgAZOATjzOAB/ACvqoVwr4l2t1di0jjm62oqVKDC6ThiTnsPatznDnq34SyC6WXDjwsigqSO479//wC0yhglNK0eDcTF3bpMisquNShxhiPI4HrUKvPjBYwytDIs6yK2llKDZvQnOKZBYdKifNHP9twxYWuVkAmUOukBu47EZ/2rY5O5zg4sHa2WTRGcFnUAatjpG/fBzTIwSSlKVIFYrNYoDNKUoBVa/H//AJR/80f+tWVUb545THF4BBJK0SBtR0KGLEY07ntjf+NQwUFypZ8Re1Q2vDoLiLLASvCrsTqOoFi47HbtV5/Dng0cVpFOYVhuZItM2ldGSGJwVG2x7Vvck8rjhNt9nSVpUDFl1KFKliS247/7VIKjHOScn59+Pv8AzW2/6af56vy2/RL+4v8AlFQjnL4Zx8VuluJriRCoARURcKBvuT33qaRW7LCE15cJp6mkd8YDae3vigPy3wTlRuK3V9HEcSoZJIwezESHKn6g1q8x8yXE1rHZXobqWsh0lvmClcFHz3IIGD5g/wAb95S+GycMu3uY7iR2k1a1ZFCnUSTgjcbmnPPwxt+LTLK7tC4XBMaLqffuxPf+H+NECRcm/wDL7T/ox/5RX5tuI5X43ci3WJ5OrNhZ9PTxk5zq2zX6b4Lw42ttHD1C/TXQHKhTgfL4Rttt/Cq34j8EILiV5ZLubXIxdsIgGWOTgUBzuSOHKZJ/5YitEQRoYzEEA1avEQyEnV2/KrnXsMdsD/aqjj+BMEbB0upSykMNSrpyDkZxvjarbQYAHoAP4VEVgM+q/MnOpkHMs3QiWaTqjTE4BVzoHhIJGfpX6bqvJ/haj8Q+3m6kE+vqD7tNAIGBt9KlkFM8w3lzxC4Syktba1mWTGFQQtqx8rPnGN/8K/RvJHBW4fYQW7tqaNcMR2yTkge29cLnj4aw8WnSZ5XhdFAzEq6mIOQWY+m2PSpZwaya3hSOSVpigx1HUKxA7ZA2z70RJ+fuS7lLfmiQzMIx1JxlzgZbOBk12P8A1FcRil+yJHIjsvUJCMGwDjGcVOucvhVacTlMxLwytjU8eCG92U7Z965PBPghZ28geWSWfSQQjAKuR6470BOOSlI4daAjBEMf+Ar89cS4Gb/ivFIkGZFE0qeuqNlYgfVdQ/Ov06qAABdgBgYGwA7YFQjgXw5W04g18ty7ySatatGgRg+NQGNx2o89gUXapPxSKaa4y0dhaFBnONWCqd/PJz/2irP/APTf/wAFdf8AXX/9YqYS8hw/Y7m2iYwrdSPJIyqC2H/CM+m29fXIXJC8GSRIpnlSQ6iHVQQwAGQR7DtRZBLKUpXRApSlAKUpQClKUApSviXOk6cavLV2z74oDUN+WLiJdQQ6WY7DUBllXONWPMkgZ2yTkDU/lnMiomlgzKhfBAV2QuE058R0jJAI05Ga85+GzMrqOkodizaGkX5vmIU6lBPuCO5xmvm45dXpRpCFTSwySWcqpOpijtvrLAHVtvk98EccmhKtdTuxg48RB+gx/ZmvG+vFhTU2TkhVVRlnY/KiDzJ/3OACa478KujqYXOJMuV2JQKciNdHYaVOSTqLN3OABXi/AJyWYT+LKqjFmZ0jOOsQx7St4hqA2GkAKBgsvyIVcM8yRILQuUBlChjuVXJC+i6j8xHrtn0pdXKxDLnAJCgYJLMeyqo3J9hXF/kq51Z6/hLgFQzr/N1U6UVtyrFsFn3Y7jUNq9rLgzrOZJX1hcCIEsSgIy/zeZYnffwgAYFTl+RDhDru+n8Harm8R4iVcQwjVMRqIAyI0PZm9zg4BxnB8hXH41145MrMWkkk+4iUkKEGkAOBgKoYhmc5JyFGxwena8JaK3lRJPv5FYmYjLGUrgSOfMg4wNgAoAAAqMt8E+HGKUm+vr6I+7BNBYgmRzgO2r7tdOfCXI3Iy2SB+SgADWtONmeRFiAMTFh1E8RwgJ1gHYRlgFDH5idhjxV98T4VJNb9GMpEmnGndw+BsjHYhPXG7e2+fi44TMz645FiYIsICDA0a1aRu2NZC4Xw4XJ75pyStj5b5O2q4G5J9zj/AEFavEr9YFBO7MdKIPmdj2A/xJ8gK5B4JOYpFMwLO6/MXdEiVtgocnx6RnJzljk5AAHy3L0ryF5Js5GgMC2uKIH5IjnIZsAs5JOf3QaNvsiI1155kdKytXZxJMdxkqo2AJBHbyGCdu57nfAXcvbtYULudtgABlmY7KqjzYnYCuEeEXZ8RuBrCuc5fR1j8ngGB01H4fPu2qvl+A3BJbr+IaBGzEsy5x133GkSMCyhguFGwUZOWX5E7IN8yR37NnZMyqFY76Qc6R5Bm7FvXG3pnufeo/Lwe40MizjS+M51EouRqUMSWfwjGSRuzE57V3o1wAPTbYYH5DyrpFU0lymfVKUqTgUpSgFYrNYNAZpWKUBmlKUApWKUBmlYpQGaUpQClYpQHNs+Ht15JpSCxOEAOQsa5CAbDGxLEernc4XHTrFKjGCZScupmlYpUkGaVilAZpSlAKVilAZpWKUBmlYpQGax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9946" name="Picture 10" descr="http://www.americanonews.com/wp-content/uploads/2012/05/Cockspur-Ru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57406"/>
            <a:ext cx="4500594" cy="45005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9948" name="Picture 12" descr="https://encrypted-tbn3.gstatic.com/images?q=tbn:ANd9GcR1uJxEwxqGvpM8gFRutwORJSGJCmHhCVQYg_QjZ4TkuqiveJ5Qs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5064" y="2928934"/>
            <a:ext cx="4118936" cy="3929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HAVANA CLUB              APPLETON</a:t>
            </a:r>
            <a:endParaRPr lang="cs-CZ" dirty="0"/>
          </a:p>
        </p:txBody>
      </p:sp>
      <p:sp>
        <p:nvSpPr>
          <p:cNvPr id="40962" name="AutoShape 2" descr="data:image/jpeg;base64,/9j/4AAQSkZJRgABAQAAAQABAAD/2wCEAAkGBxQSEBUUERQVFRQXGBcaGRcYGBgcGBkdGBoXGRwbFxYYHCgjHRslGxUXJDEhJSkrLi4uFx8/ODMsNygtLi0BCgoKDg0OGxAQGywmHyYtLywvLSwsLCwyLjQsMC8vLDQsLCwsLCw0LDQsLC80LCwsLCwsNCwvLywvLDQsLywvLP/AABEIAOYA2wMBEQACEQEDEQH/xAAcAAEAAgIDAQAAAAAAAAAAAAAABgcEBQIDCAH/xABKEAACAQMBBAYECgcGBQUBAAABAgMABBESBQYhMQcTIkFRYTJxgZEUNDVCcnN0obGyI1JigpLB8AgVM1Oz0SQ2Q6LhY4OTwtIl/8QAGwEBAAIDAQEAAAAAAAAAAAAAAAQFAgMGAQf/xABBEQACAQIDBAYIAwcEAgMBAAAAAQIDEQQhMQUSQVFhcYGhsfATMjNykbLB0SJS4QYUNIKSwvEVI0LSNaJDg+IW/9oADAMBAAIRAxEAPwC8aAUAoBQCgFAKAUAoBQCgFAabe7bJtLVpVALkqiZzjU5CgtjuGST6q1Vqno6bnyM6cd6SiUpsjeG5tb6PE0rljGskYYzN25NTIileJZVyAAGGrh6QqBhq9So1K7tfla6y4Z8SVVpxjl5v1noSrQhCgFAKAUAoBQCgFAKAUAoBQCgFAKAUAoBQCgFAKAUAoBQCgIpv5tS0+Dy288yCZ0bq41cdcH0nQyKDkEH5xwOeeGa1VnTUG6nq8eJnT3nJbupDujnZVqL8yyMBLpBiRjnMhDB2DEnU4UKAO4Enj3Vuy6ikmpPNacMuhfElYyNndaPxLcq3IRCd5N8DieG1DrcRsoUkI2v9IqERgFtRyyjGM8W4ZU401Ktk1HU2Qhmm9CUbDWQW0QnGJQihuOTkDHE5OT48TxzxNbI3tmYO18jOrI8FAKAUAoBQCgFAKAUAoBQCgFAKAUAoBQCgFAKAUBWPSf0hNbM1raZVxjrrgAHqdWlgqqwIZyp4+AYYBOBWmrV3cl63BGcIXzehSm19klbkay8ZkAkJk6xeuVjksjtkvq55yclvKtCqVFTvON32d6yNrjBytFksguoI4nYKnZXsxkfpAoVfTXiVXJzxHAHNUsqdepUjG76Xw46cNF8UT1KnGLeXV9y3ujbecXlqqM36aNE1A51FSMKx1HJOQVJ8QfGr/D1XONnqsuvp7Stqw3XdaPM0O9CrPtP4NBEIbhcyCZRokkfqywJcDPVkBl1ce0O7AB8qLenu2z5+fPQexuo3v2E73et5o7ZEuW1yjOWyWzkkgEkAnAIGe/TW+Cair6mqVr5GyrI8FAKAUAoBQCgFAKAUAoBQCgFAKAUAoBQCgFAKAUBTm9u75tdpM6BQLiUTRs/oM/AyRSnyYGQZ+a7D0VeqzF05KtCaeXg+HY9H97EuhNbjjx8Vx+BoukDavw3a9mEQoYoSJAwYdW+ZdS93FdAwR3+GDWzF1o/u0m9dLdN1l54ZmNCm/SpG43fnjW6jWWMNGS0cmeIxIjxgHxGGBIPJW88VUbPko11KT107f1yJuJV6bS4Eih3Dk2dObjZrlk74JGxgZYlUfgrLghcPxGhTr4AVe1KMt9VKbz5cH54dPAr4VFuuMtPA3fR7FI8Ml1MxLXT9YARjSgyqADJwMch4YzxrOg5SjvT1ZjVST3VwJXW41igFAKAUAoBQCgFAKAUAoBQCgFAKAUAoBQCgFAKAUBh7V2ZFcxNFMupGx4ggjiGVhxDA8QRxryUVJWeh6m07o827wzSRTOwiYrHcSIkmoKWRGZT1hjwNeFJ5AcueCDUunTdSVNT4aPN37eHf3MmqU1FS3fhl4GdszaRM8aOoRxMmhAwdyGZTrcjOMcDzJLAYPEA6KNC1SM4u6yu7WWXBadWmmpsnUvFxf3+JeW+c7C26mM4kuXWBfLrM628tMYkOfECruelkV8NczN2HshbVGjjZzHqJVWOerBA7KnnpyCeOfSNexioqyEpOWbNjWRiKAUAoBQCgFAKAUAoBQCgFAKAUAoBQCgFAKAUBi3u0I4v8RwpPIc2PqUcT7BWmtiKVFXqSSM4U5T9VGjv98Y0zpXl3uwQevAy3vAqrqbbpaUouXcS4YGb1du8jl50mIv8A1Yh9FSx9+r+VaXtHHT9Sml13JcdmX4Mr3bW0FntLqVTq/SSvnGO0ZOtGV/eWtMVU/e4ueTla/arP6ipDcpSg/wDj/lGj2LtVEuYQ5IMMylgVZlYRP2XJ14HojVwyxHPDHE+UKlNelgk8rrTV8LWv1Z2S6iLBell6PO/288izl3466/hlxFIkKlQASh1TYDOAS2dKqBn9ph3nGtbRqxipVoZ56eddbeJnLBWbUb8CfWm88L+lqTzOCv8AEhIHtxW+jtfDVHZvdfTkR54OpHTPqNxFIGAKkMDyIOQfURVmmmrojNNZM516eCgFAKAUAoBQCgFAKAUAoBQCgFAKAUAoDovLxIl1SMFH3k+AA4k+QrXVrQpR3puyMoQlN2iiB70b/LECNXVjuUYMres8QvsyfMVRVNo18S93DKy/My1w+z7vPN9xWO1N9JpCeq/Rg8zzc+bMeZ9ea1w2fC+9Vbk+ku6WCSWZHZpXc5dmY+ZJqbFRjlFWJsKCjojiI693jaqZ3wThYbmNh2XQHIxkEByeBPHsp3D5tYuG9OnNap/b6s5/a0dyo+Uoruv9DHlRixYAGNnlbIHEHW2ELYzpwxIHjnw4bU4qO7xsl3LM0bNhes6ktEpPz2M+yR93h/R+/J9tY7xe4ai1TTlq832mXZbWnhOY5GHlnI9x/lWmph6VRfiihUw0ZcCYbv8ASEyN+lzGx5unon6SHgfaPaKiLDVsO97DS7GV2IwCktL+Jauw97Y5lGsqM4xIp7Bz4/qe3I86sMLtWM5ejrLdl3Mo62DlDOOfiSWrchCgFAKAUAoBQCgFAKAUAoBQCgFAKA1+2NqrAuTxY50rnGcd5Pco7z/OomMxlPDQ3pa8FzN1GjKq7IpnfHflmdlibU/EF/mp+yg7v6znkKJUauLl6XEacInRYTApLo8SAuxZizEknmTzqxVoqyLmnSSVkclSsbkiMDmFry5sUT7ivLmW6YO0F7S8T6gcEnUB+DNx8yO+pNB5Pz50OZ/aCH4oS6+Ofw+vYdlsAWOGyR2T54JfXx4cTIOB8D415O6Wa6fpbuI2zaSqXh+ZqPYryl9F2mUR6vZyrRc6unTcYqLd3zOBWvbhwODJWSZplAy9k7Wltn1Rnh3qfRPjwrVXw9OvG012kOth1It7cffdXUDiVHpR/Oj808V/Z93LFR6GMq4KSp1s4cHyOfxeBzutfEsiKUMoZSCpGQRyIPhXRxkpK60Kdpp2Zzr08FAKAUAoBQCgFAKAUBCt3d3luLZJpZ73W+onTeXKj0m5KsmAPIcKg04VKu9L0kl+JqyUeDa4xb7zdJxjZbq0XP7mpg2hLabaksY5ZXga1639NLJK6uBLxR5GJGcDI5cKzw05704Sd7Std2v6sXwSWrfAylCLp76VtPF/Y3G7+7CS2kEj3F8XeJGYi9uhxKgnh1vjWujCrUgpupJX5KHP3TGbjF23V3/c0O7+8kltta/smd5IIlDxCWR5JdZW2GkSyMTo7bNju4msf3v0FFzqu9nJcLu0mlpZaLkb1h1UjePNeFyJb972PI7Ro2WPpuPuVfAD+uJNVNClOvP94r68FyL7BYRJLLIhCJVg2XUIHaq1hc3xicsV4bEj7Q9FAdKWatPqdsKFLc+RGAMKBljn8RW30rVK0Vne3nkcxtmg3iI53vouqy04699suONseNgp1ggk9/8AX9cK2YmUW1us37Dw1ampOrFrlfp18EZ9RjoBQ8OJFemLRwZayTNUoC0uXhkDxnDD+sHypOEakd2SyIVaipKzLn6P98FdO0cLntr+ox+eP2T3+/xFQ8JXlgqvoaj/AAPR8vPnp5zHYN3utfEsuukKYUAoBQCgFAKAUAoBQGh3H+IRfvfnao2F9WXvS+ZmypqupeBBttSqu9DFiFHwE8SQPmy+NYYf2tT3v7IG5v8A2fh4yLB3R+IW31Mf5RWeD9iu3xNNX12UXvntJrfbm0WT0mVUB8Mx25z7lNV1agqsEpaKcn/7SLrZ1P0it1eCNLsDYNxeyFLaMyMPSYnCLnj23PefAZPHlWbaTS48Etf8dLaXSW1fG0sMravl93/l9Bvtq9HW0LdAzRxyKSoJjkJ06jjLgoDpGeJGfVWFV+iW9UTiubs+zJvPrsr5XuR6W3Yyy3M+h/dLLqu+g57Q6OdoQwvK6W+iNWZsTMThRk4HV8+FetSiryhJLLP8PHqm2er9oFwgv6n/ANDTbtbDn2g7JaiMlVDHrHKZBLDs4Q5wV4+sUlFpqNm275K3C3NrmS8VteNGzUbpq922uLX5XyM/eHcq8sYDPcrCIlKglJSzDUQo7PVjvI76bsk0pRkr6X3eTfCT4J8DTS29Cc0nHLndu3DTdXiarZWzpLmaOGABpJCcajpXgpYlmAOBwxy5kVjp9lq75cWl3lljscsLTU7Xv024X5PwNjvLuldWEQluhAELBBplLMSc8l6sZ4AnnyFZbst7dcZJu+u7w6pPwK2jt2FSaTgrc7t2/wDVGBsfZU13L1VtGZHwCccFUHkXY8h95wcA4rG1volm31fV6Liyxxm0aOGSvm3w+/Lx5I3u1+jvaFvEZWijkAGSsUhZh7CgyPVx8jWUouCvNOK5u1l12k/t0lXD9oYtu8Oqz+8V54HZL0abRVC5W30hS2eubkBn/KrBtqHpHCW7a9/w6f13PP8A+gV7biv7z/6EV2PA11JFHDp1SsFXUSADgniQD4eFZzjuN37ul2XiWNbaMY4ZV4K97ZacL8voSjbXRxe20Ekz9QyxrqIV3LHyUdXxPlXsouFnNNK6V/w8cvzFWtv7ztuL4v8A6nXadGe0ZUDiKNAeIWSXS/tVVYD30jvSV4wk1zSS+aUX3CttumpWjH4v7J+JpkFxsy80zIUcekvAh0PDUp5Ec/54rXXoxxFNxevTk0+nzbijKNaniofh189xdewt7Yktl1ktnHUqo1SS55Rovey+JwAuCSACay2bjf8AblTrOzh4aLt4fqUGLw7jO8Vr4mw/vW/9IWMfV89JucTY+gIimry1486sf3iVr+jlbs8L37r9BF3F+Zd/2May3gv5l1xbPjCamAEt0Uk7LFe2ggYA8O5mHmawhjFUu6cJSXNbv1kn3HrpW9ZpfH7HfsHe9J2nilURXFucSxqzOoBxpKyFFBBz4DHHu41thiIzhv5rXXoduF1quZ46Ul57Tf2tysgyvccHyIrZCakroxlFx1O6szEUAoBQCgNDuP8AEIv3vztUbC+rL3pfMzZU1XUvA2F3seCVtUsMbt4sgJ4eZFeywtGUnJxzZ4qkkrJmXFGFUKoAUcAByA8q3QhGEd2KsjFtt3Z5q6R1J25eBRli8YUeJMUIA95FVt0oNvTelf8AqkX+zqno6c58l9I27y+91tix7PskjX5q6pG72bGWY+3Nb6KVGi6s9Wt5/bsWS+OrKarOVWprfPyyA7udLD3d+sJgT4NK5RGydfEEqWB4HIHEd2a0VKlVL/daadk424N2yfRfjk+SJX7nJUvSx059688Cwd8/k66+ok/KalYz2L614ohUvW+PgUT0UbR6jaFs3zZNcTceQfiD/Gij96odSW7U3uTT+j7m32HSY6hv4GnNcLr4/ql8S6ukqz63ZN2oGT1TMB5p2h94qZi/UUuUovvSfc2c5RdpfErPoLs+svGm7oYAB4ZkbHvAi/7qjQhevFdLl8Fb+7uLva+I36VOK4R8X/8AnvOz+0BtTM1tb5yEVpXHfx7K/cJK2Te9Xk+SUe15v+0g4CKT3paK7fZ+lyydwt31sbFFwOsYa5W72dhk+wcgO4AV7hElT9NLir9UeC+Gb6W2RsTVnVqty1v3+cl0WIPB0uvJtEQiBTamUQ6s9s6m0BvDBY8vDj5VpnXqqHpJWta+7bha7V+duy+XSSY4GTpOotFbPrdl392ZaO1hi2lA5dW/5TUnGRUcLNLTdfgQaTvUT6TzZ0ZfHbL60fkaoeK9Z9cfmR0k/wDxcev+1no7eC9jgtpJp89XGutsDJwvHl7Km4xQdK01dXWXN3Vuy+vQc3SbUsukju4vSFFtOSSNIpImQBgH0nUpOOBUniO8edeU8RNzUKiWelnfTg7pdnboba2HlTV3fz8e0in9oKBQlnJjt9Y6Z/ZK5I96itdZWr9cfBq3zMk7Om41Fbn4r9DP6Eti/wDDfC5cszF0iz8yNWwdP0mBOe8BfAVhhqMZVZTtpb42zfYnZcvxczzaNXeqtLq+GXe1f4GXvXv5cx7RWx2fbrPKF1SamwOWrGeS4XiSfEc81tc6tSbUHZJ20vd8ezhzvfM0Qox3N6RNdg363FtFOi6VmRZAO/tgHj51uwzThe1nd3tzTs+9GiorOxXu5cAfbm2FbOCY+XqFaMLFSptPnL5pEio2oJrn9EWVaWqxjC+Of/AxwA8hUuEFBWRGlJy1O+szEUAoBQCgNDuP8Qi/e/O1RsL6svel8zNlTVdS8CC75319Jto2lpeNbp8GEvBVYZUOTwIzx0io0aSq1am8361vWkv+MXomlxJEd1Ut5rw4t80+RY27U7SWcDuSzNEjEnmSVBJqThG/Qxu/NyPV9dlCb4f8zSZ5fCrPPq/4aoFb+Hn/APZ4zLXD+wn/AC+MC+95ELWc4XmYpMevSanY3+Hk+gqqXro859HPx2yx/nD8GqFifWfWvmR1Fa3+mRa5/RnoTfP5OuvqJPympuM9i+teKOXpet55HmbZ8hWNHT0kIdfpI2pfvAqFVSlNxejyfU1Znc06Lq7P3FrZ2607rvR6ht51urMOvFZosjzDr/5qS96vhGn6zi126PvOHVo1Oi/cQjoK2QYLCRm9J5nX/wCI9V+KMfbTCyVSpKqtLRXdvf3L4GdeTaSfm2X07yst8toi52zPITlEkWMeQjYKfv6yojlvUXJayu/jp3bpc4Kh/sVJco/p/wBj0bcDMDAd6HH8NTKy3sHJR/I7fAo45VVfn9Ty1ushEtuDwIubcH1iWIGomLd1Nr8svBnUU0v9KfXHxieo9r/F5fq3/KanY7+Gqe6/A5aj666zzZ0ZfHbL60fkaoWK9Z9cfmR0s/8AxUev6F7dJx//AI979S/4VNxnqR96HzI5qlq+p+BWHQZ8fP2d/wA6VGj7ePW/Bl7tf2FLqfije/2g/wDAtPrm/I1ba/t17r8Ylds/2i6/oyYdFxH90WuP1OPryc/fWeD9SXvS8fsR8Vf0ruRbdaDG8m1S3pdUNP0WEPEe4CscGsn70/nkZ1X/ALS618qJl0e/JNl9mh/ItbcL6j96XzM0VPW+HgRPcD5e2v64/wCVa8H6nbL5mbq3s11/RFm1MIooBQCgFAKA0O4/xCL9787VGwvqy96XzM2VNV1LwIRtX/mlvsLfllrXh/a1Pe/sgb//AIPh4yJ/uj8QtvqY/wAorZg/Yrt8TRV9dnn/AKRc/wB+XpU4YNGQfAiKEg+wgVEy3M9N6XzSL/ZVL0sJw5x+kbF9bobdS+s0lXmRpkXvVhwZT7ffUjDTVSn6OebWT6enqa+2qKOvTlTqNNWz+BG9n9GlpaXfwsSyBEYyLEdOhWPgQMkDJwPP1VHq0fRR3q01uK2ds3Z3Sbv1aK7JCxlWdNUFpe9vOdu2xJt8/k66+ok/KalYz2L614oiUvW+PgeZ9nf4a+38TUGt67Pomzv4aPb4l8dDm0et2aIye1A7R+pfSQfwMtSsHLOUene/q1/9lI4fadD0OIlFcH+q7miR7XnjsbKaRQFSNJHwPHix9pJ++lWnHD4dwpZXyXHOWS16/gRIyc53l5seYLKMvGxc5MhbUfHOcn3k1HqyUZJR0Wh3GzMKnhJRn/yun8LeNz0h0fbwre2MbEjrUASVe8OoAPDwPAjyIqTg5rc9E/8Aj3rg/hk+lM4vFUJ0qrjNZ3z6/Oa6DSt0YWsd4bsySLGJOuMXZ0BwdWc4zjV2sZ5+XCtNTC7kPxzSglbTO3K97dF7Xt05m6GOq+idGOjd7dPwvrnrqTPajZtpSORjc/8Aaa34uSnhJyWji33EWmrVEuk82dGnxyy+uX8rVExXrPrXzI6Sf/io9f0L36UPke8+pf8ACpuL9SPvR+ZHNUtX1PwKx6Dfj5+zv+dKjR9vHrfgy92v7Cl1PxRvf7Qf+BafXN+Rq21/br3X4xK7Z/tF1/Rnf0I7wKYXsnIDozPGCfSRzk4+ixPDuBXxrDDVFCo09JadaVmu1JNc8zdtbDOnWbWjz+P2f0JbtfdESXfwuGeS3maIwuyBDqQkHk4IDAjgce+t8qNSM3KlJK+qabz0urNcFmu3neuVRbu7Lz5ubnY8EccKRQ/4cQEa+QTs4z5Yr3CypunaDvZtX5vj38sjGonfNFf7gfL21/XH/KsMH6nbL5mb63s11/RFm1MIooBQCgFAKAr663c2tC2iwvIBbj0BMvbGckglY8EZPA1EeFzbjJq7vrz1JMalO34ln1GHsvc+/S/a+v54JSLeSM9XqBxpbHAoB848c17Cl6FSlrq3fqS8EjKVSEo7kb525eeJC9q737SsXFvHcIY0RAhMa50gYGrhz4VV4OqqtJSTkuhPLsLSls30qvdERu7qWe4kuJ2DSSY1EDHEBVHD1KKkNxUVFX7eltvvZc7PwMsPJtvX9PsZuytrXFq+u1maJjzxgq2O50PA+vmPGteV03w4p2a7V4adBvxuzaeJz0lz59a+upkbY3p2hdlOvuOyjKwRAAupDqBZcdriBwJI4cqyl6Nr8V5ZNZvnllwXWlfpK2nsGSeckurz4uxk3u/G05Y3je4Qo6lWGheTDB+bRuDybk118h/oEuEl57DRWsWlAD3f71jOW9K50OFoujSUHwNtsjeG7s9fwSUJr06gygg6cjIyOeCPcK8i1e92upldtHZKxU/SRefTp/k57Z3w2jdQPBNMhjfAYBQCQCDjIHlWzejdNuTtnmyvj+z9RO9157DUQppUDwFapO7udLQp+jpxhyRl7O2hNbydZbStFJjBK4IYeDqeDDnz5ZOMUusr8Oxrqa/w+JEx2zqWKV3lLn9+f04GTt3eraF4nVz3AEfeqKFDfS4ZPqzjyrZvQveV5Ppf+F22v0lNH9npXs5K3R5+tjMl382oVK/CE0kEY6teR4fq+FY2g4bjcrWta56/2flvXUl57CPbKL25Rom0yRtqRsA4IGORHHga9qSU276Ps6SxWzb4X93k9OK/VfE2+1N8No3ELwzXCtHIpVhoUZB58dNe/gum3J2d85PhpxKz/QJfmXnsMDYu07izbrLaTRJpKE6QQQSD3jyo3GUru/Y7MnYnZnp6UIt5xVujPsOe8G37y9CLdTK6o2pRpAwcY5geBNZRcE97Nu1s3fzoQqWxpU5qW8svPI1qzMjq6MyOpyrKcMp8QRXiSas9CfiqMKsd2RYmw7/bW0YUSO8iVX1KXK6ZOznOWVDzA7seysITpzrfu7ctL2by+76m2czXw9Og23w5JefgSW13Q2xaxpDaX8JjVeJkQhtTMzNyVsjiOJOTxqd+6JN7ra6nZfAhKrTfrJ9zNhuBujdWl1dXN5LFK9wFyY9XMZySCoA4Y5Vuo0lTVl54mNWrGUUo3J3W4jigFAKAUAoBQGNtJcwyDxRx/wBprCqrwfUzKHrI857+/HM+MaH8a5zZf8P2nY4L1e00SVNZbwO0Vibjfbr7o3N+cwKFiBwZnyEyOYUDi5B8MDnxyMV6ouT3Yq78Ot8O98bWKfG7Zp0Huwzfd+vcum5PLfobTSOtu5dXf1aRgewOGP31vWErPjFdkn370fApJ7fxL0dupL6qXiRXpF3NXZccMiTPKJJNBDqoI7DNkFQO9R3VrlRlCe5K2abyTWjiuLfMmYHbdedRRnmr24X0fK3LkbDcjo9S/tBO08kZLyLpVUI7Dso5jPIVjSozquW60krLNN/8U/zLmMZtrEUa0oLRN8FwbX0IzvlscWN+bVXaQdWj6mwDliwIwo5dkV5uNKV7XTtlxyT4t8yw2TtOriZuNTlfx+xqa1l8KAUBud0d3G2hcmFZRFiNn1FC2cMoxgMMelWyEXJpJZvptw6mUm19o1cI47ls73ur8ulczZ767hvs62+ENcLKNarpERU9rhnUXP4VnKlKEoxklnfR30V/yorMNt6tOaUkrcbKz+ZkQrUdSfK9PDi1eowkY8lbIkOoW90Op+jh9cx/EfzqJhs9pP3fscztN5PsLZroSjFAKAUAoBQCgFAKA+MMjB76MHnbpFtissRPPSVPrTs/iDXMbOW76Sm+DOuwM73ItGansuoM3e6mxTe3kVvxCsSzkcxGvFsevIXPdqrHPSOrdl1/ok32WIW1sW6FC0dX4cfou256Pt4I7eEKgWOONcADgFVR+GBVolTw9Pklm34t82/E4bOcip9tdM7dcyWNuskanHWOxGrzVQPR8CTx8KiyrVXndRXK1325pdiv1llhtm1K/qq/d585EV3+36baNtBHJbmKSObWSrBoyNDL6XAg5I4Y9ta05zqb0pJ2i1kmnm4vTPlz7CXS2fWw1WLlF2us9Vo+PbyLS6Gvkpfrp/8AVatuB1qda+SJB2r/ABU+uXzMrfpf+Wz9ni/GStFTWp7/APbEtv2f9r/L9WR6KxmZQyW9yysAQwt5iCDxBBCcQRWh7qdnKP8AUvuXv+s4P8z/AKZfYx5Dp1agylc6lZWDAjmCpGQfLFepXtbj510JUMXRnSdaL/Cr3yfDXLXuMiewmRSz29wqgZLNBKFA8SSuAPOsU4vJSXxX3Iq2xhG7bz/pl9iZ9DHyk/2d/wA8dSMP7SPW/Apv2kd9zqfiiV9OvyX/AO7H+NScV7Sn1v5Wc9hGlK7Kdls5UTW8M6Jj02ikVR5lmXAHrqvUoN2Uk30NP4ZncQ2phW93e+KaXxasdFZE84NXqNcjHlNbIkKqy8uii00xx5HKEk+t2X/8NUXZq38ZVnyyOW2lLLtLGroCoFAKAUAoBQCgFAKAUBTnS3szg5A9B+sH0ZOJ9mrrPdXNzXodoSXCav57Todm1co/Aq2M1NZ0dNlm9BcQa7uWPNIogP32kz/pis6Ef96PVJ/Kvqzntv1G5qPQu9v7Il/TPftFsiUKcGQpGfouwDe9c1IxTu4R5yv8E2u9IpMNFSln5u8+65RFvHpUD+s1CnK8rn0TDUlSpqKO0VgSC8uhr5KX62f/AFWqbgdanWvkifPNqfxMuuXzMrfpg+W2+zx/jJWietT3/wC2Ja7A9r/L9WXJuJ8l2f2eL8gqbhPZ9svmZzk9exeB593r+Ur760/zqvh7OHb4nUYH+Cr+79GXn0kfIl19QfwFSZ/w1Prh4o5uPtH2/UrfoO+Pn7M3546wpe2XW/Bl5tr2NH3X9C2d7tpW1tAJ7wZjjdSvZLHVnC4Ud+TW/GRpvd34uTvkuzjmla2tyioqbbURu5vFbbRgL27a0B0srDBU+DKfKsoyhXTpzj1p204aXVjyUJU2Ud0h7CWx2g0UYxDIvWRjuXiQyDyB4jw1YHAVBcWnKLzcXa/NPNN9PBvja51WxMZKa9FLll0c11cVy0Iy5rxF3NnG1gMkqIPnMB/v91ZTmoQcnwK+vOybPSG5NnoiZscyFHqjGPzl6x2JTaoOo/8Ak79hyWOneaXL6kkq5IQoBQCgFAKAUAoBQCgItv3swSxBiOBBjb1N6JPqbh++apds0XuRrx1i+5k/A1d2W6ed7u3MUrRtzU4/2PurKE1UgpridbQqb0Uyxugu5C3lwhPGSGMgfVs+f9QVsoytWh1SXa91+EWUm3YfjUuhdzf/AGRPOlfZDXWypkjBLrpkUDmerIYgDxIBFSMX+FRqcIvPqaafwvfsKXDytPzwzPP8L6lBHIgVBlFptM+jUKiqU4zWjR2CsTcXl0M/JS/Wz/6rVNwOtTrXyRPnm1P4mXXL5mVt0wfLbfZ4/wAZK0T1qe//AGxLXYPtP5fqy5dxPkuz+zxfkFTcJ7Ptl8zOdnr2LwPPm9fylffWn+dV8PZx7fE6fA/wVf3foy9Okj5EuvqD+AqTP+Gp9cPFHOR9o+36lbdBvx8/Zm/PHWFL2y634F5tn2NH3X9CZ9OfyS31kX5hW7Fe0p9b+VlPhPX+HiRzoKc/Cbpfm9TCSO7OqQA+7PurTh3/AL0eqXjD795bbfSVSNvyx/uOnp94Xdke/RN+aL/c17V9vU92HjMj7Hdq0e3+0rWRq1JHV1JEm6PNmGScy4zowqDxduAA9495qDtCbko0IayZUYyqkrdp6H2faiKJIxx0gDPie8+05PtroKNJUqaguCscrObnJyZkVtMBQCgFAKAUAoBQCgFAdVzAsiMjDKsCD6jWM4KcXGWjPYycXdFFdJW7zIxlx2k4P+0OYf2jj/F4VzWGvhqzw0/5Tp8DiU0unxItuvttrO7iuFBOg9pR85G4MPXjiPNRVhJPhqs11r6PR9DZMx1D94o2Wq8v9OlI9M7Nv47iFZYmDxuMgjkQasaVWNaF11NPhzTONlFxdiGbZ6KbSeUyI8sGolmWMppJPM6XU6c+WOZqM8G1lCWXJq9uppp/G/wJ9DaeIox3YSaXZ9U+6xBelTdO32dDam3Da3lIZ2YsxGnlx4AcOQxWmVJ06m65XTi3wSya5dfG5LwWMrVcRGcpO97dj18qxPuhn5KX62f/AFWrdgdanWvkiQ9qfxMuuXzMrbph+Wz9ni/GStM9anv/ANsS12D7X+X6suHo9lDbKsyP8iMHyIUAj2EVLwjXo370vmZz1WLUrPo8Cot5dyr19qXASB2SaQMsgxo0tzLHPDTk8OfDhmq+7glBp7yvlZ555W4WfPRcbF3hcZThhqsHrJWXff4X+xZ3SlMsexbkMQMxhB5s2FA95qXWju0qdN63j3ZvuTKel+Ko2unvy+pXXQb8fP2Zvzx1rp+2XW/Bl5tn2NL3fsWf0h7tttCyaBHCMWVgWGR2SDg4qTiacpOMo5tPTS9019SioVFB3ZidHO5h2dHIZHV5pSNRUYUKudKjPE4yTnxJrHDUZRk5zy4Ja9fa8vgjfjcY8TPefm2nnm2Vh007UWbaiRqQRBHgnwZ+0R7gnvqO5b0qk+Daiv5f1bXYWOyab30+Xn7fEhMMTSOqIMsxwKxclCLlLRF7WqJK5fXRzu8IUU44R9/60hHE+pQSPWx8KjbLpOvVlip6aROYx9e/4eepPKvyrFAKAUAoBQCgFAKAUAoBQGk3m2OJ48gZcAjH668yvr7x5+GTVbtLBfvEN6HrrT7EnDV/Rys9GefN6NhNayZXJiYnSfD9k+BHnUHCYn00d2WUlqjqsNiN5Wep93a3qurFibaQBSctE4zG3njmreY9uak2tLeTafNfW+TXXnyaMMVs6niPxRyfc/s+ldpNoumqYDtWKlvFZjg+9OFb1Wq/nj/S1/cVEtjVk/V+D/QiW+e+VxtQxCSGOFI21ABixyeHFjju7sVrcvxOc5XdrZKy8Xy5k7A7KrQqKTVknfz/AINnuv0jT7Pthbx2qSqGdtZkKntsWxp0nGM+NYU5Tg24TSvZ2cW9ElqpLlyPMbsitUrSkldNt621bfI0G8u3ZL+9NzJEIj1appDah2SxzkgfrfdR5RleV23fJW4Jc3y5kzZWBrYepeasrW1v9uZu9z9+59nKY1QTQFi3Vk6WUk5Yo2O85Ok95515TnKErxdr63zT+qdsr8tUY7S2P6WTqUtXqtPh9ufElzdNsWPidxq9cePfq/lUn94rcof1Pw3fqUL2XWTs4y+C+5AN8t8LnajKJVEMCnIjBJyfFiQMnHkAM9/CtTlaW/J3lw4JdSz7Xe/Ui1wOyJ7yc1ZefOll0nzdbeSTZ05miiWUmMppZivNlOQQD+ryrXFu6adn0q/DldeJYbVwE8RGO5wytpy6+Ru9s9LN7MiiOBIHVwwdX18ualWUAgjhzrKadSUXUnpmrJxd7W13n4deRTQ2RXjdbuvTf6I+3vS5tBotCxwI5GDIoJ9qqx4H15rNynJWc3boST+P2S6LHv8Ao1SMuHnof6lfksWLMS7uSSTxJJOT6yTXmSSjFWSLWjRVCPSWb0dbotqDsMSMM8v8Nf1j5+A7z5Amqye9jqvoafqL1mV2MxSSv8Okum1t1jRUQYVRgf8Ak95866SnTjTioRWSOelJyd2dtZmIoBQCgFAKAUAoBQCgFAKAUBGN7N2VnRiqhtXpp+t+0vg34+uqjaGz3N+mo5TXf+pOwuKdN7stPAoneLdt7Ziy5aLJ496+TDuxUXDYuNX8MspLVHS0MSpZM0yvUtosI1DsD1hY3KZzDV5Y2KR9zXhlcZoLjNBc+aq9sebx8LUsYOZ1s9ZJGqUzgMsQFBJPIDmayySuyNUqpFh7j7kMXV5FDScCFPooD85z/We7xqulUqYyfoaGnGRT4vFpLPTxLo2Xs5YE0rxJ4sx5sf5DuA7hV/hsNDD01CH+TnqtWVSV2ZlSDWKAUAoBQCgFAKAUAoBQCgFAKAUBptt7AScEjCuefDKv5OP/ALDiPuquxuzaeJ/Espc19STQxMqeWqKj3o6PSj5iHVseSn0G+gw4ezn5VUuvXwr3cTG6/Mi9w+OUlk7+JBL6xlgbEqMvmRw99TqdWnVV4O5Z08RGWjOgSVnuklVDkHryxmqh9115Y99INdLD0hxMle2MHUOBkrLdNUqpt9lbtTz8dPVp3u/Ae4/zxUStjqNHjd8kRKmKS0LT3P3AEYDYIzzlcdo/QQ93mRjlwNa6eDxOMd6v4YcuLKbE49aLN9xY9jZJCmmMYHM95J8WJ4k1f0aFOjHcpqyKic5Td5GRW0wFAKAUAoBQCgFAKAUAoBQCgFAKAUAoDhNErqVdQynmCAQfWDXkoqSs1keptO6I/tPdGKQHQcZ+aw1r7MnUPYceVVFbY1GT3qTcX0afAmU8bOPrZkI2t0YKSSsRHnEwI/hbH3A1FeH2hR0tNeeZYU9pLn8SL3vR0y8pGUf+pGw+8gCtbxtaHtKT8/EmQx6fJ9przuTJ3TRH95f96xW1Kf5Wbv3voOcW40hODNHnwGGPuBr1bTi8owb89Ri8ZbgbrZ/RmW9IzP8ARQqp/ecAffWSr4yp7OlbrI89oJcV4kw2L0cJHg6Ej82/SP7hwH8Rratm4qt7apZcl5sQKu0U9LvuJjs/YMMRBxrYcmbBx9EDgvsGassNs6hh84rPm82QKmIqVMm8jaVONAoBQCgFAKAUAoBQCgFAKAUAoBQCgFAKAUAoBQCgFAfCo8K8sABXoPtAKAUAoBQCgFAKAUAoBQCgFAKAUAoBQCgFAKAUAoBQCgFAKAUAoBQCgFAKAUAoBQCgFAKAUAoBQCgFAYl1tSCN1SSaJHb0VZ1Vm9Sk5NAZdARi432hTaybNZW6x4wyuMFc4ZtDDmDpTOfMUBJ6AUBq9q7x2lqcXNzDEf1XkUMfUpOTQHXsneqyun0W91BK/wCorqW4d4XOSKA3FAKAUAoBQCgFAarYm8EF286QNqa3lMUnD5w8D3jmM+KmgNrQCgFARTeXpE2fYsUmnDSj/pRgu4PgwXgp8mIoBupv9bX8zQok8Mypr6uePQzJkDUuGIIyR35oCV0B8JoCJbgb6jaZuisemOGYpG4ORIhzpPHk2Bkj9paAl1AKAUAoDVb0bVW1tJpmkjjKo+hpCAuvSdA488tjhQFGdGuy9kX/AA2jM820J2YlZHkQZ1EKFcYDuRg4JPPAHCgL92VYrbwRwoWKxIqAucsQoABY95wKApfo3i/vPeO72geMUJbQfHUDDFw+qRj6wKAvOgKl6bN6bmOS2sdnzMs8xOtYwA5DkLGBJnsEnVyweHMDmBuN1+iSxt41a5jF1cEZkeUllLHi2lDwxnvIJ86AgPSL8CuLuGx2JaxfDBIpM8A0LGR3K0eASvpM/JdPjnSBe8UoQIkkimQgDiQC5AwSF8z4UBxvtpwwY6+WOLUQBrdVyTwAGojJoDLoBQCgFAQrpY3wGzbBihxcTZSEd4OO1JjwQEH1lfGgHRNu58A2ZGJOEs36aUnmGcDCnPgoUHzz40BNaAUBUe+++lzfXn91bHOHyRPcAkBAODBXHoqvItzJwF48wJduT0e2mzUUogkuMdqdwC5J56P1Bx5Du5k86Akn93x9f15XMujQGPNVzqKr4AkAnxwPAUBlUBAumjeT4FsuQIcS3H6JPEBh229iZGe4stAZ3RTu78B2XDGwxK462Thg6pMHB81XSv7tAS+gFAKAUB52vLG53i25NE8jRW9szrj/AC0RtHZT/NcjJJ8+5QKAtXYXRbsy10slv1ki4IklZmbK8Q2MhQc+CigMXpT35t7SznhWdfhbxsiRpxdS406mx6GASRnHLhmgOjoI2N8H2QkhHbuHaQ58M6EHq0pq/fNATzad8kEEk0hwkSM7epAWP3CgPMGx94b9b59qpaG4lmZxGzxyPGp7IITQQcqmEHHgCfYBJN5d79p3bQWu0CNk2869qTq5QH7jqydQGcAqSoAbtHBBoCZ7V2XBu/sWafZy65mVB8IbDsesZQHzjGkZyABpzpznvAq7e7YloFjEF9NtHakzqWMR1x8QeTAFiwIAHaJ4cQOFAb7pF3Be22PFcyiSa+MiG6maR5CqlXGnJONIYxrq48QOOKAzbTZO09vQNNK721okJFvCrEdc6phS3LUuoDLsPEKOZAEi6KekC2Wwjtr65EVzCXRhOShwGbSNb4HBcLgnI00BaUMquoZGDKeRBBB9RFAUXvRtkbQknkv9oi0sYpJI47SBg1xOEJQs8YPDUw4FwQOPADtECFdH+xxtDakUH6V7SFpJRHI2oiJWDBSPRy5MatpAB1UBKtn2VxtXVf39rc3yuziC3iljjgi0sVKyHWHQjA5Ly4ksTgAWX0W2j2loLa6mj64u7pbiUO0MZAxEDqJYLgnIyO17aA23SFtJ7bZd1NFkSLE2kjmpbC6h9HVn2UBCP7O2yI02fJcDBlllKk96rGBhfLiWPnlfAUBLN+d+YNnR6ciW6fAit1OXZm4KWA4que/v7smgIj0f713F5d3l/eTG3sYB1awsQqBuGdXiygZOeOZAAcDFAcN2ulua+2wttBDH8EbX2m1CQKiljIzZ0gHHo47wM0BG99Hfbu3ltraVFhtlOJThkGnDSSAfOyxVMZwdI5DJoDr36uxs4obTbN5c3+salEuuIDvDoMgHOMIS3qoCUby7a2ltK+/u2wY2yxJG11OMgqWVWKhhxGNWAoILENx0gmgIxvZavsq5hs9mX11Je3DRiXVICgJdOr7IXgzMO8nsZByHoD0H66A+0BV29e4F3FeyX+x7pLZ5eMyOOwTzLLhGByeJDLzJOeOKA1EW6G3b7hc7UVIs4bqi4J/cRIww8iaA2W0+hS2/u8wWx/4nWj/CJeJOMgqdI7KYZuAHMLnOM0BZmyrBbeCKCP0Io0jXPPCKFGfPAoDVb+7Le62bcwRMFd48AtnHAgkHAJwQCOXfQHZuVsEWFhBbZBMa9ojOC7Es5GeONTHHligMrb2xIL2BoLmMSRt3HmD3MpHFWHiKAhWw+ji5s36uHaTtZE9q2mgSUFD6SZY4GePFVHPkaAmWy93bS2Ytb20ELHgWjjRWx4ZAzjyoDZkUB9AoCM7b3A2ddymW4tUeQ82BdC3m3VsNR9eaA22xtiW9pH1drCkSE5IQYycAZJ5k4A4mgNDcdGmzJLlrl7VWkZtTAs+gseZMedJz3jGD4UBjbobsm22ttKdihE3UmPTnKqdepSMcOKjlngooDnt3ot2bdTNLJCUdzl+rdkDnmSyjhkniSACTQG93d3ZtbGPRaQpGO8ji7fSc5ZvaaA2dxAsiMjqGRgVZWAIYEYIIPMEHlQFer0RQROxs7y+tEc5aOGYhfDgcZ/iLUBu92Oj2xsX62OMyT8zPM2uTJzkgngpOTxUAnNAa6+6JNny3LTOJtLOZGgEhEBdubaQNQJ8mA9nCgMe+6HNmvcNOEcZ4iAMFgzjh2VXUBnuDYoCtej3owj2ns+ZzKYZ0umj1hda6UjQkadS8zJz8qAsXcvodtLGVZpXa5mQ5QsoWNSOTCME5YdxJODxwDigNlvJ0e9fcyXNreXNlNKFEvUsdMmgYBKgg6scM59mScgRqboNjDJJb39xFOGLNKQGYk96lWQqefHJ50BvdndEtkpD3bT3sn61xKxA9SqRw8mzQEvtdiW0aBI4IVReAURrgfd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64" name="AutoShape 4" descr="data:image/jpeg;base64,/9j/4AAQSkZJRgABAQAAAQABAAD/2wCEAAkGBxQSEBUUERQVFRQXGBcaGRcYGBgcGBkdGBoXGRwbFxYYHCgjHRslGxUXJDEhJSkrLi4uFx8/ODMsNygtLi0BCgoKDg0OGxAQGywmHyYtLywvLSwsLCwyLjQsMC8vLDQsLCwsLCw0LDQsLC80LCwsLCwsNCwvLywvLDQsLywvLP/AABEIAOYA2wMBEQACEQEDEQH/xAAcAAEAAgIDAQAAAAAAAAAAAAAABgcEBQIDCAH/xABKEAACAQMBBAYECgcGBQUBAAABAgMABBESBQYhMQcTIkFRYTJxgZEUNDVCcnN0obGyI1JigpLB8AgVM1Oz0SQ2Q6LhY4OTwtIl/8QAGwEBAAIDAQEAAAAAAAAAAAAAAAQFAgMGAQf/xABBEQACAQIDBAYIAwcEAgMBAAAAAQIDEQQhMQUSQVFhcYGhsfATMjNykbLB0SJS4QYUNIKSwvEVI0LSNaJDg+IW/9oADAMBAAIRAxEAPwC8aAUAoBQCgFAKAUAoBQCgFAabe7bJtLVpVALkqiZzjU5CgtjuGST6q1Vqno6bnyM6cd6SiUpsjeG5tb6PE0rljGskYYzN25NTIileJZVyAAGGrh6QqBhq9So1K7tfla6y4Z8SVVpxjl5v1noSrQhCgFAKAUAoBQCgFAKAUAoBQCgFAKAUAoBQCgFAKAUAoBQCgIpv5tS0+Dy288yCZ0bq41cdcH0nQyKDkEH5xwOeeGa1VnTUG6nq8eJnT3nJbupDujnZVqL8yyMBLpBiRjnMhDB2DEnU4UKAO4Enj3Vuy6ikmpPNacMuhfElYyNndaPxLcq3IRCd5N8DieG1DrcRsoUkI2v9IqERgFtRyyjGM8W4ZU401Ktk1HU2Qhmm9CUbDWQW0QnGJQihuOTkDHE5OT48TxzxNbI3tmYO18jOrI8FAKAUAoBQCgFAKAUAoBQCgFAKAUAoBQCgFAKAUBWPSf0hNbM1raZVxjrrgAHqdWlgqqwIZyp4+AYYBOBWmrV3cl63BGcIXzehSm19klbkay8ZkAkJk6xeuVjksjtkvq55yclvKtCqVFTvON32d6yNrjBytFksguoI4nYKnZXsxkfpAoVfTXiVXJzxHAHNUsqdepUjG76Xw46cNF8UT1KnGLeXV9y3ujbecXlqqM36aNE1A51FSMKx1HJOQVJ8QfGr/D1XONnqsuvp7Stqw3XdaPM0O9CrPtP4NBEIbhcyCZRokkfqywJcDPVkBl1ce0O7AB8qLenu2z5+fPQexuo3v2E73et5o7ZEuW1yjOWyWzkkgEkAnAIGe/TW+Cair6mqVr5GyrI8FAKAUAoBQCgFAKAUAoBQCgFAKAUAoBQCgFAKAUBTm9u75tdpM6BQLiUTRs/oM/AyRSnyYGQZ+a7D0VeqzF05KtCaeXg+HY9H97EuhNbjjx8Vx+BoukDavw3a9mEQoYoSJAwYdW+ZdS93FdAwR3+GDWzF1o/u0m9dLdN1l54ZmNCm/SpG43fnjW6jWWMNGS0cmeIxIjxgHxGGBIPJW88VUbPko11KT107f1yJuJV6bS4Eih3Dk2dObjZrlk74JGxgZYlUfgrLghcPxGhTr4AVe1KMt9VKbz5cH54dPAr4VFuuMtPA3fR7FI8Ml1MxLXT9YARjSgyqADJwMch4YzxrOg5SjvT1ZjVST3VwJXW41igFAKAUAoBQCgFAKAUAoBQCgFAKAUAoBQCgFAKAUBh7V2ZFcxNFMupGx4ggjiGVhxDA8QRxryUVJWeh6m07o827wzSRTOwiYrHcSIkmoKWRGZT1hjwNeFJ5AcueCDUunTdSVNT4aPN37eHf3MmqU1FS3fhl4GdszaRM8aOoRxMmhAwdyGZTrcjOMcDzJLAYPEA6KNC1SM4u6yu7WWXBadWmmpsnUvFxf3+JeW+c7C26mM4kuXWBfLrM628tMYkOfECruelkV8NczN2HshbVGjjZzHqJVWOerBA7KnnpyCeOfSNexioqyEpOWbNjWRiKAUAoBQCgFAKAUAoBQCgFAKAUAoBQCgFAKAUBi3u0I4v8RwpPIc2PqUcT7BWmtiKVFXqSSM4U5T9VGjv98Y0zpXl3uwQevAy3vAqrqbbpaUouXcS4YGb1du8jl50mIv8A1Yh9FSx9+r+VaXtHHT9Sml13JcdmX4Mr3bW0FntLqVTq/SSvnGO0ZOtGV/eWtMVU/e4ueTla/arP6ipDcpSg/wDj/lGj2LtVEuYQ5IMMylgVZlYRP2XJ14HojVwyxHPDHE+UKlNelgk8rrTV8LWv1Z2S6iLBell6PO/288izl3466/hlxFIkKlQASh1TYDOAS2dKqBn9ph3nGtbRqxipVoZ56eddbeJnLBWbUb8CfWm88L+lqTzOCv8AEhIHtxW+jtfDVHZvdfTkR54OpHTPqNxFIGAKkMDyIOQfURVmmmrojNNZM516eCgFAKAUAoBQCgFAKAUAoBQCgFAKAUAoDovLxIl1SMFH3k+AA4k+QrXVrQpR3puyMoQlN2iiB70b/LECNXVjuUYMres8QvsyfMVRVNo18S93DKy/My1w+z7vPN9xWO1N9JpCeq/Rg8zzc+bMeZ9ea1w2fC+9Vbk+ku6WCSWZHZpXc5dmY+ZJqbFRjlFWJsKCjojiI693jaqZ3wThYbmNh2XQHIxkEByeBPHsp3D5tYuG9OnNap/b6s5/a0dyo+Uoruv9DHlRixYAGNnlbIHEHW2ELYzpwxIHjnw4bU4qO7xsl3LM0bNhes6ktEpPz2M+yR93h/R+/J9tY7xe4ai1TTlq832mXZbWnhOY5GHlnI9x/lWmph6VRfiihUw0ZcCYbv8ASEyN+lzGx5unon6SHgfaPaKiLDVsO97DS7GV2IwCktL+Jauw97Y5lGsqM4xIp7Bz4/qe3I86sMLtWM5ejrLdl3Mo62DlDOOfiSWrchCgFAKAUAoBQCgFAKAUAoBQCgFAKA1+2NqrAuTxY50rnGcd5Pco7z/OomMxlPDQ3pa8FzN1GjKq7IpnfHflmdlibU/EF/mp+yg7v6znkKJUauLl6XEacInRYTApLo8SAuxZizEknmTzqxVoqyLmnSSVkclSsbkiMDmFry5sUT7ivLmW6YO0F7S8T6gcEnUB+DNx8yO+pNB5Pz50OZ/aCH4oS6+Ofw+vYdlsAWOGyR2T54JfXx4cTIOB8D415O6Wa6fpbuI2zaSqXh+ZqPYryl9F2mUR6vZyrRc6unTcYqLd3zOBWvbhwODJWSZplAy9k7Wltn1Rnh3qfRPjwrVXw9OvG012kOth1It7cffdXUDiVHpR/Oj808V/Z93LFR6GMq4KSp1s4cHyOfxeBzutfEsiKUMoZSCpGQRyIPhXRxkpK60Kdpp2Zzr08FAKAUAoBQCgFAKAUBCt3d3luLZJpZ73W+onTeXKj0m5KsmAPIcKg04VKu9L0kl+JqyUeDa4xb7zdJxjZbq0XP7mpg2hLabaksY5ZXga1639NLJK6uBLxR5GJGcDI5cKzw05704Sd7Std2v6sXwSWrfAylCLp76VtPF/Y3G7+7CS2kEj3F8XeJGYi9uhxKgnh1vjWujCrUgpupJX5KHP3TGbjF23V3/c0O7+8kltta/smd5IIlDxCWR5JdZW2GkSyMTo7bNju4msf3v0FFzqu9nJcLu0mlpZaLkb1h1UjePNeFyJb972PI7Ro2WPpuPuVfAD+uJNVNClOvP94r68FyL7BYRJLLIhCJVg2XUIHaq1hc3xicsV4bEj7Q9FAdKWatPqdsKFLc+RGAMKBljn8RW30rVK0Vne3nkcxtmg3iI53vouqy04699suONseNgp1ggk9/8AX9cK2YmUW1us37Dw1ampOrFrlfp18EZ9RjoBQ8OJFemLRwZayTNUoC0uXhkDxnDD+sHypOEakd2SyIVaipKzLn6P98FdO0cLntr+ox+eP2T3+/xFQ8JXlgqvoaj/AAPR8vPnp5zHYN3utfEsuukKYUAoBQCgFAKAUAoBQGh3H+IRfvfnao2F9WXvS+ZmypqupeBBttSqu9DFiFHwE8SQPmy+NYYf2tT3v7IG5v8A2fh4yLB3R+IW31Mf5RWeD9iu3xNNX12UXvntJrfbm0WT0mVUB8Mx25z7lNV1agqsEpaKcn/7SLrZ1P0it1eCNLsDYNxeyFLaMyMPSYnCLnj23PefAZPHlWbaTS48Etf8dLaXSW1fG0sMravl93/l9Bvtq9HW0LdAzRxyKSoJjkJ06jjLgoDpGeJGfVWFV+iW9UTiubs+zJvPrsr5XuR6W3Yyy3M+h/dLLqu+g57Q6OdoQwvK6W+iNWZsTMThRk4HV8+FetSiryhJLLP8PHqm2er9oFwgv6n/ANDTbtbDn2g7JaiMlVDHrHKZBLDs4Q5wV4+sUlFpqNm275K3C3NrmS8VteNGzUbpq922uLX5XyM/eHcq8sYDPcrCIlKglJSzDUQo7PVjvI76bsk0pRkr6X3eTfCT4J8DTS29Cc0nHLndu3DTdXiarZWzpLmaOGABpJCcajpXgpYlmAOBwxy5kVjp9lq75cWl3lljscsLTU7Xv024X5PwNjvLuldWEQluhAELBBplLMSc8l6sZ4AnnyFZbst7dcZJu+u7w6pPwK2jt2FSaTgrc7t2/wDVGBsfZU13L1VtGZHwCccFUHkXY8h95wcA4rG1volm31fV6Liyxxm0aOGSvm3w+/Lx5I3u1+jvaFvEZWijkAGSsUhZh7CgyPVx8jWUouCvNOK5u1l12k/t0lXD9oYtu8Oqz+8V54HZL0abRVC5W30hS2eubkBn/KrBtqHpHCW7a9/w6f13PP8A+gV7biv7z/6EV2PA11JFHDp1SsFXUSADgniQD4eFZzjuN37ul2XiWNbaMY4ZV4K97ZacL8voSjbXRxe20Ekz9QyxrqIV3LHyUdXxPlXsouFnNNK6V/w8cvzFWtv7ztuL4v8A6nXadGe0ZUDiKNAeIWSXS/tVVYD30jvSV4wk1zSS+aUX3CttumpWjH4v7J+JpkFxsy80zIUcekvAh0PDUp5Ec/54rXXoxxFNxevTk0+nzbijKNaniofh189xdewt7Yktl1ktnHUqo1SS55Rovey+JwAuCSACay2bjf8AblTrOzh4aLt4fqUGLw7jO8Vr4mw/vW/9IWMfV89JucTY+gIimry1486sf3iVr+jlbs8L37r9BF3F+Zd/2May3gv5l1xbPjCamAEt0Uk7LFe2ggYA8O5mHmawhjFUu6cJSXNbv1kn3HrpW9ZpfH7HfsHe9J2nilURXFucSxqzOoBxpKyFFBBz4DHHu41thiIzhv5rXXoduF1quZ46Ul57Tf2tysgyvccHyIrZCakroxlFx1O6szEUAoBQCgNDuP8AEIv3vztUbC+rL3pfMzZU1XUvA2F3seCVtUsMbt4sgJ4eZFeywtGUnJxzZ4qkkrJmXFGFUKoAUcAByA8q3QhGEd2KsjFtt3Z5q6R1J25eBRli8YUeJMUIA95FVt0oNvTelf8AqkX+zqno6c58l9I27y+91tix7PskjX5q6pG72bGWY+3Nb6KVGi6s9Wt5/bsWS+OrKarOVWprfPyyA7udLD3d+sJgT4NK5RGydfEEqWB4HIHEd2a0VKlVL/daadk424N2yfRfjk+SJX7nJUvSx059688Cwd8/k66+ok/KalYz2L614ohUvW+PgUT0UbR6jaFs3zZNcTceQfiD/Gij96odSW7U3uTT+j7m32HSY6hv4GnNcLr4/ql8S6ukqz63ZN2oGT1TMB5p2h94qZi/UUuUovvSfc2c5RdpfErPoLs+svGm7oYAB4ZkbHvAi/7qjQhevFdLl8Fb+7uLva+I36VOK4R8X/8AnvOz+0BtTM1tb5yEVpXHfx7K/cJK2Te9Xk+SUe15v+0g4CKT3paK7fZ+lyydwt31sbFFwOsYa5W72dhk+wcgO4AV7hElT9NLir9UeC+Gb6W2RsTVnVqty1v3+cl0WIPB0uvJtEQiBTamUQ6s9s6m0BvDBY8vDj5VpnXqqHpJWta+7bha7V+duy+XSSY4GTpOotFbPrdl392ZaO1hi2lA5dW/5TUnGRUcLNLTdfgQaTvUT6TzZ0ZfHbL60fkaoeK9Z9cfmR0k/wDxcev+1no7eC9jgtpJp89XGutsDJwvHl7Km4xQdK01dXWXN3Vuy+vQc3SbUsukju4vSFFtOSSNIpImQBgH0nUpOOBUniO8edeU8RNzUKiWelnfTg7pdnboba2HlTV3fz8e0in9oKBQlnJjt9Y6Z/ZK5I96itdZWr9cfBq3zMk7Om41Fbn4r9DP6Eti/wDDfC5cszF0iz8yNWwdP0mBOe8BfAVhhqMZVZTtpb42zfYnZcvxczzaNXeqtLq+GXe1f4GXvXv5cx7RWx2fbrPKF1SamwOWrGeS4XiSfEc81tc6tSbUHZJ20vd8ezhzvfM0Qox3N6RNdg363FtFOi6VmRZAO/tgHj51uwzThe1nd3tzTs+9GiorOxXu5cAfbm2FbOCY+XqFaMLFSptPnL5pEio2oJrn9EWVaWqxjC+Of/AxwA8hUuEFBWRGlJy1O+szEUAoBQCgNDuP8Qi/e/O1RsL6svel8zNlTVdS8CC75319Jto2lpeNbp8GEvBVYZUOTwIzx0io0aSq1am8361vWkv+MXomlxJEd1Ut5rw4t80+RY27U7SWcDuSzNEjEnmSVBJqThG/Qxu/NyPV9dlCb4f8zSZ5fCrPPq/4aoFb+Hn/APZ4zLXD+wn/AC+MC+95ELWc4XmYpMevSanY3+Hk+gqqXro859HPx2yx/nD8GqFifWfWvmR1Fa3+mRa5/RnoTfP5OuvqJPympuM9i+teKOXpet55HmbZ8hWNHT0kIdfpI2pfvAqFVSlNxejyfU1Znc06Lq7P3FrZ2607rvR6ht51urMOvFZosjzDr/5qS96vhGn6zi126PvOHVo1Oi/cQjoK2QYLCRm9J5nX/wCI9V+KMfbTCyVSpKqtLRXdvf3L4GdeTaSfm2X07yst8toi52zPITlEkWMeQjYKfv6yojlvUXJayu/jp3bpc4Kh/sVJco/p/wBj0bcDMDAd6HH8NTKy3sHJR/I7fAo45VVfn9Ty1ushEtuDwIubcH1iWIGomLd1Nr8svBnUU0v9KfXHxieo9r/F5fq3/KanY7+Gqe6/A5aj666zzZ0ZfHbL60fkaoWK9Z9cfmR0s/8AxUev6F7dJx//AI979S/4VNxnqR96HzI5qlq+p+BWHQZ8fP2d/wA6VGj7ePW/Bl7tf2FLqfije/2g/wDAtPrm/I1ba/t17r8Ylds/2i6/oyYdFxH90WuP1OPryc/fWeD9SXvS8fsR8Vf0ruRbdaDG8m1S3pdUNP0WEPEe4CscGsn70/nkZ1X/ALS618qJl0e/JNl9mh/ItbcL6j96XzM0VPW+HgRPcD5e2v64/wCVa8H6nbL5mbq3s11/RFm1MIooBQCgFAKA0O4/xCL9787VGwvqy96XzM2VNV1LwIRtX/mlvsLfllrXh/a1Pe/sgb//AIPh4yJ/uj8QtvqY/wAorZg/Yrt8TRV9dnn/AKRc/wB+XpU4YNGQfAiKEg+wgVEy3M9N6XzSL/ZVL0sJw5x+kbF9bobdS+s0lXmRpkXvVhwZT7ffUjDTVSn6OebWT6enqa+2qKOvTlTqNNWz+BG9n9GlpaXfwsSyBEYyLEdOhWPgQMkDJwPP1VHq0fRR3q01uK2ds3Z3Sbv1aK7JCxlWdNUFpe9vOdu2xJt8/k66+ok/KalYz2L614oiUvW+PgeZ9nf4a+38TUGt67Pomzv4aPb4l8dDm0et2aIye1A7R+pfSQfwMtSsHLOUene/q1/9lI4fadD0OIlFcH+q7miR7XnjsbKaRQFSNJHwPHix9pJ++lWnHD4dwpZXyXHOWS16/gRIyc53l5seYLKMvGxc5MhbUfHOcn3k1HqyUZJR0Wh3GzMKnhJRn/yun8LeNz0h0fbwre2MbEjrUASVe8OoAPDwPAjyIqTg5rc9E/8Aj3rg/hk+lM4vFUJ0qrjNZ3z6/Oa6DSt0YWsd4bsySLGJOuMXZ0BwdWc4zjV2sZ5+XCtNTC7kPxzSglbTO3K97dF7Xt05m6GOq+idGOjd7dPwvrnrqTPajZtpSORjc/8Aaa34uSnhJyWji33EWmrVEuk82dGnxyy+uX8rVExXrPrXzI6Sf/io9f0L36UPke8+pf8ACpuL9SPvR+ZHNUtX1PwKx6Dfj5+zv+dKjR9vHrfgy92v7Cl1PxRvf7Qf+BafXN+Rq21/br3X4xK7Z/tF1/Rnf0I7wKYXsnIDozPGCfSRzk4+ixPDuBXxrDDVFCo09JadaVmu1JNc8zdtbDOnWbWjz+P2f0JbtfdESXfwuGeS3maIwuyBDqQkHk4IDAjgce+t8qNSM3KlJK+qabz0urNcFmu3neuVRbu7Lz5ubnY8EccKRQ/4cQEa+QTs4z5Yr3CypunaDvZtX5vj38sjGonfNFf7gfL21/XH/KsMH6nbL5mb63s11/RFm1MIooBQCgFAKAr663c2tC2iwvIBbj0BMvbGckglY8EZPA1EeFzbjJq7vrz1JMalO34ln1GHsvc+/S/a+v54JSLeSM9XqBxpbHAoB848c17Cl6FSlrq3fqS8EjKVSEo7kb525eeJC9q737SsXFvHcIY0RAhMa50gYGrhz4VV4OqqtJSTkuhPLsLSls30qvdERu7qWe4kuJ2DSSY1EDHEBVHD1KKkNxUVFX7eltvvZc7PwMsPJtvX9PsZuytrXFq+u1maJjzxgq2O50PA+vmPGteV03w4p2a7V4adBvxuzaeJz0lz59a+upkbY3p2hdlOvuOyjKwRAAupDqBZcdriBwJI4cqyl6Nr8V5ZNZvnllwXWlfpK2nsGSeckurz4uxk3u/G05Y3je4Qo6lWGheTDB+bRuDybk118h/oEuEl57DRWsWlAD3f71jOW9K50OFoujSUHwNtsjeG7s9fwSUJr06gygg6cjIyOeCPcK8i1e92upldtHZKxU/SRefTp/k57Z3w2jdQPBNMhjfAYBQCQCDjIHlWzejdNuTtnmyvj+z9RO9157DUQppUDwFapO7udLQp+jpxhyRl7O2hNbydZbStFJjBK4IYeDqeDDnz5ZOMUusr8Oxrqa/w+JEx2zqWKV3lLn9+f04GTt3eraF4nVz3AEfeqKFDfS4ZPqzjyrZvQveV5Ppf+F22v0lNH9npXs5K3R5+tjMl382oVK/CE0kEY6teR4fq+FY2g4bjcrWta56/2flvXUl57CPbKL25Rom0yRtqRsA4IGORHHga9qSU276Ps6SxWzb4X93k9OK/VfE2+1N8No3ELwzXCtHIpVhoUZB58dNe/gum3J2d85PhpxKz/QJfmXnsMDYu07izbrLaTRJpKE6QQQSD3jyo3GUru/Y7MnYnZnp6UIt5xVujPsOe8G37y9CLdTK6o2pRpAwcY5geBNZRcE97Nu1s3fzoQqWxpU5qW8svPI1qzMjq6MyOpyrKcMp8QRXiSas9CfiqMKsd2RYmw7/bW0YUSO8iVX1KXK6ZOznOWVDzA7seysITpzrfu7ctL2by+76m2czXw9Og23w5JefgSW13Q2xaxpDaX8JjVeJkQhtTMzNyVsjiOJOTxqd+6JN7ra6nZfAhKrTfrJ9zNhuBujdWl1dXN5LFK9wFyY9XMZySCoA4Y5Vuo0lTVl54mNWrGUUo3J3W4jigFAKAUAoBQGNtJcwyDxRx/wBprCqrwfUzKHrI857+/HM+MaH8a5zZf8P2nY4L1e00SVNZbwO0Vibjfbr7o3N+cwKFiBwZnyEyOYUDi5B8MDnxyMV6ouT3Yq78Ot8O98bWKfG7Zp0Huwzfd+vcum5PLfobTSOtu5dXf1aRgewOGP31vWErPjFdkn370fApJ7fxL0dupL6qXiRXpF3NXZccMiTPKJJNBDqoI7DNkFQO9R3VrlRlCe5K2abyTWjiuLfMmYHbdedRRnmr24X0fK3LkbDcjo9S/tBO08kZLyLpVUI7Dso5jPIVjSozquW60krLNN/8U/zLmMZtrEUa0oLRN8FwbX0IzvlscWN+bVXaQdWj6mwDliwIwo5dkV5uNKV7XTtlxyT4t8yw2TtOriZuNTlfx+xqa1l8KAUBud0d3G2hcmFZRFiNn1FC2cMoxgMMelWyEXJpJZvptw6mUm19o1cI47ls73ur8ulczZ767hvs62+ENcLKNarpERU9rhnUXP4VnKlKEoxklnfR30V/yorMNt6tOaUkrcbKz+ZkQrUdSfK9PDi1eowkY8lbIkOoW90Op+jh9cx/EfzqJhs9pP3fscztN5PsLZroSjFAKAUAoBQCgFAKA+MMjB76MHnbpFtissRPPSVPrTs/iDXMbOW76Sm+DOuwM73ItGansuoM3e6mxTe3kVvxCsSzkcxGvFsevIXPdqrHPSOrdl1/ok32WIW1sW6FC0dX4cfou256Pt4I7eEKgWOONcADgFVR+GBVolTw9Pklm34t82/E4bOcip9tdM7dcyWNuskanHWOxGrzVQPR8CTx8KiyrVXndRXK1325pdiv1llhtm1K/qq/d585EV3+36baNtBHJbmKSObWSrBoyNDL6XAg5I4Y9ta05zqb0pJ2i1kmnm4vTPlz7CXS2fWw1WLlF2us9Vo+PbyLS6Gvkpfrp/8AVatuB1qda+SJB2r/ABU+uXzMrfpf+Wz9ni/GStFTWp7/APbEtv2f9r/L9WR6KxmZQyW9yysAQwt5iCDxBBCcQRWh7qdnKP8AUvuXv+s4P8z/AKZfYx5Dp1agylc6lZWDAjmCpGQfLFepXtbj510JUMXRnSdaL/Cr3yfDXLXuMiewmRSz29wqgZLNBKFA8SSuAPOsU4vJSXxX3Iq2xhG7bz/pl9iZ9DHyk/2d/wA8dSMP7SPW/Apv2kd9zqfiiV9OvyX/AO7H+NScV7Sn1v5Wc9hGlK7Kdls5UTW8M6Jj02ikVR5lmXAHrqvUoN2Uk30NP4ZncQ2phW93e+KaXxasdFZE84NXqNcjHlNbIkKqy8uii00xx5HKEk+t2X/8NUXZq38ZVnyyOW2lLLtLGroCoFAKAUAoBQCgFAKAUBTnS3szg5A9B+sH0ZOJ9mrrPdXNzXodoSXCav57Todm1co/Aq2M1NZ0dNlm9BcQa7uWPNIogP32kz/pis6Ef96PVJ/Kvqzntv1G5qPQu9v7Il/TPftFsiUKcGQpGfouwDe9c1IxTu4R5yv8E2u9IpMNFSln5u8+65RFvHpUD+s1CnK8rn0TDUlSpqKO0VgSC8uhr5KX62f/AFWqbgdanWvkifPNqfxMuuXzMrfpg+W2+zx/jJWietT3/wC2Ja7A9r/L9WXJuJ8l2f2eL8gqbhPZ9svmZzk9exeB593r+Ur760/zqvh7OHb4nUYH+Cr+79GXn0kfIl19QfwFSZ/w1Prh4o5uPtH2/UrfoO+Pn7M3546wpe2XW/Bl5tr2NH3X9C2d7tpW1tAJ7wZjjdSvZLHVnC4Ud+TW/GRpvd34uTvkuzjmla2tyioqbbURu5vFbbRgL27a0B0srDBU+DKfKsoyhXTpzj1p204aXVjyUJU2Ud0h7CWx2g0UYxDIvWRjuXiQyDyB4jw1YHAVBcWnKLzcXa/NPNN9PBvja51WxMZKa9FLll0c11cVy0Iy5rxF3NnG1gMkqIPnMB/v91ZTmoQcnwK+vOybPSG5NnoiZscyFHqjGPzl6x2JTaoOo/8Ak79hyWOneaXL6kkq5IQoBQCgFAKAUAoBQCgItv3swSxBiOBBjb1N6JPqbh++apds0XuRrx1i+5k/A1d2W6ed7u3MUrRtzU4/2PurKE1UgpridbQqb0Uyxugu5C3lwhPGSGMgfVs+f9QVsoytWh1SXa91+EWUm3YfjUuhdzf/AGRPOlfZDXWypkjBLrpkUDmerIYgDxIBFSMX+FRqcIvPqaafwvfsKXDytPzwzPP8L6lBHIgVBlFptM+jUKiqU4zWjR2CsTcXl0M/JS/Wz/6rVNwOtTrXyRPnm1P4mXXL5mVt0wfLbfZ4/wAZK0T1qe//AGxLXYPtP5fqy5dxPkuz+zxfkFTcJ7Ptl8zOdnr2LwPPm9fylffWn+dV8PZx7fE6fA/wVf3foy9Okj5EuvqD+AqTP+Gp9cPFHOR9o+36lbdBvx8/Zm/PHWFL2y634F5tn2NH3X9CZ9OfyS31kX5hW7Fe0p9b+VlPhPX+HiRzoKc/Cbpfm9TCSO7OqQA+7PurTh3/AL0eqXjD795bbfSVSNvyx/uOnp94Xdke/RN+aL/c17V9vU92HjMj7Hdq0e3+0rWRq1JHV1JEm6PNmGScy4zowqDxduAA9495qDtCbko0IayZUYyqkrdp6H2faiKJIxx0gDPie8+05PtroKNJUqaguCscrObnJyZkVtMBQCgFAKAUAoBQCgFAdVzAsiMjDKsCD6jWM4KcXGWjPYycXdFFdJW7zIxlx2k4P+0OYf2jj/F4VzWGvhqzw0/5Tp8DiU0unxItuvttrO7iuFBOg9pR85G4MPXjiPNRVhJPhqs11r6PR9DZMx1D94o2Wq8v9OlI9M7Nv47iFZYmDxuMgjkQasaVWNaF11NPhzTONlFxdiGbZ6KbSeUyI8sGolmWMppJPM6XU6c+WOZqM8G1lCWXJq9uppp/G/wJ9DaeIox3YSaXZ9U+6xBelTdO32dDam3Da3lIZ2YsxGnlx4AcOQxWmVJ06m65XTi3wSya5dfG5LwWMrVcRGcpO97dj18qxPuhn5KX62f/AFWrdgdanWvkiQ9qfxMuuXzMrbph+Wz9ni/GStM9anv/ANsS12D7X+X6suHo9lDbKsyP8iMHyIUAj2EVLwjXo370vmZz1WLUrPo8Cot5dyr19qXASB2SaQMsgxo0tzLHPDTk8OfDhmq+7glBp7yvlZ555W4WfPRcbF3hcZThhqsHrJWXff4X+xZ3SlMsexbkMQMxhB5s2FA95qXWju0qdN63j3ZvuTKel+Ko2unvy+pXXQb8fP2Zvzx1rp+2XW/Bl5tn2NL3fsWf0h7tttCyaBHCMWVgWGR2SDg4qTiacpOMo5tPTS9019SioVFB3ZidHO5h2dHIZHV5pSNRUYUKudKjPE4yTnxJrHDUZRk5zy4Ja9fa8vgjfjcY8TPefm2nnm2Vh007UWbaiRqQRBHgnwZ+0R7gnvqO5b0qk+Daiv5f1bXYWOyab30+Xn7fEhMMTSOqIMsxwKxclCLlLRF7WqJK5fXRzu8IUU44R9/60hHE+pQSPWx8KjbLpOvVlip6aROYx9e/4eepPKvyrFAKAUAoBQCgFAKAUAoBQGk3m2OJ48gZcAjH668yvr7x5+GTVbtLBfvEN6HrrT7EnDV/Rys9GefN6NhNayZXJiYnSfD9k+BHnUHCYn00d2WUlqjqsNiN5Wep93a3qurFibaQBSctE4zG3njmreY9uak2tLeTafNfW+TXXnyaMMVs6niPxRyfc/s+ldpNoumqYDtWKlvFZjg+9OFb1Wq/nj/S1/cVEtjVk/V+D/QiW+e+VxtQxCSGOFI21ABixyeHFjju7sVrcvxOc5XdrZKy8Xy5k7A7KrQqKTVknfz/AINnuv0jT7Pthbx2qSqGdtZkKntsWxp0nGM+NYU5Tg24TSvZ2cW9ElqpLlyPMbsitUrSkldNt621bfI0G8u3ZL+9NzJEIj1appDah2SxzkgfrfdR5RleV23fJW4Jc3y5kzZWBrYepeasrW1v9uZu9z9+59nKY1QTQFi3Vk6WUk5Yo2O85Ok95515TnKErxdr63zT+qdsr8tUY7S2P6WTqUtXqtPh9ufElzdNsWPidxq9cePfq/lUn94rcof1Pw3fqUL2XWTs4y+C+5AN8t8LnajKJVEMCnIjBJyfFiQMnHkAM9/CtTlaW/J3lw4JdSz7Xe/Ui1wOyJ7yc1ZefOll0nzdbeSTZ05miiWUmMppZivNlOQQD+ryrXFu6adn0q/DldeJYbVwE8RGO5wytpy6+Ru9s9LN7MiiOBIHVwwdX18ualWUAgjhzrKadSUXUnpmrJxd7W13n4deRTQ2RXjdbuvTf6I+3vS5tBotCxwI5GDIoJ9qqx4H15rNynJWc3boST+P2S6LHv8Ao1SMuHnof6lfksWLMS7uSSTxJJOT6yTXmSSjFWSLWjRVCPSWb0dbotqDsMSMM8v8Nf1j5+A7z5Amqye9jqvoafqL1mV2MxSSv8Okum1t1jRUQYVRgf8Ak95866SnTjTioRWSOelJyd2dtZmIoBQCgFAKAUAoBQCgFAKAUBGN7N2VnRiqhtXpp+t+0vg34+uqjaGz3N+mo5TXf+pOwuKdN7stPAoneLdt7Ziy5aLJ496+TDuxUXDYuNX8MspLVHS0MSpZM0yvUtosI1DsD1hY3KZzDV5Y2KR9zXhlcZoLjNBc+aq9sebx8LUsYOZ1s9ZJGqUzgMsQFBJPIDmayySuyNUqpFh7j7kMXV5FDScCFPooD85z/We7xqulUqYyfoaGnGRT4vFpLPTxLo2Xs5YE0rxJ4sx5sf5DuA7hV/hsNDD01CH+TnqtWVSV2ZlSDWKAUAoBQCgFAKAUAoBQCgFAKAUBptt7AScEjCuefDKv5OP/ALDiPuquxuzaeJ/Espc19STQxMqeWqKj3o6PSj5iHVseSn0G+gw4ezn5VUuvXwr3cTG6/Mi9w+OUlk7+JBL6xlgbEqMvmRw99TqdWnVV4O5Z08RGWjOgSVnuklVDkHryxmqh9115Y99INdLD0hxMle2MHUOBkrLdNUqpt9lbtTz8dPVp3u/Ae4/zxUStjqNHjd8kRKmKS0LT3P3AEYDYIzzlcdo/QQ93mRjlwNa6eDxOMd6v4YcuLKbE49aLN9xY9jZJCmmMYHM95J8WJ4k1f0aFOjHcpqyKic5Td5GRW0wFAKAUAoBQCgFAKAUAoBQCgFAKAUAoDhNErqVdQynmCAQfWDXkoqSs1keptO6I/tPdGKQHQcZ+aw1r7MnUPYceVVFbY1GT3qTcX0afAmU8bOPrZkI2t0YKSSsRHnEwI/hbH3A1FeH2hR0tNeeZYU9pLn8SL3vR0y8pGUf+pGw+8gCtbxtaHtKT8/EmQx6fJ9przuTJ3TRH95f96xW1Kf5Wbv3voOcW40hODNHnwGGPuBr1bTi8owb89Ri8ZbgbrZ/RmW9IzP8ARQqp/ecAffWSr4yp7OlbrI89oJcV4kw2L0cJHg6Ej82/SP7hwH8Rratm4qt7apZcl5sQKu0U9LvuJjs/YMMRBxrYcmbBx9EDgvsGassNs6hh84rPm82QKmIqVMm8jaVONAoBQCgFAKAUAoBQCgFAKAUAoBQCgFAKAUAoBQCgFAfCo8K8sABXoPtAKAUAoBQCgFAKAUAoBQCgFAKAUAoBQCgFAKAUAoBQCgFAKAUAoBQCgFAKAUAoBQCgFAKAUAoBQCgFAYl1tSCN1SSaJHb0VZ1Vm9Sk5NAZdARi432hTaybNZW6x4wyuMFc4ZtDDmDpTOfMUBJ6AUBq9q7x2lqcXNzDEf1XkUMfUpOTQHXsneqyun0W91BK/wCorqW4d4XOSKA3FAKAUAoBQCgFAarYm8EF286QNqa3lMUnD5w8D3jmM+KmgNrQCgFARTeXpE2fYsUmnDSj/pRgu4PgwXgp8mIoBupv9bX8zQok8Mypr6uePQzJkDUuGIIyR35oCV0B8JoCJbgb6jaZuisemOGYpG4ORIhzpPHk2Bkj9paAl1AKAUAoDVb0bVW1tJpmkjjKo+hpCAuvSdA488tjhQFGdGuy9kX/AA2jM820J2YlZHkQZ1EKFcYDuRg4JPPAHCgL92VYrbwRwoWKxIqAucsQoABY95wKApfo3i/vPeO72geMUJbQfHUDDFw+qRj6wKAvOgKl6bN6bmOS2sdnzMs8xOtYwA5DkLGBJnsEnVyweHMDmBuN1+iSxt41a5jF1cEZkeUllLHi2lDwxnvIJ86AgPSL8CuLuGx2JaxfDBIpM8A0LGR3K0eASvpM/JdPjnSBe8UoQIkkimQgDiQC5AwSF8z4UBxvtpwwY6+WOLUQBrdVyTwAGojJoDLoBQCgFAQrpY3wGzbBihxcTZSEd4OO1JjwQEH1lfGgHRNu58A2ZGJOEs36aUnmGcDCnPgoUHzz40BNaAUBUe+++lzfXn91bHOHyRPcAkBAODBXHoqvItzJwF48wJduT0e2mzUUogkuMdqdwC5J56P1Bx5Du5k86Akn93x9f15XMujQGPNVzqKr4AkAnxwPAUBlUBAumjeT4FsuQIcS3H6JPEBh229iZGe4stAZ3RTu78B2XDGwxK462Thg6pMHB81XSv7tAS+gFAKAUB52vLG53i25NE8jRW9szrj/AC0RtHZT/NcjJJ8+5QKAtXYXRbsy10slv1ki4IklZmbK8Q2MhQc+CigMXpT35t7SznhWdfhbxsiRpxdS406mx6GASRnHLhmgOjoI2N8H2QkhHbuHaQ58M6EHq0pq/fNATzad8kEEk0hwkSM7epAWP3CgPMGx94b9b59qpaG4lmZxGzxyPGp7IITQQcqmEHHgCfYBJN5d79p3bQWu0CNk2869qTq5QH7jqydQGcAqSoAbtHBBoCZ7V2XBu/sWafZy65mVB8IbDsesZQHzjGkZyABpzpznvAq7e7YloFjEF9NtHakzqWMR1x8QeTAFiwIAHaJ4cQOFAb7pF3Be22PFcyiSa+MiG6maR5CqlXGnJONIYxrq48QOOKAzbTZO09vQNNK721okJFvCrEdc6phS3LUuoDLsPEKOZAEi6KekC2Wwjtr65EVzCXRhOShwGbSNb4HBcLgnI00BaUMquoZGDKeRBBB9RFAUXvRtkbQknkv9oi0sYpJI47SBg1xOEJQs8YPDUw4FwQOPADtECFdH+xxtDakUH6V7SFpJRHI2oiJWDBSPRy5MatpAB1UBKtn2VxtXVf39rc3yuziC3iljjgi0sVKyHWHQjA5Ly4ksTgAWX0W2j2loLa6mj64u7pbiUO0MZAxEDqJYLgnIyO17aA23SFtJ7bZd1NFkSLE2kjmpbC6h9HVn2UBCP7O2yI02fJcDBlllKk96rGBhfLiWPnlfAUBLN+d+YNnR6ciW6fAit1OXZm4KWA4que/v7smgIj0f713F5d3l/eTG3sYB1awsQqBuGdXiygZOeOZAAcDFAcN2ulua+2wttBDH8EbX2m1CQKiljIzZ0gHHo47wM0BG99Hfbu3ltraVFhtlOJThkGnDSSAfOyxVMZwdI5DJoDr36uxs4obTbN5c3+salEuuIDvDoMgHOMIS3qoCUby7a2ltK+/u2wY2yxJG11OMgqWVWKhhxGNWAoILENx0gmgIxvZavsq5hs9mX11Je3DRiXVICgJdOr7IXgzMO8nsZByHoD0H66A+0BV29e4F3FeyX+x7pLZ5eMyOOwTzLLhGByeJDLzJOeOKA1EW6G3b7hc7UVIs4bqi4J/cRIww8iaA2W0+hS2/u8wWx/4nWj/CJeJOMgqdI7KYZuAHMLnOM0BZmyrBbeCKCP0Io0jXPPCKFGfPAoDVb+7Le62bcwRMFd48AtnHAgkHAJwQCOXfQHZuVsEWFhBbZBMa9ojOC7Es5GeONTHHligMrb2xIL2BoLmMSRt3HmD3MpHFWHiKAhWw+ji5s36uHaTtZE9q2mgSUFD6SZY4GePFVHPkaAmWy93bS2Ytb20ELHgWjjRWx4ZAzjyoDZkUB9AoCM7b3A2ddymW4tUeQ82BdC3m3VsNR9eaA22xtiW9pH1drCkSE5IQYycAZJ5k4A4mgNDcdGmzJLlrl7VWkZtTAs+gseZMedJz3jGD4UBjbobsm22ttKdihE3UmPTnKqdepSMcOKjlngooDnt3ot2bdTNLJCUdzl+rdkDnmSyjhkniSACTQG93d3ZtbGPRaQpGO8ji7fSc5ZvaaA2dxAsiMjqGRgVZWAIYEYIIPMEHlQFer0RQROxs7y+tEc5aOGYhfDgcZ/iLUBu92Oj2xsX62OMyT8zPM2uTJzkgngpOTxUAnNAa6+6JNny3LTOJtLOZGgEhEBdubaQNQJ8mA9nCgMe+6HNmvcNOEcZ4iAMFgzjh2VXUBnuDYoCtej3owj2ns+ZzKYZ0umj1hda6UjQkadS8zJz8qAsXcvodtLGVZpXa5mQ5QsoWNSOTCME5YdxJODxwDigNlvJ0e9fcyXNreXNlNKFEvUsdMmgYBKgg6scM59mScgRqboNjDJJb39xFOGLNKQGYk96lWQqefHJ50BvdndEtkpD3bT3sn61xKxA9SqRw8mzQEvtdiW0aBI4IVReAURrgfd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66" name="AutoShape 6" descr="data:image/jpeg;base64,/9j/4AAQSkZJRgABAQAAAQABAAD/2wCEAAkGBxQSEBUUERQVFRQXGBcaGRcYGBgcGBkdGBoXGRwbFxYYHCgjHRslGxUXJDEhJSkrLi4uFx8/ODMsNygtLi0BCgoKDg0OGxAQGywmHyYtLywvLSwsLCwyLjQsMC8vLDQsLCwsLCw0LDQsLC80LCwsLCwsNCwvLywvLDQsLywvLP/AABEIAOYA2wMBEQACEQEDEQH/xAAcAAEAAgIDAQAAAAAAAAAAAAAABgcEBQIDCAH/xABKEAACAQMBBAYECgcGBQUBAAABAgMABBESBQYhMQcTIkFRYTJxgZEUNDVCcnN0obGyI1JigpLB8AgVM1Oz0SQ2Q6LhY4OTwtIl/8QAGwEBAAIDAQEAAAAAAAAAAAAAAAQFAgMGAQf/xABBEQACAQIDBAYIAwcEAgMBAAAAAQIDEQQhMQUSQVFhcYGhsfATMjNykbLB0SJS4QYUNIKSwvEVI0LSNaJDg+IW/9oADAMBAAIRAxEAPwC8aAUAoBQCgFAKAUAoBQCgFAabe7bJtLVpVALkqiZzjU5CgtjuGST6q1Vqno6bnyM6cd6SiUpsjeG5tb6PE0rljGskYYzN25NTIileJZVyAAGGrh6QqBhq9So1K7tfla6y4Z8SVVpxjl5v1noSrQhCgFAKAUAoBQCgFAKAUAoBQCgFAKAUAoBQCgFAKAUAoBQCgIpv5tS0+Dy288yCZ0bq41cdcH0nQyKDkEH5xwOeeGa1VnTUG6nq8eJnT3nJbupDujnZVqL8yyMBLpBiRjnMhDB2DEnU4UKAO4Enj3Vuy6ikmpPNacMuhfElYyNndaPxLcq3IRCd5N8DieG1DrcRsoUkI2v9IqERgFtRyyjGM8W4ZU401Ktk1HU2Qhmm9CUbDWQW0QnGJQihuOTkDHE5OT48TxzxNbI3tmYO18jOrI8FAKAUAoBQCgFAKAUAoBQCgFAKAUAoBQCgFAKAUBWPSf0hNbM1raZVxjrrgAHqdWlgqqwIZyp4+AYYBOBWmrV3cl63BGcIXzehSm19klbkay8ZkAkJk6xeuVjksjtkvq55yclvKtCqVFTvON32d6yNrjBytFksguoI4nYKnZXsxkfpAoVfTXiVXJzxHAHNUsqdepUjG76Xw46cNF8UT1KnGLeXV9y3ujbecXlqqM36aNE1A51FSMKx1HJOQVJ8QfGr/D1XONnqsuvp7Stqw3XdaPM0O9CrPtP4NBEIbhcyCZRokkfqywJcDPVkBl1ce0O7AB8qLenu2z5+fPQexuo3v2E73et5o7ZEuW1yjOWyWzkkgEkAnAIGe/TW+Cair6mqVr5GyrI8FAKAUAoBQCgFAKAUAoBQCgFAKAUAoBQCgFAKAUBTm9u75tdpM6BQLiUTRs/oM/AyRSnyYGQZ+a7D0VeqzF05KtCaeXg+HY9H97EuhNbjjx8Vx+BoukDavw3a9mEQoYoSJAwYdW+ZdS93FdAwR3+GDWzF1o/u0m9dLdN1l54ZmNCm/SpG43fnjW6jWWMNGS0cmeIxIjxgHxGGBIPJW88VUbPko11KT107f1yJuJV6bS4Eih3Dk2dObjZrlk74JGxgZYlUfgrLghcPxGhTr4AVe1KMt9VKbz5cH54dPAr4VFuuMtPA3fR7FI8Ml1MxLXT9YARjSgyqADJwMch4YzxrOg5SjvT1ZjVST3VwJXW41igFAKAUAoBQCgFAKAUAoBQCgFAKAUAoBQCgFAKAUBh7V2ZFcxNFMupGx4ggjiGVhxDA8QRxryUVJWeh6m07o827wzSRTOwiYrHcSIkmoKWRGZT1hjwNeFJ5AcueCDUunTdSVNT4aPN37eHf3MmqU1FS3fhl4GdszaRM8aOoRxMmhAwdyGZTrcjOMcDzJLAYPEA6KNC1SM4u6yu7WWXBadWmmpsnUvFxf3+JeW+c7C26mM4kuXWBfLrM628tMYkOfECruelkV8NczN2HshbVGjjZzHqJVWOerBA7KnnpyCeOfSNexioqyEpOWbNjWRiKAUAoBQCgFAKAUAoBQCgFAKAUAoBQCgFAKAUBi3u0I4v8RwpPIc2PqUcT7BWmtiKVFXqSSM4U5T9VGjv98Y0zpXl3uwQevAy3vAqrqbbpaUouXcS4YGb1du8jl50mIv8A1Yh9FSx9+r+VaXtHHT9Sml13JcdmX4Mr3bW0FntLqVTq/SSvnGO0ZOtGV/eWtMVU/e4ueTla/arP6ipDcpSg/wDj/lGj2LtVEuYQ5IMMylgVZlYRP2XJ14HojVwyxHPDHE+UKlNelgk8rrTV8LWv1Z2S6iLBell6PO/288izl3466/hlxFIkKlQASh1TYDOAS2dKqBn9ph3nGtbRqxipVoZ56eddbeJnLBWbUb8CfWm88L+lqTzOCv8AEhIHtxW+jtfDVHZvdfTkR54OpHTPqNxFIGAKkMDyIOQfURVmmmrojNNZM516eCgFAKAUAoBQCgFAKAUAoBQCgFAKAUAoDovLxIl1SMFH3k+AA4k+QrXVrQpR3puyMoQlN2iiB70b/LECNXVjuUYMres8QvsyfMVRVNo18S93DKy/My1w+z7vPN9xWO1N9JpCeq/Rg8zzc+bMeZ9ea1w2fC+9Vbk+ku6WCSWZHZpXc5dmY+ZJqbFRjlFWJsKCjojiI693jaqZ3wThYbmNh2XQHIxkEByeBPHsp3D5tYuG9OnNap/b6s5/a0dyo+Uoruv9DHlRixYAGNnlbIHEHW2ELYzpwxIHjnw4bU4qO7xsl3LM0bNhes6ktEpPz2M+yR93h/R+/J9tY7xe4ai1TTlq832mXZbWnhOY5GHlnI9x/lWmph6VRfiihUw0ZcCYbv8ASEyN+lzGx5unon6SHgfaPaKiLDVsO97DS7GV2IwCktL+Jauw97Y5lGsqM4xIp7Bz4/qe3I86sMLtWM5ejrLdl3Mo62DlDOOfiSWrchCgFAKAUAoBQCgFAKAUAoBQCgFAKA1+2NqrAuTxY50rnGcd5Pco7z/OomMxlPDQ3pa8FzN1GjKq7IpnfHflmdlibU/EF/mp+yg7v6znkKJUauLl6XEacInRYTApLo8SAuxZizEknmTzqxVoqyLmnSSVkclSsbkiMDmFry5sUT7ivLmW6YO0F7S8T6gcEnUB+DNx8yO+pNB5Pz50OZ/aCH4oS6+Ofw+vYdlsAWOGyR2T54JfXx4cTIOB8D415O6Wa6fpbuI2zaSqXh+ZqPYryl9F2mUR6vZyrRc6unTcYqLd3zOBWvbhwODJWSZplAy9k7Wltn1Rnh3qfRPjwrVXw9OvG012kOth1It7cffdXUDiVHpR/Oj808V/Z93LFR6GMq4KSp1s4cHyOfxeBzutfEsiKUMoZSCpGQRyIPhXRxkpK60Kdpp2Zzr08FAKAUAoBQCgFAKAUBCt3d3luLZJpZ73W+onTeXKj0m5KsmAPIcKg04VKu9L0kl+JqyUeDa4xb7zdJxjZbq0XP7mpg2hLabaksY5ZXga1639NLJK6uBLxR5GJGcDI5cKzw05704Sd7Std2v6sXwSWrfAylCLp76VtPF/Y3G7+7CS2kEj3F8XeJGYi9uhxKgnh1vjWujCrUgpupJX5KHP3TGbjF23V3/c0O7+8kltta/smd5IIlDxCWR5JdZW2GkSyMTo7bNju4msf3v0FFzqu9nJcLu0mlpZaLkb1h1UjePNeFyJb972PI7Ro2WPpuPuVfAD+uJNVNClOvP94r68FyL7BYRJLLIhCJVg2XUIHaq1hc3xicsV4bEj7Q9FAdKWatPqdsKFLc+RGAMKBljn8RW30rVK0Vne3nkcxtmg3iI53vouqy04699suONseNgp1ggk9/8AX9cK2YmUW1us37Dw1ampOrFrlfp18EZ9RjoBQ8OJFemLRwZayTNUoC0uXhkDxnDD+sHypOEakd2SyIVaipKzLn6P98FdO0cLntr+ox+eP2T3+/xFQ8JXlgqvoaj/AAPR8vPnp5zHYN3utfEsuukKYUAoBQCgFAKAUAoBQGh3H+IRfvfnao2F9WXvS+ZmypqupeBBttSqu9DFiFHwE8SQPmy+NYYf2tT3v7IG5v8A2fh4yLB3R+IW31Mf5RWeD9iu3xNNX12UXvntJrfbm0WT0mVUB8Mx25z7lNV1agqsEpaKcn/7SLrZ1P0it1eCNLsDYNxeyFLaMyMPSYnCLnj23PefAZPHlWbaTS48Etf8dLaXSW1fG0sMravl93/l9Bvtq9HW0LdAzRxyKSoJjkJ06jjLgoDpGeJGfVWFV+iW9UTiubs+zJvPrsr5XuR6W3Yyy3M+h/dLLqu+g57Q6OdoQwvK6W+iNWZsTMThRk4HV8+FetSiryhJLLP8PHqm2er9oFwgv6n/ANDTbtbDn2g7JaiMlVDHrHKZBLDs4Q5wV4+sUlFpqNm275K3C3NrmS8VteNGzUbpq922uLX5XyM/eHcq8sYDPcrCIlKglJSzDUQo7PVjvI76bsk0pRkr6X3eTfCT4J8DTS29Cc0nHLndu3DTdXiarZWzpLmaOGABpJCcajpXgpYlmAOBwxy5kVjp9lq75cWl3lljscsLTU7Xv024X5PwNjvLuldWEQluhAELBBplLMSc8l6sZ4AnnyFZbst7dcZJu+u7w6pPwK2jt2FSaTgrc7t2/wDVGBsfZU13L1VtGZHwCccFUHkXY8h95wcA4rG1volm31fV6Liyxxm0aOGSvm3w+/Lx5I3u1+jvaFvEZWijkAGSsUhZh7CgyPVx8jWUouCvNOK5u1l12k/t0lXD9oYtu8Oqz+8V54HZL0abRVC5W30hS2eubkBn/KrBtqHpHCW7a9/w6f13PP8A+gV7biv7z/6EV2PA11JFHDp1SsFXUSADgniQD4eFZzjuN37ul2XiWNbaMY4ZV4K97ZacL8voSjbXRxe20Ekz9QyxrqIV3LHyUdXxPlXsouFnNNK6V/w8cvzFWtv7ztuL4v8A6nXadGe0ZUDiKNAeIWSXS/tVVYD30jvSV4wk1zSS+aUX3CttumpWjH4v7J+JpkFxsy80zIUcekvAh0PDUp5Ec/54rXXoxxFNxevTk0+nzbijKNaniofh189xdewt7Yktl1ktnHUqo1SS55Rovey+JwAuCSACay2bjf8AblTrOzh4aLt4fqUGLw7jO8Vr4mw/vW/9IWMfV89JucTY+gIimry1486sf3iVr+jlbs8L37r9BF3F+Zd/2May3gv5l1xbPjCamAEt0Uk7LFe2ggYA8O5mHmawhjFUu6cJSXNbv1kn3HrpW9ZpfH7HfsHe9J2nilURXFucSxqzOoBxpKyFFBBz4DHHu41thiIzhv5rXXoduF1quZ46Ul57Tf2tysgyvccHyIrZCakroxlFx1O6szEUAoBQCgNDuP8AEIv3vztUbC+rL3pfMzZU1XUvA2F3seCVtUsMbt4sgJ4eZFeywtGUnJxzZ4qkkrJmXFGFUKoAUcAByA8q3QhGEd2KsjFtt3Z5q6R1J25eBRli8YUeJMUIA95FVt0oNvTelf8AqkX+zqno6c58l9I27y+91tix7PskjX5q6pG72bGWY+3Nb6KVGi6s9Wt5/bsWS+OrKarOVWprfPyyA7udLD3d+sJgT4NK5RGydfEEqWB4HIHEd2a0VKlVL/daadk424N2yfRfjk+SJX7nJUvSx059688Cwd8/k66+ok/KalYz2L614ohUvW+PgUT0UbR6jaFs3zZNcTceQfiD/Gij96odSW7U3uTT+j7m32HSY6hv4GnNcLr4/ql8S6ukqz63ZN2oGT1TMB5p2h94qZi/UUuUovvSfc2c5RdpfErPoLs+svGm7oYAB4ZkbHvAi/7qjQhevFdLl8Fb+7uLva+I36VOK4R8X/8AnvOz+0BtTM1tb5yEVpXHfx7K/cJK2Te9Xk+SUe15v+0g4CKT3paK7fZ+lyydwt31sbFFwOsYa5W72dhk+wcgO4AV7hElT9NLir9UeC+Gb6W2RsTVnVqty1v3+cl0WIPB0uvJtEQiBTamUQ6s9s6m0BvDBY8vDj5VpnXqqHpJWta+7bha7V+duy+XSSY4GTpOotFbPrdl392ZaO1hi2lA5dW/5TUnGRUcLNLTdfgQaTvUT6TzZ0ZfHbL60fkaoeK9Z9cfmR0k/wDxcev+1no7eC9jgtpJp89XGutsDJwvHl7Km4xQdK01dXWXN3Vuy+vQc3SbUsukju4vSFFtOSSNIpImQBgH0nUpOOBUniO8edeU8RNzUKiWelnfTg7pdnboba2HlTV3fz8e0in9oKBQlnJjt9Y6Z/ZK5I96itdZWr9cfBq3zMk7Om41Fbn4r9DP6Eti/wDDfC5cszF0iz8yNWwdP0mBOe8BfAVhhqMZVZTtpb42zfYnZcvxczzaNXeqtLq+GXe1f4GXvXv5cx7RWx2fbrPKF1SamwOWrGeS4XiSfEc81tc6tSbUHZJ20vd8ezhzvfM0Qox3N6RNdg363FtFOi6VmRZAO/tgHj51uwzThe1nd3tzTs+9GiorOxXu5cAfbm2FbOCY+XqFaMLFSptPnL5pEio2oJrn9EWVaWqxjC+Of/AxwA8hUuEFBWRGlJy1O+szEUAoBQCgNDuP8Qi/e/O1RsL6svel8zNlTVdS8CC75319Jto2lpeNbp8GEvBVYZUOTwIzx0io0aSq1am8361vWkv+MXomlxJEd1Ut5rw4t80+RY27U7SWcDuSzNEjEnmSVBJqThG/Qxu/NyPV9dlCb4f8zSZ5fCrPPq/4aoFb+Hn/APZ4zLXD+wn/AC+MC+95ELWc4XmYpMevSanY3+Hk+gqqXro859HPx2yx/nD8GqFifWfWvmR1Fa3+mRa5/RnoTfP5OuvqJPympuM9i+teKOXpet55HmbZ8hWNHT0kIdfpI2pfvAqFVSlNxejyfU1Znc06Lq7P3FrZ2607rvR6ht51urMOvFZosjzDr/5qS96vhGn6zi126PvOHVo1Oi/cQjoK2QYLCRm9J5nX/wCI9V+KMfbTCyVSpKqtLRXdvf3L4GdeTaSfm2X07yst8toi52zPITlEkWMeQjYKfv6yojlvUXJayu/jp3bpc4Kh/sVJco/p/wBj0bcDMDAd6HH8NTKy3sHJR/I7fAo45VVfn9Ty1ushEtuDwIubcH1iWIGomLd1Nr8svBnUU0v9KfXHxieo9r/F5fq3/KanY7+Gqe6/A5aj666zzZ0ZfHbL60fkaoWK9Z9cfmR0s/8AxUev6F7dJx//AI979S/4VNxnqR96HzI5qlq+p+BWHQZ8fP2d/wA6VGj7ePW/Bl7tf2FLqfije/2g/wDAtPrm/I1ba/t17r8Ylds/2i6/oyYdFxH90WuP1OPryc/fWeD9SXvS8fsR8Vf0ruRbdaDG8m1S3pdUNP0WEPEe4CscGsn70/nkZ1X/ALS618qJl0e/JNl9mh/ItbcL6j96XzM0VPW+HgRPcD5e2v64/wCVa8H6nbL5mbq3s11/RFm1MIooBQCgFAKA0O4/xCL9787VGwvqy96XzM2VNV1LwIRtX/mlvsLfllrXh/a1Pe/sgb//AIPh4yJ/uj8QtvqY/wAorZg/Yrt8TRV9dnn/AKRc/wB+XpU4YNGQfAiKEg+wgVEy3M9N6XzSL/ZVL0sJw5x+kbF9bobdS+s0lXmRpkXvVhwZT7ffUjDTVSn6OebWT6enqa+2qKOvTlTqNNWz+BG9n9GlpaXfwsSyBEYyLEdOhWPgQMkDJwPP1VHq0fRR3q01uK2ds3Z3Sbv1aK7JCxlWdNUFpe9vOdu2xJt8/k66+ok/KalYz2L614oiUvW+PgeZ9nf4a+38TUGt67Pomzv4aPb4l8dDm0et2aIye1A7R+pfSQfwMtSsHLOUene/q1/9lI4fadD0OIlFcH+q7miR7XnjsbKaRQFSNJHwPHix9pJ++lWnHD4dwpZXyXHOWS16/gRIyc53l5seYLKMvGxc5MhbUfHOcn3k1HqyUZJR0Wh3GzMKnhJRn/yun8LeNz0h0fbwre2MbEjrUASVe8OoAPDwPAjyIqTg5rc9E/8Aj3rg/hk+lM4vFUJ0qrjNZ3z6/Oa6DSt0YWsd4bsySLGJOuMXZ0BwdWc4zjV2sZ5+XCtNTC7kPxzSglbTO3K97dF7Xt05m6GOq+idGOjd7dPwvrnrqTPajZtpSORjc/8Aaa34uSnhJyWji33EWmrVEuk82dGnxyy+uX8rVExXrPrXzI6Sf/io9f0L36UPke8+pf8ACpuL9SPvR+ZHNUtX1PwKx6Dfj5+zv+dKjR9vHrfgy92v7Cl1PxRvf7Qf+BafXN+Rq21/br3X4xK7Z/tF1/Rnf0I7wKYXsnIDozPGCfSRzk4+ixPDuBXxrDDVFCo09JadaVmu1JNc8zdtbDOnWbWjz+P2f0JbtfdESXfwuGeS3maIwuyBDqQkHk4IDAjgce+t8qNSM3KlJK+qabz0urNcFmu3neuVRbu7Lz5ubnY8EccKRQ/4cQEa+QTs4z5Yr3CypunaDvZtX5vj38sjGonfNFf7gfL21/XH/KsMH6nbL5mb63s11/RFm1MIooBQCgFAKAr663c2tC2iwvIBbj0BMvbGckglY8EZPA1EeFzbjJq7vrz1JMalO34ln1GHsvc+/S/a+v54JSLeSM9XqBxpbHAoB848c17Cl6FSlrq3fqS8EjKVSEo7kb525eeJC9q737SsXFvHcIY0RAhMa50gYGrhz4VV4OqqtJSTkuhPLsLSls30qvdERu7qWe4kuJ2DSSY1EDHEBVHD1KKkNxUVFX7eltvvZc7PwMsPJtvX9PsZuytrXFq+u1maJjzxgq2O50PA+vmPGteV03w4p2a7V4adBvxuzaeJz0lz59a+upkbY3p2hdlOvuOyjKwRAAupDqBZcdriBwJI4cqyl6Nr8V5ZNZvnllwXWlfpK2nsGSeckurz4uxk3u/G05Y3je4Qo6lWGheTDB+bRuDybk118h/oEuEl57DRWsWlAD3f71jOW9K50OFoujSUHwNtsjeG7s9fwSUJr06gygg6cjIyOeCPcK8i1e92upldtHZKxU/SRefTp/k57Z3w2jdQPBNMhjfAYBQCQCDjIHlWzejdNuTtnmyvj+z9RO9157DUQppUDwFapO7udLQp+jpxhyRl7O2hNbydZbStFJjBK4IYeDqeDDnz5ZOMUusr8Oxrqa/w+JEx2zqWKV3lLn9+f04GTt3eraF4nVz3AEfeqKFDfS4ZPqzjyrZvQveV5Ppf+F22v0lNH9npXs5K3R5+tjMl382oVK/CE0kEY6teR4fq+FY2g4bjcrWta56/2flvXUl57CPbKL25Rom0yRtqRsA4IGORHHga9qSU276Ps6SxWzb4X93k9OK/VfE2+1N8No3ELwzXCtHIpVhoUZB58dNe/gum3J2d85PhpxKz/QJfmXnsMDYu07izbrLaTRJpKE6QQQSD3jyo3GUru/Y7MnYnZnp6UIt5xVujPsOe8G37y9CLdTK6o2pRpAwcY5geBNZRcE97Nu1s3fzoQqWxpU5qW8svPI1qzMjq6MyOpyrKcMp8QRXiSas9CfiqMKsd2RYmw7/bW0YUSO8iVX1KXK6ZOznOWVDzA7seysITpzrfu7ctL2by+76m2czXw9Og23w5JefgSW13Q2xaxpDaX8JjVeJkQhtTMzNyVsjiOJOTxqd+6JN7ra6nZfAhKrTfrJ9zNhuBujdWl1dXN5LFK9wFyY9XMZySCoA4Y5Vuo0lTVl54mNWrGUUo3J3W4jigFAKAUAoBQGNtJcwyDxRx/wBprCqrwfUzKHrI857+/HM+MaH8a5zZf8P2nY4L1e00SVNZbwO0Vibjfbr7o3N+cwKFiBwZnyEyOYUDi5B8MDnxyMV6ouT3Yq78Ot8O98bWKfG7Zp0Huwzfd+vcum5PLfobTSOtu5dXf1aRgewOGP31vWErPjFdkn370fApJ7fxL0dupL6qXiRXpF3NXZccMiTPKJJNBDqoI7DNkFQO9R3VrlRlCe5K2abyTWjiuLfMmYHbdedRRnmr24X0fK3LkbDcjo9S/tBO08kZLyLpVUI7Dso5jPIVjSozquW60krLNN/8U/zLmMZtrEUa0oLRN8FwbX0IzvlscWN+bVXaQdWj6mwDliwIwo5dkV5uNKV7XTtlxyT4t8yw2TtOriZuNTlfx+xqa1l8KAUBud0d3G2hcmFZRFiNn1FC2cMoxgMMelWyEXJpJZvptw6mUm19o1cI47ls73ur8ulczZ767hvs62+ENcLKNarpERU9rhnUXP4VnKlKEoxklnfR30V/yorMNt6tOaUkrcbKz+ZkQrUdSfK9PDi1eowkY8lbIkOoW90Op+jh9cx/EfzqJhs9pP3fscztN5PsLZroSjFAKAUAoBQCgFAKA+MMjB76MHnbpFtissRPPSVPrTs/iDXMbOW76Sm+DOuwM73ItGansuoM3e6mxTe3kVvxCsSzkcxGvFsevIXPdqrHPSOrdl1/ok32WIW1sW6FC0dX4cfou256Pt4I7eEKgWOONcADgFVR+GBVolTw9Pklm34t82/E4bOcip9tdM7dcyWNuskanHWOxGrzVQPR8CTx8KiyrVXndRXK1325pdiv1llhtm1K/qq/d585EV3+36baNtBHJbmKSObWSrBoyNDL6XAg5I4Y9ta05zqb0pJ2i1kmnm4vTPlz7CXS2fWw1WLlF2us9Vo+PbyLS6Gvkpfrp/8AVatuB1qda+SJB2r/ABU+uXzMrfpf+Wz9ni/GStFTWp7/APbEtv2f9r/L9WR6KxmZQyW9yysAQwt5iCDxBBCcQRWh7qdnKP8AUvuXv+s4P8z/AKZfYx5Dp1agylc6lZWDAjmCpGQfLFepXtbj510JUMXRnSdaL/Cr3yfDXLXuMiewmRSz29wqgZLNBKFA8SSuAPOsU4vJSXxX3Iq2xhG7bz/pl9iZ9DHyk/2d/wA8dSMP7SPW/Apv2kd9zqfiiV9OvyX/AO7H+NScV7Sn1v5Wc9hGlK7Kdls5UTW8M6Jj02ikVR5lmXAHrqvUoN2Uk30NP4ZncQ2phW93e+KaXxasdFZE84NXqNcjHlNbIkKqy8uii00xx5HKEk+t2X/8NUXZq38ZVnyyOW2lLLtLGroCoFAKAUAoBQCgFAKAUBTnS3szg5A9B+sH0ZOJ9mrrPdXNzXodoSXCav57Todm1co/Aq2M1NZ0dNlm9BcQa7uWPNIogP32kz/pis6Ef96PVJ/Kvqzntv1G5qPQu9v7Il/TPftFsiUKcGQpGfouwDe9c1IxTu4R5yv8E2u9IpMNFSln5u8+65RFvHpUD+s1CnK8rn0TDUlSpqKO0VgSC8uhr5KX62f/AFWqbgdanWvkifPNqfxMuuXzMrfpg+W2+zx/jJWietT3/wC2Ja7A9r/L9WXJuJ8l2f2eL8gqbhPZ9svmZzk9exeB593r+Ur760/zqvh7OHb4nUYH+Cr+79GXn0kfIl19QfwFSZ/w1Prh4o5uPtH2/UrfoO+Pn7M3546wpe2XW/Bl5tr2NH3X9C2d7tpW1tAJ7wZjjdSvZLHVnC4Ud+TW/GRpvd34uTvkuzjmla2tyioqbbURu5vFbbRgL27a0B0srDBU+DKfKsoyhXTpzj1p204aXVjyUJU2Ud0h7CWx2g0UYxDIvWRjuXiQyDyB4jw1YHAVBcWnKLzcXa/NPNN9PBvja51WxMZKa9FLll0c11cVy0Iy5rxF3NnG1gMkqIPnMB/v91ZTmoQcnwK+vOybPSG5NnoiZscyFHqjGPzl6x2JTaoOo/8Ak79hyWOneaXL6kkq5IQoBQCgFAKAUAoBQCgItv3swSxBiOBBjb1N6JPqbh++apds0XuRrx1i+5k/A1d2W6ed7u3MUrRtzU4/2PurKE1UgpridbQqb0Uyxugu5C3lwhPGSGMgfVs+f9QVsoytWh1SXa91+EWUm3YfjUuhdzf/AGRPOlfZDXWypkjBLrpkUDmerIYgDxIBFSMX+FRqcIvPqaafwvfsKXDytPzwzPP8L6lBHIgVBlFptM+jUKiqU4zWjR2CsTcXl0M/JS/Wz/6rVNwOtTrXyRPnm1P4mXXL5mVt0wfLbfZ4/wAZK0T1qe//AGxLXYPtP5fqy5dxPkuz+zxfkFTcJ7Ptl8zOdnr2LwPPm9fylffWn+dV8PZx7fE6fA/wVf3foy9Okj5EuvqD+AqTP+Gp9cPFHOR9o+36lbdBvx8/Zm/PHWFL2y634F5tn2NH3X9CZ9OfyS31kX5hW7Fe0p9b+VlPhPX+HiRzoKc/Cbpfm9TCSO7OqQA+7PurTh3/AL0eqXjD795bbfSVSNvyx/uOnp94Xdke/RN+aL/c17V9vU92HjMj7Hdq0e3+0rWRq1JHV1JEm6PNmGScy4zowqDxduAA9495qDtCbko0IayZUYyqkrdp6H2faiKJIxx0gDPie8+05PtroKNJUqaguCscrObnJyZkVtMBQCgFAKAUAoBQCgFAdVzAsiMjDKsCD6jWM4KcXGWjPYycXdFFdJW7zIxlx2k4P+0OYf2jj/F4VzWGvhqzw0/5Tp8DiU0unxItuvttrO7iuFBOg9pR85G4MPXjiPNRVhJPhqs11r6PR9DZMx1D94o2Wq8v9OlI9M7Nv47iFZYmDxuMgjkQasaVWNaF11NPhzTONlFxdiGbZ6KbSeUyI8sGolmWMppJPM6XU6c+WOZqM8G1lCWXJq9uppp/G/wJ9DaeIox3YSaXZ9U+6xBelTdO32dDam3Da3lIZ2YsxGnlx4AcOQxWmVJ06m65XTi3wSya5dfG5LwWMrVcRGcpO97dj18qxPuhn5KX62f/AFWrdgdanWvkiQ9qfxMuuXzMrbph+Wz9ni/GStM9anv/ANsS12D7X+X6suHo9lDbKsyP8iMHyIUAj2EVLwjXo370vmZz1WLUrPo8Cot5dyr19qXASB2SaQMsgxo0tzLHPDTk8OfDhmq+7glBp7yvlZ555W4WfPRcbF3hcZThhqsHrJWXff4X+xZ3SlMsexbkMQMxhB5s2FA95qXWju0qdN63j3ZvuTKel+Ko2unvy+pXXQb8fP2Zvzx1rp+2XW/Bl5tn2NL3fsWf0h7tttCyaBHCMWVgWGR2SDg4qTiacpOMo5tPTS9019SioVFB3ZidHO5h2dHIZHV5pSNRUYUKudKjPE4yTnxJrHDUZRk5zy4Ja9fa8vgjfjcY8TPefm2nnm2Vh007UWbaiRqQRBHgnwZ+0R7gnvqO5b0qk+Daiv5f1bXYWOyab30+Xn7fEhMMTSOqIMsxwKxclCLlLRF7WqJK5fXRzu8IUU44R9/60hHE+pQSPWx8KjbLpOvVlip6aROYx9e/4eepPKvyrFAKAUAoBQCgFAKAUAoBQGk3m2OJ48gZcAjH668yvr7x5+GTVbtLBfvEN6HrrT7EnDV/Rys9GefN6NhNayZXJiYnSfD9k+BHnUHCYn00d2WUlqjqsNiN5Wep93a3qurFibaQBSctE4zG3njmreY9uak2tLeTafNfW+TXXnyaMMVs6niPxRyfc/s+ldpNoumqYDtWKlvFZjg+9OFb1Wq/nj/S1/cVEtjVk/V+D/QiW+e+VxtQxCSGOFI21ABixyeHFjju7sVrcvxOc5XdrZKy8Xy5k7A7KrQqKTVknfz/AINnuv0jT7Pthbx2qSqGdtZkKntsWxp0nGM+NYU5Tg24TSvZ2cW9ElqpLlyPMbsitUrSkldNt621bfI0G8u3ZL+9NzJEIj1appDah2SxzkgfrfdR5RleV23fJW4Jc3y5kzZWBrYepeasrW1v9uZu9z9+59nKY1QTQFi3Vk6WUk5Yo2O85Ok95515TnKErxdr63zT+qdsr8tUY7S2P6WTqUtXqtPh9ufElzdNsWPidxq9cePfq/lUn94rcof1Pw3fqUL2XWTs4y+C+5AN8t8LnajKJVEMCnIjBJyfFiQMnHkAM9/CtTlaW/J3lw4JdSz7Xe/Ui1wOyJ7yc1ZefOll0nzdbeSTZ05miiWUmMppZivNlOQQD+ryrXFu6adn0q/DldeJYbVwE8RGO5wytpy6+Ru9s9LN7MiiOBIHVwwdX18ualWUAgjhzrKadSUXUnpmrJxd7W13n4deRTQ2RXjdbuvTf6I+3vS5tBotCxwI5GDIoJ9qqx4H15rNynJWc3boST+P2S6LHv8Ao1SMuHnof6lfksWLMS7uSSTxJJOT6yTXmSSjFWSLWjRVCPSWb0dbotqDsMSMM8v8Nf1j5+A7z5Amqye9jqvoafqL1mV2MxSSv8Okum1t1jRUQYVRgf8Ak95866SnTjTioRWSOelJyd2dtZmIoBQCgFAKAUAoBQCgFAKAUBGN7N2VnRiqhtXpp+t+0vg34+uqjaGz3N+mo5TXf+pOwuKdN7stPAoneLdt7Ziy5aLJ496+TDuxUXDYuNX8MspLVHS0MSpZM0yvUtosI1DsD1hY3KZzDV5Y2KR9zXhlcZoLjNBc+aq9sebx8LUsYOZ1s9ZJGqUzgMsQFBJPIDmayySuyNUqpFh7j7kMXV5FDScCFPooD85z/We7xqulUqYyfoaGnGRT4vFpLPTxLo2Xs5YE0rxJ4sx5sf5DuA7hV/hsNDD01CH+TnqtWVSV2ZlSDWKAUAoBQCgFAKAUAoBQCgFAKAUBptt7AScEjCuefDKv5OP/ALDiPuquxuzaeJ/Espc19STQxMqeWqKj3o6PSj5iHVseSn0G+gw4ezn5VUuvXwr3cTG6/Mi9w+OUlk7+JBL6xlgbEqMvmRw99TqdWnVV4O5Z08RGWjOgSVnuklVDkHryxmqh9115Y99INdLD0hxMle2MHUOBkrLdNUqpt9lbtTz8dPVp3u/Ae4/zxUStjqNHjd8kRKmKS0LT3P3AEYDYIzzlcdo/QQ93mRjlwNa6eDxOMd6v4YcuLKbE49aLN9xY9jZJCmmMYHM95J8WJ4k1f0aFOjHcpqyKic5Td5GRW0wFAKAUAoBQCgFAKAUAoBQCgFAKAUAoDhNErqVdQynmCAQfWDXkoqSs1keptO6I/tPdGKQHQcZ+aw1r7MnUPYceVVFbY1GT3qTcX0afAmU8bOPrZkI2t0YKSSsRHnEwI/hbH3A1FeH2hR0tNeeZYU9pLn8SL3vR0y8pGUf+pGw+8gCtbxtaHtKT8/EmQx6fJ9przuTJ3TRH95f96xW1Kf5Wbv3voOcW40hODNHnwGGPuBr1bTi8owb89Ri8ZbgbrZ/RmW9IzP8ARQqp/ecAffWSr4yp7OlbrI89oJcV4kw2L0cJHg6Ej82/SP7hwH8Rratm4qt7apZcl5sQKu0U9LvuJjs/YMMRBxrYcmbBx9EDgvsGassNs6hh84rPm82QKmIqVMm8jaVONAoBQCgFAKAUAoBQCgFAKAUAoBQCgFAKAUAoBQCgFAfCo8K8sABXoPtAKAUAoBQCgFAKAUAoBQCgFAKAUAoBQCgFAKAUAoBQCgFAKAUAoBQCgFAKAUAoBQCgFAKAUAoBQCgFAYl1tSCN1SSaJHb0VZ1Vm9Sk5NAZdARi432hTaybNZW6x4wyuMFc4ZtDDmDpTOfMUBJ6AUBq9q7x2lqcXNzDEf1XkUMfUpOTQHXsneqyun0W91BK/wCorqW4d4XOSKA3FAKAUAoBQCgFAarYm8EF286QNqa3lMUnD5w8D3jmM+KmgNrQCgFARTeXpE2fYsUmnDSj/pRgu4PgwXgp8mIoBupv9bX8zQok8Mypr6uePQzJkDUuGIIyR35oCV0B8JoCJbgb6jaZuisemOGYpG4ORIhzpPHk2Bkj9paAl1AKAUAoDVb0bVW1tJpmkjjKo+hpCAuvSdA488tjhQFGdGuy9kX/AA2jM820J2YlZHkQZ1EKFcYDuRg4JPPAHCgL92VYrbwRwoWKxIqAucsQoABY95wKApfo3i/vPeO72geMUJbQfHUDDFw+qRj6wKAvOgKl6bN6bmOS2sdnzMs8xOtYwA5DkLGBJnsEnVyweHMDmBuN1+iSxt41a5jF1cEZkeUllLHi2lDwxnvIJ86AgPSL8CuLuGx2JaxfDBIpM8A0LGR3K0eASvpM/JdPjnSBe8UoQIkkimQgDiQC5AwSF8z4UBxvtpwwY6+WOLUQBrdVyTwAGojJoDLoBQCgFAQrpY3wGzbBihxcTZSEd4OO1JjwQEH1lfGgHRNu58A2ZGJOEs36aUnmGcDCnPgoUHzz40BNaAUBUe+++lzfXn91bHOHyRPcAkBAODBXHoqvItzJwF48wJduT0e2mzUUogkuMdqdwC5J56P1Bx5Du5k86Akn93x9f15XMujQGPNVzqKr4AkAnxwPAUBlUBAumjeT4FsuQIcS3H6JPEBh229iZGe4stAZ3RTu78B2XDGwxK462Thg6pMHB81XSv7tAS+gFAKAUB52vLG53i25NE8jRW9szrj/AC0RtHZT/NcjJJ8+5QKAtXYXRbsy10slv1ki4IklZmbK8Q2MhQc+CigMXpT35t7SznhWdfhbxsiRpxdS406mx6GASRnHLhmgOjoI2N8H2QkhHbuHaQ58M6EHq0pq/fNATzad8kEEk0hwkSM7epAWP3CgPMGx94b9b59qpaG4lmZxGzxyPGp7IITQQcqmEHHgCfYBJN5d79p3bQWu0CNk2869qTq5QH7jqydQGcAqSoAbtHBBoCZ7V2XBu/sWafZy65mVB8IbDsesZQHzjGkZyABpzpznvAq7e7YloFjEF9NtHakzqWMR1x8QeTAFiwIAHaJ4cQOFAb7pF3Be22PFcyiSa+MiG6maR5CqlXGnJONIYxrq48QOOKAzbTZO09vQNNK721okJFvCrEdc6phS3LUuoDLsPEKOZAEi6KekC2Wwjtr65EVzCXRhOShwGbSNb4HBcLgnI00BaUMquoZGDKeRBBB9RFAUXvRtkbQknkv9oi0sYpJI47SBg1xOEJQs8YPDUw4FwQOPADtECFdH+xxtDakUH6V7SFpJRHI2oiJWDBSPRy5MatpAB1UBKtn2VxtXVf39rc3yuziC3iljjgi0sVKyHWHQjA5Ly4ksTgAWX0W2j2loLa6mj64u7pbiUO0MZAxEDqJYLgnIyO17aA23SFtJ7bZd1NFkSLE2kjmpbC6h9HVn2UBCP7O2yI02fJcDBlllKk96rGBhfLiWPnlfAUBLN+d+YNnR6ciW6fAit1OXZm4KWA4que/v7smgIj0f713F5d3l/eTG3sYB1awsQqBuGdXiygZOeOZAAcDFAcN2ulua+2wttBDH8EbX2m1CQKiljIzZ0gHHo47wM0BG99Hfbu3ltraVFhtlOJThkGnDSSAfOyxVMZwdI5DJoDr36uxs4obTbN5c3+salEuuIDvDoMgHOMIS3qoCUby7a2ltK+/u2wY2yxJG11OMgqWVWKhhxGNWAoILENx0gmgIxvZavsq5hs9mX11Je3DRiXVICgJdOr7IXgzMO8nsZByHoD0H66A+0BV29e4F3FeyX+x7pLZ5eMyOOwTzLLhGByeJDLzJOeOKA1EW6G3b7hc7UVIs4bqi4J/cRIww8iaA2W0+hS2/u8wWx/4nWj/CJeJOMgqdI7KYZuAHMLnOM0BZmyrBbeCKCP0Io0jXPPCKFGfPAoDVb+7Le62bcwRMFd48AtnHAgkHAJwQCOXfQHZuVsEWFhBbZBMa9ojOC7Es5GeONTHHligMrb2xIL2BoLmMSRt3HmD3MpHFWHiKAhWw+ji5s36uHaTtZE9q2mgSUFD6SZY4GePFVHPkaAmWy93bS2Ytb20ELHgWjjRWx4ZAzjyoDZkUB9AoCM7b3A2ddymW4tUeQ82BdC3m3VsNR9eaA22xtiW9pH1drCkSE5IQYycAZJ5k4A4mgNDcdGmzJLlrl7VWkZtTAs+gseZMedJz3jGD4UBjbobsm22ttKdihE3UmPTnKqdepSMcOKjlngooDnt3ot2bdTNLJCUdzl+rdkDnmSyjhkniSACTQG93d3ZtbGPRaQpGO8ji7fSc5ZvaaA2dxAsiMjqGRgVZWAIYEYIIPMEHlQFer0RQROxs7y+tEc5aOGYhfDgcZ/iLUBu92Oj2xsX62OMyT8zPM2uTJzkgngpOTxUAnNAa6+6JNny3LTOJtLOZGgEhEBdubaQNQJ8mA9nCgMe+6HNmvcNOEcZ4iAMFgzjh2VXUBnuDYoCtej3owj2ns+ZzKYZ0umj1hda6UjQkadS8zJz8qAsXcvodtLGVZpXa5mQ5QsoWNSOTCME5YdxJODxwDigNlvJ0e9fcyXNreXNlNKFEvUsdMmgYBKgg6scM59mScgRqboNjDJJb39xFOGLNKQGYk96lWQqefHJ50BvdndEtkpD3bT3sn61xKxA9SqRw8mzQEvtdiW0aBI4IVReAURrgfd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68" name="AutoShape 8" descr="data:image/jpeg;base64,/9j/4AAQSkZJRgABAQAAAQABAAD/2wCEAAkGBxQSEBUUERQVFRQXGBcaGRcYGBgcGBkdGBoXGRwbFxYYHCgjHRslGxUXJDEhJSkrLi4uFx8/ODMsNygtLi0BCgoKDg0OGxAQGywmHyYtLywvLSwsLCwyLjQsMC8vLDQsLCwsLCw0LDQsLC80LCwsLCwsNCwvLywvLDQsLywvLP/AABEIAOYA2wMBEQACEQEDEQH/xAAcAAEAAgIDAQAAAAAAAAAAAAAABgcEBQIDCAH/xABKEAACAQMBBAYECgcGBQUBAAABAgMABBESBQYhMQcTIkFRYTJxgZEUNDVCcnN0obGyI1JigpLB8AgVM1Oz0SQ2Q6LhY4OTwtIl/8QAGwEBAAIDAQEAAAAAAAAAAAAAAAQFAgMGAQf/xABBEQACAQIDBAYIAwcEAgMBAAAAAQIDEQQhMQUSQVFhcYGhsfATMjNykbLB0SJS4QYUNIKSwvEVI0LSNaJDg+IW/9oADAMBAAIRAxEAPwC8aAUAoBQCgFAKAUAoBQCgFAabe7bJtLVpVALkqiZzjU5CgtjuGST6q1Vqno6bnyM6cd6SiUpsjeG5tb6PE0rljGskYYzN25NTIileJZVyAAGGrh6QqBhq9So1K7tfla6y4Z8SVVpxjl5v1noSrQhCgFAKAUAoBQCgFAKAUAoBQCgFAKAUAoBQCgFAKAUAoBQCgIpv5tS0+Dy288yCZ0bq41cdcH0nQyKDkEH5xwOeeGa1VnTUG6nq8eJnT3nJbupDujnZVqL8yyMBLpBiRjnMhDB2DEnU4UKAO4Enj3Vuy6ikmpPNacMuhfElYyNndaPxLcq3IRCd5N8DieG1DrcRsoUkI2v9IqERgFtRyyjGM8W4ZU401Ktk1HU2Qhmm9CUbDWQW0QnGJQihuOTkDHE5OT48TxzxNbI3tmYO18jOrI8FAKAUAoBQCgFAKAUAoBQCgFAKAUAoBQCgFAKAUBWPSf0hNbM1raZVxjrrgAHqdWlgqqwIZyp4+AYYBOBWmrV3cl63BGcIXzehSm19klbkay8ZkAkJk6xeuVjksjtkvq55yclvKtCqVFTvON32d6yNrjBytFksguoI4nYKnZXsxkfpAoVfTXiVXJzxHAHNUsqdepUjG76Xw46cNF8UT1KnGLeXV9y3ujbecXlqqM36aNE1A51FSMKx1HJOQVJ8QfGr/D1XONnqsuvp7Stqw3XdaPM0O9CrPtP4NBEIbhcyCZRokkfqywJcDPVkBl1ce0O7AB8qLenu2z5+fPQexuo3v2E73et5o7ZEuW1yjOWyWzkkgEkAnAIGe/TW+Cair6mqVr5GyrI8FAKAUAoBQCgFAKAUAoBQCgFAKAUAoBQCgFAKAUBTm9u75tdpM6BQLiUTRs/oM/AyRSnyYGQZ+a7D0VeqzF05KtCaeXg+HY9H97EuhNbjjx8Vx+BoukDavw3a9mEQoYoSJAwYdW+ZdS93FdAwR3+GDWzF1o/u0m9dLdN1l54ZmNCm/SpG43fnjW6jWWMNGS0cmeIxIjxgHxGGBIPJW88VUbPko11KT107f1yJuJV6bS4Eih3Dk2dObjZrlk74JGxgZYlUfgrLghcPxGhTr4AVe1KMt9VKbz5cH54dPAr4VFuuMtPA3fR7FI8Ml1MxLXT9YARjSgyqADJwMch4YzxrOg5SjvT1ZjVST3VwJXW41igFAKAUAoBQCgFAKAUAoBQCgFAKAUAoBQCgFAKAUBh7V2ZFcxNFMupGx4ggjiGVhxDA8QRxryUVJWeh6m07o827wzSRTOwiYrHcSIkmoKWRGZT1hjwNeFJ5AcueCDUunTdSVNT4aPN37eHf3MmqU1FS3fhl4GdszaRM8aOoRxMmhAwdyGZTrcjOMcDzJLAYPEA6KNC1SM4u6yu7WWXBadWmmpsnUvFxf3+JeW+c7C26mM4kuXWBfLrM628tMYkOfECruelkV8NczN2HshbVGjjZzHqJVWOerBA7KnnpyCeOfSNexioqyEpOWbNjWRiKAUAoBQCgFAKAUAoBQCgFAKAUAoBQCgFAKAUBi3u0I4v8RwpPIc2PqUcT7BWmtiKVFXqSSM4U5T9VGjv98Y0zpXl3uwQevAy3vAqrqbbpaUouXcS4YGb1du8jl50mIv8A1Yh9FSx9+r+VaXtHHT9Sml13JcdmX4Mr3bW0FntLqVTq/SSvnGO0ZOtGV/eWtMVU/e4ueTla/arP6ipDcpSg/wDj/lGj2LtVEuYQ5IMMylgVZlYRP2XJ14HojVwyxHPDHE+UKlNelgk8rrTV8LWv1Z2S6iLBell6PO/288izl3466/hlxFIkKlQASh1TYDOAS2dKqBn9ph3nGtbRqxipVoZ56eddbeJnLBWbUb8CfWm88L+lqTzOCv8AEhIHtxW+jtfDVHZvdfTkR54OpHTPqNxFIGAKkMDyIOQfURVmmmrojNNZM516eCgFAKAUAoBQCgFAKAUAoBQCgFAKAUAoDovLxIl1SMFH3k+AA4k+QrXVrQpR3puyMoQlN2iiB70b/LECNXVjuUYMres8QvsyfMVRVNo18S93DKy/My1w+z7vPN9xWO1N9JpCeq/Rg8zzc+bMeZ9ea1w2fC+9Vbk+ku6WCSWZHZpXc5dmY+ZJqbFRjlFWJsKCjojiI693jaqZ3wThYbmNh2XQHIxkEByeBPHsp3D5tYuG9OnNap/b6s5/a0dyo+Uoruv9DHlRixYAGNnlbIHEHW2ELYzpwxIHjnw4bU4qO7xsl3LM0bNhes6ktEpPz2M+yR93h/R+/J9tY7xe4ai1TTlq832mXZbWnhOY5GHlnI9x/lWmph6VRfiihUw0ZcCYbv8ASEyN+lzGx5unon6SHgfaPaKiLDVsO97DS7GV2IwCktL+Jauw97Y5lGsqM4xIp7Bz4/qe3I86sMLtWM5ejrLdl3Mo62DlDOOfiSWrchCgFAKAUAoBQCgFAKAUAoBQCgFAKA1+2NqrAuTxY50rnGcd5Pco7z/OomMxlPDQ3pa8FzN1GjKq7IpnfHflmdlibU/EF/mp+yg7v6znkKJUauLl6XEacInRYTApLo8SAuxZizEknmTzqxVoqyLmnSSVkclSsbkiMDmFry5sUT7ivLmW6YO0F7S8T6gcEnUB+DNx8yO+pNB5Pz50OZ/aCH4oS6+Ofw+vYdlsAWOGyR2T54JfXx4cTIOB8D415O6Wa6fpbuI2zaSqXh+ZqPYryl9F2mUR6vZyrRc6unTcYqLd3zOBWvbhwODJWSZplAy9k7Wltn1Rnh3qfRPjwrVXw9OvG012kOth1It7cffdXUDiVHpR/Oj808V/Z93LFR6GMq4KSp1s4cHyOfxeBzutfEsiKUMoZSCpGQRyIPhXRxkpK60Kdpp2Zzr08FAKAUAoBQCgFAKAUBCt3d3luLZJpZ73W+onTeXKj0m5KsmAPIcKg04VKu9L0kl+JqyUeDa4xb7zdJxjZbq0XP7mpg2hLabaksY5ZXga1639NLJK6uBLxR5GJGcDI5cKzw05704Sd7Std2v6sXwSWrfAylCLp76VtPF/Y3G7+7CS2kEj3F8XeJGYi9uhxKgnh1vjWujCrUgpupJX5KHP3TGbjF23V3/c0O7+8kltta/smd5IIlDxCWR5JdZW2GkSyMTo7bNju4msf3v0FFzqu9nJcLu0mlpZaLkb1h1UjePNeFyJb972PI7Ro2WPpuPuVfAD+uJNVNClOvP94r68FyL7BYRJLLIhCJVg2XUIHaq1hc3xicsV4bEj7Q9FAdKWatPqdsKFLc+RGAMKBljn8RW30rVK0Vne3nkcxtmg3iI53vouqy04699suONseNgp1ggk9/8AX9cK2YmUW1us37Dw1ampOrFrlfp18EZ9RjoBQ8OJFemLRwZayTNUoC0uXhkDxnDD+sHypOEakd2SyIVaipKzLn6P98FdO0cLntr+ox+eP2T3+/xFQ8JXlgqvoaj/AAPR8vPnp5zHYN3utfEsuukKYUAoBQCgFAKAUAoBQGh3H+IRfvfnao2F9WXvS+ZmypqupeBBttSqu9DFiFHwE8SQPmy+NYYf2tT3v7IG5v8A2fh4yLB3R+IW31Mf5RWeD9iu3xNNX12UXvntJrfbm0WT0mVUB8Mx25z7lNV1agqsEpaKcn/7SLrZ1P0it1eCNLsDYNxeyFLaMyMPSYnCLnj23PefAZPHlWbaTS48Etf8dLaXSW1fG0sMravl93/l9Bvtq9HW0LdAzRxyKSoJjkJ06jjLgoDpGeJGfVWFV+iW9UTiubs+zJvPrsr5XuR6W3Yyy3M+h/dLLqu+g57Q6OdoQwvK6W+iNWZsTMThRk4HV8+FetSiryhJLLP8PHqm2er9oFwgv6n/ANDTbtbDn2g7JaiMlVDHrHKZBLDs4Q5wV4+sUlFpqNm275K3C3NrmS8VteNGzUbpq922uLX5XyM/eHcq8sYDPcrCIlKglJSzDUQo7PVjvI76bsk0pRkr6X3eTfCT4J8DTS29Cc0nHLndu3DTdXiarZWzpLmaOGABpJCcajpXgpYlmAOBwxy5kVjp9lq75cWl3lljscsLTU7Xv024X5PwNjvLuldWEQluhAELBBplLMSc8l6sZ4AnnyFZbst7dcZJu+u7w6pPwK2jt2FSaTgrc7t2/wDVGBsfZU13L1VtGZHwCccFUHkXY8h95wcA4rG1volm31fV6Liyxxm0aOGSvm3w+/Lx5I3u1+jvaFvEZWijkAGSsUhZh7CgyPVx8jWUouCvNOK5u1l12k/t0lXD9oYtu8Oqz+8V54HZL0abRVC5W30hS2eubkBn/KrBtqHpHCW7a9/w6f13PP8A+gV7biv7z/6EV2PA11JFHDp1SsFXUSADgniQD4eFZzjuN37ul2XiWNbaMY4ZV4K97ZacL8voSjbXRxe20Ekz9QyxrqIV3LHyUdXxPlXsouFnNNK6V/w8cvzFWtv7ztuL4v8A6nXadGe0ZUDiKNAeIWSXS/tVVYD30jvSV4wk1zSS+aUX3CttumpWjH4v7J+JpkFxsy80zIUcekvAh0PDUp5Ec/54rXXoxxFNxevTk0+nzbijKNaniofh189xdewt7Yktl1ktnHUqo1SS55Rovey+JwAuCSACay2bjf8AblTrOzh4aLt4fqUGLw7jO8Vr4mw/vW/9IWMfV89JucTY+gIimry1486sf3iVr+jlbs8L37r9BF3F+Zd/2May3gv5l1xbPjCamAEt0Uk7LFe2ggYA8O5mHmawhjFUu6cJSXNbv1kn3HrpW9ZpfH7HfsHe9J2nilURXFucSxqzOoBxpKyFFBBz4DHHu41thiIzhv5rXXoduF1quZ46Ul57Tf2tysgyvccHyIrZCakroxlFx1O6szEUAoBQCgNDuP8AEIv3vztUbC+rL3pfMzZU1XUvA2F3seCVtUsMbt4sgJ4eZFeywtGUnJxzZ4qkkrJmXFGFUKoAUcAByA8q3QhGEd2KsjFtt3Z5q6R1J25eBRli8YUeJMUIA95FVt0oNvTelf8AqkX+zqno6c58l9I27y+91tix7PskjX5q6pG72bGWY+3Nb6KVGi6s9Wt5/bsWS+OrKarOVWprfPyyA7udLD3d+sJgT4NK5RGydfEEqWB4HIHEd2a0VKlVL/daadk424N2yfRfjk+SJX7nJUvSx059688Cwd8/k66+ok/KalYz2L614ohUvW+PgUT0UbR6jaFs3zZNcTceQfiD/Gij96odSW7U3uTT+j7m32HSY6hv4GnNcLr4/ql8S6ukqz63ZN2oGT1TMB5p2h94qZi/UUuUovvSfc2c5RdpfErPoLs+svGm7oYAB4ZkbHvAi/7qjQhevFdLl8Fb+7uLva+I36VOK4R8X/8AnvOz+0BtTM1tb5yEVpXHfx7K/cJK2Te9Xk+SUe15v+0g4CKT3paK7fZ+lyydwt31sbFFwOsYa5W72dhk+wcgO4AV7hElT9NLir9UeC+Gb6W2RsTVnVqty1v3+cl0WIPB0uvJtEQiBTamUQ6s9s6m0BvDBY8vDj5VpnXqqHpJWta+7bha7V+duy+XSSY4GTpOotFbPrdl392ZaO1hi2lA5dW/5TUnGRUcLNLTdfgQaTvUT6TzZ0ZfHbL60fkaoeK9Z9cfmR0k/wDxcev+1no7eC9jgtpJp89XGutsDJwvHl7Km4xQdK01dXWXN3Vuy+vQc3SbUsukju4vSFFtOSSNIpImQBgH0nUpOOBUniO8edeU8RNzUKiWelnfTg7pdnboba2HlTV3fz8e0in9oKBQlnJjt9Y6Z/ZK5I96itdZWr9cfBq3zMk7Om41Fbn4r9DP6Eti/wDDfC5cszF0iz8yNWwdP0mBOe8BfAVhhqMZVZTtpb42zfYnZcvxczzaNXeqtLq+GXe1f4GXvXv5cx7RWx2fbrPKF1SamwOWrGeS4XiSfEc81tc6tSbUHZJ20vd8ezhzvfM0Qox3N6RNdg363FtFOi6VmRZAO/tgHj51uwzThe1nd3tzTs+9GiorOxXu5cAfbm2FbOCY+XqFaMLFSptPnL5pEio2oJrn9EWVaWqxjC+Of/AxwA8hUuEFBWRGlJy1O+szEUAoBQCgNDuP8Qi/e/O1RsL6svel8zNlTVdS8CC75319Jto2lpeNbp8GEvBVYZUOTwIzx0io0aSq1am8361vWkv+MXomlxJEd1Ut5rw4t80+RY27U7SWcDuSzNEjEnmSVBJqThG/Qxu/NyPV9dlCb4f8zSZ5fCrPPq/4aoFb+Hn/APZ4zLXD+wn/AC+MC+95ELWc4XmYpMevSanY3+Hk+gqqXro859HPx2yx/nD8GqFifWfWvmR1Fa3+mRa5/RnoTfP5OuvqJPympuM9i+teKOXpet55HmbZ8hWNHT0kIdfpI2pfvAqFVSlNxejyfU1Znc06Lq7P3FrZ2607rvR6ht51urMOvFZosjzDr/5qS96vhGn6zi126PvOHVo1Oi/cQjoK2QYLCRm9J5nX/wCI9V+KMfbTCyVSpKqtLRXdvf3L4GdeTaSfm2X07yst8toi52zPITlEkWMeQjYKfv6yojlvUXJayu/jp3bpc4Kh/sVJco/p/wBj0bcDMDAd6HH8NTKy3sHJR/I7fAo45VVfn9Ty1ushEtuDwIubcH1iWIGomLd1Nr8svBnUU0v9KfXHxieo9r/F5fq3/KanY7+Gqe6/A5aj666zzZ0ZfHbL60fkaoWK9Z9cfmR0s/8AxUev6F7dJx//AI979S/4VNxnqR96HzI5qlq+p+BWHQZ8fP2d/wA6VGj7ePW/Bl7tf2FLqfije/2g/wDAtPrm/I1ba/t17r8Ylds/2i6/oyYdFxH90WuP1OPryc/fWeD9SXvS8fsR8Vf0ruRbdaDG8m1S3pdUNP0WEPEe4CscGsn70/nkZ1X/ALS618qJl0e/JNl9mh/ItbcL6j96XzM0VPW+HgRPcD5e2v64/wCVa8H6nbL5mbq3s11/RFm1MIooBQCgFAKA0O4/xCL9787VGwvqy96XzM2VNV1LwIRtX/mlvsLfllrXh/a1Pe/sgb//AIPh4yJ/uj8QtvqY/wAorZg/Yrt8TRV9dnn/AKRc/wB+XpU4YNGQfAiKEg+wgVEy3M9N6XzSL/ZVL0sJw5x+kbF9bobdS+s0lXmRpkXvVhwZT7ffUjDTVSn6OebWT6enqa+2qKOvTlTqNNWz+BG9n9GlpaXfwsSyBEYyLEdOhWPgQMkDJwPP1VHq0fRR3q01uK2ds3Z3Sbv1aK7JCxlWdNUFpe9vOdu2xJt8/k66+ok/KalYz2L614oiUvW+PgeZ9nf4a+38TUGt67Pomzv4aPb4l8dDm0et2aIye1A7R+pfSQfwMtSsHLOUene/q1/9lI4fadD0OIlFcH+q7miR7XnjsbKaRQFSNJHwPHix9pJ++lWnHD4dwpZXyXHOWS16/gRIyc53l5seYLKMvGxc5MhbUfHOcn3k1HqyUZJR0Wh3GzMKnhJRn/yun8LeNz0h0fbwre2MbEjrUASVe8OoAPDwPAjyIqTg5rc9E/8Aj3rg/hk+lM4vFUJ0qrjNZ3z6/Oa6DSt0YWsd4bsySLGJOuMXZ0BwdWc4zjV2sZ5+XCtNTC7kPxzSglbTO3K97dF7Xt05m6GOq+idGOjd7dPwvrnrqTPajZtpSORjc/8Aaa34uSnhJyWji33EWmrVEuk82dGnxyy+uX8rVExXrPrXzI6Sf/io9f0L36UPke8+pf8ACpuL9SPvR+ZHNUtX1PwKx6Dfj5+zv+dKjR9vHrfgy92v7Cl1PxRvf7Qf+BafXN+Rq21/br3X4xK7Z/tF1/Rnf0I7wKYXsnIDozPGCfSRzk4+ixPDuBXxrDDVFCo09JadaVmu1JNc8zdtbDOnWbWjz+P2f0JbtfdESXfwuGeS3maIwuyBDqQkHk4IDAjgce+t8qNSM3KlJK+qabz0urNcFmu3neuVRbu7Lz5ubnY8EccKRQ/4cQEa+QTs4z5Yr3CypunaDvZtX5vj38sjGonfNFf7gfL21/XH/KsMH6nbL5mb63s11/RFm1MIooBQCgFAKAr663c2tC2iwvIBbj0BMvbGckglY8EZPA1EeFzbjJq7vrz1JMalO34ln1GHsvc+/S/a+v54JSLeSM9XqBxpbHAoB848c17Cl6FSlrq3fqS8EjKVSEo7kb525eeJC9q737SsXFvHcIY0RAhMa50gYGrhz4VV4OqqtJSTkuhPLsLSls30qvdERu7qWe4kuJ2DSSY1EDHEBVHD1KKkNxUVFX7eltvvZc7PwMsPJtvX9PsZuytrXFq+u1maJjzxgq2O50PA+vmPGteV03w4p2a7V4adBvxuzaeJz0lz59a+upkbY3p2hdlOvuOyjKwRAAupDqBZcdriBwJI4cqyl6Nr8V5ZNZvnllwXWlfpK2nsGSeckurz4uxk3u/G05Y3je4Qo6lWGheTDB+bRuDybk118h/oEuEl57DRWsWlAD3f71jOW9K50OFoujSUHwNtsjeG7s9fwSUJr06gygg6cjIyOeCPcK8i1e92upldtHZKxU/SRefTp/k57Z3w2jdQPBNMhjfAYBQCQCDjIHlWzejdNuTtnmyvj+z9RO9157DUQppUDwFapO7udLQp+jpxhyRl7O2hNbydZbStFJjBK4IYeDqeDDnz5ZOMUusr8Oxrqa/w+JEx2zqWKV3lLn9+f04GTt3eraF4nVz3AEfeqKFDfS4ZPqzjyrZvQveV5Ppf+F22v0lNH9npXs5K3R5+tjMl382oVK/CE0kEY6teR4fq+FY2g4bjcrWta56/2flvXUl57CPbKL25Rom0yRtqRsA4IGORHHga9qSU276Ps6SxWzb4X93k9OK/VfE2+1N8No3ELwzXCtHIpVhoUZB58dNe/gum3J2d85PhpxKz/QJfmXnsMDYu07izbrLaTRJpKE6QQQSD3jyo3GUru/Y7MnYnZnp6UIt5xVujPsOe8G37y9CLdTK6o2pRpAwcY5geBNZRcE97Nu1s3fzoQqWxpU5qW8svPI1qzMjq6MyOpyrKcMp8QRXiSas9CfiqMKsd2RYmw7/bW0YUSO8iVX1KXK6ZOznOWVDzA7seysITpzrfu7ctL2by+76m2czXw9Og23w5JefgSW13Q2xaxpDaX8JjVeJkQhtTMzNyVsjiOJOTxqd+6JN7ra6nZfAhKrTfrJ9zNhuBujdWl1dXN5LFK9wFyY9XMZySCoA4Y5Vuo0lTVl54mNWrGUUo3J3W4jigFAKAUAoBQGNtJcwyDxRx/wBprCqrwfUzKHrI857+/HM+MaH8a5zZf8P2nY4L1e00SVNZbwO0Vibjfbr7o3N+cwKFiBwZnyEyOYUDi5B8MDnxyMV6ouT3Yq78Ot8O98bWKfG7Zp0Huwzfd+vcum5PLfobTSOtu5dXf1aRgewOGP31vWErPjFdkn370fApJ7fxL0dupL6qXiRXpF3NXZccMiTPKJJNBDqoI7DNkFQO9R3VrlRlCe5K2abyTWjiuLfMmYHbdedRRnmr24X0fK3LkbDcjo9S/tBO08kZLyLpVUI7Dso5jPIVjSozquW60krLNN/8U/zLmMZtrEUa0oLRN8FwbX0IzvlscWN+bVXaQdWj6mwDliwIwo5dkV5uNKV7XTtlxyT4t8yw2TtOriZuNTlfx+xqa1l8KAUBud0d3G2hcmFZRFiNn1FC2cMoxgMMelWyEXJpJZvptw6mUm19o1cI47ls73ur8ulczZ767hvs62+ENcLKNarpERU9rhnUXP4VnKlKEoxklnfR30V/yorMNt6tOaUkrcbKz+ZkQrUdSfK9PDi1eowkY8lbIkOoW90Op+jh9cx/EfzqJhs9pP3fscztN5PsLZroSjFAKAUAoBQCgFAKA+MMjB76MHnbpFtissRPPSVPrTs/iDXMbOW76Sm+DOuwM73ItGansuoM3e6mxTe3kVvxCsSzkcxGvFsevIXPdqrHPSOrdl1/ok32WIW1sW6FC0dX4cfou256Pt4I7eEKgWOONcADgFVR+GBVolTw9Pklm34t82/E4bOcip9tdM7dcyWNuskanHWOxGrzVQPR8CTx8KiyrVXndRXK1325pdiv1llhtm1K/qq/d585EV3+36baNtBHJbmKSObWSrBoyNDL6XAg5I4Y9ta05zqb0pJ2i1kmnm4vTPlz7CXS2fWw1WLlF2us9Vo+PbyLS6Gvkpfrp/8AVatuB1qda+SJB2r/ABU+uXzMrfpf+Wz9ni/GStFTWp7/APbEtv2f9r/L9WR6KxmZQyW9yysAQwt5iCDxBBCcQRWh7qdnKP8AUvuXv+s4P8z/AKZfYx5Dp1agylc6lZWDAjmCpGQfLFepXtbj510JUMXRnSdaL/Cr3yfDXLXuMiewmRSz29wqgZLNBKFA8SSuAPOsU4vJSXxX3Iq2xhG7bz/pl9iZ9DHyk/2d/wA8dSMP7SPW/Apv2kd9zqfiiV9OvyX/AO7H+NScV7Sn1v5Wc9hGlK7Kdls5UTW8M6Jj02ikVR5lmXAHrqvUoN2Uk30NP4ZncQ2phW93e+KaXxasdFZE84NXqNcjHlNbIkKqy8uii00xx5HKEk+t2X/8NUXZq38ZVnyyOW2lLLtLGroCoFAKAUAoBQCgFAKAUBTnS3szg5A9B+sH0ZOJ9mrrPdXNzXodoSXCav57Todm1co/Aq2M1NZ0dNlm9BcQa7uWPNIogP32kz/pis6Ef96PVJ/Kvqzntv1G5qPQu9v7Il/TPftFsiUKcGQpGfouwDe9c1IxTu4R5yv8E2u9IpMNFSln5u8+65RFvHpUD+s1CnK8rn0TDUlSpqKO0VgSC8uhr5KX62f/AFWqbgdanWvkifPNqfxMuuXzMrfpg+W2+zx/jJWietT3/wC2Ja7A9r/L9WXJuJ8l2f2eL8gqbhPZ9svmZzk9exeB593r+Ur760/zqvh7OHb4nUYH+Cr+79GXn0kfIl19QfwFSZ/w1Prh4o5uPtH2/UrfoO+Pn7M3546wpe2XW/Bl5tr2NH3X9C2d7tpW1tAJ7wZjjdSvZLHVnC4Ud+TW/GRpvd34uTvkuzjmla2tyioqbbURu5vFbbRgL27a0B0srDBU+DKfKsoyhXTpzj1p204aXVjyUJU2Ud0h7CWx2g0UYxDIvWRjuXiQyDyB4jw1YHAVBcWnKLzcXa/NPNN9PBvja51WxMZKa9FLll0c11cVy0Iy5rxF3NnG1gMkqIPnMB/v91ZTmoQcnwK+vOybPSG5NnoiZscyFHqjGPzl6x2JTaoOo/8Ak79hyWOneaXL6kkq5IQoBQCgFAKAUAoBQCgItv3swSxBiOBBjb1N6JPqbh++apds0XuRrx1i+5k/A1d2W6ed7u3MUrRtzU4/2PurKE1UgpridbQqb0Uyxugu5C3lwhPGSGMgfVs+f9QVsoytWh1SXa91+EWUm3YfjUuhdzf/AGRPOlfZDXWypkjBLrpkUDmerIYgDxIBFSMX+FRqcIvPqaafwvfsKXDytPzwzPP8L6lBHIgVBlFptM+jUKiqU4zWjR2CsTcXl0M/JS/Wz/6rVNwOtTrXyRPnm1P4mXXL5mVt0wfLbfZ4/wAZK0T1qe//AGxLXYPtP5fqy5dxPkuz+zxfkFTcJ7Ptl8zOdnr2LwPPm9fylffWn+dV8PZx7fE6fA/wVf3foy9Okj5EuvqD+AqTP+Gp9cPFHOR9o+36lbdBvx8/Zm/PHWFL2y634F5tn2NH3X9CZ9OfyS31kX5hW7Fe0p9b+VlPhPX+HiRzoKc/Cbpfm9TCSO7OqQA+7PurTh3/AL0eqXjD795bbfSVSNvyx/uOnp94Xdke/RN+aL/c17V9vU92HjMj7Hdq0e3+0rWRq1JHV1JEm6PNmGScy4zowqDxduAA9495qDtCbko0IayZUYyqkrdp6H2faiKJIxx0gDPie8+05PtroKNJUqaguCscrObnJyZkVtMBQCgFAKAUAoBQCgFAdVzAsiMjDKsCD6jWM4KcXGWjPYycXdFFdJW7zIxlx2k4P+0OYf2jj/F4VzWGvhqzw0/5Tp8DiU0unxItuvttrO7iuFBOg9pR85G4MPXjiPNRVhJPhqs11r6PR9DZMx1D94o2Wq8v9OlI9M7Nv47iFZYmDxuMgjkQasaVWNaF11NPhzTONlFxdiGbZ6KbSeUyI8sGolmWMppJPM6XU6c+WOZqM8G1lCWXJq9uppp/G/wJ9DaeIox3YSaXZ9U+6xBelTdO32dDam3Da3lIZ2YsxGnlx4AcOQxWmVJ06m65XTi3wSya5dfG5LwWMrVcRGcpO97dj18qxPuhn5KX62f/AFWrdgdanWvkiQ9qfxMuuXzMrbph+Wz9ni/GStM9anv/ANsS12D7X+X6suHo9lDbKsyP8iMHyIUAj2EVLwjXo370vmZz1WLUrPo8Cot5dyr19qXASB2SaQMsgxo0tzLHPDTk8OfDhmq+7glBp7yvlZ555W4WfPRcbF3hcZThhqsHrJWXff4X+xZ3SlMsexbkMQMxhB5s2FA95qXWju0qdN63j3ZvuTKel+Ko2unvy+pXXQb8fP2Zvzx1rp+2XW/Bl5tn2NL3fsWf0h7tttCyaBHCMWVgWGR2SDg4qTiacpOMo5tPTS9019SioVFB3ZidHO5h2dHIZHV5pSNRUYUKudKjPE4yTnxJrHDUZRk5zy4Ja9fa8vgjfjcY8TPefm2nnm2Vh007UWbaiRqQRBHgnwZ+0R7gnvqO5b0qk+Daiv5f1bXYWOyab30+Xn7fEhMMTSOqIMsxwKxclCLlLRF7WqJK5fXRzu8IUU44R9/60hHE+pQSPWx8KjbLpOvVlip6aROYx9e/4eepPKvyrFAKAUAoBQCgFAKAUAoBQGk3m2OJ48gZcAjH668yvr7x5+GTVbtLBfvEN6HrrT7EnDV/Rys9GefN6NhNayZXJiYnSfD9k+BHnUHCYn00d2WUlqjqsNiN5Wep93a3qurFibaQBSctE4zG3njmreY9uak2tLeTafNfW+TXXnyaMMVs6niPxRyfc/s+ldpNoumqYDtWKlvFZjg+9OFb1Wq/nj/S1/cVEtjVk/V+D/QiW+e+VxtQxCSGOFI21ABixyeHFjju7sVrcvxOc5XdrZKy8Xy5k7A7KrQqKTVknfz/AINnuv0jT7Pthbx2qSqGdtZkKntsWxp0nGM+NYU5Tg24TSvZ2cW9ElqpLlyPMbsitUrSkldNt621bfI0G8u3ZL+9NzJEIj1appDah2SxzkgfrfdR5RleV23fJW4Jc3y5kzZWBrYepeasrW1v9uZu9z9+59nKY1QTQFi3Vk6WUk5Yo2O85Ok95515TnKErxdr63zT+qdsr8tUY7S2P6WTqUtXqtPh9ufElzdNsWPidxq9cePfq/lUn94rcof1Pw3fqUL2XWTs4y+C+5AN8t8LnajKJVEMCnIjBJyfFiQMnHkAM9/CtTlaW/J3lw4JdSz7Xe/Ui1wOyJ7yc1ZefOll0nzdbeSTZ05miiWUmMppZivNlOQQD+ryrXFu6adn0q/DldeJYbVwE8RGO5wytpy6+Ru9s9LN7MiiOBIHVwwdX18ualWUAgjhzrKadSUXUnpmrJxd7W13n4deRTQ2RXjdbuvTf6I+3vS5tBotCxwI5GDIoJ9qqx4H15rNynJWc3boST+P2S6LHv8Ao1SMuHnof6lfksWLMS7uSSTxJJOT6yTXmSSjFWSLWjRVCPSWb0dbotqDsMSMM8v8Nf1j5+A7z5Amqye9jqvoafqL1mV2MxSSv8Okum1t1jRUQYVRgf8Ak95866SnTjTioRWSOelJyd2dtZmIoBQCgFAKAUAoBQCgFAKAUBGN7N2VnRiqhtXpp+t+0vg34+uqjaGz3N+mo5TXf+pOwuKdN7stPAoneLdt7Ziy5aLJ496+TDuxUXDYuNX8MspLVHS0MSpZM0yvUtosI1DsD1hY3KZzDV5Y2KR9zXhlcZoLjNBc+aq9sebx8LUsYOZ1s9ZJGqUzgMsQFBJPIDmayySuyNUqpFh7j7kMXV5FDScCFPooD85z/We7xqulUqYyfoaGnGRT4vFpLPTxLo2Xs5YE0rxJ4sx5sf5DuA7hV/hsNDD01CH+TnqtWVSV2ZlSDWKAUAoBQCgFAKAUAoBQCgFAKAUBptt7AScEjCuefDKv5OP/ALDiPuquxuzaeJ/Espc19STQxMqeWqKj3o6PSj5iHVseSn0G+gw4ezn5VUuvXwr3cTG6/Mi9w+OUlk7+JBL6xlgbEqMvmRw99TqdWnVV4O5Z08RGWjOgSVnuklVDkHryxmqh9115Y99INdLD0hxMle2MHUOBkrLdNUqpt9lbtTz8dPVp3u/Ae4/zxUStjqNHjd8kRKmKS0LT3P3AEYDYIzzlcdo/QQ93mRjlwNa6eDxOMd6v4YcuLKbE49aLN9xY9jZJCmmMYHM95J8WJ4k1f0aFOjHcpqyKic5Td5GRW0wFAKAUAoBQCgFAKAUAoBQCgFAKAUAoDhNErqVdQynmCAQfWDXkoqSs1keptO6I/tPdGKQHQcZ+aw1r7MnUPYceVVFbY1GT3qTcX0afAmU8bOPrZkI2t0YKSSsRHnEwI/hbH3A1FeH2hR0tNeeZYU9pLn8SL3vR0y8pGUf+pGw+8gCtbxtaHtKT8/EmQx6fJ9przuTJ3TRH95f96xW1Kf5Wbv3voOcW40hODNHnwGGPuBr1bTi8owb89Ri8ZbgbrZ/RmW9IzP8ARQqp/ecAffWSr4yp7OlbrI89oJcV4kw2L0cJHg6Ej82/SP7hwH8Rratm4qt7apZcl5sQKu0U9LvuJjs/YMMRBxrYcmbBx9EDgvsGassNs6hh84rPm82QKmIqVMm8jaVONAoBQCgFAKAUAoBQCgFAKAUAoBQCgFAKAUAoBQCgFAfCo8K8sABXoPtAKAUAoBQCgFAKAUAoBQCgFAKAUAoBQCgFAKAUAoBQCgFAKAUAoBQCgFAKAUAoBQCgFAKAUAoBQCgFAYl1tSCN1SSaJHb0VZ1Vm9Sk5NAZdARi432hTaybNZW6x4wyuMFc4ZtDDmDpTOfMUBJ6AUBq9q7x2lqcXNzDEf1XkUMfUpOTQHXsneqyun0W91BK/wCorqW4d4XOSKA3FAKAUAoBQCgFAarYm8EF286QNqa3lMUnD5w8D3jmM+KmgNrQCgFARTeXpE2fYsUmnDSj/pRgu4PgwXgp8mIoBupv9bX8zQok8Mypr6uePQzJkDUuGIIyR35oCV0B8JoCJbgb6jaZuisemOGYpG4ORIhzpPHk2Bkj9paAl1AKAUAoDVb0bVW1tJpmkjjKo+hpCAuvSdA488tjhQFGdGuy9kX/AA2jM820J2YlZHkQZ1EKFcYDuRg4JPPAHCgL92VYrbwRwoWKxIqAucsQoABY95wKApfo3i/vPeO72geMUJbQfHUDDFw+qRj6wKAvOgKl6bN6bmOS2sdnzMs8xOtYwA5DkLGBJnsEnVyweHMDmBuN1+iSxt41a5jF1cEZkeUllLHi2lDwxnvIJ86AgPSL8CuLuGx2JaxfDBIpM8A0LGR3K0eASvpM/JdPjnSBe8UoQIkkimQgDiQC5AwSF8z4UBxvtpwwY6+WOLUQBrdVyTwAGojJoDLoBQCgFAQrpY3wGzbBihxcTZSEd4OO1JjwQEH1lfGgHRNu58A2ZGJOEs36aUnmGcDCnPgoUHzz40BNaAUBUe+++lzfXn91bHOHyRPcAkBAODBXHoqvItzJwF48wJduT0e2mzUUogkuMdqdwC5J56P1Bx5Du5k86Akn93x9f15XMujQGPNVzqKr4AkAnxwPAUBlUBAumjeT4FsuQIcS3H6JPEBh229iZGe4stAZ3RTu78B2XDGwxK462Thg6pMHB81XSv7tAS+gFAKAUB52vLG53i25NE8jRW9szrj/AC0RtHZT/NcjJJ8+5QKAtXYXRbsy10slv1ki4IklZmbK8Q2MhQc+CigMXpT35t7SznhWdfhbxsiRpxdS406mx6GASRnHLhmgOjoI2N8H2QkhHbuHaQ58M6EHq0pq/fNATzad8kEEk0hwkSM7epAWP3CgPMGx94b9b59qpaG4lmZxGzxyPGp7IITQQcqmEHHgCfYBJN5d79p3bQWu0CNk2869qTq5QH7jqydQGcAqSoAbtHBBoCZ7V2XBu/sWafZy65mVB8IbDsesZQHzjGkZyABpzpznvAq7e7YloFjEF9NtHakzqWMR1x8QeTAFiwIAHaJ4cQOFAb7pF3Be22PFcyiSa+MiG6maR5CqlXGnJONIYxrq48QOOKAzbTZO09vQNNK721okJFvCrEdc6phS3LUuoDLsPEKOZAEi6KekC2Wwjtr65EVzCXRhOShwGbSNb4HBcLgnI00BaUMquoZGDKeRBBB9RFAUXvRtkbQknkv9oi0sYpJI47SBg1xOEJQs8YPDUw4FwQOPADtECFdH+xxtDakUH6V7SFpJRHI2oiJWDBSPRy5MatpAB1UBKtn2VxtXVf39rc3yuziC3iljjgi0sVKyHWHQjA5Ly4ksTgAWX0W2j2loLa6mj64u7pbiUO0MZAxEDqJYLgnIyO17aA23SFtJ7bZd1NFkSLE2kjmpbC6h9HVn2UBCP7O2yI02fJcDBlllKk96rGBhfLiWPnlfAUBLN+d+YNnR6ciW6fAit1OXZm4KWA4que/v7smgIj0f713F5d3l/eTG3sYB1awsQqBuGdXiygZOeOZAAcDFAcN2ulua+2wttBDH8EbX2m1CQKiljIzZ0gHHo47wM0BG99Hfbu3ltraVFhtlOJThkGnDSSAfOyxVMZwdI5DJoDr36uxs4obTbN5c3+salEuuIDvDoMgHOMIS3qoCUby7a2ltK+/u2wY2yxJG11OMgqWVWKhhxGNWAoILENx0gmgIxvZavsq5hs9mX11Je3DRiXVICgJdOr7IXgzMO8nsZByHoD0H66A+0BV29e4F3FeyX+x7pLZ5eMyOOwTzLLhGByeJDLzJOeOKA1EW6G3b7hc7UVIs4bqi4J/cRIww8iaA2W0+hS2/u8wWx/4nWj/CJeJOMgqdI7KYZuAHMLnOM0BZmyrBbeCKCP0Io0jXPPCKFGfPAoDVb+7Le62bcwRMFd48AtnHAgkHAJwQCOXfQHZuVsEWFhBbZBMa9ojOC7Es5GeONTHHligMrb2xIL2BoLmMSRt3HmD3MpHFWHiKAhWw+ji5s36uHaTtZE9q2mgSUFD6SZY4GePFVHPkaAmWy93bS2Ytb20ELHgWjjRWx4ZAzjyoDZkUB9AoCM7b3A2ddymW4tUeQ82BdC3m3VsNR9eaA22xtiW9pH1drCkSE5IQYycAZJ5k4A4mgNDcdGmzJLlrl7VWkZtTAs+gseZMedJz3jGD4UBjbobsm22ttKdihE3UmPTnKqdepSMcOKjlngooDnt3ot2bdTNLJCUdzl+rdkDnmSyjhkniSACTQG93d3ZtbGPRaQpGO8ji7fSc5ZvaaA2dxAsiMjqGRgVZWAIYEYIIPMEHlQFer0RQROxs7y+tEc5aOGYhfDgcZ/iLUBu92Oj2xsX62OMyT8zPM2uTJzkgngpOTxUAnNAa6+6JNny3LTOJtLOZGgEhEBdubaQNQJ8mA9nCgMe+6HNmvcNOEcZ4iAMFgzjh2VXUBnuDYoCtej3owj2ns+ZzKYZ0umj1hda6UjQkadS8zJz8qAsXcvodtLGVZpXa5mQ5QsoWNSOTCME5YdxJODxwDigNlvJ0e9fcyXNreXNlNKFEvUsdMmgYBKgg6scM59mScgRqboNjDJJb39xFOGLNKQGYk96lWQqefHJ50BvdndEtkpD3bT3sn61xKxA9SqRw8mzQEvtdiW0aBI4IVReAURrgfd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70" name="Picture 10" descr="https://encrypted-tbn0.gstatic.com/images?q=tbn:ANd9GcSTAKlruzOSKHU1PqAezlK2X04DQDQmB9efbksSDhwpsTLZxj8-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0972" name="AutoShape 12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74" name="AutoShape 14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76" name="AutoShape 16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78" name="AutoShape 18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80" name="AutoShape 20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82" name="AutoShape 22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84" name="AutoShape 24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0986" name="AutoShape 26" descr="data:image/jpeg;base64,/9j/4AAQSkZJRgABAQAAAQABAAD/2wCEAAkGBxQQEhQSEhQWFhITFhYUFRUUFhgUFxYUFRYWGRUVFxUYHCogGBslHRUVIjEhJSkrLy4uFyAzODMuNygtLisBCgoKDg0OGxAQGy8kHCQuLzQsNDQ3LywtOCwsLDQuLSw0LCw3LC0tLCwsLDYxMC0sLCw0LDQsLC8vLCwsLCwsLP/AABEIAT4AngMBIgACEQEDEQH/xAAcAAEAAgMBAQEAAAAAAAAAAAAABQYDBAcCAQj/xABAEAACAQIEAwUGAwYFAwUAAAABAgADEQQSITEFQVEGEyJhcTJygZGhsSMzQgcUUsHR4WKCsvDxQ2SSFRckc7P/xAAaAQEAAwEBAQAAAAAAAAAAAAAAAQIDBAUG/8QAKxEAAgIBAwIFAwUBAAAAAAAAAAECEQMEITESQSJRYYHwEzKhBXGRwdEz/9oADAMBAAIRAxEAPwDuMREAREQBERAEREAREQBERAEREAREQBERAEREAREQBERAEREATxVqBQWOwFzPcwY8fhvt7Lb7bHeAaw4mDsunmf6Cea3Eiv6R9ZHYe9hc/If1vPmKXzJ+P9JWyT7iu1HdHxU7jqrf1GvzkxwvHriaS1Uvla/tCxBBIIPxBlB40hsbX+f8pbuxdv3Kjbo19b652v8AW+nKVjJt0Uvcm4iJoWEREAREQBERAEREAREQBERAE1+IG1Jz0U/abEw4y3dvfUZWuPKxgEFQYm2m/U6/S8+YsMNgNuZPP/LGHoiw5+pJ+8+4qgByHyEp2JK5xZiAdB03/tLJ2Ca+EHv1P9UrnGaQynSWTsGR+6LYWIZw3mc2/wArSsPuKdywxETUsIiIAiIgCIiAIiIAiIgCIiAJrcS/Jq7/AJb7b+ydr85szBj/AMqpv7Dbb+ydpDBU8BVQ5bCuzG2pFbLfTc6Jz5T3iCXYB6Ti4uWuQoFidTfe9h8ZgwGIZiMmHqMOtSuD9Cxm7j8LVdh/8MOP4jUpafA6znU0+34f+GnuV7juDUKTZ9OSvUB+jSwfs0a+D/UCKr3DEkg6aXOpkdjuzrML9wqnycD6rJrsNhDRw7IQR+KxsXL8l/U2snHLx1Rm472WKIidAEREAREQBERAEREAREQBERAEw438t/cb7GZphxn5b+632MiXAK/wZdBLEsgeEjaT6zlw/Yi0uTBihpMHAx4G98/ZZs4kaTW4Ls/v/wAhLr70R2JGIidBAiIgCIiAIiIAiIgCIiAIiIAmDHtalUJ5I32Mzyu9tuJ9zQyA+OqbD3QQWP2HxmWaahjcmWiraRl4OBYSbEqXCcfdRbpJpcaZzafInBEyW5vYg6TS4NU8VRehVvncfymvi8dpKzguNmljlLH8Nh3beQY3DfAgfC8jJnjCcb8xGN2dCiIneUEREAREQBERAEREAREQBERAPjsACToBqT5TnnHXSvUarWYhVGgJWmq00F/EX8Vrakhba77SzdocYSe5QA2ymp4gvhJ0W562N+e0gDwIVGZ37vM7lzcvVsWprTIUqUsCqgW1nFqOnJ4Xwa49tzHheIUw60UNMOzBAPxalmKPUUN4UAutN/Lwkb6So9r8c1VjSUU703U1KtcVHYsjIzIqgBaSEECw3B35noVHgfizhyH18S06Ya5JJ8Tqx/U3P9R6yF412TasxZlbOd6lCr3JqaAXemyMt7KoJB1yjawtChXCNsUoKXj3RE8K4w3cVKiAhaItVpHPVRWBF+6diGXRgShuBbTz84qotYByFGYeEpVsT7A9mqijeon6v1CT3D+ytXIyFhRpNctTTLWNRmsGetVr0znNgoChQABa5FreMT2PNrA0yBtmpDbKFtamyDYAbchIy4lJU0ZtrqtFh7G8W72n3TkmpTGhYWLJyPMEjQEgkbayxzmOE4fWwlQVKarcFdnIFtjdGXbL/iPsidHwOKFZFqLsw26HmD5g3E102W10PlGc13M8RE6igiIgCIiAIiIAiIgCeK1QKpY7KCT8J7mnxd7Um87D6ys5dMWwU6hSapUao/tMSfS/KT2FpTRwOpk3RWeZgh1PqZo2Z6FOZgk+0xpPU70UPBWYatObM8uJDQIPHYeOzjlGemdm8Q9RofmLfKb2JTSR2DOWsvrb56Tkl4MsZIt2LHERPSKCIiAIiIAiIgCIiAJF9pDaj/mElJGdox+A3kV+8yz/APOX7Fo8ohOHyaw7SGwRFp9pcazG1Fcyi96rHLT03Cc6h9J52Caity7jbLQk9SMXHm2gudN9Lg8xK72i4bTxbDv6dRwu2VsQguD0psARa+/lO7q4K9Jdp8aUTB8Mo0D+FTrJtucQ2vM3LGbNbitT/pVsrDem471TrYA6hlNtdJV5Gu3z8DpLNiJEJpVX3h95hwnaPNZa6imxsFdWzUnJ/hbdTfkfnM9LWqvvD7znySUqrzJqiyRET0jMREQBERAEREAREQBI3tEhbDuAQCcoBOoF2GtuckpH8eH4FT0H+oSmRXBr0JXJUv8A08hfx64aiNWVEyl+imxJIJt4RqdBJOnQNTKXGRF9imtgRpYZmGxt+ldB1M8YfB0lIZadMMNmCKCPQgXmxWVzbI2Ugkm4vcZTYbaa2PwnLixRitjZybN6moAsBb0kP2p49RwVFnq1ChZWCZVLuTtmVBuAWW521F95vLTq/wAa8+XLW3L018uUq/bnCh6R8VNsSwNMLoM6EscozXykAnUb/bSclFFUrNns/jO6whJdqrKzNZibqtRiaa+IlrWtvqddNhJXG0lqKMyhhYEXF7HqL6j1la7JYuhiAlRBTSoxJYAgZ6aZTTBAOvie4J1sssFehVykGoMxy2IUCxB8R87jlykY7cdyHyQuKod2CtjUonRkbxMo5lTu452N26E6CZeDVyK1ILig65lCocjErcaZvaOnOFoOpuzlvCARb9Q3bfn0mTB2FWloPzKfL/GJz5IrqREZUdBiInpFBERAEREAREQBERAE0uNC9F/QfcTdmpxYfgv6SsuGEV1a4VMxvYAE2BJ+AGpPkJjp8doc2IGZkuyOozoCzU8zKAHAVvDvpPFQ/gn3R/KVbtTg0q0BRo1GPecV7uoSpXI9ZXWoq3AzKM+4uDqL7znV9OxtBJySfBh492+eoSmF8Cc6trs3uA6Aee/S3Pn3E8RU7wVszPVQhlZiXbMDcbm515S/4vhODXC4qrSourYTEDDktVds+Soiu1r2GYMw8txaaPargFCi+LqKCMPSwKV6XiY3r12anRGYm5GZb2vzE5Vjm5buz6XHqtFiwOKhJWmuFd0vX1KLw4FSHRirH9SEqR6EHSXfg3bupRIp4k56e2fZl97kR579b8t/gPZvC/vFDB1qbvWbCriqlUVWRczkgUlRbaDKxzXB0G99MPBuDYSphcC2IompUxNWpRZldksQalmIB1tkAsLb35TT6c+q7+fGY5dVo5adY+hulV0l57rf0Lc1QOAym6sLg9QZ4w35tL/7Kf8ArWVDgKFaFKkWqEMcYFIqvT7tMM5RVshGYk63O0tXDmu1AnctRJ+LLJknas+ca32OjxETvKiIiAIiIAiIgCIiAJrcSH4VT3T9pszXx/5VT3G+xkS4BUxTL0soIBZLAkXANtCRcXHxnOe1/Eq+Gqfux7sscQuO7xQy5ahLEKqknQabmdDpYpaa08xtmAAJ0Gw3J2lC/axhCtajXHsshQ+8puPoZwzk1DY9P9MhjnqYRyLY3TxnEY7DVkpYEBarK71aWaxdSpZjcWYnIBYG485C9oeOV3wWHwr0QlNhTZaxzXrU6DXQLpawLJzP1li7T8VrYJcJQw7mnRGHVgQAc7HQ3JBvyPq9zymnxLhy4kcEoOWCPTrKShAa1qOxII5dJWm5NJ70epGeOGOGWWJfTcrW7cvCn5uu3HBocF7Z1qbUQMPRq1aaCgtQhhVaneyU7jzO/P4kzDjOL18KmHoNSVXwdQ1hnzXLOGIDKCLC1Tr0n3hHCkS9UFi9Hii4ZbkW7pajAXAHteEa/SWL9oeAoVVxlVVcYjD9wzsT4GWoEUALtoPjcdJLWSt3v8/wl5dA8ySxvofPPL44dV4iq9jOIYivUqUA1JQDUrhmpGoVNU+NU8YyqS1+Z850LA08r0V3yvSF+tmUSi/suwhLYitystMfPMZeOHYgVHpsL/m0xqLH21kW3Vnh66MI6iUYcI6PERPROMREQBERAEREAREQBMGP/Kqe43+kzPMONF6b+432Mh8AodMksuSsqkKoKMA3K+2YWJvMnGuDfvuFai7KX9pXUWAcHSwubdN5qYvhnegFadFm/V3qnXKRl1XXSx+kmuG4VaQ8KhS1mfKSQWygHf0A9AJxxSlGmbRk4yUlyih4XtNUwtNcJjcIlV6AtSZyBZdlIzIb6aZhbax1EgsR2ndf3DLTUHAAgMWLd7myXuuUZRZDzO867xLhFHFJkrIGHI7Mp6qw1EoPHv2Ysxvhq2n8NXf/AMlH8pk45Ys93T6nQSTeWNP3r28rt7Feq9pw5ApYdaKHFfvlQd81Y1KoJNrsi5FuSbC8meP8dr8SQ4ahQRDXZGqspLMUp2K5msNAQNTy8NtZ64H+y+oGviaoyj9NI6n4ss6HhuG0sNTyUkCj5knqzHUn1miWSV3sYajUaKEY/Ri215387IrGC4QmDwy0BUCE7vcAs51Nr7nSZOGVV71B34qHOnhBXS1Rb+z6jczd4rhVqizKrFbsmcZgr2IDW+JmlwnBGlUW/d61KZGSmEt4lzXI9ok84kkqR4jbbtnT4iJ3ECIiAIiIAiIgCIiAJjxAuje6ftMk81BofQwCk4U+H4n7mQWO7VmnUxVOwth/3c5kILLTqZu+dgwI8GQkiw8Jv0k1g6gta+tz16k/yMyDhdFmzmmpazAnXUOSXBGxBLG485xY3samtQ7UnxFqNlStTokh2PthSWuaYBtmHhBJ9NL4qva6+GxNZaVnoYenilVmzLUpVaZemcwGh8LqRyK7kayXocGoA5hT1zir7Tkd4osrZS1rgeXIdBbE3BsKKVSgEUUqq926h2F0FwKYOa6qLkBQQBcgTVWKI7gfak16i0qlIIcuJZ2DnwjDVUTVCtwWFRWsToOsYjtVZaLGkQtVmpk5s2SqlTLkNhrdVqEHa6gfqBm1T7PYRSLJ4hnF+9qZj3hBcMc92JKrvf2R0E36+ApgE5Bqwc++CGDW6gqD8JO5VopqdoXqVKQyJaotKoSrlvw8QagpEG24yDMOjg6bTJxfjC4eph6e9StXpIq8wpqLmb0AvNTtHxLB8NAyUqQqoHNNERQVL+0bgeG9hf0nPuDYmrieI0KlU3rPXpgLt3arUpsTbpbMPgZg6lL9jfFgbXVLj5+D9SxETuOUREQBERAEREAREQBBiIBzrDU0NRb3zqSR5+Fgfo3zkxSkVXxRVnSph3dQWXMmV7r5rcMNOU2sExChqZ72gfZIN3Ty19sDofELW15edCS4NqJemdJRO1HaJqOICoo7vOtNnsCCaiqxfJ+pVLWN9d/UXnDVVYeE7b8iPUHUfGc6/aFxvC0T+FlqV+YGqLtvbntztNJyVI1w4cmR1BEpwTizNVcvUXKq5vZCguNWCjkACNd73mftV2wSmjJhvxKljdx7CDm3nOZcDxNWvTq5q6oosGWyqWuCVXNYBVNmF9rkAjUS3vhnxFIpg6Zp0D7Tve1vELa3zEqbadOupznNqNHp6XRQhJTzU9/b3f8ARQ+IUg1y5NSrVF1y62Jtv8Sw23TmDeXPsP2cGFZK2IcHE1GRVVmGZVzLoAdSbD5Td4P2WXDjvKhy2Hic6NbmFH6PePi6BTrJ/AIwZRSw600LL4jlTw3GuRRe9uRtMrcUkzL9Q1cMsnHFx58fwdIiInrHjCIiAIiIAiIgCIiAIiIBSnNqze8fvM1Th1ialFu7qNq2mZHPV06/4hYzTxdTLXe4Ojt95J0q4I6euk8eC3Zq3RQe0WC4s+YMC9P/ALc7jpl0b5D5yqY2g9OkgXC1FqgOtTNTZVYNcXYsL6qbZdr2IttO8YX1Hzm0PUfOdKwR5PTh+qyjDocFXpscJ/Zv2ZTFVs9fYG4p926hiOZOUKF+Nz05ztlTA2Sy5RYWVQLKJuA+Y+c+1BpuJsoJXRw59TPM11cLt2KyODWPeVm7xxqotlpoeqpzPmb/AAnknxL6j7yZxJFvaEh6oGZbG5zC3znJnVLYxW7LnERPUMxERAEREAREQBERAEREA532jxbUWrtTPiFTkA5sW1GU9bGa2F4piSmfukclSwQEZiBl+FzmBA3PSfe3bELiSo2YX90vlbXloTrIxKwNSnWYqqjIXFrtmRQQqWHivlJBvsx2tr5mN02r+WWmyzYTirZQSqKSASpuCDroRyOm0+4jj+QgEIL9WOgzFdfO428pDMtKqWqkqBfMABZr2Fs2v0tymhiMNTZRmsTpoHsBc26m1hbrebucijbLMnaQEE3Ww38V/wBIYgWOpANvWbWL4sQhN1Frbk21y9SB+oc5S6WHprcINbMAO8FjZRlvr1LD0XzkyVUC4IVtwxIYm/kTruZZTfchNmJsViais11pgE5WYgZxYEEAg2GvOYeAY5qqE1XN+9AF+Vh7KgDUaEyq8SBq1HAzliPCXJAYqAHIY6NqRz5yydiKTpTqK6lctSy3BGgAuQT7Wt9R1nLmdotje51yIieoBERAEREAREQBERAEREAofE8TlxFTKbHMQdPOZaa033Sm3qoOv+yZFcTqk4mtbS1RxroPaOxkhw5XItcW/wAx/laeKsklN15mzSo36OFpH/pgX6afaeq3DKNQWZMwNxYsxFiLHn0JE3MLhTb+395tfuxP/IndGUq3RmRa8MpXvl1PVmP3MzHhVELYItgAB4RsNhrykgMIf+D/AGmRsObf8S6b8iKK6cFTQ2RVB30UL9hMFY5dekmsRh28/kP6yGxqdWsPNT/IGefqXLuaQqy7KZ9mPDtdVPUA/SZJ7KMhERAEREAREQBERAEREA5p2q4XXwterXQ1Go1TnGXUU2Or5tDYX5mw16yN4Z2hdtMwueY1Bt7pYfITrsicf2awmIOarhqLt/Eaa5v/ACAv9Zxy0i6riw2yv4DjrMPCFbldWzfSwkkeI1b/AJLW9R8dc1pi/wDb3h4JK0ChO/d1qyX9Qri8z0+xmGUWU11Gm2JrjYWGufoB8pP0ci7kJvueKHFHLEGi2n++Z+15uHHPbSk+3+AfdhMLdkcObXbEG3/dYgX9SKgJ+M9DshhNM1Jntt3tWrV//RzLLFPz+fwTZGcU48KYzM1Nbcnqrv0soY/WRmFoYrHG1ilI2zOAVULzyswBqHpYW625XXA8Gw9DWlQpUz1Smqn5gXm9KvS9b8bJTZ5RQAANgLD0E9RE6yBERAEREAREQBERAEREAREQBERAEREAREQBERAEREAREQ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88" name="Picture 28" descr="https://encrypted-tbn3.gstatic.com/images?q=tbn:ANd9GcRjVo6r8OaT0NXSWP7Ov9xeXZlWJJQLdW5rxvbDZl0MO2viFOe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571852"/>
            <a:ext cx="3286148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90" name="Picture 30" descr="https://encrypted-tbn3.gstatic.com/images?q=tbn:ANd9GcQ40FtzNP80O6tbWY-oIWyh3iVieYQ2WDw8MmjjWJRIh5VOdmQyI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1357298"/>
            <a:ext cx="2876550" cy="15906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92" name="Picture 32" descr="https://encrypted-tbn3.gstatic.com/images?q=tbn:ANd9GcSm2gGJOpevdJQx4ZclWLBZXDvgGglwwd9WVmC-MvlM2XOXCL5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08" y="2860736"/>
            <a:ext cx="2428892" cy="3997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BACARDI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don </a:t>
            </a:r>
            <a:r>
              <a:rPr lang="cs-CZ" dirty="0" err="1"/>
              <a:t>Facundo</a:t>
            </a:r>
            <a:r>
              <a:rPr lang="cs-CZ" dirty="0"/>
              <a:t> </a:t>
            </a:r>
            <a:r>
              <a:rPr lang="cs-CZ" dirty="0" err="1"/>
              <a:t>Bacardi</a:t>
            </a:r>
            <a:r>
              <a:rPr lang="cs-CZ" dirty="0"/>
              <a:t> </a:t>
            </a:r>
            <a:r>
              <a:rPr lang="cs-CZ" dirty="0" err="1"/>
              <a:t>Massó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 roce 1862</a:t>
            </a:r>
          </a:p>
          <a:p>
            <a:r>
              <a:rPr lang="cs-CZ" dirty="0" smtClean="0"/>
              <a:t>Jeho vynález: Filtrace dřevěným uhlím</a:t>
            </a:r>
          </a:p>
          <a:p>
            <a:r>
              <a:rPr lang="cs-CZ" dirty="0" smtClean="0"/>
              <a:t>Emblém firmy: kaloň (vznik)</a:t>
            </a:r>
          </a:p>
          <a:p>
            <a:r>
              <a:rPr lang="cs-CZ" dirty="0" smtClean="0"/>
              <a:t>Rok 1870 – rozkvět firmy (zrod </a:t>
            </a:r>
            <a:r>
              <a:rPr lang="cs-CZ" dirty="0" err="1" smtClean="0"/>
              <a:t>mojita</a:t>
            </a:r>
            <a:r>
              <a:rPr lang="cs-CZ" dirty="0" smtClean="0"/>
              <a:t>, </a:t>
            </a:r>
            <a:r>
              <a:rPr lang="cs-CZ" dirty="0" err="1" smtClean="0"/>
              <a:t>daiquiri</a:t>
            </a:r>
            <a:r>
              <a:rPr lang="cs-CZ" dirty="0" smtClean="0"/>
              <a:t>, </a:t>
            </a:r>
            <a:r>
              <a:rPr lang="cs-CZ" dirty="0" err="1" smtClean="0"/>
              <a:t>cuba</a:t>
            </a:r>
            <a:r>
              <a:rPr lang="cs-CZ" dirty="0" smtClean="0"/>
              <a:t> </a:t>
            </a:r>
            <a:r>
              <a:rPr lang="cs-CZ" dirty="0" err="1" smtClean="0"/>
              <a:t>libre</a:t>
            </a:r>
            <a:r>
              <a:rPr lang="cs-CZ" dirty="0" smtClean="0"/>
              <a:t>)-další slide…kdy si myslíte, že vznikly tyto nápoje???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rumových nápojů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CUBA LIBRE</a:t>
            </a:r>
          </a:p>
        </p:txBody>
      </p:sp>
      <p:pic>
        <p:nvPicPr>
          <p:cNvPr id="1026" name="Picture 2" descr="https://encrypted-tbn1.gstatic.com/images?q=tbn:ANd9GcSdFqJDRLUGxqIs93v6ZJvdYbDsZtTmRqr_gduSXCZaUhTxqw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136295"/>
            <a:ext cx="4214842" cy="5721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DAIQUIRI</a:t>
            </a:r>
            <a:endParaRPr lang="cs-CZ" dirty="0"/>
          </a:p>
        </p:txBody>
      </p:sp>
      <p:pic>
        <p:nvPicPr>
          <p:cNvPr id="33794" name="Picture 2" descr="http://www.gastroplus.cz/wp-content/uploads/2012/02/daiqui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420024"/>
            <a:ext cx="4786346" cy="54379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Míchané nápoje - původ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 slova „cocktail“</a:t>
            </a:r>
          </a:p>
          <a:p>
            <a:r>
              <a:rPr lang="cs-CZ" dirty="0"/>
              <a:t>Pera z kohoutího (</a:t>
            </a:r>
            <a:r>
              <a:rPr lang="cs-CZ" dirty="0" err="1"/>
              <a:t>cock</a:t>
            </a:r>
            <a:r>
              <a:rPr lang="cs-CZ" dirty="0"/>
              <a:t>) ocasu (</a:t>
            </a:r>
            <a:r>
              <a:rPr lang="cs-CZ" dirty="0" err="1"/>
              <a:t>tail</a:t>
            </a:r>
            <a:r>
              <a:rPr lang="cs-CZ" dirty="0"/>
              <a:t>) </a:t>
            </a:r>
            <a:r>
              <a:rPr lang="cs-CZ" dirty="0" smtClean="0"/>
              <a:t>– první </a:t>
            </a:r>
            <a:r>
              <a:rPr lang="cs-CZ" dirty="0" err="1" smtClean="0"/>
              <a:t>míchátka</a:t>
            </a:r>
            <a:r>
              <a:rPr lang="cs-CZ" dirty="0" smtClean="0"/>
              <a:t>, ozdoby nápojů</a:t>
            </a:r>
          </a:p>
          <a:p>
            <a:r>
              <a:rPr lang="cs-CZ" dirty="0" err="1" smtClean="0"/>
              <a:t>Coctel</a:t>
            </a:r>
            <a:r>
              <a:rPr lang="cs-CZ" dirty="0"/>
              <a:t> </a:t>
            </a:r>
            <a:r>
              <a:rPr lang="cs-CZ" dirty="0" smtClean="0"/>
              <a:t>– dcera mexického krále</a:t>
            </a:r>
          </a:p>
          <a:p>
            <a:r>
              <a:rPr lang="cs-CZ" i="1" dirty="0" err="1"/>
              <a:t>cock</a:t>
            </a:r>
            <a:r>
              <a:rPr lang="cs-CZ" i="1" dirty="0"/>
              <a:t>-</a:t>
            </a:r>
            <a:r>
              <a:rPr lang="cs-CZ" i="1" dirty="0" err="1"/>
              <a:t>tail</a:t>
            </a:r>
            <a:r>
              <a:rPr lang="cs-CZ" dirty="0"/>
              <a:t> </a:t>
            </a:r>
            <a:r>
              <a:rPr lang="cs-CZ" dirty="0" smtClean="0"/>
              <a:t> - označení nečistokrevné rasy koní</a:t>
            </a:r>
          </a:p>
          <a:p>
            <a:r>
              <a:rPr lang="cs-CZ" i="1" dirty="0" err="1" smtClean="0"/>
              <a:t>Coquetier</a:t>
            </a:r>
            <a:r>
              <a:rPr lang="cs-CZ" i="1" dirty="0" smtClean="0"/>
              <a:t> – kalíšek na vajíčka (francouzský název)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MOJITO</a:t>
            </a:r>
            <a:endParaRPr lang="cs-CZ" dirty="0"/>
          </a:p>
        </p:txBody>
      </p:sp>
      <p:pic>
        <p:nvPicPr>
          <p:cNvPr id="34818" name="Picture 2" descr="https://encrypted-tbn2.gstatic.com/images?q=tbn:ANd9GcTrMHBfO8ytr7w2-AaB-e-u9GWht2k2XfccBkk4SxgpIG-TGM6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2857488" cy="38642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4820" name="Picture 4" descr="https://encrypted-tbn1.gstatic.com/images?q=tbn:ANd9GcQmuLw-V3Ovcavr_o4iRy7JQbHuwj_BPud3L4WTRCjedS7dOPhbx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214422"/>
            <a:ext cx="3571900" cy="53676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PIŇA COLADA</a:t>
            </a:r>
            <a:endParaRPr lang="cs-CZ" dirty="0"/>
          </a:p>
        </p:txBody>
      </p:sp>
      <p:pic>
        <p:nvPicPr>
          <p:cNvPr id="35842" name="Picture 2" descr="https://encrypted-tbn2.gstatic.com/images?q=tbn:ANd9GcQSf5WOAJQttO8AZ_tuIuRqOmX72zj4_ozw2Lfjj78wiQTqkXX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357298"/>
            <a:ext cx="2857520" cy="5233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5844" name="Picture 4" descr="https://encrypted-tbn1.gstatic.com/images?q=tbn:ANd9GcTpXOkGZRF8g3rf-0fRLmeWJiIha6bXgtlHx5FRWogk4KFYD6PzS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1826116"/>
            <a:ext cx="3348490" cy="50318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MAI TAI</a:t>
            </a:r>
            <a:endParaRPr lang="cs-CZ" dirty="0"/>
          </a:p>
        </p:txBody>
      </p:sp>
      <p:pic>
        <p:nvPicPr>
          <p:cNvPr id="36866" name="Picture 2" descr="https://encrypted-tbn3.gstatic.com/images?q=tbn:ANd9GcTS70H2gah6JXGdh-yYsDd-ka68OtvbS4o3TtvdND3XgFUia3L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928802"/>
            <a:ext cx="4000496" cy="42014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68" name="Picture 4" descr="https://encrypted-tbn2.gstatic.com/images?q=tbn:ANd9GcSBRN2GvlYcHRmArXRrp0geey52Ai6gmR2qveTUqs_7zcIJOiSqe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643050"/>
            <a:ext cx="3798425" cy="48482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COULOMBE, CH. A., 2006. </a:t>
            </a:r>
            <a:r>
              <a:rPr lang="cs-CZ" i="1" dirty="0" smtClean="0"/>
              <a:t>Rum: Výpravný příběh nápoje, který dobyl svět</a:t>
            </a:r>
            <a:r>
              <a:rPr lang="cs-CZ" dirty="0" smtClean="0"/>
              <a:t>. Praha: BB/</a:t>
            </a:r>
            <a:r>
              <a:rPr lang="cs-CZ" dirty="0" err="1" smtClean="0"/>
              <a:t>art</a:t>
            </a:r>
            <a:r>
              <a:rPr lang="cs-CZ" dirty="0" smtClean="0"/>
              <a:t>. ISBN 80-7341-766-9.</a:t>
            </a:r>
          </a:p>
          <a:p>
            <a:r>
              <a:rPr lang="cs-CZ" dirty="0" smtClean="0"/>
              <a:t>MIKŠOVIC, A., 2000. </a:t>
            </a:r>
            <a:r>
              <a:rPr lang="cs-CZ" i="1" dirty="0" smtClean="0"/>
              <a:t>UMĚNÍ KOKTEJLU</a:t>
            </a:r>
            <a:r>
              <a:rPr lang="cs-CZ" dirty="0" smtClean="0"/>
              <a:t>. 2.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Svojtka</a:t>
            </a:r>
            <a:r>
              <a:rPr lang="cs-CZ" dirty="0" smtClean="0"/>
              <a:t>. ISBN 80-7237-361-7.</a:t>
            </a:r>
          </a:p>
          <a:p>
            <a:r>
              <a:rPr lang="cs-CZ" dirty="0" smtClean="0"/>
              <a:t>MIKŠOVIC, A., 2009. </a:t>
            </a:r>
            <a:r>
              <a:rPr lang="cs-CZ" i="1" dirty="0" smtClean="0"/>
              <a:t>Bar: </a:t>
            </a:r>
            <a:r>
              <a:rPr lang="cs-CZ" i="1" dirty="0" err="1" smtClean="0"/>
              <a:t>mixologie</a:t>
            </a:r>
            <a:r>
              <a:rPr lang="cs-CZ" i="1" dirty="0" smtClean="0"/>
              <a:t>, historie, management</a:t>
            </a:r>
            <a:r>
              <a:rPr lang="cs-CZ" dirty="0" smtClean="0"/>
              <a:t>. Praha: </a:t>
            </a:r>
            <a:r>
              <a:rPr lang="cs-CZ" dirty="0" err="1" smtClean="0"/>
              <a:t>Consoff</a:t>
            </a:r>
            <a:r>
              <a:rPr lang="cs-CZ" dirty="0" smtClean="0"/>
              <a:t>. ISBN 978-80-254-3983-8.</a:t>
            </a:r>
            <a:endParaRPr lang="cs-CZ" dirty="0" smtClean="0">
              <a:hlinkClick r:id="rId2"/>
            </a:endParaRPr>
          </a:p>
          <a:p>
            <a:r>
              <a:rPr lang="cs-CZ" dirty="0" smtClean="0"/>
              <a:t>www.</a:t>
            </a:r>
            <a:r>
              <a:rPr lang="cs-CZ" dirty="0" err="1" smtClean="0"/>
              <a:t>toprumy.cz</a:t>
            </a:r>
            <a:endParaRPr lang="cs-CZ" dirty="0" smtClean="0"/>
          </a:p>
          <a:p>
            <a:r>
              <a:rPr lang="cs-CZ" dirty="0" smtClean="0"/>
              <a:t>http://www.rumy.</a:t>
            </a:r>
            <a:r>
              <a:rPr lang="cs-CZ" dirty="0" err="1" smtClean="0"/>
              <a:t>estranky.cz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pozitek.cz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a vývoj koktejlů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16. -18. století</a:t>
            </a:r>
          </a:p>
          <a:p>
            <a:r>
              <a:rPr lang="cs-CZ" dirty="0" smtClean="0"/>
              <a:t>Významný rok: 1862, </a:t>
            </a:r>
            <a:r>
              <a:rPr lang="cs-CZ" dirty="0" err="1" smtClean="0"/>
              <a:t>Jerry</a:t>
            </a:r>
            <a:r>
              <a:rPr lang="cs-CZ" dirty="0" smtClean="0"/>
              <a:t> Thomas vydal první barmanskou knížku</a:t>
            </a:r>
          </a:p>
          <a:p>
            <a:r>
              <a:rPr lang="cs-CZ" dirty="0" smtClean="0"/>
              <a:t>Rozšíření za prohibice (1920-1933)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míchaných nápojů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Alkoholické, nealkoholické</a:t>
            </a:r>
          </a:p>
          <a:p>
            <a:r>
              <a:rPr lang="cs-CZ" dirty="0" smtClean="0"/>
              <a:t>Studené, teplé</a:t>
            </a:r>
          </a:p>
          <a:p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,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endParaRPr lang="cs-CZ" dirty="0" smtClean="0"/>
          </a:p>
          <a:p>
            <a:r>
              <a:rPr lang="cs-CZ" dirty="0" err="1" smtClean="0"/>
              <a:t>Short</a:t>
            </a:r>
            <a:r>
              <a:rPr lang="cs-CZ" dirty="0" smtClean="0"/>
              <a:t>, </a:t>
            </a:r>
            <a:r>
              <a:rPr lang="cs-CZ" dirty="0" err="1" smtClean="0"/>
              <a:t>long</a:t>
            </a:r>
            <a:r>
              <a:rPr lang="cs-CZ" dirty="0" smtClean="0"/>
              <a:t>, </a:t>
            </a:r>
            <a:r>
              <a:rPr lang="cs-CZ" dirty="0" err="1" smtClean="0"/>
              <a:t>fancy</a:t>
            </a:r>
            <a:endParaRPr lang="cs-CZ" dirty="0" smtClean="0"/>
          </a:p>
          <a:p>
            <a:r>
              <a:rPr lang="cs-CZ" dirty="0" smtClean="0"/>
              <a:t>Dělení podle způsobu přípravy:</a:t>
            </a:r>
          </a:p>
          <a:p>
            <a:pPr lvl="3"/>
            <a:r>
              <a:rPr lang="cs-CZ" dirty="0" smtClean="0"/>
              <a:t>Přímo do skla</a:t>
            </a:r>
          </a:p>
          <a:p>
            <a:pPr lvl="3"/>
            <a:r>
              <a:rPr lang="cs-CZ" dirty="0" smtClean="0"/>
              <a:t>Šejkr</a:t>
            </a:r>
          </a:p>
          <a:p>
            <a:pPr lvl="3"/>
            <a:r>
              <a:rPr lang="cs-CZ" dirty="0" smtClean="0"/>
              <a:t>Mixér</a:t>
            </a:r>
          </a:p>
          <a:p>
            <a:pPr lvl="3"/>
            <a:r>
              <a:rPr lang="cs-CZ" dirty="0" smtClean="0"/>
              <a:t>Míchací sklenice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RUM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Kryštof Kolumbus – sazenice cukrové třtiny</a:t>
            </a:r>
          </a:p>
          <a:p>
            <a:r>
              <a:rPr lang="cs-CZ" sz="2800" dirty="0" smtClean="0"/>
              <a:t>První zmínka z Barbadosu</a:t>
            </a:r>
          </a:p>
          <a:p>
            <a:r>
              <a:rPr lang="cs-CZ" sz="2800" dirty="0" smtClean="0"/>
              <a:t>Výrobu započali britští plantážníci</a:t>
            </a:r>
          </a:p>
          <a:p>
            <a:r>
              <a:rPr lang="cs-CZ" sz="2800" dirty="0" smtClean="0"/>
              <a:t>Říkalo se mu </a:t>
            </a:r>
            <a:r>
              <a:rPr lang="cs-CZ" sz="2800" dirty="0"/>
              <a:t>„KILL-DEVIL“ </a:t>
            </a:r>
            <a:endParaRPr lang="cs-CZ" sz="2800" dirty="0" smtClean="0"/>
          </a:p>
          <a:p>
            <a:r>
              <a:rPr lang="cs-CZ" sz="2800" dirty="0" smtClean="0"/>
              <a:t>V 17. století – běžná výbava pirátů – grog</a:t>
            </a:r>
          </a:p>
          <a:p>
            <a:r>
              <a:rPr lang="cs-CZ" sz="2800" dirty="0" smtClean="0"/>
              <a:t>Původ slova GROG</a:t>
            </a:r>
          </a:p>
          <a:p>
            <a:r>
              <a:rPr lang="cs-CZ" sz="2800" dirty="0" smtClean="0"/>
              <a:t>20. století- kvalitní rumy, vznik  významných lihovarů – </a:t>
            </a:r>
            <a:r>
              <a:rPr lang="cs-CZ" sz="2800" dirty="0" err="1" smtClean="0"/>
              <a:t>Bacardi</a:t>
            </a:r>
            <a:r>
              <a:rPr lang="cs-CZ" sz="2800" dirty="0" smtClean="0"/>
              <a:t>, Mount Gay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slova 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 smtClean="0"/>
              <a:t>Z malajského „</a:t>
            </a:r>
            <a:r>
              <a:rPr lang="cs-CZ" sz="4400" dirty="0" err="1" smtClean="0"/>
              <a:t>brum</a:t>
            </a:r>
            <a:r>
              <a:rPr lang="cs-CZ" sz="4400" dirty="0" smtClean="0"/>
              <a:t>“ nebo „</a:t>
            </a:r>
            <a:r>
              <a:rPr lang="cs-CZ" sz="4400" dirty="0" err="1" smtClean="0"/>
              <a:t>bram</a:t>
            </a:r>
            <a:r>
              <a:rPr lang="cs-CZ" sz="4400" dirty="0" smtClean="0"/>
              <a:t>“</a:t>
            </a:r>
          </a:p>
          <a:p>
            <a:r>
              <a:rPr lang="cs-CZ" sz="4400" dirty="0"/>
              <a:t>"</a:t>
            </a:r>
            <a:r>
              <a:rPr lang="cs-CZ" sz="4400" dirty="0" err="1"/>
              <a:t>Saccha</a:t>
            </a:r>
            <a:r>
              <a:rPr lang="cs-CZ" sz="4400" dirty="0" err="1">
                <a:solidFill>
                  <a:srgbClr val="FF0000"/>
                </a:solidFill>
              </a:rPr>
              <a:t>rum</a:t>
            </a:r>
            <a:r>
              <a:rPr lang="cs-CZ" sz="4400" dirty="0"/>
              <a:t> </a:t>
            </a:r>
            <a:r>
              <a:rPr lang="cs-CZ" sz="4400" dirty="0" err="1" smtClean="0"/>
              <a:t>officina</a:t>
            </a:r>
            <a:r>
              <a:rPr lang="cs-CZ" sz="4400" dirty="0" err="1" smtClean="0">
                <a:solidFill>
                  <a:srgbClr val="FF0000"/>
                </a:solidFill>
              </a:rPr>
              <a:t>rum</a:t>
            </a:r>
            <a:r>
              <a:rPr lang="cs-CZ" sz="4400" dirty="0" smtClean="0"/>
              <a:t>„ </a:t>
            </a:r>
          </a:p>
          <a:p>
            <a:r>
              <a:rPr lang="cs-CZ" sz="4400" dirty="0" smtClean="0"/>
              <a:t>Již v roce 1677 už tato tekutina nesla název rum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Tuzemák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1986" name="AutoShape 2" descr="data:image/jpeg;base64,/9j/4AAQSkZJRgABAQAAAQABAAD/2wCEAAkGBhESERITEA8SEhIUFhQSEBAQEBYPExUPFxIXIBQQFBYXGycgFxkkGRIVIC8gIycpLS0sFSAyNTAqNSYsLCkBCQoKDgwOGg8PGiwkHCU0LS8vLCkwNS8tLCkqLC8sLCwsLC40KSwqLCksLCosLCwsLC4sLCwsLCwsLCwsLCksLP/AABEIAOEA4QMBIgACEQEDEQH/xAAcAAEAAgMBAQEAAAAAAAAAAAAABgcEBQgCAwH/xABLEAACAgECAwQGAg0JBwUAAAABAgADEQQSBQYhEzFBUQcUImFxkTKBIyVCUmNydIKSobGzwQgVM0NzssLR4TVik6KjtNIWJFNUhP/EABoBAQADAQEBAAAAAAAAAAAAAAADBAUCAQb/xAAnEQEAAgIBAwQCAgMAAAAAAAAAAQIDEQQSITEFFCJBUWETMnGBkf/aAAwDAQACEQMRAD8AvGIiAiIgIiICIiAiIgIiIH456H9kh9XOjshbbWpHcCyjz6dWyfjgSW6hsKxOegJO3qcY8PfKp5b4RfbXYdtvZ72FWymoNsDEDcXs6nA6noMicWi0+HVdfbLp9J+pGS9dDAdSFOD8M7pZtbZAPmO6UlxblO2tc7NSBkAtamnIwTjursJz9Uufh/8ARV4DAbFwH6PjaMbvf5xWJjyW19MiIiduSIiAiIgIiICIiAiIgIiICIiAiIgIiICIiAiIgIiIHi9sKx9x/ZI5yI2dFUfPcf8AmM2fM+vNGj1VygFqqbbFDdxZayQDjwyJD+T+JXpowoevCghT2R7tuevt9epkOTNTH/ZLTFa/eGz51bGn/OT+8JLNO2UX4D9krLjWt1F1RWyyvHf7NJU5Hxcyf8t603aWi1gAXrViB3AkdQMzjDycebfQ9y4bY/7NlERLKEiIgIiICIiAiIgIiICIiAiIgIiICIiAiIgIiICIiBHPSJeF4Zq9xwGr7Pr52MEA+suBItwM40h+Df3QJsvTDrQuhSo992opQD8QmzP/AER85qNPZt0iDzA/Wc/smP6jbVo/xLS4ddx/t89QcqfhJj6O9Rv4fR/um2v/AId7r/hkHa3pJF6J9aWp1VR/qdQ2wfg7ERs/pmyV/SrfO0fpLz6fGJTqIifQMgiIgIiICIiAiIgIiICIiAiIgIiICIiAiIgIiICIni20KpZiAoBLE9wA7zAqb0taprtfpNOisVqQ2OwGU7W1gF6+arWT8LB5z84nqAorQHuGce7uX+Mr+jjeo1XEdTra7rag7l12O1fsfRpVgDg4rQZzMPiHPXEbHP8A7tiucJmupjjPTqUyc/xmVyuPOaZ1Omlx8s4ojcbT86geczfRzrmq4pYhUhNVT0YggdtSxKL5dUe39GVaOcuJLketup8cVVIQfqTImLpuYdXXqadU9911lNi2r2trPnB9pOpOARleg7jIuJxJwZOqbJOTyP5a9MVdcxMfh+uS6qu2ttyWItiMPFGAIPyMyJtMkiIgIiICIiAiIgIiICIiAiIgIiICIiAiIgIiICQn0u8Z7Hh71KfsmqPq6j8GVJuP/DVh8WEm0on0n8WOq4wlKn2NGAgP4Vwr2t8MCtfipkeS2qykxV6rxDTV8P7LSYC4tuIUHO0ZsOAT5YWZJ5Nq0ttZ7Z3ur2WXKAoTsnrJDLjJC+y3UnPTuHQzacUoGqIFQBdB7dA+luIyWrH3YxjoOo98wr9bcUStwuK17Meya324xtcggnAJ7/OY1uRqZiWzXDvTEXlerWG2yvUMbW3Oitt7MUjGzqQDtw1fUd2fHvkep0OFI2HcehLYOPcAP8/CSPTu6VmmpUCuNhCplyv3oPwAHTymT/No067rwN+AUo+7P+9Z94vuPU/rnls/1R7TDOvn5/ScehbjJbS2aR2y+mYFASSfV7SxT5MHGPAbfdLHnOvIfHTpeMU2O3s6k+rXdOn2Qjsjgd2LAg9wJnRU2cNuqkSyM9OjJMERElQEREBERAREQEREBERAREQEREBERAREQEREDxdaFUsTgKCxPuA6mc0cv6g6jUX6ls5td7evXBtsLY+odJfXpB1Jr4Xr2BIPq1wBBwQWrIBHv6yhuWV21MR7/wBSyryZ1Vd4dd2lsd2ct4klgfr6fwmW3G72AFlnaAdB2qrYR+cw3H5zCA6Cfkwt7fU0x1mO8M3+eLgMKwrB7+yVaj+koz+uYNn+p+PnP2GEJOitY7Qj3GqyBuU4Ye0rDoQw6qw94IE6c5e4qNTpdPqAMdtVXbjyLoCQfgTObuKp7Jl2ehvVF+D6XJyUN1f5q32BR9S7R9U2eFbdXzPqVNX2msREvMsiIgIiICIiAiIgIiICIiAiIgIiICIiAiIgRX0o/wCydd/ZH+8so7gbfYiPj+yXt6SgP5q12RkChzjuzjrjp8JQHB+dNPUhB0tDfjpc/wDilbkUm8ahd4uWuPy3fhPMwNR6RKT9GjSj4aaz/wA5hrz2CwAr0/U4A9XYDJ7u95m+zyNmvquOI8S3ggzX6vnHsHKW06UMMEr6sXwCMjJWw9es9V+kagfS0+kP/wCVx/ij2eR7Pq2L8S+PFPomXB6D/wDZNf8Aa6j980prinPOmtUgaXTr7667UPz3S5/Qk4PCamVdoNt5ABJ/rW8+s0ONitjjUsjm8iuaYmqeRES2zyIiAiIgIiICIiAiIgIiICIiAiIgIiICIiBHPSMueFcQ/Jrj8kM5N0em3Kfslaf2jbc/DAM619IA+1fEPyXUfuWnMvKHLaazeHssQqyIvZ1G3q+7BYDuUbe/unF7RWNykpG2uOipx/TVjzG5z8vsZkk5Pu0S12pd2CtvAssuILNpyGwdPvUYdXCHqR59+MfTQci6dhVXbrxXq9QC+lrSo2Usm5ghd/DfsbHX6j45mn4NoRprgXBNAZL7W0mLUuOd1SWEgO4bouM46d3SRWvGnf2+fMXFdNZpbhZ6u1zOvYmojtxYfpWWkKTtUKo7+oJH3shvqFP/AM6eOfabOfDvrAx3yU6bkDf6s/aMmns0/rOpvdRtpGMlAcYJ9xnuvkPSsK0OtevV6lO10mnenI7E7uyF7gYR3Cnu7j546otEEx3QvU6IKMiyth5I+5vrGBOlvQWPtLp/xr/37yg+P8tDT72Dsyb6loYqAXV6d7M3ljoOnjOgPQgPtLpfxtR/3NklrO3FoTuIidoyIiAiIgIiICIiAiIgIiICIiAiIgIiICIiBouex9q+Ifkmq/cPOZuUeMDTGwtWzgsjrt1I0vtIXwCcjcp3dR1HTqJ1BzZXu0GtXz02oHzpacv8v8B7cdNRWjG2mhUsWwk2XEis7kQgAlX78fR94zFk7xpNi19t/p+cayVuv0NVmrpLerWjW111qpdiq2Ju9rZvOPP3T5Px/SPSlNulNgDG2w+vVVmy5iS9rbGHeSencM9JrOE8rvqFoK30Vm9bHqFxuHsVMwtZzXUyoF2EkkgYI694GVquF3rpk1bvpxUQ1lbLp9SwbF20KXXTdmrM1AwrupAYZ27pF0/pN8WVTzgynTqK1bT10erajTPqqilqEdWxvwDjxPX5z2vNlIFdnqSNqtOpq0d762vApG7sjcgf23QOevj7vD5azk3W1DVCxdOUor9ZstXGxkasqEpbZkvhLBtIGGqY5BwT+3+jvW9sawtZtYWsK1TUVBjXjcK2tpVXBLjDKxU+YHWNa+j4/louL8Va6jTVsF+wIUZhalm8nAViFJPRVx9ZnQHoUH2l0nx1H/dWyg+IcDVKGtF1duLTRmvdt7RRllG5QWyCGDdBhG7yRjoL0O17eDaIe60/PUWH+MlxossJnERJUBERAREQEREBERAREQEREBERAREQEREBERAw+NDOmvH4Kz+4ZyjwjUOijYxU7qrQQASLaixqcZHeC7H6+s6y4iuabR5o4/5TOUOEplfqEhyzqFrjRuZbGjmfUKWwun2tX2HZeq1CoUlyzIqKAAGc5bzwM9AAPNvErXo2tp9K1YFlSWerI1lQd3cojA5qw1rlQcY6YyJjjh12Ff1a1qyAyt2Vi1uoPUCwDGDgjIPTrJ9zJyJoRorNTogy2VhbHU3tapr7rE9onqv0sj73Egi1tbWbRSsxGkN1fNestFgstyti2q1e3CAXBO0KjwJ7JcHwy3mZ8v8A1JqQhRDVUjK4ZKNPXp1LOoV7MIo9sqAMjGPACetHpkCu7nTuux0FL3vTeHO0rdWoX2iMeZGCQQMzXmucdc9ty76KzuIjw88S4lbbv3sp7Sw3WYrVc3FcGzoOhPjjvJJ8Z0d6KkxwjQj8Fn5ux/jObbEnS/o0GOE6H+wSWcM7VORGkmiIk6oREQEREBERAREQEREBERAREQEREBERAREQPlqhlH/Fb9k5W4BXlfzV/ZOrHHQ/Cctctj2evgq/slfP4XOL5lYA0Ouq0mmCWaF9LjTuwuWwWn7IjbQDlGyc9+MfVPVfFuXrrLEHq9Nrl0crW+lwGTDg2qqjG4Hx8e6H0Ot06aRzrqzQltTJTXpyjvkn7HuLEhdu4kZ7lMlvG+I11aWy9gpWup7QCAchNxqXr7xicx4RzPfaActej3T6qvN2ovS6ux6nFRqCti1k3qCh8h4+BkT13BzXZfST9koewMD031pnNi/m4Yr96c/cmWxouUNBqErZtFUtpQO9irtftCFJfcOud2c/GQbmXhVlWqtuqfe1XZWv9JigA2h23Elk3VNnqcDocAjMWSIiO0LWHJ1Wnc+UQvTAnSPo7XHCtB+T1H5oP85RHNPDUrZXpGKL17akd20HG6n80kAe4jvwZfXIA+1eg/JqP3ayTjdo045cxMRMN/ERLagREQEREBERAREQEREBERAREQEREBERAREQPwzmnljh5e41J35CjPd0fAz7vnOl5zZwvUdnqLwCVbNu0q20gizGQR8ZBm8ws4PFm941ZrqrdG+ppV6Ny7aVt7RBYwKlnDVgizaz4VSR39Rjrvea+VeHVaW28aapG2Mi2AHOWcImR91ncvf4gSvNZzdqGtcXXahqan36attLRqG7QKwLMQ1bdDY2Dlu/qMiYWq5jvvx6zdrGIChaBpO1qXBDb1HboNxbx29wHwnOp287LQ5d5e0+pq3JqNfW4ZlyOIXE43sA4yevRM9R4dR4TD4tw06DUU6k3WvuZqLWvZXVqjuz7WAQAy7iGJOcdSB1r2vmbWAbRdrasYAFWk27l2kDcVtUjvz3nv7/ADxtZxrUWqKdRqNY1YbI7VxWWbC+0Fdm3Nk2dzAYwe/oeZrMx3dxOpnTdczcWrsY1aYg0Bg6V7CvYnrlFJPUEH6OBgYl88iD7WaD8l0/7lZzTXrkfKohXH0gxGfHHcTn5+c6a5Nr28P0S+Wm04+VKzvDvc7gz6isanbcxESwqEREBERAREQEREBERAREQEREBERAREQEREBKG5W0W7XarK7gHvGO/wBrtTgY+cvgyj+U6mHE9X5drqVx3jI1B7/lK+edalZwd4tDK1vKWjG8Lo9pLWP2oVgxftCdu4+1tI6Yz490jHEOVl3YVGpLKzOyuyjC46gnOO4DrgZI98lvFLLxdYMkDe2MKg9nJx3Dymq1VbtgjGRkdVG3a30vZHTPTOR1yBM33terU7hb9reK7iYlqNHyihuRXHb1bXK9NxYqQCzEjPv7+m4TfaflDTDeo0YIcnIxuxhegA64Gc93+s+dHaAk4Ud6qEUbdhOSCrZB8Bk/eLPvXdqfAn9FMY+GMRbm1idRuSvEvMbmYhH+aOGrX1rqFS9xCrsHQYXoeo6D9UvvlxcaTSjyopH/AEllFcz12lR2ngDj2Qo7u/CgDwl88FTGmoB7xVWD8Qgl3iX692V+VXpitZlmxES6pkREBERAREQEREBERAREQEREBERAREQEREBOeuM1W6Pj2qVWasW2NamHKBluUNuHXqN+4Z8wZ0LNNzHyjo9cgXV0LZtz2dgJSxM4zssXDL3DIzg46zi9eqNO8d+mdqU43zBrVuYPrNqnBUHZacEde9D4g+M145lsHfqdx8c1VqMeY9iTrjvoDW3HY6+xQM4W+sWHH3oasp0+IMi+p/k768EbNTpHXzdrazj4Khz85Tni7nvLQjmViNRWGPVzO/8A9rb7xVTn9aGexzLqPuOIsPglafrVZl6T+T1qv62zS48TXbeDj60Imx4f/JvUPm7XkJn+jpq9rHgC7nB/QnPs/wAWn/j331damkIHxOrUau+uj1l77LnWtFNj2H2jgtt8AASSfIGdS1oAAB3AAD4ASPcq+j7QcOGdLpwLCMNe57S0jpkbj9EHA6Lge6SOXMWPorre1HNk/ktvWiIiSoSIiAiIgIiICIiAiIgIiICIiAiIgIiICIiAiIgIiICIiAiIgIiICIiAiIgIiICIiAiIg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88" name="AutoShape 4" descr="data:image/jpeg;base64,/9j/4AAQSkZJRgABAQAAAQABAAD/2wCEAAkGBhESERITEA8SEhIUFhQSEBAQEBYPExUPFxIXIBQQFBYXGycgFxkkGRIVIC8gIycpLS0sFSAyNTAqNSYsLCkBCQoKDgwOGg8PGiwkHCU0LS8vLCkwNS8tLCkqLC8sLCwsLC40KSwqLCksLCosLCwsLC4sLCwsLCwsLCwsLCksLP/AABEIAOEA4QMBIgACEQEDEQH/xAAcAAEAAgMBAQEAAAAAAAAAAAAABgcEBQgCAwH/xABLEAACAgECAwQGAg0JBwUAAAABAgADEQQSBQYhEzFBUQcUImFxkTKBIyVCUmNydIKSobGzwQgVM0NzssLR4TVik6KjtNIWJFNUhP/EABoBAQADAQEBAAAAAAAAAAAAAAADBAUCAQb/xAAnEQEAAgIBAwQCAgMAAAAAAAAAAQIDEQQSITEFFCJBUWETMnGBkf/aAAwDAQACEQMRAD8AvGIiAiIgIiICIiAiIgIiIH456H9kh9XOjshbbWpHcCyjz6dWyfjgSW6hsKxOegJO3qcY8PfKp5b4RfbXYdtvZ72FWymoNsDEDcXs6nA6noMicWi0+HVdfbLp9J+pGS9dDAdSFOD8M7pZtbZAPmO6UlxblO2tc7NSBkAtamnIwTjursJz9Uufh/8ARV4DAbFwH6PjaMbvf5xWJjyW19MiIiduSIiAiIgIiICIiAiIgIiICIiAiIgIiICIiAiIgIiIHi9sKx9x/ZI5yI2dFUfPcf8AmM2fM+vNGj1VygFqqbbFDdxZayQDjwyJD+T+JXpowoevCghT2R7tuevt9epkOTNTH/ZLTFa/eGz51bGn/OT+8JLNO2UX4D9krLjWt1F1RWyyvHf7NJU5Hxcyf8t603aWi1gAXrViB3AkdQMzjDycebfQ9y4bY/7NlERLKEiIgIiICIiAiIgIiICIiAiIgIiICIiAiIgIiICIiBHPSJeF4Zq9xwGr7Pr52MEA+suBItwM40h+Df3QJsvTDrQuhSo992opQD8QmzP/AER85qNPZt0iDzA/Wc/smP6jbVo/xLS4ddx/t89QcqfhJj6O9Rv4fR/um2v/AId7r/hkHa3pJF6J9aWp1VR/qdQ2wfg7ERs/pmyV/SrfO0fpLz6fGJTqIifQMgiIgIiICIiAiIgIiICIiAiIgIiICIiAiIgIiICIni20KpZiAoBLE9wA7zAqb0taprtfpNOisVqQ2OwGU7W1gF6+arWT8LB5z84nqAorQHuGce7uX+Mr+jjeo1XEdTra7rag7l12O1fsfRpVgDg4rQZzMPiHPXEbHP8A7tiucJmupjjPTqUyc/xmVyuPOaZ1Omlx8s4ojcbT86geczfRzrmq4pYhUhNVT0YggdtSxKL5dUe39GVaOcuJLketup8cVVIQfqTImLpuYdXXqadU9911lNi2r2trPnB9pOpOARleg7jIuJxJwZOqbJOTyP5a9MVdcxMfh+uS6qu2ttyWItiMPFGAIPyMyJtMkiIgIiICIiAiIgIiICIiAiIgIiICIiAiIgIiICQn0u8Z7Hh71KfsmqPq6j8GVJuP/DVh8WEm0on0n8WOq4wlKn2NGAgP4Vwr2t8MCtfipkeS2qykxV6rxDTV8P7LSYC4tuIUHO0ZsOAT5YWZJ5Nq0ttZ7Z3ur2WXKAoTsnrJDLjJC+y3UnPTuHQzacUoGqIFQBdB7dA+luIyWrH3YxjoOo98wr9bcUStwuK17Meya324xtcggnAJ7/OY1uRqZiWzXDvTEXlerWG2yvUMbW3Oitt7MUjGzqQDtw1fUd2fHvkep0OFI2HcehLYOPcAP8/CSPTu6VmmpUCuNhCplyv3oPwAHTymT/No067rwN+AUo+7P+9Z94vuPU/rnls/1R7TDOvn5/ScehbjJbS2aR2y+mYFASSfV7SxT5MHGPAbfdLHnOvIfHTpeMU2O3s6k+rXdOn2Qjsjgd2LAg9wJnRU2cNuqkSyM9OjJMERElQEREBERAREQEREBERAREQEREBERAREQEREDxdaFUsTgKCxPuA6mc0cv6g6jUX6ls5td7evXBtsLY+odJfXpB1Jr4Xr2BIPq1wBBwQWrIBHv6yhuWV21MR7/wBSyryZ1Vd4dd2lsd2ct4klgfr6fwmW3G72AFlnaAdB2qrYR+cw3H5zCA6Cfkwt7fU0x1mO8M3+eLgMKwrB7+yVaj+koz+uYNn+p+PnP2GEJOitY7Qj3GqyBuU4Ye0rDoQw6qw94IE6c5e4qNTpdPqAMdtVXbjyLoCQfgTObuKp7Jl2ehvVF+D6XJyUN1f5q32BR9S7R9U2eFbdXzPqVNX2msREvMsiIgIiICIiAiIgIiICIiAiIgIiICIiAiIgRX0o/wCydd/ZH+8so7gbfYiPj+yXt6SgP5q12RkChzjuzjrjp8JQHB+dNPUhB0tDfjpc/wDilbkUm8ahd4uWuPy3fhPMwNR6RKT9GjSj4aaz/wA5hrz2CwAr0/U4A9XYDJ7u95m+zyNmvquOI8S3ggzX6vnHsHKW06UMMEr6sXwCMjJWw9es9V+kagfS0+kP/wCVx/ij2eR7Pq2L8S+PFPomXB6D/wDZNf8Aa6j980prinPOmtUgaXTr7667UPz3S5/Qk4PCamVdoNt5ABJ/rW8+s0ONitjjUsjm8iuaYmqeRES2zyIiAiIgIiICIiAiIgIiICIiAiIgIiICIiBHPSMueFcQ/Jrj8kM5N0em3Kfslaf2jbc/DAM619IA+1fEPyXUfuWnMvKHLaazeHssQqyIvZ1G3q+7BYDuUbe/unF7RWNykpG2uOipx/TVjzG5z8vsZkk5Pu0S12pd2CtvAssuILNpyGwdPvUYdXCHqR59+MfTQci6dhVXbrxXq9QC+lrSo2Usm5ghd/DfsbHX6j45mn4NoRprgXBNAZL7W0mLUuOd1SWEgO4bouM46d3SRWvGnf2+fMXFdNZpbhZ6u1zOvYmojtxYfpWWkKTtUKo7+oJH3shvqFP/AM6eOfabOfDvrAx3yU6bkDf6s/aMmns0/rOpvdRtpGMlAcYJ9xnuvkPSsK0OtevV6lO10mnenI7E7uyF7gYR3Cnu7j546otEEx3QvU6IKMiyth5I+5vrGBOlvQWPtLp/xr/37yg+P8tDT72Dsyb6loYqAXV6d7M3ljoOnjOgPQgPtLpfxtR/3NklrO3FoTuIidoyIiAiIgIiICIiAiIgIiICIiAiIgIiICIiBouex9q+Ifkmq/cPOZuUeMDTGwtWzgsjrt1I0vtIXwCcjcp3dR1HTqJ1BzZXu0GtXz02oHzpacv8v8B7cdNRWjG2mhUsWwk2XEis7kQgAlX78fR94zFk7xpNi19t/p+cayVuv0NVmrpLerWjW111qpdiq2Ju9rZvOPP3T5Px/SPSlNulNgDG2w+vVVmy5iS9rbGHeSencM9JrOE8rvqFoK30Vm9bHqFxuHsVMwtZzXUyoF2EkkgYI694GVquF3rpk1bvpxUQ1lbLp9SwbF20KXXTdmrM1AwrupAYZ27pF0/pN8WVTzgynTqK1bT10erajTPqqilqEdWxvwDjxPX5z2vNlIFdnqSNqtOpq0d762vApG7sjcgf23QOevj7vD5azk3W1DVCxdOUor9ZstXGxkasqEpbZkvhLBtIGGqY5BwT+3+jvW9sawtZtYWsK1TUVBjXjcK2tpVXBLjDKxU+YHWNa+j4/louL8Va6jTVsF+wIUZhalm8nAViFJPRVx9ZnQHoUH2l0nx1H/dWyg+IcDVKGtF1duLTRmvdt7RRllG5QWyCGDdBhG7yRjoL0O17eDaIe60/PUWH+MlxossJnERJUBERAREQEREBERAREQEREBERAREQEREBERAw+NDOmvH4Kz+4ZyjwjUOijYxU7qrQQASLaixqcZHeC7H6+s6y4iuabR5o4/5TOUOEplfqEhyzqFrjRuZbGjmfUKWwun2tX2HZeq1CoUlyzIqKAAGc5bzwM9AAPNvErXo2tp9K1YFlSWerI1lQd3cojA5qw1rlQcY6YyJjjh12Ff1a1qyAyt2Vi1uoPUCwDGDgjIPTrJ9zJyJoRorNTogy2VhbHU3tapr7rE9onqv0sj73Egi1tbWbRSsxGkN1fNestFgstyti2q1e3CAXBO0KjwJ7JcHwy3mZ8v8A1JqQhRDVUjK4ZKNPXp1LOoV7MIo9sqAMjGPACetHpkCu7nTuux0FL3vTeHO0rdWoX2iMeZGCQQMzXmucdc9ty76KzuIjw88S4lbbv3sp7Sw3WYrVc3FcGzoOhPjjvJJ8Z0d6KkxwjQj8Fn5ux/jObbEnS/o0GOE6H+wSWcM7VORGkmiIk6oREQEREBERAREQEREBERAREQEREBERAREQPlqhlH/Fb9k5W4BXlfzV/ZOrHHQ/Cctctj2evgq/slfP4XOL5lYA0Ouq0mmCWaF9LjTuwuWwWn7IjbQDlGyc9+MfVPVfFuXrrLEHq9Nrl0crW+lwGTDg2qqjG4Hx8e6H0Ot06aRzrqzQltTJTXpyjvkn7HuLEhdu4kZ7lMlvG+I11aWy9gpWup7QCAchNxqXr7xicx4RzPfaActej3T6qvN2ovS6ux6nFRqCti1k3qCh8h4+BkT13BzXZfST9koewMD031pnNi/m4Yr96c/cmWxouUNBqErZtFUtpQO9irtftCFJfcOud2c/GQbmXhVlWqtuqfe1XZWv9JigA2h23Elk3VNnqcDocAjMWSIiO0LWHJ1Wnc+UQvTAnSPo7XHCtB+T1H5oP85RHNPDUrZXpGKL17akd20HG6n80kAe4jvwZfXIA+1eg/JqP3ayTjdo045cxMRMN/ERLagREQEREBERAREQEREBERAREQEREBERAREQPwzmnljh5e41J35CjPd0fAz7vnOl5zZwvUdnqLwCVbNu0q20gizGQR8ZBm8ws4PFm941ZrqrdG+ppV6Ny7aVt7RBYwKlnDVgizaz4VSR39Rjrvea+VeHVaW28aapG2Mi2AHOWcImR91ncvf4gSvNZzdqGtcXXahqan36attLRqG7QKwLMQ1bdDY2Dlu/qMiYWq5jvvx6zdrGIChaBpO1qXBDb1HboNxbx29wHwnOp287LQ5d5e0+pq3JqNfW4ZlyOIXE43sA4yevRM9R4dR4TD4tw06DUU6k3WvuZqLWvZXVqjuz7WAQAy7iGJOcdSB1r2vmbWAbRdrasYAFWk27l2kDcVtUjvz3nv7/ADxtZxrUWqKdRqNY1YbI7VxWWbC+0Fdm3Nk2dzAYwe/oeZrMx3dxOpnTdczcWrsY1aYg0Bg6V7CvYnrlFJPUEH6OBgYl88iD7WaD8l0/7lZzTXrkfKohXH0gxGfHHcTn5+c6a5Nr28P0S+Wm04+VKzvDvc7gz6isanbcxESwqEREBERAREQEREBERAREQEREBERAREQEREBKG5W0W7XarK7gHvGO/wBrtTgY+cvgyj+U6mHE9X5drqVx3jI1B7/lK+edalZwd4tDK1vKWjG8Lo9pLWP2oVgxftCdu4+1tI6Yz490jHEOVl3YVGpLKzOyuyjC46gnOO4DrgZI98lvFLLxdYMkDe2MKg9nJx3Dymq1VbtgjGRkdVG3a30vZHTPTOR1yBM33terU7hb9reK7iYlqNHyihuRXHb1bXK9NxYqQCzEjPv7+m4TfaflDTDeo0YIcnIxuxhegA64Gc93+s+dHaAk4Ud6qEUbdhOSCrZB8Bk/eLPvXdqfAn9FMY+GMRbm1idRuSvEvMbmYhH+aOGrX1rqFS9xCrsHQYXoeo6D9UvvlxcaTSjyopH/AEllFcz12lR2ngDj2Qo7u/CgDwl88FTGmoB7xVWD8Qgl3iX692V+VXpitZlmxES6pkREBERAREQEREBERAREQEREBERAREQEREBOeuM1W6Pj2qVWasW2NamHKBluUNuHXqN+4Z8wZ0LNNzHyjo9cgXV0LZtz2dgJSxM4zssXDL3DIzg46zi9eqNO8d+mdqU43zBrVuYPrNqnBUHZacEde9D4g+M145lsHfqdx8c1VqMeY9iTrjvoDW3HY6+xQM4W+sWHH3oasp0+IMi+p/k768EbNTpHXzdrazj4Khz85Tni7nvLQjmViNRWGPVzO/8A9rb7xVTn9aGexzLqPuOIsPglafrVZl6T+T1qv62zS48TXbeDj60Imx4f/JvUPm7XkJn+jpq9rHgC7nB/QnPs/wAWn/j331damkIHxOrUau+uj1l77LnWtFNj2H2jgtt8AASSfIGdS1oAAB3AAD4ASPcq+j7QcOGdLpwLCMNe57S0jpkbj9EHA6Lge6SOXMWPorre1HNk/ktvWiIiSoSIiAiIgIiICIiAiIgIiICIiAiIgIiICIiAiIgIiICIiAiIgIiICIiAiIgIiICIiAiIg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90" name="AutoShape 6" descr="data:image/jpeg;base64,/9j/4AAQSkZJRgABAQAAAQABAAD/2wCEAAkGBwgHBgkIBwgKCgkLDRYPDQwMDRsUFRAWIB0iIiAdHx8kKDQsJCYxJx8fLT0tMTU3Ojo6Iys/RD84QzQ5OjcBCgoKDQwNGg8PGjclHyU3Nzc3Nzc3Nzc3Nzc3Nzc3Nzc3Nzc3Nzc3Nzc3Nzc3Nzc3Nzc3Nzc3Nzc3Nzc3Nzc3N//AABEIAQwASAMBIgACEQEDEQH/xAAcAAABBAMBAAAAAAAAAAAAAAAABAUGBwEDCAL/xABQEAABAwIEAQcHBgcNCQEAAAABAgMEABEFBhIhMQcTFEFRYXEIIjKBobGyI0J0kcPRFRYzUqLB0iQ0NlRiY2RzgoSU4fAlNVVykpOzwvEX/8QAGgEAAgMBAQAAAAAAAAAAAAAAAwQAAgUBBv/EACcRAAICAQQBBAIDAQAAAAAAAAABAhEDBBIhMTITIkFRFDMVUvAF/9oADAMBAAIRAxEAPwC8aKKKhDB4VHcNzA9iXPltpqOG1qRpcJUrYkbgW7KkRqv8uRHHFzXG1soQt5aglTZUQConjfxoOWTjVF4qx0ezHIZkc2uTE7/klD/2rXMzZIisqe0Rn0p+ahVifWFH3Uil4a8HivpbIudrNkEfpU24xhb7kB09MSogcNJ/apb1p/YTYiy4zhdZbdKSnWgK03va4rbWiG4HYrLib2W2lQvYHcd1b6fABRRRUIFFFFQhg1XWV3m2GZDb6ylxDqgoKT1gkVYpqvsrxWCw8S0gkOHcgEnc8TS+d9BMfyaZU6Ct65dt/aH30hxeZCVBWltwau2wP30/vMsF03Zb4/mimrHY0YxF/INcOOgUlYaif4MkowmEhSVJUGEApUbkeaKW0jwgf7Khbk/II4m/zRSytRdCr7CiiiukCiiioQwagGUC50SQXiNXOqO3ULmp+arvAo/SoL7XOqQA9c6TxFzt4Uvn+AuP5MSsT1uqahtqdXewIT5vefbSafzwww9JUlThBJKeG5pfzbbKlBpNrm5PEnxNNuYWOfw9SecUgDc6TxHZWffIcsbCP91w/wCoR8IpZSTCRbDIY/mEfCKV1rroTfYUUUV0gUUUVCGDVXZMxVTzuIx+ZSAzIU3r1X1WURfh3VaDi0toUtaglKRck9QqmeTaR0iLIlqTpL7xcUnsvvb20rqnUbGNOrdEkW6VOKNhxNNGY56o2HOrLYWNPC9qXc8L0y5qUHMLdHdWLDI3NKzSniiovgtvCTqwuGrtYQf0RSymfKEpMzK+EyE8FxGz+iKeK9GjFYUUUV0gUUUVCEO5WMeGA5KmrbcCZUsdGY3sbq2JHgnUfVVa5LkrhYJzhFgQV+HUKQ8q2NqzXndGFRFhUPDSWUlJuFOG3OK9VtPqPbS+YtuJh7URrYr6v5IpPVyW0b0sW5CpGJq002Y1iK3I6kDrFaOkJGxSu3WSmwFJptlo47Vi44KM0zWyW40WTyHY8idl17CHFHpGGuGwVxLS1FST6jqHdYVZVcxZPx5WVM4RsQWsphrPNyk9RbVxPqNj6q6bQoKSFJIKTuCOBFekg7imYE1UqPVFFFWKhUT5TMz/AIq5WkS2lATHvkYqSeK1df8AZFz6qlZ7q5x5X8fVmTOJgxlBUTDiY7Vjspw25xX1i39mo3R1K2NGSoukKmO3JJtqVx7SacpcvpEpTgWNPBAJ3AFZT+4MPCGLBVtCFEXt2m310nASk2cSHldZUTWXqZWzX0uOuRYh1Fgor84fMN96TOuBd/Pb1fm6gPZXtKjp06SEdaNZsa8rCSLJCWj+ckm9JpIflHgYcVQFI1W3HVV48jGZ/wAOZa/B8lwqnYbZtWrits30K9mn1d9U9KbUv8qAVcCe3xrZkjHlZUzVGnLWUxFHm5KeotnifUbH1VrabInGjF1WJp2dQ0V5QoLAUkgpIuCDsRRTQkMeecb/ABeypiOJpI51pvSyD1uKISn2kVzRlyKXZfOKJUU9ZO5J66uLl/mlnLeHwwf3zLufBCSfeRVZZUbCWiu3FVDmHwrmx2xBCUraaB9BNz4n/wCUnSgjhYeNbXjrlunvtWxKays8rZ6DTY/ajTzZJ3A8b/5UFrtANbwm3VWdNLWOOCG55q9MuJM2F7VJHU8aacQQCg03pZ+4zdZj9pdvI/jS8YyZHS+vU/CUqOsniQN0/okfVRUO8n+StM/G4hV5im2nAnsIKgfeKK1kYElTN/lDoc6LgTgSeaS48lS+oKIQQPqCvqqA5ceQmIBqF7mrT5eZK4eVIj7ZIUJyPhVVU4bnmW1HSnWvbtYaPvoU93wguKVDlrHPruRxpSkg8CKZ3OUWah1Yvb+6sfs1pcz9Jc9JR/wzX6k0jPTTkauP/owgqcSQbHrrO3bTO3m3ElxFy22nVR0GynRFasP0f9XpN+P8gbaj/h2v2aH+JkYX+Vh/Ue3rWO4+umbEVoCSNQ4dtY//AEOYDspXqjMfs1pk59mPoKS66AR/F2R7gKJj02SErF8+vjkVKJOeQEFWP4soAlKYqAT2Er29x+qs0p8niWuZIzI4sk7ReNv52s1pRuuTIm7Y6eUOL5KjfTUfCqqFgxZTjAUzGfcSSbFttSh7BV9+UJvkyLfh05HwqqjYeBYjNgmbEw2Q/HF7uob1AW4/VVZstBcGHsFfJWtCJB4WSYjtz2/NtSzL+BxpGMdExIuhXNlTLRZWjpCrXsOBAFu69I4OX8SxGO5Kw/DJMmOj0nGmdQH1UrwPL789oyG3HoqNiy8mM4tKyCQbKRwIt7apKXtfJemSlyJhsTDmoK8OcVFku8/0VLq9abBKdBVe484g1Hc2YBDh4y3GwrnbrZDj0cNrX0ckXAvYk3vWJ0THGJDkdpzEJDbSCtDxZWhRTYajv5wAO3GmpMOZPafmc0/IQ1u+8QVBO3FSvCqQVc2WlTfCA4LI1rGiRYcCIrnneq1JHsPltJUpyLIQ2n5y2lJFvXS53L+KNRm5TmGSUx3CAh0tWSSTYfXWh7CZjBmJdhuIXDt0lKkgFq5sL+JNF3IpTLc8mjjmP+6/bUV68mwWVmPwi/bUUVAn2PvlBi+TIw6+mo9yqjHJalz8CYSW481f7pkfKsOANNbjdxNxqHZx66lPlA/wOjfTUfCqqPw2W7GY5pEme2g8UsSShBv3WoGZWqDYlZZTiczMR8rt5OW8vDm2ghxUW2hToXZwud3Z1dlbnRNOb8YciyJCcEhOAmPHAKXXykFaU239K5PfVfQcXkYbGcj4dPxSK076aWHgAfd7K3xpuIwoSW4szFGYqU84EoaTpCTvf0u/20CUbiFUOSU5YdxCXmDF5mOsPxg9BVpbULaGx1J7be+tjCIAwnAU4KQrLhmfu9bn5Qr1eZr7tVvZUTXiWKOnWrEMV1uILVyym5SVWKfT4X29dJGOegR347T+JMx3ioPtBkJQu2xuNX8ofXXNp1xZYjCsxpzNjSsdU6nAEsPa9dgyG7eYU9/Dh10xZzfYcy0jFm9IfzB0Yuj+pR53tCajD+JvyYaYcjEMTfjItZpbo07cLje/rpC+63zCGrylIbvoDj2pKLm5sLbX7qsonHH7LW8nEWczH4RftqK9eTn6eYvCL73qKbj0Kz7Hzl9F8oRR/TUfCqqrw3BMKkxMN0Oz0SpaZBUDzZbBZbKjba+5A9tWty9b5Ri/TUfCqqcgzpcYxXGHbGKpamQUghOsWVsRuD1g0LJJJ8jGCNoW4TgMTEE4S25JliRigXzSGGErAKXFoN7qTYWTqJ8eyl2H5TbxJOILw7GZUqLDkIjNuMQy4XQUk6gOcFk3v1m+x66Rx8zYpGkqdbTD/IGOlsxEBCG1G6kpSAALkm/bWyFjU5aJEZjDcJdbfWl1cYxLp1JTpBSjVxtc7X6zQ90Q2zIYYy65iGHYtMwzEnXzhiwltlbRQqQdOtekajYp0qNt76RS1OSZjMzDYcjFCJEyM9IdbT6TakWBaTdQC17kcR19lNkfMOIw5CnITcSLqktyrR2SlKFoRpGkX2BBNx13NaW8bnlEUvCPJ6Ol4J6SyHNfOr1rKr8Tq3uLWqboUTZkseEZDkSJ0iFGckIkNsNPITLjhrZbgQQfOUDYXV5pN+A3psXBws4Pi8iK88pMZ0NlEpsJdIJs2U/m3WFawbkJTbrrVKxzEZLLjBcbZZW2hoNR2w2ltKXOcGgD0fPF78a0S8UnSHpj7j3ny1IW/ZCQFqTwNgO8+smpuiTZOuSx/J1FnMxeEb3vUVnydhZ3MPhF+2opmHiJZPIfeXffKcX6an4VVTcdu7dXLy675Vi/TU/CqqihoJaO3XS2odSHdJ4iJ6yHE6tgokC/XtVgZTyTgmYcFjS5Ds+PKupCubcSUkgkBVingbUpy/IxLC8vttfi5LxCNI1OhbWhQGobbAlXC3VenHBMv4biWHwpDUnEsOmKaIeSxOW2ec2tdJNuO9rVyMfkrlyt8FZy8KkxMVew13SqS06pskqSgKI67qNgD3nrFesUi9DTFjvYc5DloatISXg4laupQtfT13F/11KM0ZaV+M8OP05S/wAJN60yZQFyUI39EC/BI4fO6+tDjmRcQy7hy5bz8V5pt0IWGQoEavRNiOFyB40NxdPgNHIm48kUUB11qcG3AinCRGLRSSQULGpCwNlDh/laky0FV7bAChxlzQeUbLN8nkWezF4Rve9RXvyfhZ/MJ7RG+2orRh4mRl82PXLp/BWJ9NT8KqqzDkDoxJ23q1OXLfK0T6an4VVV0PaEkG4ClkFQ4ja+31UtqFc0hzSvbjbJQ5madAy4vDWsFxZb6o5Qw8mIvQm6NiTa5F+sVInMn4BjzbGJSGH+cKGVgJkLGjgLcaasWzO1Fy21hccS1SZLIZaej6VAC+5NiSDa1tqcY7ea4MQs4PGwN6KFI5tbshzdIItYBIFjv11dKlQs3btGj8WWXsQRCh4tKYVCu4gPWe0KcSAAm9reaoeJrOMQsxNYPLjTJzWJRZDK0gmLpUCkXSLpO247DfbvpmwZ3H4+ZcXdfwx6bIkuMa+juhLbPNgnQNRvfYDbsqRP5jxRUVMaRlfEI7pUAmy0OaiDcgAHfY8OuuNKjqcrK3wlpuS+cKmL5tt9Wlt1W5Zd+abdh2SoddweIFJJsR6G67Gktlt5pWlaD1GpTheEIxuM5CXqh43DUOYdeGlTifmhzrJGw1cbFPHek+apUPEo/SOcS1iUbS1KaJA1jgCO0gix7iKVcHV/Q/HKt+37JDyAflswf8sb3u0VnkC/L5g8I32tFaOLxMzP+xjzy4fwXifTU/Cqq+y6uMwyh+clSozbmpwJTqJA3tbruQB66sLlu/gxE+mp+FVVlERKMNTbaToXcDTbc2v93tpbNzlSGsPGFj5mSPk+ZgLicPXhxnt6SlLelLz/AJyU2UBura6reFSLC8y4Pl/AWIs6alTjLaGUtM/KKUQTYXHj1mqmmGZ+F3pqm0y1BsIVz8HW36I9LYC/8rjSbpD8d9LrrOGrU4VKDTjK9Dfha1h2b0RrnsAvHom+HYwpzH3sTkyUxyiQ862lStNkq80Ai++1j437TU0ez7ld5tbapnOc+7bSGVEXFhxt3Xql3+edQA2MJbcSbaI+vh37mtTrrjyVjm8IaI2HNxFEb7XuUm3jXElXZZrnxJhmnNEOPmLpGAyzJW60EFZT5yT1X4bj3AcaZnVy5pU/iLhUsCzaBslI8O3jv2k0zsKmMtJW0FuX9FaGPkxeyRpSAADt3XtS6H+EnHVmZrDaOPogKPYaDli0uHwHwNWrXJZvIJ++Mw+Eb3u0V65Bv3xmDwjfa1im8XghTP8AsY88tovlmIP6Yn4VUy5KhOnB1vpFytRCdHEG3A9nVT9yyR1ysuxG2hc9LB/RVTNkuO9Fw1wOedqXtwNxbsNKaiSjlTYzhTeBpDu9dM3mlx2VxXbl9DikJUsKAAO56t+o3qJ4/hqlRXlFqO6gbN6AklAOwt7B6/VTri87EG8SdEeQ+hACQAg2A27qbJLkuY0pElbqwoWNxY/WBelJa2G6qCLSTq0xmGWYKnFso1iYu+6WSL2Ho/nXv18LWNPWBYehnBW2yy0kLSbKdWAV9+/f30j1Skt3VFa1nzSsNb2sBsOAItqv30oblzm0oTHU6htGwCU7hPZci9u69dnqYpd2chp5yf0ObDTxCNDbSktBPNhopJTt/l696bMxYc8uM7NeRp0ABanNlLJO2x49dZE3EygpS4+oEcFpv76TYk1OlslUok6RsDpSB32FClqFNVQfHp5Y5brHzkJFpGYPCN9rRXvkNbLcrMAV1iOf/LRWzh8EZmf9jFHL6443lnDlNLWg9OFykkEeYqoLlXMWKow5IM5xzSs3DqQse0E1ZvLXAXMyHJdbTqVEdbe8E3so+oEn1VR+ASbNqbva6vfUyJF8L+CWrzfPEt1LsaG4AriUKSf0VCvSs0PqN+hxh/1frJqOyRpecdUpKUAC5Ubb2r22ppSSS6kD31mZYxb6NjDBNKyQDNLv8UY9ZV99BzS9/E43r1/fTCEJKiAvcdooOgbFY1AXI7KDsj9B/Sj/AJjy5myYLluLDB70KV71U0YhmXF3mynpfNIPFLDSGx9YF/bSdQQUBSHEqBNrg7A01zHLFSQNk9d/9d9MYYRvoVzxUVwWJ5P61uZhxpalqVeK2SVG5J1Gil/k9QHQ1jWJrTZt1TTDZ7SnUpXxp+o0Vqx6MSfMi3ZTDUqM7HkNhxl1JQtB4KSdiK56zLyaZgy5PecwmI5ieGEktraILiE9ik8SR2i/6q6KrBNRqzibXRyLiEyTFWETYr7C0q9B5ooNrdh3rW3jcVC1FTQHAIFtk9/jXXpSFCyhcdhpMrDoK/ThRleLST+qh+jFh1qZx6OSRjEdAJQpeom91Em/fwrCsajlCLNnUT8qk3IV33411r+CcN/4fE/7CfurKcMgJ9GDFHgyn7q56EDv5WT7OR2sRdlLU0wwpalW0oRudqkmBZKzTmF1CWsJfituH5STKHNtpHbY7nwA++unG20Nps2hKB2JFq9CrLHFfBSWebXI2ZYwOLlzA4mFQrlqOmxWritRN1KPeSSaKdaKIB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992" name="AutoShape 8" descr="data:image/jpeg;base64,/9j/4AAQSkZJRgABAQAAAQABAAD/2wCEAAkGBwgHBgkIBwgKCgkLDRYPDQwMDRsUFRAWIB0iIiAdHx8kKDQsJCYxJx8fLT0tMTU3Ojo6Iys/RD84QzQ5OjcBCgoKDQwNGg8PGjclHyU3Nzc3Nzc3Nzc3Nzc3Nzc3Nzc3Nzc3Nzc3Nzc3Nzc3Nzc3Nzc3Nzc3Nzc3Nzc3Nzc3N//AABEIAQwASAMBIgACEQEDEQH/xAAcAAABBAMBAAAAAAAAAAAAAAAABAUGBwEDCAL/xABQEAABAwIEAQcHBgcNCQEAAAABAgMEABEFBhIhMQcTFEFRYXEIIjKBobGyI0J0kcPRFRYzUqLB0iQ0NlRiY2RzgoSU4fAlNVVykpOzwvEX/8QAGgEAAgMBAQAAAAAAAAAAAAAAAwQAAgUBBv/EACcRAAICAQQBBAIDAQAAAAAAAAABAhEDBBIhMTITIkFRFDMVUvAF/9oADAMBAAIRAxEAPwC8aKKKhDB4VHcNzA9iXPltpqOG1qRpcJUrYkbgW7KkRqv8uRHHFzXG1soQt5aglTZUQConjfxoOWTjVF4qx0ezHIZkc2uTE7/klD/2rXMzZIisqe0Rn0p+ahVifWFH3Uil4a8HivpbIudrNkEfpU24xhb7kB09MSogcNJ/apb1p/YTYiy4zhdZbdKSnWgK03va4rbWiG4HYrLib2W2lQvYHcd1b6fABRRRUIFFFFQhg1XWV3m2GZDb6ylxDqgoKT1gkVYpqvsrxWCw8S0gkOHcgEnc8TS+d9BMfyaZU6Ct65dt/aH30hxeZCVBWltwau2wP30/vMsF03Zb4/mimrHY0YxF/INcOOgUlYaif4MkowmEhSVJUGEApUbkeaKW0jwgf7Khbk/II4m/zRSytRdCr7CiiiukCiiioQwagGUC50SQXiNXOqO3ULmp+arvAo/SoL7XOqQA9c6TxFzt4Uvn+AuP5MSsT1uqahtqdXewIT5vefbSafzwww9JUlThBJKeG5pfzbbKlBpNrm5PEnxNNuYWOfw9SecUgDc6TxHZWffIcsbCP91w/wCoR8IpZSTCRbDIY/mEfCKV1rroTfYUUUV0gUUUVCGDVXZMxVTzuIx+ZSAzIU3r1X1WURfh3VaDi0toUtaglKRck9QqmeTaR0iLIlqTpL7xcUnsvvb20rqnUbGNOrdEkW6VOKNhxNNGY56o2HOrLYWNPC9qXc8L0y5qUHMLdHdWLDI3NKzSniiovgtvCTqwuGrtYQf0RSymfKEpMzK+EyE8FxGz+iKeK9GjFYUUUV0gUUUVCEO5WMeGA5KmrbcCZUsdGY3sbq2JHgnUfVVa5LkrhYJzhFgQV+HUKQ8q2NqzXndGFRFhUPDSWUlJuFOG3OK9VtPqPbS+YtuJh7URrYr6v5IpPVyW0b0sW5CpGJq002Y1iK3I6kDrFaOkJGxSu3WSmwFJptlo47Vi44KM0zWyW40WTyHY8idl17CHFHpGGuGwVxLS1FST6jqHdYVZVcxZPx5WVM4RsQWsphrPNyk9RbVxPqNj6q6bQoKSFJIKTuCOBFekg7imYE1UqPVFFFWKhUT5TMz/AIq5WkS2lATHvkYqSeK1df8AZFz6qlZ7q5x5X8fVmTOJgxlBUTDiY7Vjspw25xX1i39mo3R1K2NGSoukKmO3JJtqVx7SacpcvpEpTgWNPBAJ3AFZT+4MPCGLBVtCFEXt2m310nASk2cSHldZUTWXqZWzX0uOuRYh1Fgor84fMN96TOuBd/Pb1fm6gPZXtKjp06SEdaNZsa8rCSLJCWj+ckm9JpIflHgYcVQFI1W3HVV48jGZ/wAOZa/B8lwqnYbZtWrits30K9mn1d9U9KbUv8qAVcCe3xrZkjHlZUzVGnLWUxFHm5KeotnifUbH1VrabInGjF1WJp2dQ0V5QoLAUkgpIuCDsRRTQkMeecb/ABeypiOJpI51pvSyD1uKISn2kVzRlyKXZfOKJUU9ZO5J66uLl/mlnLeHwwf3zLufBCSfeRVZZUbCWiu3FVDmHwrmx2xBCUraaB9BNz4n/wCUnSgjhYeNbXjrlunvtWxKays8rZ6DTY/ajTzZJ3A8b/5UFrtANbwm3VWdNLWOOCG55q9MuJM2F7VJHU8aacQQCg03pZ+4zdZj9pdvI/jS8YyZHS+vU/CUqOsniQN0/okfVRUO8n+StM/G4hV5im2nAnsIKgfeKK1kYElTN/lDoc6LgTgSeaS48lS+oKIQQPqCvqqA5ceQmIBqF7mrT5eZK4eVIj7ZIUJyPhVVU4bnmW1HSnWvbtYaPvoU93wguKVDlrHPruRxpSkg8CKZ3OUWah1Yvb+6sfs1pcz9Jc9JR/wzX6k0jPTTkauP/owgqcSQbHrrO3bTO3m3ElxFy22nVR0GynRFasP0f9XpN+P8gbaj/h2v2aH+JkYX+Vh/Ue3rWO4+umbEVoCSNQ4dtY//AEOYDspXqjMfs1pk59mPoKS66AR/F2R7gKJj02SErF8+vjkVKJOeQEFWP4soAlKYqAT2Er29x+qs0p8niWuZIzI4sk7ReNv52s1pRuuTIm7Y6eUOL5KjfTUfCqqFgxZTjAUzGfcSSbFttSh7BV9+UJvkyLfh05HwqqjYeBYjNgmbEw2Q/HF7uob1AW4/VVZstBcGHsFfJWtCJB4WSYjtz2/NtSzL+BxpGMdExIuhXNlTLRZWjpCrXsOBAFu69I4OX8SxGO5Kw/DJMmOj0nGmdQH1UrwPL789oyG3HoqNiy8mM4tKyCQbKRwIt7apKXtfJemSlyJhsTDmoK8OcVFku8/0VLq9abBKdBVe484g1Hc2YBDh4y3GwrnbrZDj0cNrX0ckXAvYk3vWJ0THGJDkdpzEJDbSCtDxZWhRTYajv5wAO3GmpMOZPafmc0/IQ1u+8QVBO3FSvCqQVc2WlTfCA4LI1rGiRYcCIrnneq1JHsPltJUpyLIQ2n5y2lJFvXS53L+KNRm5TmGSUx3CAh0tWSSTYfXWh7CZjBmJdhuIXDt0lKkgFq5sL+JNF3IpTLc8mjjmP+6/bUV68mwWVmPwi/bUUVAn2PvlBi+TIw6+mo9yqjHJalz8CYSW481f7pkfKsOANNbjdxNxqHZx66lPlA/wOjfTUfCqqPw2W7GY5pEme2g8UsSShBv3WoGZWqDYlZZTiczMR8rt5OW8vDm2ghxUW2hToXZwud3Z1dlbnRNOb8YciyJCcEhOAmPHAKXXykFaU239K5PfVfQcXkYbGcj4dPxSK076aWHgAfd7K3xpuIwoSW4szFGYqU84EoaTpCTvf0u/20CUbiFUOSU5YdxCXmDF5mOsPxg9BVpbULaGx1J7be+tjCIAwnAU4KQrLhmfu9bn5Qr1eZr7tVvZUTXiWKOnWrEMV1uILVyym5SVWKfT4X29dJGOegR347T+JMx3ioPtBkJQu2xuNX8ofXXNp1xZYjCsxpzNjSsdU6nAEsPa9dgyG7eYU9/Dh10xZzfYcy0jFm9IfzB0Yuj+pR53tCajD+JvyYaYcjEMTfjItZpbo07cLje/rpC+63zCGrylIbvoDj2pKLm5sLbX7qsonHH7LW8nEWczH4RftqK9eTn6eYvCL73qKbj0Kz7Hzl9F8oRR/TUfCqqrw3BMKkxMN0Oz0SpaZBUDzZbBZbKjba+5A9tWty9b5Ri/TUfCqqcgzpcYxXGHbGKpamQUghOsWVsRuD1g0LJJJ8jGCNoW4TgMTEE4S25JliRigXzSGGErAKXFoN7qTYWTqJ8eyl2H5TbxJOILw7GZUqLDkIjNuMQy4XQUk6gOcFk3v1m+x66Rx8zYpGkqdbTD/IGOlsxEBCG1G6kpSAALkm/bWyFjU5aJEZjDcJdbfWl1cYxLp1JTpBSjVxtc7X6zQ90Q2zIYYy65iGHYtMwzEnXzhiwltlbRQqQdOtekajYp0qNt76RS1OSZjMzDYcjFCJEyM9IdbT6TakWBaTdQC17kcR19lNkfMOIw5CnITcSLqktyrR2SlKFoRpGkX2BBNx13NaW8bnlEUvCPJ6Ol4J6SyHNfOr1rKr8Tq3uLWqboUTZkseEZDkSJ0iFGckIkNsNPITLjhrZbgQQfOUDYXV5pN+A3psXBws4Pi8iK88pMZ0NlEpsJdIJs2U/m3WFawbkJTbrrVKxzEZLLjBcbZZW2hoNR2w2ltKXOcGgD0fPF78a0S8UnSHpj7j3ny1IW/ZCQFqTwNgO8+smpuiTZOuSx/J1FnMxeEb3vUVnydhZ3MPhF+2opmHiJZPIfeXffKcX6an4VVTcdu7dXLy675Vi/TU/CqqihoJaO3XS2odSHdJ4iJ6yHE6tgokC/XtVgZTyTgmYcFjS5Ds+PKupCubcSUkgkBVingbUpy/IxLC8vttfi5LxCNI1OhbWhQGobbAlXC3VenHBMv4biWHwpDUnEsOmKaIeSxOW2ec2tdJNuO9rVyMfkrlyt8FZy8KkxMVew13SqS06pskqSgKI67qNgD3nrFesUi9DTFjvYc5DloatISXg4laupQtfT13F/11KM0ZaV+M8OP05S/wAJN60yZQFyUI39EC/BI4fO6+tDjmRcQy7hy5bz8V5pt0IWGQoEavRNiOFyB40NxdPgNHIm48kUUB11qcG3AinCRGLRSSQULGpCwNlDh/laky0FV7bAChxlzQeUbLN8nkWezF4Rve9RXvyfhZ/MJ7RG+2orRh4mRl82PXLp/BWJ9NT8KqqzDkDoxJ23q1OXLfK0T6an4VVV0PaEkG4ClkFQ4ja+31UtqFc0hzSvbjbJQ5madAy4vDWsFxZb6o5Qw8mIvQm6NiTa5F+sVInMn4BjzbGJSGH+cKGVgJkLGjgLcaasWzO1Fy21hccS1SZLIZaej6VAC+5NiSDa1tqcY7ea4MQs4PGwN6KFI5tbshzdIItYBIFjv11dKlQs3btGj8WWXsQRCh4tKYVCu4gPWe0KcSAAm9reaoeJrOMQsxNYPLjTJzWJRZDK0gmLpUCkXSLpO247DfbvpmwZ3H4+ZcXdfwx6bIkuMa+juhLbPNgnQNRvfYDbsqRP5jxRUVMaRlfEI7pUAmy0OaiDcgAHfY8OuuNKjqcrK3wlpuS+cKmL5tt9Wlt1W5Zd+abdh2SoddweIFJJsR6G67Gktlt5pWlaD1GpTheEIxuM5CXqh43DUOYdeGlTifmhzrJGw1cbFPHek+apUPEo/SOcS1iUbS1KaJA1jgCO0gix7iKVcHV/Q/HKt+37JDyAflswf8sb3u0VnkC/L5g8I32tFaOLxMzP+xjzy4fwXifTU/Cqq+y6uMwyh+clSozbmpwJTqJA3tbruQB66sLlu/gxE+mp+FVVlERKMNTbaToXcDTbc2v93tpbNzlSGsPGFj5mSPk+ZgLicPXhxnt6SlLelLz/AJyU2UBura6reFSLC8y4Pl/AWIs6alTjLaGUtM/KKUQTYXHj1mqmmGZ+F3pqm0y1BsIVz8HW36I9LYC/8rjSbpD8d9LrrOGrU4VKDTjK9Dfha1h2b0RrnsAvHom+HYwpzH3sTkyUxyiQ862lStNkq80Ai++1j437TU0ez7ld5tbapnOc+7bSGVEXFhxt3Xql3+edQA2MJbcSbaI+vh37mtTrrjyVjm8IaI2HNxFEb7XuUm3jXElXZZrnxJhmnNEOPmLpGAyzJW60EFZT5yT1X4bj3AcaZnVy5pU/iLhUsCzaBslI8O3jv2k0zsKmMtJW0FuX9FaGPkxeyRpSAADt3XtS6H+EnHVmZrDaOPogKPYaDli0uHwHwNWrXJZvIJ++Mw+Eb3u0V65Bv3xmDwjfa1im8XghTP8AsY88tovlmIP6Yn4VUy5KhOnB1vpFytRCdHEG3A9nVT9yyR1ysuxG2hc9LB/RVTNkuO9Fw1wOedqXtwNxbsNKaiSjlTYzhTeBpDu9dM3mlx2VxXbl9DikJUsKAAO56t+o3qJ4/hqlRXlFqO6gbN6AklAOwt7B6/VTri87EG8SdEeQ+hACQAg2A27qbJLkuY0pElbqwoWNxY/WBelJa2G6qCLSTq0xmGWYKnFso1iYu+6WSL2Ho/nXv18LWNPWBYehnBW2yy0kLSbKdWAV9+/f30j1Skt3VFa1nzSsNb2sBsOAItqv30oblzm0oTHU6htGwCU7hPZci9u69dnqYpd2chp5yf0ObDTxCNDbSktBPNhopJTt/l696bMxYc8uM7NeRp0ABanNlLJO2x49dZE3EygpS4+oEcFpv76TYk1OlslUok6RsDpSB32FClqFNVQfHp5Y5brHzkJFpGYPCN9rRXvkNbLcrMAV1iOf/LRWzh8EZmf9jFHL6443lnDlNLWg9OFykkEeYqoLlXMWKow5IM5xzSs3DqQse0E1ZvLXAXMyHJdbTqVEdbe8E3so+oEn1VR+ASbNqbva6vfUyJF8L+CWrzfPEt1LsaG4AriUKSf0VCvSs0PqN+hxh/1frJqOyRpecdUpKUAC5Ubb2r22ppSSS6kD31mZYxb6NjDBNKyQDNLv8UY9ZV99BzS9/E43r1/fTCEJKiAvcdooOgbFY1AXI7KDsj9B/Sj/AJjy5myYLluLDB70KV71U0YhmXF3mynpfNIPFLDSGx9YF/bSdQQUBSHEqBNrg7A01zHLFSQNk9d/9d9MYYRvoVzxUVwWJ5P61uZhxpalqVeK2SVG5J1Gil/k9QHQ1jWJrTZt1TTDZ7SnUpXxp+o0Vqx6MSfMi3ZTDUqM7HkNhxl1JQtB4KSdiK56zLyaZgy5PecwmI5ieGEktraILiE9ik8SR2i/6q6KrBNRqzibXRyLiEyTFWETYr7C0q9B5ooNrdh3rW3jcVC1FTQHAIFtk9/jXXpSFCyhcdhpMrDoK/ThRleLST+qh+jFh1qZx6OSRjEdAJQpeom91Em/fwrCsajlCLNnUT8qk3IV33411r+CcN/4fE/7CfurKcMgJ9GDFHgyn7q56EDv5WT7OR2sRdlLU0wwpalW0oRudqkmBZKzTmF1CWsJfituH5STKHNtpHbY7nwA++unG20Nps2hKB2JFq9CrLHFfBSWebXI2ZYwOLlzA4mFQrlqOmxWritRN1KPeSSaKdaKIB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994" name="Picture 10" descr="https://encrypted-tbn2.gstatic.com/images?q=tbn:ANd9GcRLhBuAp6EwavyPrmIQq90F1KuviwYMQ2521RKgogeIXr4QKa8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428868"/>
            <a:ext cx="3214710" cy="38966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996" name="Picture 12" descr="https://encrypted-tbn3.gstatic.com/images?q=tbn:ANd9GcQpf9S2T028KOLDgUvSqX37vk72OUHsPfkyrlqEYYcNbwWjSUK3r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000240"/>
            <a:ext cx="3429024" cy="44161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rumu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Dva odlišné postupy výroby</a:t>
            </a:r>
          </a:p>
          <a:p>
            <a:r>
              <a:rPr lang="cs-CZ" dirty="0" smtClean="0"/>
              <a:t>Sběr cukrové třtiny      řezání, mletí, lisování</a:t>
            </a:r>
          </a:p>
          <a:p>
            <a:pPr>
              <a:buNone/>
            </a:pPr>
            <a:r>
              <a:rPr lang="cs-CZ" dirty="0" smtClean="0"/>
              <a:t>    nazelenalá šťáva      zahřívání, čištění, zbavení vody      povaření, krystalizace šťávy na cukr typu A, vzniká také lehká melasa    jejím povařením vzniká cukr B a černá melasa</a:t>
            </a:r>
          </a:p>
          <a:p>
            <a:pPr>
              <a:buNone/>
            </a:pPr>
            <a:r>
              <a:rPr lang="cs-CZ" dirty="0" smtClean="0"/>
              <a:t>    zahřátí černé melasy     zředění melasy vodou, přidání kvasinek     fermentace   destilace                 </a:t>
            </a:r>
          </a:p>
          <a:p>
            <a:pPr>
              <a:buNone/>
            </a:pPr>
            <a:r>
              <a:rPr lang="cs-CZ" dirty="0" smtClean="0"/>
              <a:t>    zrání rumů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4071934" y="242886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8072462" y="2428868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14744" y="292893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785918" y="335756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6215074" y="378619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7429520" y="421481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3571868" y="521495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4286248" y="4714884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7786710" y="5214950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>
            <a:off x="5857884" y="5143512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sudech</a:t>
            </a:r>
          </a:p>
          <a:p>
            <a:r>
              <a:rPr lang="cs-CZ" dirty="0" smtClean="0"/>
              <a:t>Lehké rumy 1-3 roky(</a:t>
            </a:r>
            <a:r>
              <a:rPr lang="cs-CZ" dirty="0" err="1" smtClean="0"/>
              <a:t>gold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Těžší rumy 3 roky a více</a:t>
            </a:r>
          </a:p>
          <a:p>
            <a:endParaRPr lang="cs-CZ" dirty="0" smtClean="0"/>
          </a:p>
        </p:txBody>
      </p:sp>
      <p:pic>
        <p:nvPicPr>
          <p:cNvPr id="7170" name="Picture 2" descr="http://www.sbohemrozume.cz/images/orumu/4.Barcelo-barre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3" y="3643309"/>
            <a:ext cx="5357818" cy="32146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545</Words>
  <Application>Microsoft Office PowerPoint</Application>
  <PresentationFormat>Předvádění na obrazovce (4:3)</PresentationFormat>
  <Paragraphs>122</Paragraphs>
  <Slides>23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Rum a míchané nápoje </vt:lpstr>
      <vt:lpstr>Míchané nápoje - původ</vt:lpstr>
      <vt:lpstr>Vznik a vývoj koktejlů</vt:lpstr>
      <vt:lpstr>Dělení míchaných nápojů</vt:lpstr>
      <vt:lpstr>RUM - HISTORIE</vt:lpstr>
      <vt:lpstr>Původ slova RUM</vt:lpstr>
      <vt:lpstr>„Tuzemák“</vt:lpstr>
      <vt:lpstr>Výroba rumu</vt:lpstr>
      <vt:lpstr>Zrání</vt:lpstr>
      <vt:lpstr>Dělení rumů</vt:lpstr>
      <vt:lpstr>Dělení rumů</vt:lpstr>
      <vt:lpstr>VÝZNAMNÍ VÝROBCI A ZNAČKY</vt:lpstr>
      <vt:lpstr>Bacardi</vt:lpstr>
      <vt:lpstr>CAPTAIN MORGAN</vt:lpstr>
      <vt:lpstr>COCKSPUR                       ZACAPA</vt:lpstr>
      <vt:lpstr>HAVANA CLUB              APPLETON</vt:lpstr>
      <vt:lpstr>BACARDI</vt:lpstr>
      <vt:lpstr>Vznik rumových nápojů</vt:lpstr>
      <vt:lpstr>DAIQUIRI</vt:lpstr>
      <vt:lpstr>MOJITO</vt:lpstr>
      <vt:lpstr>PIŇA COLADA</vt:lpstr>
      <vt:lpstr>MAI TAI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Míchané nápoje z regionálních surovin Opavského Slezska</dc:title>
  <dc:creator>Štěpka</dc:creator>
  <cp:lastModifiedBy>Alexandr Burda</cp:lastModifiedBy>
  <cp:revision>26</cp:revision>
  <dcterms:created xsi:type="dcterms:W3CDTF">2013-11-28T19:05:25Z</dcterms:created>
  <dcterms:modified xsi:type="dcterms:W3CDTF">2021-04-07T11:04:15Z</dcterms:modified>
</cp:coreProperties>
</file>