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68" r:id="rId5"/>
    <p:sldId id="259" r:id="rId6"/>
    <p:sldId id="260" r:id="rId7"/>
    <p:sldId id="272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4660"/>
  </p:normalViewPr>
  <p:slideViewPr>
    <p:cSldViewPr>
      <p:cViewPr varScale="1">
        <p:scale>
          <a:sx n="110" d="100"/>
          <a:sy n="110" d="100"/>
        </p:scale>
        <p:origin x="-164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13.4.2011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801004" cy="2988374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chemeClr val="tx2">
                    <a:lumMod val="90000"/>
                  </a:schemeClr>
                </a:solidFill>
                <a:latin typeface="Berlin Sans FB" pitchFamily="34" charset="0"/>
              </a:rPr>
              <a:t/>
            </a:r>
            <a:br>
              <a:rPr lang="cs-CZ" sz="4400" b="1" dirty="0" smtClean="0">
                <a:solidFill>
                  <a:schemeClr val="tx2">
                    <a:lumMod val="90000"/>
                  </a:schemeClr>
                </a:solidFill>
                <a:latin typeface="Berlin Sans FB" pitchFamily="34" charset="0"/>
              </a:rPr>
            </a:br>
            <a:r>
              <a:rPr lang="cs-CZ" sz="4400" b="1" dirty="0" smtClean="0">
                <a:solidFill>
                  <a:schemeClr val="tx2">
                    <a:lumMod val="90000"/>
                  </a:schemeClr>
                </a:solidFill>
                <a:latin typeface="Berlin Sans FB" pitchFamily="34" charset="0"/>
              </a:rPr>
              <a:t/>
            </a:r>
            <a:br>
              <a:rPr lang="cs-CZ" sz="4400" b="1" dirty="0" smtClean="0">
                <a:solidFill>
                  <a:schemeClr val="tx2">
                    <a:lumMod val="90000"/>
                  </a:schemeClr>
                </a:solidFill>
                <a:latin typeface="Berlin Sans FB" pitchFamily="34" charset="0"/>
              </a:rPr>
            </a:br>
            <a:r>
              <a:rPr lang="cs-CZ" sz="4400" b="1" dirty="0" smtClean="0">
                <a:solidFill>
                  <a:schemeClr val="tx2">
                    <a:lumMod val="90000"/>
                  </a:schemeClr>
                </a:solidFill>
                <a:latin typeface="Berlin Sans FB" pitchFamily="34" charset="0"/>
              </a:rPr>
              <a:t/>
            </a:r>
            <a:br>
              <a:rPr lang="cs-CZ" sz="4400" b="1" dirty="0" smtClean="0">
                <a:solidFill>
                  <a:schemeClr val="tx2">
                    <a:lumMod val="90000"/>
                  </a:schemeClr>
                </a:solidFill>
                <a:latin typeface="Berlin Sans FB" pitchFamily="34" charset="0"/>
              </a:rPr>
            </a:br>
            <a:r>
              <a:rPr lang="cs-CZ" sz="4400" b="1" dirty="0" smtClean="0">
                <a:solidFill>
                  <a:schemeClr val="tx2">
                    <a:lumMod val="90000"/>
                  </a:schemeClr>
                </a:solidFill>
                <a:latin typeface="Berlin Sans FB" pitchFamily="34" charset="0"/>
              </a:rPr>
              <a:t>Ruská vodka </a:t>
            </a:r>
            <a:endParaRPr lang="cs-CZ" sz="4400" b="1" dirty="0">
              <a:solidFill>
                <a:schemeClr val="tx2">
                  <a:lumMod val="9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4500570"/>
            <a:ext cx="7772400" cy="185499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482757"/>
            <a:ext cx="2214578" cy="323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21517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Ruská vodka - historie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/>
          </a:bodyPr>
          <a:lstStyle/>
          <a:p>
            <a:r>
              <a:rPr lang="cs-CZ" dirty="0" smtClean="0"/>
              <a:t>Historie vodky sahá až do 15. stol. kdy ruský car </a:t>
            </a:r>
            <a:r>
              <a:rPr lang="cs-CZ" dirty="0" err="1" smtClean="0"/>
              <a:t>Ioann</a:t>
            </a:r>
            <a:r>
              <a:rPr lang="cs-CZ" dirty="0" smtClean="0"/>
              <a:t> III založil první monopol na výrobu  a prodej chlebového vína – tak se tehdy nazývala vodka. V roce 1533 car Ivan Hrozný otevírá v Moskvě první „carský výčep“.</a:t>
            </a:r>
          </a:p>
          <a:p>
            <a:r>
              <a:rPr lang="cs-CZ" dirty="0" smtClean="0"/>
              <a:t>18. století je označováno za „zlaté období“     v dějinách ruské vodky. V roce 1755 carevna </a:t>
            </a:r>
            <a:r>
              <a:rPr lang="cs-CZ" dirty="0" err="1" smtClean="0"/>
              <a:t>Jekatěrina</a:t>
            </a:r>
            <a:r>
              <a:rPr lang="cs-CZ" dirty="0" smtClean="0"/>
              <a:t> II Veliká svým výnosem předává lihovarnictví jako výlučnou privilegii do rukou šlechtě a osvobozuje ji od veškerého zdanění.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Výrobní proces vodky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vodka je silný alkoholický nápoj, získávaný procesem zpracování aktivním uhlím roztoku vody a lihu (obsah lihu od 40 do 56%) </a:t>
            </a:r>
          </a:p>
          <a:p>
            <a:pPr>
              <a:buNone/>
            </a:pPr>
            <a:r>
              <a:rPr lang="cs-CZ" dirty="0" smtClean="0"/>
              <a:t>     s následnou filtrací, vodka se rozlišuje </a:t>
            </a:r>
          </a:p>
          <a:p>
            <a:pPr>
              <a:buNone/>
            </a:pPr>
            <a:r>
              <a:rPr lang="cs-CZ" dirty="0" smtClean="0"/>
              <a:t>    na základě použitých surovin při výrobě</a:t>
            </a:r>
          </a:p>
          <a:p>
            <a:pPr>
              <a:buNone/>
            </a:pPr>
            <a:r>
              <a:rPr lang="cs-CZ" dirty="0" smtClean="0"/>
              <a:t>    technologie destilace a fermentace</a:t>
            </a:r>
          </a:p>
          <a:p>
            <a:r>
              <a:rPr lang="cs-CZ" dirty="0" smtClean="0"/>
              <a:t>ideální vodka nemá mít barvu, chuť a</a:t>
            </a:r>
          </a:p>
          <a:p>
            <a:pPr>
              <a:buNone/>
            </a:pPr>
            <a:r>
              <a:rPr lang="cs-CZ" dirty="0" smtClean="0"/>
              <a:t>    vůni</a:t>
            </a:r>
          </a:p>
          <a:p>
            <a:r>
              <a:rPr lang="cs-CZ" dirty="0" smtClean="0"/>
              <a:t>v průběhu 500 let se technologie </a:t>
            </a:r>
          </a:p>
          <a:p>
            <a:pPr>
              <a:buNone/>
            </a:pPr>
            <a:r>
              <a:rPr lang="cs-CZ" dirty="0" smtClean="0"/>
              <a:t>     výroby měnila a zdokonalovala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231" y="4000504"/>
            <a:ext cx="216477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Jak a s čím vodku konzumovat 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571612"/>
            <a:ext cx="7972452" cy="514353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doba skladování vodky je 12 měsíců. Před upotřebením musí být vodka ochlazena na 8-10ºC. Pít je třeba malými doušky ze skleněných skleniček na vodku s objemem ne více než          50 gramů.</a:t>
            </a:r>
          </a:p>
          <a:p>
            <a:endParaRPr lang="cs-CZ" b="1" dirty="0" smtClean="0"/>
          </a:p>
          <a:p>
            <a:r>
              <a:rPr lang="cs-CZ" dirty="0" smtClean="0"/>
              <a:t>vodku podáváme s vepřovou</a:t>
            </a:r>
          </a:p>
          <a:p>
            <a:pPr>
              <a:buNone/>
            </a:pPr>
            <a:r>
              <a:rPr lang="cs-CZ" dirty="0" smtClean="0"/>
              <a:t> slaninou, šunkou, telecím, tlačenkou, </a:t>
            </a:r>
          </a:p>
          <a:p>
            <a:pPr>
              <a:buNone/>
            </a:pPr>
            <a:r>
              <a:rPr lang="cs-CZ" dirty="0" smtClean="0"/>
              <a:t>slanou rybou nebo kaviárem, lososem </a:t>
            </a:r>
          </a:p>
          <a:p>
            <a:pPr>
              <a:buNone/>
            </a:pPr>
            <a:r>
              <a:rPr lang="cs-CZ" dirty="0" smtClean="0"/>
              <a:t>a veškerou kvalitní rybou, kysaným zelím</a:t>
            </a:r>
          </a:p>
          <a:p>
            <a:pPr>
              <a:buNone/>
            </a:pPr>
            <a:r>
              <a:rPr lang="cs-CZ" dirty="0" smtClean="0"/>
              <a:t>a nakládanými jablky a rajčaty, smaženým</a:t>
            </a:r>
          </a:p>
          <a:p>
            <a:pPr>
              <a:buNone/>
            </a:pPr>
            <a:r>
              <a:rPr lang="cs-CZ" dirty="0" smtClean="0"/>
              <a:t>baklažánem, solenými a nakládanými</a:t>
            </a:r>
          </a:p>
          <a:p>
            <a:pPr>
              <a:buNone/>
            </a:pPr>
            <a:r>
              <a:rPr lang="cs-CZ" dirty="0" smtClean="0"/>
              <a:t> houbami, ruskou červenou řepou a vařenými brambory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286124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Co pro Rusko vodka znamená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kvůli vodce přicházeli lidé o majetek, o život, kvůli ní se prohrávaly války i ztrácely politické pozice. Vodka byla, a často ještě je, platidlem. </a:t>
            </a:r>
          </a:p>
          <a:p>
            <a:r>
              <a:rPr lang="cs-CZ" dirty="0" smtClean="0"/>
              <a:t>vodka jako styl života, jako část</a:t>
            </a:r>
          </a:p>
          <a:p>
            <a:pPr>
              <a:buNone/>
            </a:pPr>
            <a:r>
              <a:rPr lang="cs-CZ" dirty="0" smtClean="0"/>
              <a:t>    ruského světa. Vodka patří mezi </a:t>
            </a:r>
          </a:p>
          <a:p>
            <a:pPr>
              <a:buNone/>
            </a:pPr>
            <a:r>
              <a:rPr lang="cs-CZ" dirty="0" smtClean="0"/>
              <a:t>    nejoblíbenější nápoje a skoro </a:t>
            </a:r>
          </a:p>
          <a:p>
            <a:pPr>
              <a:buNone/>
            </a:pPr>
            <a:r>
              <a:rPr lang="cs-CZ" dirty="0" smtClean="0"/>
              <a:t>    polovina Rusů umírá na nemoci, </a:t>
            </a:r>
          </a:p>
          <a:p>
            <a:pPr>
              <a:buNone/>
            </a:pPr>
            <a:r>
              <a:rPr lang="cs-CZ" dirty="0" smtClean="0"/>
              <a:t>    za které může právě tvrdý alkohol.</a:t>
            </a:r>
          </a:p>
          <a:p>
            <a:pPr algn="ctr">
              <a:buNone/>
            </a:pPr>
            <a:r>
              <a:rPr lang="cs-CZ" dirty="0" smtClean="0"/>
              <a:t>TO JE VODKA!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18" y="3643314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Druhy ruských vodek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Vodka Extra Elit </a:t>
            </a:r>
            <a:r>
              <a:rPr lang="cs-CZ" dirty="0" smtClean="0"/>
              <a:t>- výrobní závod byl založen        v roce 1902, jedinečnost vyráběné produkce vytváří používání unikátní vody nasycené stříbrem z vrtu 320 metrů hlubokého</a:t>
            </a:r>
          </a:p>
          <a:p>
            <a:r>
              <a:rPr lang="cs-CZ" b="1" dirty="0" err="1" smtClean="0"/>
              <a:t>Stolichnaya</a:t>
            </a:r>
            <a:r>
              <a:rPr lang="cs-CZ" b="1" dirty="0" smtClean="0"/>
              <a:t> vodka</a:t>
            </a:r>
            <a:r>
              <a:rPr lang="cs-CZ" dirty="0" smtClean="0"/>
              <a:t> – tradiční ruská vodka vyráběná z pšenice a rýže</a:t>
            </a:r>
          </a:p>
          <a:p>
            <a:r>
              <a:rPr lang="cs-CZ" dirty="0" smtClean="0"/>
              <a:t> </a:t>
            </a:r>
            <a:r>
              <a:rPr lang="cs-CZ" b="1" dirty="0" err="1" smtClean="0"/>
              <a:t>Moskovskaya</a:t>
            </a:r>
            <a:r>
              <a:rPr lang="cs-CZ" dirty="0" smtClean="0"/>
              <a:t> - speciálně upravená  </a:t>
            </a:r>
          </a:p>
          <a:p>
            <a:pPr>
              <a:buNone/>
            </a:pPr>
            <a:r>
              <a:rPr lang="cs-CZ" dirty="0" smtClean="0"/>
              <a:t>   z přírodní vody očištěné aktivním uhlím</a:t>
            </a:r>
          </a:p>
          <a:p>
            <a:pPr>
              <a:buNone/>
            </a:pPr>
            <a:r>
              <a:rPr lang="cs-CZ" dirty="0" smtClean="0"/>
              <a:t>   a filtrované ve filtrech s křemičitým</a:t>
            </a:r>
          </a:p>
          <a:p>
            <a:pPr>
              <a:buNone/>
            </a:pPr>
            <a:r>
              <a:rPr lang="cs-CZ" dirty="0" smtClean="0"/>
              <a:t>   pískem, což zaručuje vysoký stupeň</a:t>
            </a:r>
          </a:p>
          <a:p>
            <a:pPr>
              <a:buNone/>
            </a:pPr>
            <a:r>
              <a:rPr lang="cs-CZ" dirty="0" smtClean="0"/>
              <a:t>   čistoty  nápoje.</a:t>
            </a:r>
          </a:p>
          <a:p>
            <a:r>
              <a:rPr lang="cs-CZ" dirty="0" smtClean="0"/>
              <a:t>a mnoho dalších …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346" y="3284985"/>
            <a:ext cx="211065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2438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18379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71480"/>
            <a:ext cx="222250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52871"/>
            <a:ext cx="3595218" cy="260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857628"/>
            <a:ext cx="2000264" cy="298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4735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226</TotalTime>
  <Words>361</Words>
  <Application>Microsoft Office PowerPoint</Application>
  <PresentationFormat>Předvádění na obrazovce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Metro</vt:lpstr>
      <vt:lpstr>   Ruská vodka </vt:lpstr>
      <vt:lpstr>Ruská vodka - historie</vt:lpstr>
      <vt:lpstr>Výrobní proces vodky</vt:lpstr>
      <vt:lpstr>Jak a s čím vodku konzumovat </vt:lpstr>
      <vt:lpstr>Co pro Rusko vodka znamená</vt:lpstr>
      <vt:lpstr>Druhy ruských vodek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Ruská vodka a gruzínský koňak</dc:title>
  <cp:lastModifiedBy>burda</cp:lastModifiedBy>
  <cp:revision>37</cp:revision>
  <dcterms:modified xsi:type="dcterms:W3CDTF">2011-04-13T12:32:54Z</dcterms:modified>
</cp:coreProperties>
</file>