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76" r:id="rId4"/>
  </p:sldMasterIdLst>
  <p:notesMasterIdLst>
    <p:notesMasterId r:id="rId39"/>
  </p:notesMasterIdLst>
  <p:handoutMasterIdLst>
    <p:handoutMasterId r:id="rId40"/>
  </p:handoutMasterIdLst>
  <p:sldIdLst>
    <p:sldId id="265" r:id="rId5"/>
    <p:sldId id="272" r:id="rId6"/>
    <p:sldId id="270" r:id="rId7"/>
    <p:sldId id="367" r:id="rId8"/>
    <p:sldId id="368" r:id="rId9"/>
    <p:sldId id="369" r:id="rId10"/>
    <p:sldId id="370" r:id="rId11"/>
    <p:sldId id="366" r:id="rId12"/>
    <p:sldId id="371" r:id="rId13"/>
    <p:sldId id="372" r:id="rId14"/>
    <p:sldId id="374" r:id="rId15"/>
    <p:sldId id="373" r:id="rId16"/>
    <p:sldId id="375" r:id="rId17"/>
    <p:sldId id="376" r:id="rId18"/>
    <p:sldId id="379" r:id="rId19"/>
    <p:sldId id="381" r:id="rId20"/>
    <p:sldId id="377" r:id="rId21"/>
    <p:sldId id="380" r:id="rId22"/>
    <p:sldId id="264" r:id="rId23"/>
    <p:sldId id="386" r:id="rId24"/>
    <p:sldId id="387" r:id="rId25"/>
    <p:sldId id="388" r:id="rId26"/>
    <p:sldId id="382" r:id="rId27"/>
    <p:sldId id="390" r:id="rId28"/>
    <p:sldId id="391" r:id="rId29"/>
    <p:sldId id="378" r:id="rId30"/>
    <p:sldId id="392" r:id="rId31"/>
    <p:sldId id="393" r:id="rId32"/>
    <p:sldId id="288" r:id="rId33"/>
    <p:sldId id="395" r:id="rId34"/>
    <p:sldId id="383" r:id="rId35"/>
    <p:sldId id="385" r:id="rId36"/>
    <p:sldId id="396" r:id="rId37"/>
    <p:sldId id="389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 Šedá" initials="MŠ" lastIdx="1" clrIdx="0">
    <p:extLst>
      <p:ext uri="{19B8F6BF-5375-455C-9EA6-DF929625EA0E}">
        <p15:presenceInfo xmlns:p15="http://schemas.microsoft.com/office/powerpoint/2012/main" userId="624818196d63aa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D51"/>
    <a:srgbClr val="AF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654" autoAdjust="0"/>
    <p:restoredTop sz="94612" autoAdjust="0"/>
  </p:normalViewPr>
  <p:slideViewPr>
    <p:cSldViewPr snapToGrid="0">
      <p:cViewPr varScale="1">
        <p:scale>
          <a:sx n="78" d="100"/>
          <a:sy n="78" d="100"/>
        </p:scale>
        <p:origin x="67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18"/>
    </p:cViewPr>
  </p:sorter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1AD2BD-189F-4774-96D7-CD791BB9F5C5}" type="doc">
      <dgm:prSet loTypeId="urn:microsoft.com/office/officeart/2005/8/layout/bProcess4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418D17A4-5C7A-4722-9429-CE635B07B26A}">
      <dgm:prSet phldrT="[Text]"/>
      <dgm:spPr/>
      <dgm:t>
        <a:bodyPr/>
        <a:lstStyle/>
        <a:p>
          <a:r>
            <a:rPr lang="cs-CZ" dirty="0"/>
            <a:t>PROVOZNÍ DOBA</a:t>
          </a:r>
        </a:p>
      </dgm:t>
    </dgm:pt>
    <dgm:pt modelId="{E32F68F3-F84E-4539-9FFC-4B83A5C877C7}" type="parTrans" cxnId="{E687B1B8-A323-4C2A-96FA-D4B4DA4F1430}">
      <dgm:prSet/>
      <dgm:spPr/>
      <dgm:t>
        <a:bodyPr/>
        <a:lstStyle/>
        <a:p>
          <a:endParaRPr lang="cs-CZ"/>
        </a:p>
      </dgm:t>
    </dgm:pt>
    <dgm:pt modelId="{3A8E7044-05E6-4BE6-8B01-494ECC57B551}" type="sibTrans" cxnId="{E687B1B8-A323-4C2A-96FA-D4B4DA4F1430}">
      <dgm:prSet/>
      <dgm:spPr/>
      <dgm:t>
        <a:bodyPr/>
        <a:lstStyle/>
        <a:p>
          <a:endParaRPr lang="cs-CZ"/>
        </a:p>
      </dgm:t>
    </dgm:pt>
    <dgm:pt modelId="{DDD00587-50BA-48DD-AF94-D93474EEBC17}">
      <dgm:prSet phldrT="[Text]"/>
      <dgm:spPr/>
      <dgm:t>
        <a:bodyPr/>
        <a:lstStyle/>
        <a:p>
          <a:r>
            <a:rPr lang="cs-CZ" dirty="0"/>
            <a:t>TVORBA KNIHOVNÍHO FONDU</a:t>
          </a:r>
        </a:p>
      </dgm:t>
    </dgm:pt>
    <dgm:pt modelId="{C7DD801A-E6DE-4FE2-9638-DB92632BABB0}" type="parTrans" cxnId="{A4DD3F72-103B-4163-B1FF-395EE4B7E89D}">
      <dgm:prSet/>
      <dgm:spPr/>
      <dgm:t>
        <a:bodyPr/>
        <a:lstStyle/>
        <a:p>
          <a:endParaRPr lang="cs-CZ"/>
        </a:p>
      </dgm:t>
    </dgm:pt>
    <dgm:pt modelId="{959FCD98-20B9-4C98-A3C9-15447BD378D6}" type="sibTrans" cxnId="{A4DD3F72-103B-4163-B1FF-395EE4B7E89D}">
      <dgm:prSet/>
      <dgm:spPr/>
      <dgm:t>
        <a:bodyPr/>
        <a:lstStyle/>
        <a:p>
          <a:endParaRPr lang="cs-CZ"/>
        </a:p>
      </dgm:t>
    </dgm:pt>
    <dgm:pt modelId="{1919EA28-16F1-40A4-8BF8-FC3C38856521}">
      <dgm:prSet phldrT="[Text]"/>
      <dgm:spPr/>
      <dgm:t>
        <a:bodyPr/>
        <a:lstStyle/>
        <a:p>
          <a:r>
            <a:rPr lang="cs-CZ" dirty="0"/>
            <a:t>UMÍSTĚNÍ KNIHOVNY</a:t>
          </a:r>
        </a:p>
      </dgm:t>
    </dgm:pt>
    <dgm:pt modelId="{C2AEEE6F-B308-41B8-8D82-EB7950AF0FA4}" type="parTrans" cxnId="{0FD741E2-29A0-4819-8246-A383A801F1BB}">
      <dgm:prSet/>
      <dgm:spPr/>
      <dgm:t>
        <a:bodyPr/>
        <a:lstStyle/>
        <a:p>
          <a:endParaRPr lang="cs-CZ"/>
        </a:p>
      </dgm:t>
    </dgm:pt>
    <dgm:pt modelId="{D7211BB1-80DB-4340-B1A6-FFEBBA5DB9DE}" type="sibTrans" cxnId="{0FD741E2-29A0-4819-8246-A383A801F1BB}">
      <dgm:prSet/>
      <dgm:spPr/>
      <dgm:t>
        <a:bodyPr/>
        <a:lstStyle/>
        <a:p>
          <a:endParaRPr lang="cs-CZ"/>
        </a:p>
      </dgm:t>
    </dgm:pt>
    <dgm:pt modelId="{39C055AE-5517-44BA-BA00-0D5613C04E3F}">
      <dgm:prSet phldrT="[Text]"/>
      <dgm:spPr/>
      <dgm:t>
        <a:bodyPr/>
        <a:lstStyle/>
        <a:p>
          <a:r>
            <a:rPr lang="cs-CZ" dirty="0"/>
            <a:t>PLOCHA KNIHOVNY PRO UŽIVATELE</a:t>
          </a:r>
        </a:p>
      </dgm:t>
    </dgm:pt>
    <dgm:pt modelId="{C51D0E85-D155-4AEE-813A-5B69FB7EF32C}" type="parTrans" cxnId="{60C45BE6-98D8-4608-98EB-1FA2E727E236}">
      <dgm:prSet/>
      <dgm:spPr/>
      <dgm:t>
        <a:bodyPr/>
        <a:lstStyle/>
        <a:p>
          <a:endParaRPr lang="cs-CZ"/>
        </a:p>
      </dgm:t>
    </dgm:pt>
    <dgm:pt modelId="{3FB0F5E7-F993-4928-8429-51B9C5FB8EE1}" type="sibTrans" cxnId="{60C45BE6-98D8-4608-98EB-1FA2E727E236}">
      <dgm:prSet/>
      <dgm:spPr/>
      <dgm:t>
        <a:bodyPr/>
        <a:lstStyle/>
        <a:p>
          <a:endParaRPr lang="cs-CZ"/>
        </a:p>
      </dgm:t>
    </dgm:pt>
    <dgm:pt modelId="{75630761-C502-4E6A-9BAA-BD33083A4BAB}">
      <dgm:prSet phldrT="[Text]"/>
      <dgm:spPr/>
      <dgm:t>
        <a:bodyPr/>
        <a:lstStyle/>
        <a:p>
          <a:r>
            <a:rPr lang="cs-CZ" dirty="0"/>
            <a:t>WEBOVÉ STRÁNKY</a:t>
          </a:r>
        </a:p>
      </dgm:t>
    </dgm:pt>
    <dgm:pt modelId="{07C247A4-1190-4538-A5B9-89BA415C123A}" type="parTrans" cxnId="{970CE988-850E-4C9C-8752-255274677F71}">
      <dgm:prSet/>
      <dgm:spPr/>
      <dgm:t>
        <a:bodyPr/>
        <a:lstStyle/>
        <a:p>
          <a:endParaRPr lang="cs-CZ"/>
        </a:p>
      </dgm:t>
    </dgm:pt>
    <dgm:pt modelId="{6DCF9FFB-B8CC-447B-AE9B-E04622C3BA12}" type="sibTrans" cxnId="{970CE988-850E-4C9C-8752-255274677F71}">
      <dgm:prSet/>
      <dgm:spPr/>
      <dgm:t>
        <a:bodyPr/>
        <a:lstStyle/>
        <a:p>
          <a:endParaRPr lang="cs-CZ"/>
        </a:p>
      </dgm:t>
    </dgm:pt>
    <dgm:pt modelId="{38F9CC18-D370-49A1-9587-0EDFA4148B98}">
      <dgm:prSet phldrT="[Text]"/>
      <dgm:spPr/>
      <dgm:t>
        <a:bodyPr/>
        <a:lstStyle/>
        <a:p>
          <a:r>
            <a:rPr lang="cs-CZ" dirty="0"/>
            <a:t>KATALOG OPAC</a:t>
          </a:r>
        </a:p>
      </dgm:t>
    </dgm:pt>
    <dgm:pt modelId="{76177E0F-D251-4CD7-9241-63F05AE23113}" type="parTrans" cxnId="{952C4FE6-A845-4CB9-93B9-EB1C070D2E94}">
      <dgm:prSet/>
      <dgm:spPr/>
      <dgm:t>
        <a:bodyPr/>
        <a:lstStyle/>
        <a:p>
          <a:endParaRPr lang="cs-CZ"/>
        </a:p>
      </dgm:t>
    </dgm:pt>
    <dgm:pt modelId="{B69B7313-B10D-494E-9BE5-540DB82D8CDB}" type="sibTrans" cxnId="{952C4FE6-A845-4CB9-93B9-EB1C070D2E94}">
      <dgm:prSet/>
      <dgm:spPr/>
      <dgm:t>
        <a:bodyPr/>
        <a:lstStyle/>
        <a:p>
          <a:endParaRPr lang="cs-CZ"/>
        </a:p>
      </dgm:t>
    </dgm:pt>
    <dgm:pt modelId="{CDCFBC53-0ED5-423D-AEC0-C1609487A51E}">
      <dgm:prSet phldrT="[Text]"/>
      <dgm:spPr/>
      <dgm:t>
        <a:bodyPr/>
        <a:lstStyle/>
        <a:p>
          <a:r>
            <a:rPr lang="cs-CZ" dirty="0"/>
            <a:t>STUDIJNÍ MÍSTA</a:t>
          </a:r>
        </a:p>
      </dgm:t>
    </dgm:pt>
    <dgm:pt modelId="{958C0883-46CC-4FE6-B748-530081F5A00A}" type="parTrans" cxnId="{35FFDE33-719C-4880-87A8-7692397C6254}">
      <dgm:prSet/>
      <dgm:spPr/>
      <dgm:t>
        <a:bodyPr/>
        <a:lstStyle/>
        <a:p>
          <a:endParaRPr lang="cs-CZ"/>
        </a:p>
      </dgm:t>
    </dgm:pt>
    <dgm:pt modelId="{795275CA-6F71-4A6B-8ECA-8920F22A3A46}" type="sibTrans" cxnId="{35FFDE33-719C-4880-87A8-7692397C6254}">
      <dgm:prSet/>
      <dgm:spPr/>
      <dgm:t>
        <a:bodyPr/>
        <a:lstStyle/>
        <a:p>
          <a:endParaRPr lang="cs-CZ"/>
        </a:p>
      </dgm:t>
    </dgm:pt>
    <dgm:pt modelId="{6692ED91-422A-4E39-8421-57572A984EDC}">
      <dgm:prSet phldrT="[Text]"/>
      <dgm:spPr/>
      <dgm:t>
        <a:bodyPr/>
        <a:lstStyle/>
        <a:p>
          <a:r>
            <a:rPr lang="cs-CZ" dirty="0"/>
            <a:t>VZDĚLÁVÁNÍ PRACOVNÍKŮ</a:t>
          </a:r>
        </a:p>
      </dgm:t>
    </dgm:pt>
    <dgm:pt modelId="{AE2F621D-7890-4A75-8877-385BDE77387F}" type="parTrans" cxnId="{2A5C2073-6ECF-4771-9EA3-B30F48296716}">
      <dgm:prSet/>
      <dgm:spPr/>
      <dgm:t>
        <a:bodyPr/>
        <a:lstStyle/>
        <a:p>
          <a:endParaRPr lang="cs-CZ"/>
        </a:p>
      </dgm:t>
    </dgm:pt>
    <dgm:pt modelId="{D76107E2-E04F-4950-AF11-A750E96BFCAD}" type="sibTrans" cxnId="{2A5C2073-6ECF-4771-9EA3-B30F48296716}">
      <dgm:prSet/>
      <dgm:spPr/>
      <dgm:t>
        <a:bodyPr/>
        <a:lstStyle/>
        <a:p>
          <a:endParaRPr lang="cs-CZ"/>
        </a:p>
      </dgm:t>
    </dgm:pt>
    <dgm:pt modelId="{46283E5F-FC5B-4635-BB53-3D8EA7FEAD83}">
      <dgm:prSet phldrT="[Text]"/>
      <dgm:spPr/>
      <dgm:t>
        <a:bodyPr/>
        <a:lstStyle/>
        <a:p>
          <a:r>
            <a:rPr lang="cs-CZ" dirty="0"/>
            <a:t>KVALIFIKACE </a:t>
          </a:r>
          <a:br>
            <a:rPr lang="cs-CZ" dirty="0"/>
          </a:br>
          <a:r>
            <a:rPr lang="cs-CZ" dirty="0"/>
            <a:t>A VZDĚLÁVÁNÍ PRACOVNÍKŮ</a:t>
          </a:r>
        </a:p>
      </dgm:t>
    </dgm:pt>
    <dgm:pt modelId="{0725F874-2126-4220-A111-44E615522EF4}" type="parTrans" cxnId="{5CBA8F6C-933C-4D5D-BC65-399F26AA4643}">
      <dgm:prSet/>
      <dgm:spPr/>
      <dgm:t>
        <a:bodyPr/>
        <a:lstStyle/>
        <a:p>
          <a:endParaRPr lang="cs-CZ"/>
        </a:p>
      </dgm:t>
    </dgm:pt>
    <dgm:pt modelId="{4098D6CB-8388-4B5E-893E-77B9427EDD19}" type="sibTrans" cxnId="{5CBA8F6C-933C-4D5D-BC65-399F26AA4643}">
      <dgm:prSet/>
      <dgm:spPr/>
      <dgm:t>
        <a:bodyPr/>
        <a:lstStyle/>
        <a:p>
          <a:endParaRPr lang="cs-CZ"/>
        </a:p>
      </dgm:t>
    </dgm:pt>
    <dgm:pt modelId="{65E93520-BDF3-4013-B488-20530F9E48DF}">
      <dgm:prSet phldrT="[Text]"/>
      <dgm:spPr/>
      <dgm:t>
        <a:bodyPr/>
        <a:lstStyle/>
        <a:p>
          <a:r>
            <a:rPr lang="cs-CZ" dirty="0"/>
            <a:t>PŘÍSTUP </a:t>
          </a:r>
          <a:br>
            <a:rPr lang="cs-CZ" dirty="0"/>
          </a:br>
          <a:r>
            <a:rPr lang="cs-CZ" dirty="0"/>
            <a:t>K INTERNETU</a:t>
          </a:r>
        </a:p>
      </dgm:t>
    </dgm:pt>
    <dgm:pt modelId="{DB27615A-584C-4607-B788-7727923BD73D}" type="parTrans" cxnId="{3583C592-87AE-471A-A25A-A48A6A36ECB5}">
      <dgm:prSet/>
      <dgm:spPr/>
      <dgm:t>
        <a:bodyPr/>
        <a:lstStyle/>
        <a:p>
          <a:endParaRPr lang="cs-CZ"/>
        </a:p>
      </dgm:t>
    </dgm:pt>
    <dgm:pt modelId="{0C33175B-E78C-4385-99AE-3AC82B855AF1}" type="sibTrans" cxnId="{3583C592-87AE-471A-A25A-A48A6A36ECB5}">
      <dgm:prSet/>
      <dgm:spPr/>
      <dgm:t>
        <a:bodyPr/>
        <a:lstStyle/>
        <a:p>
          <a:endParaRPr lang="cs-CZ"/>
        </a:p>
      </dgm:t>
    </dgm:pt>
    <dgm:pt modelId="{5719F4AD-3E79-4E22-B7B6-56AD2A85805D}">
      <dgm:prSet phldrT="[Text]"/>
      <dgm:spPr/>
      <dgm:t>
        <a:bodyPr/>
        <a:lstStyle/>
        <a:p>
          <a:r>
            <a:rPr lang="cs-CZ" dirty="0"/>
            <a:t>MĚŘENÍ SPOKOJENOSTI UŽIVATELŮ</a:t>
          </a:r>
        </a:p>
      </dgm:t>
    </dgm:pt>
    <dgm:pt modelId="{F27FDD65-C9AB-4521-8978-B196DCEA202A}" type="parTrans" cxnId="{85612EA3-D254-4BED-9110-3888A11ACFF8}">
      <dgm:prSet/>
      <dgm:spPr/>
      <dgm:t>
        <a:bodyPr/>
        <a:lstStyle/>
        <a:p>
          <a:endParaRPr lang="cs-CZ"/>
        </a:p>
      </dgm:t>
    </dgm:pt>
    <dgm:pt modelId="{1B3BD7FE-9440-481C-8BF0-B8308E484917}" type="sibTrans" cxnId="{85612EA3-D254-4BED-9110-3888A11ACFF8}">
      <dgm:prSet/>
      <dgm:spPr/>
      <dgm:t>
        <a:bodyPr/>
        <a:lstStyle/>
        <a:p>
          <a:endParaRPr lang="cs-CZ"/>
        </a:p>
      </dgm:t>
    </dgm:pt>
    <dgm:pt modelId="{7ED0403C-F063-48D9-8E70-C572F9C2173E}">
      <dgm:prSet phldrT="[Text]"/>
      <dgm:spPr/>
      <dgm:t>
        <a:bodyPr/>
        <a:lstStyle/>
        <a:p>
          <a:r>
            <a:rPr lang="cs-CZ" dirty="0"/>
            <a:t>KULTURNÍ, KOMUNITNÍ </a:t>
          </a:r>
          <a:br>
            <a:rPr lang="cs-CZ" dirty="0"/>
          </a:br>
          <a:r>
            <a:rPr lang="cs-CZ" dirty="0"/>
            <a:t>A KREATIVNÍ AKCE</a:t>
          </a:r>
        </a:p>
      </dgm:t>
    </dgm:pt>
    <dgm:pt modelId="{257C4BFD-A9AF-4478-9FCF-2658A1DDE8C3}" type="parTrans" cxnId="{66B2FA05-F97D-40A3-B4C6-B49C90750354}">
      <dgm:prSet/>
      <dgm:spPr/>
      <dgm:t>
        <a:bodyPr/>
        <a:lstStyle/>
        <a:p>
          <a:endParaRPr lang="cs-CZ"/>
        </a:p>
      </dgm:t>
    </dgm:pt>
    <dgm:pt modelId="{14F1D47E-9F8F-455A-888C-17A39B821740}" type="sibTrans" cxnId="{66B2FA05-F97D-40A3-B4C6-B49C90750354}">
      <dgm:prSet/>
      <dgm:spPr/>
      <dgm:t>
        <a:bodyPr/>
        <a:lstStyle/>
        <a:p>
          <a:endParaRPr lang="cs-CZ"/>
        </a:p>
      </dgm:t>
    </dgm:pt>
    <dgm:pt modelId="{A9AACC7F-4B5C-45D7-A8E3-AA3CE8BC6DAD}" type="pres">
      <dgm:prSet presAssocID="{441AD2BD-189F-4774-96D7-CD791BB9F5C5}" presName="Name0" presStyleCnt="0">
        <dgm:presLayoutVars>
          <dgm:dir/>
          <dgm:resizeHandles/>
        </dgm:presLayoutVars>
      </dgm:prSet>
      <dgm:spPr/>
    </dgm:pt>
    <dgm:pt modelId="{621347EE-018B-454E-BF83-21FF2AFEC8A5}" type="pres">
      <dgm:prSet presAssocID="{418D17A4-5C7A-4722-9429-CE635B07B26A}" presName="compNode" presStyleCnt="0"/>
      <dgm:spPr/>
    </dgm:pt>
    <dgm:pt modelId="{A7C6FBF5-3558-4D14-BA1A-8D62A52B3285}" type="pres">
      <dgm:prSet presAssocID="{418D17A4-5C7A-4722-9429-CE635B07B26A}" presName="dummyConnPt" presStyleCnt="0"/>
      <dgm:spPr/>
    </dgm:pt>
    <dgm:pt modelId="{274D5C75-D965-4485-B796-8AB258F7ECA0}" type="pres">
      <dgm:prSet presAssocID="{418D17A4-5C7A-4722-9429-CE635B07B26A}" presName="node" presStyleLbl="node1" presStyleIdx="0" presStyleCnt="12">
        <dgm:presLayoutVars>
          <dgm:bulletEnabled val="1"/>
        </dgm:presLayoutVars>
      </dgm:prSet>
      <dgm:spPr/>
    </dgm:pt>
    <dgm:pt modelId="{4A653D10-D993-4345-BB0B-1AA3932F60B6}" type="pres">
      <dgm:prSet presAssocID="{3A8E7044-05E6-4BE6-8B01-494ECC57B551}" presName="sibTrans" presStyleLbl="bgSibTrans2D1" presStyleIdx="0" presStyleCnt="11"/>
      <dgm:spPr/>
    </dgm:pt>
    <dgm:pt modelId="{33879735-FB81-416E-AF0A-34DDE4D60E31}" type="pres">
      <dgm:prSet presAssocID="{DDD00587-50BA-48DD-AF94-D93474EEBC17}" presName="compNode" presStyleCnt="0"/>
      <dgm:spPr/>
    </dgm:pt>
    <dgm:pt modelId="{442EB287-5269-4071-8519-DCAC99BC8CA2}" type="pres">
      <dgm:prSet presAssocID="{DDD00587-50BA-48DD-AF94-D93474EEBC17}" presName="dummyConnPt" presStyleCnt="0"/>
      <dgm:spPr/>
    </dgm:pt>
    <dgm:pt modelId="{3EB42AD4-0D43-4FB6-AD3B-73F1D69F7EDA}" type="pres">
      <dgm:prSet presAssocID="{DDD00587-50BA-48DD-AF94-D93474EEBC17}" presName="node" presStyleLbl="node1" presStyleIdx="1" presStyleCnt="12">
        <dgm:presLayoutVars>
          <dgm:bulletEnabled val="1"/>
        </dgm:presLayoutVars>
      </dgm:prSet>
      <dgm:spPr/>
    </dgm:pt>
    <dgm:pt modelId="{98BC5E82-204F-40DF-930D-960909E007EC}" type="pres">
      <dgm:prSet presAssocID="{959FCD98-20B9-4C98-A3C9-15447BD378D6}" presName="sibTrans" presStyleLbl="bgSibTrans2D1" presStyleIdx="1" presStyleCnt="11"/>
      <dgm:spPr/>
    </dgm:pt>
    <dgm:pt modelId="{29FA1B50-0F31-425C-B746-0DB680AABA10}" type="pres">
      <dgm:prSet presAssocID="{1919EA28-16F1-40A4-8BF8-FC3C38856521}" presName="compNode" presStyleCnt="0"/>
      <dgm:spPr/>
    </dgm:pt>
    <dgm:pt modelId="{0CFF2DDB-B3E2-4C6D-A6F4-A80AAA790314}" type="pres">
      <dgm:prSet presAssocID="{1919EA28-16F1-40A4-8BF8-FC3C38856521}" presName="dummyConnPt" presStyleCnt="0"/>
      <dgm:spPr/>
    </dgm:pt>
    <dgm:pt modelId="{582A8AC2-88E2-4A3A-B7CE-3A4BFEF80340}" type="pres">
      <dgm:prSet presAssocID="{1919EA28-16F1-40A4-8BF8-FC3C38856521}" presName="node" presStyleLbl="node1" presStyleIdx="2" presStyleCnt="12">
        <dgm:presLayoutVars>
          <dgm:bulletEnabled val="1"/>
        </dgm:presLayoutVars>
      </dgm:prSet>
      <dgm:spPr/>
    </dgm:pt>
    <dgm:pt modelId="{B31BAE6D-A1C5-45C9-B929-C3D60CC30668}" type="pres">
      <dgm:prSet presAssocID="{D7211BB1-80DB-4340-B1A6-FFEBBA5DB9DE}" presName="sibTrans" presStyleLbl="bgSibTrans2D1" presStyleIdx="2" presStyleCnt="11"/>
      <dgm:spPr/>
    </dgm:pt>
    <dgm:pt modelId="{9BAA2AA3-0D48-42E7-A105-F9A12BB8774F}" type="pres">
      <dgm:prSet presAssocID="{39C055AE-5517-44BA-BA00-0D5613C04E3F}" presName="compNode" presStyleCnt="0"/>
      <dgm:spPr/>
    </dgm:pt>
    <dgm:pt modelId="{AB0A6B72-CFC2-4CD3-8D34-9E496210FF8E}" type="pres">
      <dgm:prSet presAssocID="{39C055AE-5517-44BA-BA00-0D5613C04E3F}" presName="dummyConnPt" presStyleCnt="0"/>
      <dgm:spPr/>
    </dgm:pt>
    <dgm:pt modelId="{CA776E25-0A7A-4673-A91B-5ED8542A0A1E}" type="pres">
      <dgm:prSet presAssocID="{39C055AE-5517-44BA-BA00-0D5613C04E3F}" presName="node" presStyleLbl="node1" presStyleIdx="3" presStyleCnt="12">
        <dgm:presLayoutVars>
          <dgm:bulletEnabled val="1"/>
        </dgm:presLayoutVars>
      </dgm:prSet>
      <dgm:spPr/>
    </dgm:pt>
    <dgm:pt modelId="{71DA563A-FCBB-415D-95B1-8A8379F5C0F6}" type="pres">
      <dgm:prSet presAssocID="{3FB0F5E7-F993-4928-8429-51B9C5FB8EE1}" presName="sibTrans" presStyleLbl="bgSibTrans2D1" presStyleIdx="3" presStyleCnt="11"/>
      <dgm:spPr/>
    </dgm:pt>
    <dgm:pt modelId="{C2A6CB9A-CD37-44D8-AE2F-7BA68DB03708}" type="pres">
      <dgm:prSet presAssocID="{65E93520-BDF3-4013-B488-20530F9E48DF}" presName="compNode" presStyleCnt="0"/>
      <dgm:spPr/>
    </dgm:pt>
    <dgm:pt modelId="{25344796-570A-4B7C-8F72-E8BF1E938CA5}" type="pres">
      <dgm:prSet presAssocID="{65E93520-BDF3-4013-B488-20530F9E48DF}" presName="dummyConnPt" presStyleCnt="0"/>
      <dgm:spPr/>
    </dgm:pt>
    <dgm:pt modelId="{3A69B84B-6AD4-40EC-B8AE-D8168F724C5B}" type="pres">
      <dgm:prSet presAssocID="{65E93520-BDF3-4013-B488-20530F9E48DF}" presName="node" presStyleLbl="node1" presStyleIdx="4" presStyleCnt="12">
        <dgm:presLayoutVars>
          <dgm:bulletEnabled val="1"/>
        </dgm:presLayoutVars>
      </dgm:prSet>
      <dgm:spPr/>
    </dgm:pt>
    <dgm:pt modelId="{0C482D0C-F037-4ACB-A278-89E313AED350}" type="pres">
      <dgm:prSet presAssocID="{0C33175B-E78C-4385-99AE-3AC82B855AF1}" presName="sibTrans" presStyleLbl="bgSibTrans2D1" presStyleIdx="4" presStyleCnt="11"/>
      <dgm:spPr/>
    </dgm:pt>
    <dgm:pt modelId="{25ADE9F5-A95B-415F-B909-B6B79D85630F}" type="pres">
      <dgm:prSet presAssocID="{75630761-C502-4E6A-9BAA-BD33083A4BAB}" presName="compNode" presStyleCnt="0"/>
      <dgm:spPr/>
    </dgm:pt>
    <dgm:pt modelId="{C57FE17E-A1DD-439A-A161-7EF77869F9D4}" type="pres">
      <dgm:prSet presAssocID="{75630761-C502-4E6A-9BAA-BD33083A4BAB}" presName="dummyConnPt" presStyleCnt="0"/>
      <dgm:spPr/>
    </dgm:pt>
    <dgm:pt modelId="{701AC5A9-32A8-4CE9-BBB4-75E607F3D305}" type="pres">
      <dgm:prSet presAssocID="{75630761-C502-4E6A-9BAA-BD33083A4BAB}" presName="node" presStyleLbl="node1" presStyleIdx="5" presStyleCnt="12">
        <dgm:presLayoutVars>
          <dgm:bulletEnabled val="1"/>
        </dgm:presLayoutVars>
      </dgm:prSet>
      <dgm:spPr/>
    </dgm:pt>
    <dgm:pt modelId="{20323025-8A00-48F7-A2C5-DB20311D6129}" type="pres">
      <dgm:prSet presAssocID="{6DCF9FFB-B8CC-447B-AE9B-E04622C3BA12}" presName="sibTrans" presStyleLbl="bgSibTrans2D1" presStyleIdx="5" presStyleCnt="11"/>
      <dgm:spPr/>
    </dgm:pt>
    <dgm:pt modelId="{3B24848C-9BA4-4331-8D9B-C8E510C5A67D}" type="pres">
      <dgm:prSet presAssocID="{38F9CC18-D370-49A1-9587-0EDFA4148B98}" presName="compNode" presStyleCnt="0"/>
      <dgm:spPr/>
    </dgm:pt>
    <dgm:pt modelId="{3C440268-1087-4DF0-8D0E-A57D319291D4}" type="pres">
      <dgm:prSet presAssocID="{38F9CC18-D370-49A1-9587-0EDFA4148B98}" presName="dummyConnPt" presStyleCnt="0"/>
      <dgm:spPr/>
    </dgm:pt>
    <dgm:pt modelId="{3E9E7066-950B-49A5-94DE-AF52F22E4689}" type="pres">
      <dgm:prSet presAssocID="{38F9CC18-D370-49A1-9587-0EDFA4148B98}" presName="node" presStyleLbl="node1" presStyleIdx="6" presStyleCnt="12">
        <dgm:presLayoutVars>
          <dgm:bulletEnabled val="1"/>
        </dgm:presLayoutVars>
      </dgm:prSet>
      <dgm:spPr/>
    </dgm:pt>
    <dgm:pt modelId="{7A9DCC5C-731C-4BB4-A160-BC42D8AD3624}" type="pres">
      <dgm:prSet presAssocID="{B69B7313-B10D-494E-9BE5-540DB82D8CDB}" presName="sibTrans" presStyleLbl="bgSibTrans2D1" presStyleIdx="6" presStyleCnt="11"/>
      <dgm:spPr/>
    </dgm:pt>
    <dgm:pt modelId="{72A8A864-2C27-4B6E-B4CF-642E8C6BEC59}" type="pres">
      <dgm:prSet presAssocID="{CDCFBC53-0ED5-423D-AEC0-C1609487A51E}" presName="compNode" presStyleCnt="0"/>
      <dgm:spPr/>
    </dgm:pt>
    <dgm:pt modelId="{DF804A79-288A-4680-9934-81DCF6AD5958}" type="pres">
      <dgm:prSet presAssocID="{CDCFBC53-0ED5-423D-AEC0-C1609487A51E}" presName="dummyConnPt" presStyleCnt="0"/>
      <dgm:spPr/>
    </dgm:pt>
    <dgm:pt modelId="{6B25FB6B-6AE5-4A91-95C9-0A96B44558E7}" type="pres">
      <dgm:prSet presAssocID="{CDCFBC53-0ED5-423D-AEC0-C1609487A51E}" presName="node" presStyleLbl="node1" presStyleIdx="7" presStyleCnt="12">
        <dgm:presLayoutVars>
          <dgm:bulletEnabled val="1"/>
        </dgm:presLayoutVars>
      </dgm:prSet>
      <dgm:spPr/>
    </dgm:pt>
    <dgm:pt modelId="{5535D7CE-1E27-498F-AF3B-707341879DD7}" type="pres">
      <dgm:prSet presAssocID="{795275CA-6F71-4A6B-8ECA-8920F22A3A46}" presName="sibTrans" presStyleLbl="bgSibTrans2D1" presStyleIdx="7" presStyleCnt="11"/>
      <dgm:spPr/>
    </dgm:pt>
    <dgm:pt modelId="{97105B9F-3E05-436A-9485-8D44BE7AB20F}" type="pres">
      <dgm:prSet presAssocID="{6692ED91-422A-4E39-8421-57572A984EDC}" presName="compNode" presStyleCnt="0"/>
      <dgm:spPr/>
    </dgm:pt>
    <dgm:pt modelId="{8EA5BFF7-73AF-41DF-A51F-EA26AB75CF46}" type="pres">
      <dgm:prSet presAssocID="{6692ED91-422A-4E39-8421-57572A984EDC}" presName="dummyConnPt" presStyleCnt="0"/>
      <dgm:spPr/>
    </dgm:pt>
    <dgm:pt modelId="{4F074402-59D8-48DE-9571-02C3E8364ECB}" type="pres">
      <dgm:prSet presAssocID="{6692ED91-422A-4E39-8421-57572A984EDC}" presName="node" presStyleLbl="node1" presStyleIdx="8" presStyleCnt="12">
        <dgm:presLayoutVars>
          <dgm:bulletEnabled val="1"/>
        </dgm:presLayoutVars>
      </dgm:prSet>
      <dgm:spPr/>
    </dgm:pt>
    <dgm:pt modelId="{8F87370D-4A8D-4093-A087-6F8819311D98}" type="pres">
      <dgm:prSet presAssocID="{D76107E2-E04F-4950-AF11-A750E96BFCAD}" presName="sibTrans" presStyleLbl="bgSibTrans2D1" presStyleIdx="8" presStyleCnt="11"/>
      <dgm:spPr/>
    </dgm:pt>
    <dgm:pt modelId="{DAEA3376-D904-4D94-A7BB-1A0B69788BE8}" type="pres">
      <dgm:prSet presAssocID="{5719F4AD-3E79-4E22-B7B6-56AD2A85805D}" presName="compNode" presStyleCnt="0"/>
      <dgm:spPr/>
    </dgm:pt>
    <dgm:pt modelId="{B34FEE32-58C3-4551-A2C7-F9EB1DCB2EC5}" type="pres">
      <dgm:prSet presAssocID="{5719F4AD-3E79-4E22-B7B6-56AD2A85805D}" presName="dummyConnPt" presStyleCnt="0"/>
      <dgm:spPr/>
    </dgm:pt>
    <dgm:pt modelId="{C55DFC1B-A4D1-4D07-BEB1-7641509A0864}" type="pres">
      <dgm:prSet presAssocID="{5719F4AD-3E79-4E22-B7B6-56AD2A85805D}" presName="node" presStyleLbl="node1" presStyleIdx="9" presStyleCnt="12">
        <dgm:presLayoutVars>
          <dgm:bulletEnabled val="1"/>
        </dgm:presLayoutVars>
      </dgm:prSet>
      <dgm:spPr/>
    </dgm:pt>
    <dgm:pt modelId="{08712EE9-2BE1-45DB-96FB-B1431EB71854}" type="pres">
      <dgm:prSet presAssocID="{1B3BD7FE-9440-481C-8BF0-B8308E484917}" presName="sibTrans" presStyleLbl="bgSibTrans2D1" presStyleIdx="9" presStyleCnt="11"/>
      <dgm:spPr/>
    </dgm:pt>
    <dgm:pt modelId="{E9E740C9-3514-4B8E-8294-27439976DC91}" type="pres">
      <dgm:prSet presAssocID="{46283E5F-FC5B-4635-BB53-3D8EA7FEAD83}" presName="compNode" presStyleCnt="0"/>
      <dgm:spPr/>
    </dgm:pt>
    <dgm:pt modelId="{810DC48D-B587-4BC6-AE51-D30E03B4CFD1}" type="pres">
      <dgm:prSet presAssocID="{46283E5F-FC5B-4635-BB53-3D8EA7FEAD83}" presName="dummyConnPt" presStyleCnt="0"/>
      <dgm:spPr/>
    </dgm:pt>
    <dgm:pt modelId="{C22D249E-E2F7-4FE1-9E64-479E29C3F315}" type="pres">
      <dgm:prSet presAssocID="{46283E5F-FC5B-4635-BB53-3D8EA7FEAD83}" presName="node" presStyleLbl="node1" presStyleIdx="10" presStyleCnt="12">
        <dgm:presLayoutVars>
          <dgm:bulletEnabled val="1"/>
        </dgm:presLayoutVars>
      </dgm:prSet>
      <dgm:spPr/>
    </dgm:pt>
    <dgm:pt modelId="{D576F14E-3262-4127-9A41-7A04FA41B5FD}" type="pres">
      <dgm:prSet presAssocID="{4098D6CB-8388-4B5E-893E-77B9427EDD19}" presName="sibTrans" presStyleLbl="bgSibTrans2D1" presStyleIdx="10" presStyleCnt="11"/>
      <dgm:spPr/>
    </dgm:pt>
    <dgm:pt modelId="{1D6FAE02-00EC-4EFD-A8FA-B9D653448DDD}" type="pres">
      <dgm:prSet presAssocID="{7ED0403C-F063-48D9-8E70-C572F9C2173E}" presName="compNode" presStyleCnt="0"/>
      <dgm:spPr/>
    </dgm:pt>
    <dgm:pt modelId="{5053A159-849D-4187-BEA9-94040B9AF01B}" type="pres">
      <dgm:prSet presAssocID="{7ED0403C-F063-48D9-8E70-C572F9C2173E}" presName="dummyConnPt" presStyleCnt="0"/>
      <dgm:spPr/>
    </dgm:pt>
    <dgm:pt modelId="{3AD14017-3CEC-4B75-8CAD-F17931E8C562}" type="pres">
      <dgm:prSet presAssocID="{7ED0403C-F063-48D9-8E70-C572F9C2173E}" presName="node" presStyleLbl="node1" presStyleIdx="11" presStyleCnt="12">
        <dgm:presLayoutVars>
          <dgm:bulletEnabled val="1"/>
        </dgm:presLayoutVars>
      </dgm:prSet>
      <dgm:spPr/>
    </dgm:pt>
  </dgm:ptLst>
  <dgm:cxnLst>
    <dgm:cxn modelId="{66B2FA05-F97D-40A3-B4C6-B49C90750354}" srcId="{441AD2BD-189F-4774-96D7-CD791BB9F5C5}" destId="{7ED0403C-F063-48D9-8E70-C572F9C2173E}" srcOrd="11" destOrd="0" parTransId="{257C4BFD-A9AF-4478-9FCF-2658A1DDE8C3}" sibTransId="{14F1D47E-9F8F-455A-888C-17A39B821740}"/>
    <dgm:cxn modelId="{CF530D0F-8810-4E93-9C9B-1F10D8577B7B}" type="presOf" srcId="{38F9CC18-D370-49A1-9587-0EDFA4148B98}" destId="{3E9E7066-950B-49A5-94DE-AF52F22E4689}" srcOrd="0" destOrd="0" presId="urn:microsoft.com/office/officeart/2005/8/layout/bProcess4"/>
    <dgm:cxn modelId="{AD24B829-18A7-4669-B682-D35E8F6D3DFF}" type="presOf" srcId="{3FB0F5E7-F993-4928-8429-51B9C5FB8EE1}" destId="{71DA563A-FCBB-415D-95B1-8A8379F5C0F6}" srcOrd="0" destOrd="0" presId="urn:microsoft.com/office/officeart/2005/8/layout/bProcess4"/>
    <dgm:cxn modelId="{68018D2A-DE94-49B7-9227-B6D0CA47B70E}" type="presOf" srcId="{5719F4AD-3E79-4E22-B7B6-56AD2A85805D}" destId="{C55DFC1B-A4D1-4D07-BEB1-7641509A0864}" srcOrd="0" destOrd="0" presId="urn:microsoft.com/office/officeart/2005/8/layout/bProcess4"/>
    <dgm:cxn modelId="{35FFDE33-719C-4880-87A8-7692397C6254}" srcId="{441AD2BD-189F-4774-96D7-CD791BB9F5C5}" destId="{CDCFBC53-0ED5-423D-AEC0-C1609487A51E}" srcOrd="7" destOrd="0" parTransId="{958C0883-46CC-4FE6-B748-530081F5A00A}" sibTransId="{795275CA-6F71-4A6B-8ECA-8920F22A3A46}"/>
    <dgm:cxn modelId="{50A9805F-3081-4114-91A4-656EA9F4F760}" type="presOf" srcId="{39C055AE-5517-44BA-BA00-0D5613C04E3F}" destId="{CA776E25-0A7A-4673-A91B-5ED8542A0A1E}" srcOrd="0" destOrd="0" presId="urn:microsoft.com/office/officeart/2005/8/layout/bProcess4"/>
    <dgm:cxn modelId="{B54C8D4C-FCA1-4348-9FEC-53D6A7FFE0B4}" type="presOf" srcId="{46283E5F-FC5B-4635-BB53-3D8EA7FEAD83}" destId="{C22D249E-E2F7-4FE1-9E64-479E29C3F315}" srcOrd="0" destOrd="0" presId="urn:microsoft.com/office/officeart/2005/8/layout/bProcess4"/>
    <dgm:cxn modelId="{5CBA8F6C-933C-4D5D-BC65-399F26AA4643}" srcId="{441AD2BD-189F-4774-96D7-CD791BB9F5C5}" destId="{46283E5F-FC5B-4635-BB53-3D8EA7FEAD83}" srcOrd="10" destOrd="0" parTransId="{0725F874-2126-4220-A111-44E615522EF4}" sibTransId="{4098D6CB-8388-4B5E-893E-77B9427EDD19}"/>
    <dgm:cxn modelId="{DAE9BE6E-7562-4591-BE46-EE578D51C550}" type="presOf" srcId="{441AD2BD-189F-4774-96D7-CD791BB9F5C5}" destId="{A9AACC7F-4B5C-45D7-A8E3-AA3CE8BC6DAD}" srcOrd="0" destOrd="0" presId="urn:microsoft.com/office/officeart/2005/8/layout/bProcess4"/>
    <dgm:cxn modelId="{A4DD3F72-103B-4163-B1FF-395EE4B7E89D}" srcId="{441AD2BD-189F-4774-96D7-CD791BB9F5C5}" destId="{DDD00587-50BA-48DD-AF94-D93474EEBC17}" srcOrd="1" destOrd="0" parTransId="{C7DD801A-E6DE-4FE2-9638-DB92632BABB0}" sibTransId="{959FCD98-20B9-4C98-A3C9-15447BD378D6}"/>
    <dgm:cxn modelId="{2A5C2073-6ECF-4771-9EA3-B30F48296716}" srcId="{441AD2BD-189F-4774-96D7-CD791BB9F5C5}" destId="{6692ED91-422A-4E39-8421-57572A984EDC}" srcOrd="8" destOrd="0" parTransId="{AE2F621D-7890-4A75-8877-385BDE77387F}" sibTransId="{D76107E2-E04F-4950-AF11-A750E96BFCAD}"/>
    <dgm:cxn modelId="{44624158-BFFC-4E1B-AF44-58E30EA950B1}" type="presOf" srcId="{4098D6CB-8388-4B5E-893E-77B9427EDD19}" destId="{D576F14E-3262-4127-9A41-7A04FA41B5FD}" srcOrd="0" destOrd="0" presId="urn:microsoft.com/office/officeart/2005/8/layout/bProcess4"/>
    <dgm:cxn modelId="{B47E5178-7BA0-4BEB-B67F-546817DA23E8}" type="presOf" srcId="{D76107E2-E04F-4950-AF11-A750E96BFCAD}" destId="{8F87370D-4A8D-4093-A087-6F8819311D98}" srcOrd="0" destOrd="0" presId="urn:microsoft.com/office/officeart/2005/8/layout/bProcess4"/>
    <dgm:cxn modelId="{5A4DCB79-5CAB-4780-B78D-B38E9685662B}" type="presOf" srcId="{0C33175B-E78C-4385-99AE-3AC82B855AF1}" destId="{0C482D0C-F037-4ACB-A278-89E313AED350}" srcOrd="0" destOrd="0" presId="urn:microsoft.com/office/officeart/2005/8/layout/bProcess4"/>
    <dgm:cxn modelId="{1BC4E486-FA64-4FF5-AA77-84850CBDCA29}" type="presOf" srcId="{CDCFBC53-0ED5-423D-AEC0-C1609487A51E}" destId="{6B25FB6B-6AE5-4A91-95C9-0A96B44558E7}" srcOrd="0" destOrd="0" presId="urn:microsoft.com/office/officeart/2005/8/layout/bProcess4"/>
    <dgm:cxn modelId="{970CE988-850E-4C9C-8752-255274677F71}" srcId="{441AD2BD-189F-4774-96D7-CD791BB9F5C5}" destId="{75630761-C502-4E6A-9BAA-BD33083A4BAB}" srcOrd="5" destOrd="0" parTransId="{07C247A4-1190-4538-A5B9-89BA415C123A}" sibTransId="{6DCF9FFB-B8CC-447B-AE9B-E04622C3BA12}"/>
    <dgm:cxn modelId="{5D07228E-1464-470D-851D-71934DA8DF1C}" type="presOf" srcId="{7ED0403C-F063-48D9-8E70-C572F9C2173E}" destId="{3AD14017-3CEC-4B75-8CAD-F17931E8C562}" srcOrd="0" destOrd="0" presId="urn:microsoft.com/office/officeart/2005/8/layout/bProcess4"/>
    <dgm:cxn modelId="{3583C592-87AE-471A-A25A-A48A6A36ECB5}" srcId="{441AD2BD-189F-4774-96D7-CD791BB9F5C5}" destId="{65E93520-BDF3-4013-B488-20530F9E48DF}" srcOrd="4" destOrd="0" parTransId="{DB27615A-584C-4607-B788-7727923BD73D}" sibTransId="{0C33175B-E78C-4385-99AE-3AC82B855AF1}"/>
    <dgm:cxn modelId="{5A3AD692-205C-4EE8-BD49-A34543CB3112}" type="presOf" srcId="{795275CA-6F71-4A6B-8ECA-8920F22A3A46}" destId="{5535D7CE-1E27-498F-AF3B-707341879DD7}" srcOrd="0" destOrd="0" presId="urn:microsoft.com/office/officeart/2005/8/layout/bProcess4"/>
    <dgm:cxn modelId="{6DABDE9A-C748-41D9-8F28-7BECF2A40040}" type="presOf" srcId="{D7211BB1-80DB-4340-B1A6-FFEBBA5DB9DE}" destId="{B31BAE6D-A1C5-45C9-B929-C3D60CC30668}" srcOrd="0" destOrd="0" presId="urn:microsoft.com/office/officeart/2005/8/layout/bProcess4"/>
    <dgm:cxn modelId="{85612EA3-D254-4BED-9110-3888A11ACFF8}" srcId="{441AD2BD-189F-4774-96D7-CD791BB9F5C5}" destId="{5719F4AD-3E79-4E22-B7B6-56AD2A85805D}" srcOrd="9" destOrd="0" parTransId="{F27FDD65-C9AB-4521-8978-B196DCEA202A}" sibTransId="{1B3BD7FE-9440-481C-8BF0-B8308E484917}"/>
    <dgm:cxn modelId="{BAD908AF-01DA-49AA-AE19-14CFEEBD91EF}" type="presOf" srcId="{6DCF9FFB-B8CC-447B-AE9B-E04622C3BA12}" destId="{20323025-8A00-48F7-A2C5-DB20311D6129}" srcOrd="0" destOrd="0" presId="urn:microsoft.com/office/officeart/2005/8/layout/bProcess4"/>
    <dgm:cxn modelId="{1CA651B0-8027-4E7B-8DA2-76D1AE36CA72}" type="presOf" srcId="{6692ED91-422A-4E39-8421-57572A984EDC}" destId="{4F074402-59D8-48DE-9571-02C3E8364ECB}" srcOrd="0" destOrd="0" presId="urn:microsoft.com/office/officeart/2005/8/layout/bProcess4"/>
    <dgm:cxn modelId="{720AEDB0-1802-4AB6-BB91-FF6AA9BB460C}" type="presOf" srcId="{65E93520-BDF3-4013-B488-20530F9E48DF}" destId="{3A69B84B-6AD4-40EC-B8AE-D8168F724C5B}" srcOrd="0" destOrd="0" presId="urn:microsoft.com/office/officeart/2005/8/layout/bProcess4"/>
    <dgm:cxn modelId="{D08D5DB7-9290-424B-8FBA-641D3A435501}" type="presOf" srcId="{1B3BD7FE-9440-481C-8BF0-B8308E484917}" destId="{08712EE9-2BE1-45DB-96FB-B1431EB71854}" srcOrd="0" destOrd="0" presId="urn:microsoft.com/office/officeart/2005/8/layout/bProcess4"/>
    <dgm:cxn modelId="{E687B1B8-A323-4C2A-96FA-D4B4DA4F1430}" srcId="{441AD2BD-189F-4774-96D7-CD791BB9F5C5}" destId="{418D17A4-5C7A-4722-9429-CE635B07B26A}" srcOrd="0" destOrd="0" parTransId="{E32F68F3-F84E-4539-9FFC-4B83A5C877C7}" sibTransId="{3A8E7044-05E6-4BE6-8B01-494ECC57B551}"/>
    <dgm:cxn modelId="{A3A5A0BD-47C9-47EC-AB98-A8A42914B1C9}" type="presOf" srcId="{418D17A4-5C7A-4722-9429-CE635B07B26A}" destId="{274D5C75-D965-4485-B796-8AB258F7ECA0}" srcOrd="0" destOrd="0" presId="urn:microsoft.com/office/officeart/2005/8/layout/bProcess4"/>
    <dgm:cxn modelId="{261EA6C9-DC36-49A4-8CE0-4059DD30D6DD}" type="presOf" srcId="{3A8E7044-05E6-4BE6-8B01-494ECC57B551}" destId="{4A653D10-D993-4345-BB0B-1AA3932F60B6}" srcOrd="0" destOrd="0" presId="urn:microsoft.com/office/officeart/2005/8/layout/bProcess4"/>
    <dgm:cxn modelId="{C753E6CF-F2DD-4EF2-A457-D618BB926E89}" type="presOf" srcId="{75630761-C502-4E6A-9BAA-BD33083A4BAB}" destId="{701AC5A9-32A8-4CE9-BBB4-75E607F3D305}" srcOrd="0" destOrd="0" presId="urn:microsoft.com/office/officeart/2005/8/layout/bProcess4"/>
    <dgm:cxn modelId="{0FD741E2-29A0-4819-8246-A383A801F1BB}" srcId="{441AD2BD-189F-4774-96D7-CD791BB9F5C5}" destId="{1919EA28-16F1-40A4-8BF8-FC3C38856521}" srcOrd="2" destOrd="0" parTransId="{C2AEEE6F-B308-41B8-8D82-EB7950AF0FA4}" sibTransId="{D7211BB1-80DB-4340-B1A6-FFEBBA5DB9DE}"/>
    <dgm:cxn modelId="{60C45BE6-98D8-4608-98EB-1FA2E727E236}" srcId="{441AD2BD-189F-4774-96D7-CD791BB9F5C5}" destId="{39C055AE-5517-44BA-BA00-0D5613C04E3F}" srcOrd="3" destOrd="0" parTransId="{C51D0E85-D155-4AEE-813A-5B69FB7EF32C}" sibTransId="{3FB0F5E7-F993-4928-8429-51B9C5FB8EE1}"/>
    <dgm:cxn modelId="{952C4FE6-A845-4CB9-93B9-EB1C070D2E94}" srcId="{441AD2BD-189F-4774-96D7-CD791BB9F5C5}" destId="{38F9CC18-D370-49A1-9587-0EDFA4148B98}" srcOrd="6" destOrd="0" parTransId="{76177E0F-D251-4CD7-9241-63F05AE23113}" sibTransId="{B69B7313-B10D-494E-9BE5-540DB82D8CDB}"/>
    <dgm:cxn modelId="{2FCA36ED-00A8-4F23-AF88-BFD630400E0F}" type="presOf" srcId="{B69B7313-B10D-494E-9BE5-540DB82D8CDB}" destId="{7A9DCC5C-731C-4BB4-A160-BC42D8AD3624}" srcOrd="0" destOrd="0" presId="urn:microsoft.com/office/officeart/2005/8/layout/bProcess4"/>
    <dgm:cxn modelId="{6FAF63F2-5E9B-40E7-ADEA-ECA8619F7565}" type="presOf" srcId="{DDD00587-50BA-48DD-AF94-D93474EEBC17}" destId="{3EB42AD4-0D43-4FB6-AD3B-73F1D69F7EDA}" srcOrd="0" destOrd="0" presId="urn:microsoft.com/office/officeart/2005/8/layout/bProcess4"/>
    <dgm:cxn modelId="{EC7946F5-89EF-4437-AC66-65B2B9722FB2}" type="presOf" srcId="{1919EA28-16F1-40A4-8BF8-FC3C38856521}" destId="{582A8AC2-88E2-4A3A-B7CE-3A4BFEF80340}" srcOrd="0" destOrd="0" presId="urn:microsoft.com/office/officeart/2005/8/layout/bProcess4"/>
    <dgm:cxn modelId="{2635BBF6-562B-4717-868E-0ED35AC0E265}" type="presOf" srcId="{959FCD98-20B9-4C98-A3C9-15447BD378D6}" destId="{98BC5E82-204F-40DF-930D-960909E007EC}" srcOrd="0" destOrd="0" presId="urn:microsoft.com/office/officeart/2005/8/layout/bProcess4"/>
    <dgm:cxn modelId="{BE798F22-B19C-4AF9-9402-CE87A1D79494}" type="presParOf" srcId="{A9AACC7F-4B5C-45D7-A8E3-AA3CE8BC6DAD}" destId="{621347EE-018B-454E-BF83-21FF2AFEC8A5}" srcOrd="0" destOrd="0" presId="urn:microsoft.com/office/officeart/2005/8/layout/bProcess4"/>
    <dgm:cxn modelId="{2B04F567-AB13-42A6-9D52-5DF991C2EA2B}" type="presParOf" srcId="{621347EE-018B-454E-BF83-21FF2AFEC8A5}" destId="{A7C6FBF5-3558-4D14-BA1A-8D62A52B3285}" srcOrd="0" destOrd="0" presId="urn:microsoft.com/office/officeart/2005/8/layout/bProcess4"/>
    <dgm:cxn modelId="{FB77B61D-5298-4F47-9547-004F07ACA08E}" type="presParOf" srcId="{621347EE-018B-454E-BF83-21FF2AFEC8A5}" destId="{274D5C75-D965-4485-B796-8AB258F7ECA0}" srcOrd="1" destOrd="0" presId="urn:microsoft.com/office/officeart/2005/8/layout/bProcess4"/>
    <dgm:cxn modelId="{4960FFC8-4959-4C40-BF45-D37780176C33}" type="presParOf" srcId="{A9AACC7F-4B5C-45D7-A8E3-AA3CE8BC6DAD}" destId="{4A653D10-D993-4345-BB0B-1AA3932F60B6}" srcOrd="1" destOrd="0" presId="urn:microsoft.com/office/officeart/2005/8/layout/bProcess4"/>
    <dgm:cxn modelId="{C9494610-AD64-4EC5-8763-2FB3989D48D1}" type="presParOf" srcId="{A9AACC7F-4B5C-45D7-A8E3-AA3CE8BC6DAD}" destId="{33879735-FB81-416E-AF0A-34DDE4D60E31}" srcOrd="2" destOrd="0" presId="urn:microsoft.com/office/officeart/2005/8/layout/bProcess4"/>
    <dgm:cxn modelId="{C2C2810A-0E46-49C6-A06D-A1013A0B6868}" type="presParOf" srcId="{33879735-FB81-416E-AF0A-34DDE4D60E31}" destId="{442EB287-5269-4071-8519-DCAC99BC8CA2}" srcOrd="0" destOrd="0" presId="urn:microsoft.com/office/officeart/2005/8/layout/bProcess4"/>
    <dgm:cxn modelId="{E627266D-67D9-4A4C-8DBC-A00B93ACA688}" type="presParOf" srcId="{33879735-FB81-416E-AF0A-34DDE4D60E31}" destId="{3EB42AD4-0D43-4FB6-AD3B-73F1D69F7EDA}" srcOrd="1" destOrd="0" presId="urn:microsoft.com/office/officeart/2005/8/layout/bProcess4"/>
    <dgm:cxn modelId="{AB25A535-1547-444D-A428-68D8D01F638F}" type="presParOf" srcId="{A9AACC7F-4B5C-45D7-A8E3-AA3CE8BC6DAD}" destId="{98BC5E82-204F-40DF-930D-960909E007EC}" srcOrd="3" destOrd="0" presId="urn:microsoft.com/office/officeart/2005/8/layout/bProcess4"/>
    <dgm:cxn modelId="{7D20F7E2-AFF5-4E3F-8F96-02CA5C70F862}" type="presParOf" srcId="{A9AACC7F-4B5C-45D7-A8E3-AA3CE8BC6DAD}" destId="{29FA1B50-0F31-425C-B746-0DB680AABA10}" srcOrd="4" destOrd="0" presId="urn:microsoft.com/office/officeart/2005/8/layout/bProcess4"/>
    <dgm:cxn modelId="{185364CB-A4C9-4FD6-ADC1-733F9AFF4BBD}" type="presParOf" srcId="{29FA1B50-0F31-425C-B746-0DB680AABA10}" destId="{0CFF2DDB-B3E2-4C6D-A6F4-A80AAA790314}" srcOrd="0" destOrd="0" presId="urn:microsoft.com/office/officeart/2005/8/layout/bProcess4"/>
    <dgm:cxn modelId="{80F21FE9-6F3D-4435-AB56-71F0F8DA00EF}" type="presParOf" srcId="{29FA1B50-0F31-425C-B746-0DB680AABA10}" destId="{582A8AC2-88E2-4A3A-B7CE-3A4BFEF80340}" srcOrd="1" destOrd="0" presId="urn:microsoft.com/office/officeart/2005/8/layout/bProcess4"/>
    <dgm:cxn modelId="{7BBD3079-8A12-4F9E-9B60-7BE6169D78FE}" type="presParOf" srcId="{A9AACC7F-4B5C-45D7-A8E3-AA3CE8BC6DAD}" destId="{B31BAE6D-A1C5-45C9-B929-C3D60CC30668}" srcOrd="5" destOrd="0" presId="urn:microsoft.com/office/officeart/2005/8/layout/bProcess4"/>
    <dgm:cxn modelId="{666B3C59-3041-4860-86C7-1060FB794B3D}" type="presParOf" srcId="{A9AACC7F-4B5C-45D7-A8E3-AA3CE8BC6DAD}" destId="{9BAA2AA3-0D48-42E7-A105-F9A12BB8774F}" srcOrd="6" destOrd="0" presId="urn:microsoft.com/office/officeart/2005/8/layout/bProcess4"/>
    <dgm:cxn modelId="{0F2A3821-E317-4F54-9BFB-5A9553C3A6DB}" type="presParOf" srcId="{9BAA2AA3-0D48-42E7-A105-F9A12BB8774F}" destId="{AB0A6B72-CFC2-4CD3-8D34-9E496210FF8E}" srcOrd="0" destOrd="0" presId="urn:microsoft.com/office/officeart/2005/8/layout/bProcess4"/>
    <dgm:cxn modelId="{94FEDD49-7FC2-4042-A3F6-CE01E6885FD5}" type="presParOf" srcId="{9BAA2AA3-0D48-42E7-A105-F9A12BB8774F}" destId="{CA776E25-0A7A-4673-A91B-5ED8542A0A1E}" srcOrd="1" destOrd="0" presId="urn:microsoft.com/office/officeart/2005/8/layout/bProcess4"/>
    <dgm:cxn modelId="{843082E0-D401-4C61-B28A-58CF56A714C5}" type="presParOf" srcId="{A9AACC7F-4B5C-45D7-A8E3-AA3CE8BC6DAD}" destId="{71DA563A-FCBB-415D-95B1-8A8379F5C0F6}" srcOrd="7" destOrd="0" presId="urn:microsoft.com/office/officeart/2005/8/layout/bProcess4"/>
    <dgm:cxn modelId="{15C0BE71-622E-4169-BA46-F06E1BABD9C0}" type="presParOf" srcId="{A9AACC7F-4B5C-45D7-A8E3-AA3CE8BC6DAD}" destId="{C2A6CB9A-CD37-44D8-AE2F-7BA68DB03708}" srcOrd="8" destOrd="0" presId="urn:microsoft.com/office/officeart/2005/8/layout/bProcess4"/>
    <dgm:cxn modelId="{116451AB-BD2B-4748-9B83-FEB03C156740}" type="presParOf" srcId="{C2A6CB9A-CD37-44D8-AE2F-7BA68DB03708}" destId="{25344796-570A-4B7C-8F72-E8BF1E938CA5}" srcOrd="0" destOrd="0" presId="urn:microsoft.com/office/officeart/2005/8/layout/bProcess4"/>
    <dgm:cxn modelId="{D8D3C743-BF48-4ED4-A50A-BA1E6924648C}" type="presParOf" srcId="{C2A6CB9A-CD37-44D8-AE2F-7BA68DB03708}" destId="{3A69B84B-6AD4-40EC-B8AE-D8168F724C5B}" srcOrd="1" destOrd="0" presId="urn:microsoft.com/office/officeart/2005/8/layout/bProcess4"/>
    <dgm:cxn modelId="{3DEE4F01-B338-4981-9CEA-1C49AD9A9089}" type="presParOf" srcId="{A9AACC7F-4B5C-45D7-A8E3-AA3CE8BC6DAD}" destId="{0C482D0C-F037-4ACB-A278-89E313AED350}" srcOrd="9" destOrd="0" presId="urn:microsoft.com/office/officeart/2005/8/layout/bProcess4"/>
    <dgm:cxn modelId="{65BBAD38-2385-4BA5-8D30-A529BBE0250F}" type="presParOf" srcId="{A9AACC7F-4B5C-45D7-A8E3-AA3CE8BC6DAD}" destId="{25ADE9F5-A95B-415F-B909-B6B79D85630F}" srcOrd="10" destOrd="0" presId="urn:microsoft.com/office/officeart/2005/8/layout/bProcess4"/>
    <dgm:cxn modelId="{96201AF5-BE87-4F77-9CDE-95D45ABF38D8}" type="presParOf" srcId="{25ADE9F5-A95B-415F-B909-B6B79D85630F}" destId="{C57FE17E-A1DD-439A-A161-7EF77869F9D4}" srcOrd="0" destOrd="0" presId="urn:microsoft.com/office/officeart/2005/8/layout/bProcess4"/>
    <dgm:cxn modelId="{DD66C56D-2F86-4BBF-8E4A-539B8BBA9131}" type="presParOf" srcId="{25ADE9F5-A95B-415F-B909-B6B79D85630F}" destId="{701AC5A9-32A8-4CE9-BBB4-75E607F3D305}" srcOrd="1" destOrd="0" presId="urn:microsoft.com/office/officeart/2005/8/layout/bProcess4"/>
    <dgm:cxn modelId="{5E70A9F6-6E9D-493D-A557-92F8DFA47039}" type="presParOf" srcId="{A9AACC7F-4B5C-45D7-A8E3-AA3CE8BC6DAD}" destId="{20323025-8A00-48F7-A2C5-DB20311D6129}" srcOrd="11" destOrd="0" presId="urn:microsoft.com/office/officeart/2005/8/layout/bProcess4"/>
    <dgm:cxn modelId="{FBB585B3-913F-4829-900B-E55329FA926D}" type="presParOf" srcId="{A9AACC7F-4B5C-45D7-A8E3-AA3CE8BC6DAD}" destId="{3B24848C-9BA4-4331-8D9B-C8E510C5A67D}" srcOrd="12" destOrd="0" presId="urn:microsoft.com/office/officeart/2005/8/layout/bProcess4"/>
    <dgm:cxn modelId="{07C01F65-870A-4613-A5DD-B5A5EACB580F}" type="presParOf" srcId="{3B24848C-9BA4-4331-8D9B-C8E510C5A67D}" destId="{3C440268-1087-4DF0-8D0E-A57D319291D4}" srcOrd="0" destOrd="0" presId="urn:microsoft.com/office/officeart/2005/8/layout/bProcess4"/>
    <dgm:cxn modelId="{BEDF1B2F-BF9E-4704-A3A8-E52836F2DA94}" type="presParOf" srcId="{3B24848C-9BA4-4331-8D9B-C8E510C5A67D}" destId="{3E9E7066-950B-49A5-94DE-AF52F22E4689}" srcOrd="1" destOrd="0" presId="urn:microsoft.com/office/officeart/2005/8/layout/bProcess4"/>
    <dgm:cxn modelId="{694C491B-B773-4D4A-8A25-41AC35A3B21C}" type="presParOf" srcId="{A9AACC7F-4B5C-45D7-A8E3-AA3CE8BC6DAD}" destId="{7A9DCC5C-731C-4BB4-A160-BC42D8AD3624}" srcOrd="13" destOrd="0" presId="urn:microsoft.com/office/officeart/2005/8/layout/bProcess4"/>
    <dgm:cxn modelId="{CB74822E-DC94-4587-A349-9920629952AE}" type="presParOf" srcId="{A9AACC7F-4B5C-45D7-A8E3-AA3CE8BC6DAD}" destId="{72A8A864-2C27-4B6E-B4CF-642E8C6BEC59}" srcOrd="14" destOrd="0" presId="urn:microsoft.com/office/officeart/2005/8/layout/bProcess4"/>
    <dgm:cxn modelId="{9AAB4EA4-6371-48B8-9351-B0743F301CC0}" type="presParOf" srcId="{72A8A864-2C27-4B6E-B4CF-642E8C6BEC59}" destId="{DF804A79-288A-4680-9934-81DCF6AD5958}" srcOrd="0" destOrd="0" presId="urn:microsoft.com/office/officeart/2005/8/layout/bProcess4"/>
    <dgm:cxn modelId="{B097BD1E-00D9-44FE-A055-77F8163A34E0}" type="presParOf" srcId="{72A8A864-2C27-4B6E-B4CF-642E8C6BEC59}" destId="{6B25FB6B-6AE5-4A91-95C9-0A96B44558E7}" srcOrd="1" destOrd="0" presId="urn:microsoft.com/office/officeart/2005/8/layout/bProcess4"/>
    <dgm:cxn modelId="{8F1F8AE2-C385-4CE0-A1A0-C452191C24BD}" type="presParOf" srcId="{A9AACC7F-4B5C-45D7-A8E3-AA3CE8BC6DAD}" destId="{5535D7CE-1E27-498F-AF3B-707341879DD7}" srcOrd="15" destOrd="0" presId="urn:microsoft.com/office/officeart/2005/8/layout/bProcess4"/>
    <dgm:cxn modelId="{9431606D-AF9B-4979-99C7-B09C53E532B6}" type="presParOf" srcId="{A9AACC7F-4B5C-45D7-A8E3-AA3CE8BC6DAD}" destId="{97105B9F-3E05-436A-9485-8D44BE7AB20F}" srcOrd="16" destOrd="0" presId="urn:microsoft.com/office/officeart/2005/8/layout/bProcess4"/>
    <dgm:cxn modelId="{6955388D-E9D1-4809-B479-99F8C920926C}" type="presParOf" srcId="{97105B9F-3E05-436A-9485-8D44BE7AB20F}" destId="{8EA5BFF7-73AF-41DF-A51F-EA26AB75CF46}" srcOrd="0" destOrd="0" presId="urn:microsoft.com/office/officeart/2005/8/layout/bProcess4"/>
    <dgm:cxn modelId="{C558B7B6-2347-461E-82E1-E9640B81901F}" type="presParOf" srcId="{97105B9F-3E05-436A-9485-8D44BE7AB20F}" destId="{4F074402-59D8-48DE-9571-02C3E8364ECB}" srcOrd="1" destOrd="0" presId="urn:microsoft.com/office/officeart/2005/8/layout/bProcess4"/>
    <dgm:cxn modelId="{85FF94E3-0584-4FC3-88F3-3F0BEE74574C}" type="presParOf" srcId="{A9AACC7F-4B5C-45D7-A8E3-AA3CE8BC6DAD}" destId="{8F87370D-4A8D-4093-A087-6F8819311D98}" srcOrd="17" destOrd="0" presId="urn:microsoft.com/office/officeart/2005/8/layout/bProcess4"/>
    <dgm:cxn modelId="{2D131F3A-4331-4304-B3A6-B85563B302AE}" type="presParOf" srcId="{A9AACC7F-4B5C-45D7-A8E3-AA3CE8BC6DAD}" destId="{DAEA3376-D904-4D94-A7BB-1A0B69788BE8}" srcOrd="18" destOrd="0" presId="urn:microsoft.com/office/officeart/2005/8/layout/bProcess4"/>
    <dgm:cxn modelId="{387DE7E5-F3E6-46F4-926B-BA7519A04BF6}" type="presParOf" srcId="{DAEA3376-D904-4D94-A7BB-1A0B69788BE8}" destId="{B34FEE32-58C3-4551-A2C7-F9EB1DCB2EC5}" srcOrd="0" destOrd="0" presId="urn:microsoft.com/office/officeart/2005/8/layout/bProcess4"/>
    <dgm:cxn modelId="{D4B6DEDC-CBAB-4FA2-8884-EC328CC8CCB1}" type="presParOf" srcId="{DAEA3376-D904-4D94-A7BB-1A0B69788BE8}" destId="{C55DFC1B-A4D1-4D07-BEB1-7641509A0864}" srcOrd="1" destOrd="0" presId="urn:microsoft.com/office/officeart/2005/8/layout/bProcess4"/>
    <dgm:cxn modelId="{8DFA0322-67A9-4AFD-B2AD-8CAD5511FFF6}" type="presParOf" srcId="{A9AACC7F-4B5C-45D7-A8E3-AA3CE8BC6DAD}" destId="{08712EE9-2BE1-45DB-96FB-B1431EB71854}" srcOrd="19" destOrd="0" presId="urn:microsoft.com/office/officeart/2005/8/layout/bProcess4"/>
    <dgm:cxn modelId="{88A39765-FA49-467E-9B2D-3952E722858D}" type="presParOf" srcId="{A9AACC7F-4B5C-45D7-A8E3-AA3CE8BC6DAD}" destId="{E9E740C9-3514-4B8E-8294-27439976DC91}" srcOrd="20" destOrd="0" presId="urn:microsoft.com/office/officeart/2005/8/layout/bProcess4"/>
    <dgm:cxn modelId="{CE8564D6-BCA8-4BFF-8FC0-8F73963090A6}" type="presParOf" srcId="{E9E740C9-3514-4B8E-8294-27439976DC91}" destId="{810DC48D-B587-4BC6-AE51-D30E03B4CFD1}" srcOrd="0" destOrd="0" presId="urn:microsoft.com/office/officeart/2005/8/layout/bProcess4"/>
    <dgm:cxn modelId="{6075FAFB-A6DD-43A1-A288-0EC453DDA03A}" type="presParOf" srcId="{E9E740C9-3514-4B8E-8294-27439976DC91}" destId="{C22D249E-E2F7-4FE1-9E64-479E29C3F315}" srcOrd="1" destOrd="0" presId="urn:microsoft.com/office/officeart/2005/8/layout/bProcess4"/>
    <dgm:cxn modelId="{7A9D6B78-4F9D-4C04-B469-83BF7DD102E7}" type="presParOf" srcId="{A9AACC7F-4B5C-45D7-A8E3-AA3CE8BC6DAD}" destId="{D576F14E-3262-4127-9A41-7A04FA41B5FD}" srcOrd="21" destOrd="0" presId="urn:microsoft.com/office/officeart/2005/8/layout/bProcess4"/>
    <dgm:cxn modelId="{747E9329-0EDA-4165-844B-927214BD1051}" type="presParOf" srcId="{A9AACC7F-4B5C-45D7-A8E3-AA3CE8BC6DAD}" destId="{1D6FAE02-00EC-4EFD-A8FA-B9D653448DDD}" srcOrd="22" destOrd="0" presId="urn:microsoft.com/office/officeart/2005/8/layout/bProcess4"/>
    <dgm:cxn modelId="{69C0BA01-D8B0-41B4-B9B1-D9C67225F50A}" type="presParOf" srcId="{1D6FAE02-00EC-4EFD-A8FA-B9D653448DDD}" destId="{5053A159-849D-4187-BEA9-94040B9AF01B}" srcOrd="0" destOrd="0" presId="urn:microsoft.com/office/officeart/2005/8/layout/bProcess4"/>
    <dgm:cxn modelId="{DD20D624-3C11-4159-915F-6DC29292DC4E}" type="presParOf" srcId="{1D6FAE02-00EC-4EFD-A8FA-B9D653448DDD}" destId="{3AD14017-3CEC-4B75-8CAD-F17931E8C56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D0D1B0-B051-4CE1-B0C4-8CE66E64C65D}" type="doc">
      <dgm:prSet loTypeId="urn:microsoft.com/office/officeart/2005/8/layout/process4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0CB8D412-C120-4118-AAA3-698288691755}">
      <dgm:prSet phldrT="[Text]"/>
      <dgm:spPr/>
      <dgm:t>
        <a:bodyPr/>
        <a:lstStyle/>
        <a:p>
          <a:r>
            <a:rPr lang="cs-CZ" dirty="0"/>
            <a:t>NA MÍSTNÍ ÚROVNI</a:t>
          </a:r>
        </a:p>
      </dgm:t>
    </dgm:pt>
    <dgm:pt modelId="{8AF519C9-6DCB-462E-8F80-16B90EAC62A8}" type="parTrans" cxnId="{D3D7461A-14AA-414F-9027-EE7F04A70B67}">
      <dgm:prSet/>
      <dgm:spPr/>
      <dgm:t>
        <a:bodyPr/>
        <a:lstStyle/>
        <a:p>
          <a:endParaRPr lang="cs-CZ"/>
        </a:p>
      </dgm:t>
    </dgm:pt>
    <dgm:pt modelId="{FAEF7745-9B09-492C-A073-E531C69213DE}" type="sibTrans" cxnId="{D3D7461A-14AA-414F-9027-EE7F04A70B67}">
      <dgm:prSet/>
      <dgm:spPr/>
      <dgm:t>
        <a:bodyPr/>
        <a:lstStyle/>
        <a:p>
          <a:endParaRPr lang="cs-CZ"/>
        </a:p>
      </dgm:t>
    </dgm:pt>
    <dgm:pt modelId="{C6C76401-D927-4632-A764-4246BCA71964}">
      <dgm:prSet phldrT="[Text]"/>
      <dgm:spPr/>
      <dgm:t>
        <a:bodyPr/>
        <a:lstStyle/>
        <a:p>
          <a:r>
            <a:rPr lang="cs-CZ" dirty="0"/>
            <a:t>PROVOZOVATEL KNIHOVNY</a:t>
          </a:r>
        </a:p>
      </dgm:t>
    </dgm:pt>
    <dgm:pt modelId="{10A5556D-FA13-4B6E-8437-A91016009929}" type="parTrans" cxnId="{55E40906-3DA8-44DF-B350-6BEFF8EEADC7}">
      <dgm:prSet/>
      <dgm:spPr/>
      <dgm:t>
        <a:bodyPr/>
        <a:lstStyle/>
        <a:p>
          <a:endParaRPr lang="cs-CZ"/>
        </a:p>
      </dgm:t>
    </dgm:pt>
    <dgm:pt modelId="{28264F12-60C5-4F23-BD28-ABE332AEE29B}" type="sibTrans" cxnId="{55E40906-3DA8-44DF-B350-6BEFF8EEADC7}">
      <dgm:prSet/>
      <dgm:spPr/>
      <dgm:t>
        <a:bodyPr/>
        <a:lstStyle/>
        <a:p>
          <a:endParaRPr lang="cs-CZ"/>
        </a:p>
      </dgm:t>
    </dgm:pt>
    <dgm:pt modelId="{3FD3C372-92C2-4A6C-81DB-2C935A2EFF16}">
      <dgm:prSet phldrT="[Text]"/>
      <dgm:spPr/>
      <dgm:t>
        <a:bodyPr/>
        <a:lstStyle/>
        <a:p>
          <a:r>
            <a:rPr lang="cs-CZ" dirty="0"/>
            <a:t>NA KRAJSKÉ ÚROVNI</a:t>
          </a:r>
        </a:p>
      </dgm:t>
    </dgm:pt>
    <dgm:pt modelId="{8DDCAAD4-4E7E-482B-BCC2-73A87C074D62}" type="parTrans" cxnId="{6782DBCE-5484-47E8-93D1-07C68F8680CB}">
      <dgm:prSet/>
      <dgm:spPr/>
      <dgm:t>
        <a:bodyPr/>
        <a:lstStyle/>
        <a:p>
          <a:endParaRPr lang="cs-CZ"/>
        </a:p>
      </dgm:t>
    </dgm:pt>
    <dgm:pt modelId="{0FA2FDFA-633C-4952-ABF5-3F026AAC4946}" type="sibTrans" cxnId="{6782DBCE-5484-47E8-93D1-07C68F8680CB}">
      <dgm:prSet/>
      <dgm:spPr/>
      <dgm:t>
        <a:bodyPr/>
        <a:lstStyle/>
        <a:p>
          <a:endParaRPr lang="cs-CZ"/>
        </a:p>
      </dgm:t>
    </dgm:pt>
    <dgm:pt modelId="{989ABF85-F0F6-444E-89FC-C72D27464470}">
      <dgm:prSet phldrT="[Text]"/>
      <dgm:spPr/>
      <dgm:t>
        <a:bodyPr/>
        <a:lstStyle/>
        <a:p>
          <a:r>
            <a:rPr lang="cs-CZ" dirty="0"/>
            <a:t>KRAJSKÁ KNIHOVNA</a:t>
          </a:r>
        </a:p>
      </dgm:t>
    </dgm:pt>
    <dgm:pt modelId="{A4212011-971A-4A34-A026-D3F5893F47C4}" type="parTrans" cxnId="{422924E4-49F3-4ED8-9C1B-D6DD2FF456AE}">
      <dgm:prSet/>
      <dgm:spPr/>
      <dgm:t>
        <a:bodyPr/>
        <a:lstStyle/>
        <a:p>
          <a:endParaRPr lang="cs-CZ"/>
        </a:p>
      </dgm:t>
    </dgm:pt>
    <dgm:pt modelId="{E7F0146E-3353-41E7-8EE3-83C1B340A0F6}" type="sibTrans" cxnId="{422924E4-49F3-4ED8-9C1B-D6DD2FF456AE}">
      <dgm:prSet/>
      <dgm:spPr/>
      <dgm:t>
        <a:bodyPr/>
        <a:lstStyle/>
        <a:p>
          <a:endParaRPr lang="cs-CZ"/>
        </a:p>
      </dgm:t>
    </dgm:pt>
    <dgm:pt modelId="{F17DD6C7-8424-4D35-98D3-824ADD8E9502}">
      <dgm:prSet phldrT="[Text]"/>
      <dgm:spPr/>
      <dgm:t>
        <a:bodyPr/>
        <a:lstStyle/>
        <a:p>
          <a:r>
            <a:rPr lang="cs-CZ" dirty="0"/>
            <a:t>NA CELOSTÁTNÍ ÚROVNI</a:t>
          </a:r>
        </a:p>
      </dgm:t>
    </dgm:pt>
    <dgm:pt modelId="{F3CBB89D-1946-4540-8CE3-360460D44C23}" type="parTrans" cxnId="{EC526922-68ED-4E27-AD0E-765817B8941E}">
      <dgm:prSet/>
      <dgm:spPr/>
      <dgm:t>
        <a:bodyPr/>
        <a:lstStyle/>
        <a:p>
          <a:endParaRPr lang="cs-CZ"/>
        </a:p>
      </dgm:t>
    </dgm:pt>
    <dgm:pt modelId="{515D3B61-F87A-495A-A21A-F4907D837DDB}" type="sibTrans" cxnId="{EC526922-68ED-4E27-AD0E-765817B8941E}">
      <dgm:prSet/>
      <dgm:spPr/>
      <dgm:t>
        <a:bodyPr/>
        <a:lstStyle/>
        <a:p>
          <a:endParaRPr lang="cs-CZ"/>
        </a:p>
      </dgm:t>
    </dgm:pt>
    <dgm:pt modelId="{40A162C5-6A41-4DEE-BFD9-7538BAEA8FF3}">
      <dgm:prSet phldrT="[Text]"/>
      <dgm:spPr/>
      <dgm:t>
        <a:bodyPr/>
        <a:lstStyle/>
        <a:p>
          <a:r>
            <a:rPr lang="cs-CZ" dirty="0"/>
            <a:t>KNIHOVNICKÝ INSTITUT NÁRODNÍ KNIHOVNY ČR</a:t>
          </a:r>
        </a:p>
      </dgm:t>
    </dgm:pt>
    <dgm:pt modelId="{5D030AEE-FF3D-4B19-A531-2BF19A1AD27F}" type="parTrans" cxnId="{3B2D2080-C4D5-490A-A057-AFC98A5FC398}">
      <dgm:prSet/>
      <dgm:spPr/>
      <dgm:t>
        <a:bodyPr/>
        <a:lstStyle/>
        <a:p>
          <a:endParaRPr lang="cs-CZ"/>
        </a:p>
      </dgm:t>
    </dgm:pt>
    <dgm:pt modelId="{F688CEE3-FC2A-429B-B0D5-A43D671766A9}" type="sibTrans" cxnId="{3B2D2080-C4D5-490A-A057-AFC98A5FC398}">
      <dgm:prSet/>
      <dgm:spPr/>
      <dgm:t>
        <a:bodyPr/>
        <a:lstStyle/>
        <a:p>
          <a:endParaRPr lang="cs-CZ"/>
        </a:p>
      </dgm:t>
    </dgm:pt>
    <dgm:pt modelId="{7F5ED1BD-0A8D-4233-BC98-1EB7053F8DD4}">
      <dgm:prSet phldrT="[Text]"/>
      <dgm:spPr/>
      <dgm:t>
        <a:bodyPr/>
        <a:lstStyle/>
        <a:p>
          <a:r>
            <a:rPr lang="cs-CZ" dirty="0"/>
            <a:t>NA REGIONÁLNÍ ÚROVNI</a:t>
          </a:r>
        </a:p>
      </dgm:t>
    </dgm:pt>
    <dgm:pt modelId="{764CBFAB-2D75-4B30-AF9F-D40766105182}" type="parTrans" cxnId="{771FEB21-FA83-4ED4-A120-86D559A121E1}">
      <dgm:prSet/>
      <dgm:spPr/>
      <dgm:t>
        <a:bodyPr/>
        <a:lstStyle/>
        <a:p>
          <a:endParaRPr lang="cs-CZ"/>
        </a:p>
      </dgm:t>
    </dgm:pt>
    <dgm:pt modelId="{C46AA84C-0628-4371-9F8F-755DC9AB153E}" type="sibTrans" cxnId="{771FEB21-FA83-4ED4-A120-86D559A121E1}">
      <dgm:prSet/>
      <dgm:spPr/>
      <dgm:t>
        <a:bodyPr/>
        <a:lstStyle/>
        <a:p>
          <a:endParaRPr lang="cs-CZ"/>
        </a:p>
      </dgm:t>
    </dgm:pt>
    <dgm:pt modelId="{A0DBDF41-539C-4059-8399-5336A2F95238}">
      <dgm:prSet phldrT="[Text]"/>
      <dgm:spPr/>
      <dgm:t>
        <a:bodyPr/>
        <a:lstStyle/>
        <a:p>
          <a:r>
            <a:rPr lang="cs-CZ" dirty="0"/>
            <a:t>POVĚŘENÁ KNHOVNA</a:t>
          </a:r>
        </a:p>
      </dgm:t>
    </dgm:pt>
    <dgm:pt modelId="{8AC89BD6-0614-44E9-9D6B-EC11872C5F73}" type="parTrans" cxnId="{16F70B17-BDE6-4FB1-A60F-5D2895717F03}">
      <dgm:prSet/>
      <dgm:spPr/>
      <dgm:t>
        <a:bodyPr/>
        <a:lstStyle/>
        <a:p>
          <a:endParaRPr lang="cs-CZ"/>
        </a:p>
      </dgm:t>
    </dgm:pt>
    <dgm:pt modelId="{75D8DE69-5AA8-477A-8786-19DF9B349714}" type="sibTrans" cxnId="{16F70B17-BDE6-4FB1-A60F-5D2895717F03}">
      <dgm:prSet/>
      <dgm:spPr/>
      <dgm:t>
        <a:bodyPr/>
        <a:lstStyle/>
        <a:p>
          <a:endParaRPr lang="cs-CZ"/>
        </a:p>
      </dgm:t>
    </dgm:pt>
    <dgm:pt modelId="{3210EB90-65D2-4784-B8A1-1F11740438EC}" type="pres">
      <dgm:prSet presAssocID="{33D0D1B0-B051-4CE1-B0C4-8CE66E64C65D}" presName="Name0" presStyleCnt="0">
        <dgm:presLayoutVars>
          <dgm:dir/>
          <dgm:animLvl val="lvl"/>
          <dgm:resizeHandles val="exact"/>
        </dgm:presLayoutVars>
      </dgm:prSet>
      <dgm:spPr/>
    </dgm:pt>
    <dgm:pt modelId="{D37DFE71-685F-46C9-8113-C238E88683CE}" type="pres">
      <dgm:prSet presAssocID="{F17DD6C7-8424-4D35-98D3-824ADD8E9502}" presName="boxAndChildren" presStyleCnt="0"/>
      <dgm:spPr/>
    </dgm:pt>
    <dgm:pt modelId="{15DBD1E0-A4F5-4D28-82AD-D8434D54A3F0}" type="pres">
      <dgm:prSet presAssocID="{F17DD6C7-8424-4D35-98D3-824ADD8E9502}" presName="parentTextBox" presStyleLbl="node1" presStyleIdx="0" presStyleCnt="4"/>
      <dgm:spPr/>
    </dgm:pt>
    <dgm:pt modelId="{915E1C59-6D15-4589-8B03-E932108A2FAF}" type="pres">
      <dgm:prSet presAssocID="{F17DD6C7-8424-4D35-98D3-824ADD8E9502}" presName="entireBox" presStyleLbl="node1" presStyleIdx="0" presStyleCnt="4"/>
      <dgm:spPr/>
    </dgm:pt>
    <dgm:pt modelId="{C7AC365D-EA7D-4207-B8BC-2D2DA2B4FF15}" type="pres">
      <dgm:prSet presAssocID="{F17DD6C7-8424-4D35-98D3-824ADD8E9502}" presName="descendantBox" presStyleCnt="0"/>
      <dgm:spPr/>
    </dgm:pt>
    <dgm:pt modelId="{3326E6B7-9C59-4D58-9E42-B80F9B94C1A9}" type="pres">
      <dgm:prSet presAssocID="{40A162C5-6A41-4DEE-BFD9-7538BAEA8FF3}" presName="childTextBox" presStyleLbl="fgAccFollowNode1" presStyleIdx="0" presStyleCnt="4">
        <dgm:presLayoutVars>
          <dgm:bulletEnabled val="1"/>
        </dgm:presLayoutVars>
      </dgm:prSet>
      <dgm:spPr/>
    </dgm:pt>
    <dgm:pt modelId="{802947AE-6FED-479C-9C59-8DB162A91F29}" type="pres">
      <dgm:prSet presAssocID="{0FA2FDFA-633C-4952-ABF5-3F026AAC4946}" presName="sp" presStyleCnt="0"/>
      <dgm:spPr/>
    </dgm:pt>
    <dgm:pt modelId="{7BFCCBF9-E0C9-40AB-9DE5-F78E9EAEA051}" type="pres">
      <dgm:prSet presAssocID="{3FD3C372-92C2-4A6C-81DB-2C935A2EFF16}" presName="arrowAndChildren" presStyleCnt="0"/>
      <dgm:spPr/>
    </dgm:pt>
    <dgm:pt modelId="{3851EC52-32E4-4787-8652-1DF0D3C837E8}" type="pres">
      <dgm:prSet presAssocID="{3FD3C372-92C2-4A6C-81DB-2C935A2EFF16}" presName="parentTextArrow" presStyleLbl="node1" presStyleIdx="0" presStyleCnt="4"/>
      <dgm:spPr/>
    </dgm:pt>
    <dgm:pt modelId="{9A967299-DADD-4315-AE25-B0ED110A119F}" type="pres">
      <dgm:prSet presAssocID="{3FD3C372-92C2-4A6C-81DB-2C935A2EFF16}" presName="arrow" presStyleLbl="node1" presStyleIdx="1" presStyleCnt="4"/>
      <dgm:spPr/>
    </dgm:pt>
    <dgm:pt modelId="{383627F3-61F5-4B98-98D8-8BCC62FEDD07}" type="pres">
      <dgm:prSet presAssocID="{3FD3C372-92C2-4A6C-81DB-2C935A2EFF16}" presName="descendantArrow" presStyleCnt="0"/>
      <dgm:spPr/>
    </dgm:pt>
    <dgm:pt modelId="{7159159C-A49F-4EDD-B243-F54017E7C419}" type="pres">
      <dgm:prSet presAssocID="{989ABF85-F0F6-444E-89FC-C72D27464470}" presName="childTextArrow" presStyleLbl="fgAccFollowNode1" presStyleIdx="1" presStyleCnt="4">
        <dgm:presLayoutVars>
          <dgm:bulletEnabled val="1"/>
        </dgm:presLayoutVars>
      </dgm:prSet>
      <dgm:spPr/>
    </dgm:pt>
    <dgm:pt modelId="{CE7BD3D7-1348-474A-89E2-54C0FFCB1A17}" type="pres">
      <dgm:prSet presAssocID="{C46AA84C-0628-4371-9F8F-755DC9AB153E}" presName="sp" presStyleCnt="0"/>
      <dgm:spPr/>
    </dgm:pt>
    <dgm:pt modelId="{4D5EA8F2-7946-4892-8FF0-592467A5FC4E}" type="pres">
      <dgm:prSet presAssocID="{7F5ED1BD-0A8D-4233-BC98-1EB7053F8DD4}" presName="arrowAndChildren" presStyleCnt="0"/>
      <dgm:spPr/>
    </dgm:pt>
    <dgm:pt modelId="{C92BBC11-A75D-4243-8748-6C481810639D}" type="pres">
      <dgm:prSet presAssocID="{7F5ED1BD-0A8D-4233-BC98-1EB7053F8DD4}" presName="parentTextArrow" presStyleLbl="node1" presStyleIdx="1" presStyleCnt="4"/>
      <dgm:spPr/>
    </dgm:pt>
    <dgm:pt modelId="{322FBFE6-906E-4063-AA62-CB7EC763AA5D}" type="pres">
      <dgm:prSet presAssocID="{7F5ED1BD-0A8D-4233-BC98-1EB7053F8DD4}" presName="arrow" presStyleLbl="node1" presStyleIdx="2" presStyleCnt="4"/>
      <dgm:spPr/>
    </dgm:pt>
    <dgm:pt modelId="{126DF823-9081-489E-8E24-8ADFAA02BBA4}" type="pres">
      <dgm:prSet presAssocID="{7F5ED1BD-0A8D-4233-BC98-1EB7053F8DD4}" presName="descendantArrow" presStyleCnt="0"/>
      <dgm:spPr/>
    </dgm:pt>
    <dgm:pt modelId="{5A7AE011-A336-436C-A425-C96BB67E21BF}" type="pres">
      <dgm:prSet presAssocID="{A0DBDF41-539C-4059-8399-5336A2F95238}" presName="childTextArrow" presStyleLbl="fgAccFollowNode1" presStyleIdx="2" presStyleCnt="4">
        <dgm:presLayoutVars>
          <dgm:bulletEnabled val="1"/>
        </dgm:presLayoutVars>
      </dgm:prSet>
      <dgm:spPr/>
    </dgm:pt>
    <dgm:pt modelId="{424ECE63-8613-4D58-A190-A8310E1337AE}" type="pres">
      <dgm:prSet presAssocID="{FAEF7745-9B09-492C-A073-E531C69213DE}" presName="sp" presStyleCnt="0"/>
      <dgm:spPr/>
    </dgm:pt>
    <dgm:pt modelId="{05C92C55-1A0C-483F-A996-446477C6E724}" type="pres">
      <dgm:prSet presAssocID="{0CB8D412-C120-4118-AAA3-698288691755}" presName="arrowAndChildren" presStyleCnt="0"/>
      <dgm:spPr/>
    </dgm:pt>
    <dgm:pt modelId="{C8658566-2125-47F1-8A51-374298234203}" type="pres">
      <dgm:prSet presAssocID="{0CB8D412-C120-4118-AAA3-698288691755}" presName="parentTextArrow" presStyleLbl="node1" presStyleIdx="2" presStyleCnt="4"/>
      <dgm:spPr/>
    </dgm:pt>
    <dgm:pt modelId="{C3082C0A-BB79-4622-B973-A879D3B0D249}" type="pres">
      <dgm:prSet presAssocID="{0CB8D412-C120-4118-AAA3-698288691755}" presName="arrow" presStyleLbl="node1" presStyleIdx="3" presStyleCnt="4" custLinFactNeighborX="7469" custLinFactNeighborY="-8204"/>
      <dgm:spPr/>
    </dgm:pt>
    <dgm:pt modelId="{42598816-01FE-44E6-9748-CAF19AD71E7A}" type="pres">
      <dgm:prSet presAssocID="{0CB8D412-C120-4118-AAA3-698288691755}" presName="descendantArrow" presStyleCnt="0"/>
      <dgm:spPr/>
    </dgm:pt>
    <dgm:pt modelId="{D97B44D1-264E-49F7-A5DB-A80B2CCDA52C}" type="pres">
      <dgm:prSet presAssocID="{C6C76401-D927-4632-A764-4246BCA71964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55E40906-3DA8-44DF-B350-6BEFF8EEADC7}" srcId="{0CB8D412-C120-4118-AAA3-698288691755}" destId="{C6C76401-D927-4632-A764-4246BCA71964}" srcOrd="0" destOrd="0" parTransId="{10A5556D-FA13-4B6E-8437-A91016009929}" sibTransId="{28264F12-60C5-4F23-BD28-ABE332AEE29B}"/>
    <dgm:cxn modelId="{16F70B17-BDE6-4FB1-A60F-5D2895717F03}" srcId="{7F5ED1BD-0A8D-4233-BC98-1EB7053F8DD4}" destId="{A0DBDF41-539C-4059-8399-5336A2F95238}" srcOrd="0" destOrd="0" parTransId="{8AC89BD6-0614-44E9-9D6B-EC11872C5F73}" sibTransId="{75D8DE69-5AA8-477A-8786-19DF9B349714}"/>
    <dgm:cxn modelId="{FE01AB18-2971-419B-8D36-7CF33DC6C856}" type="presOf" srcId="{F17DD6C7-8424-4D35-98D3-824ADD8E9502}" destId="{915E1C59-6D15-4589-8B03-E932108A2FAF}" srcOrd="1" destOrd="0" presId="urn:microsoft.com/office/officeart/2005/8/layout/process4"/>
    <dgm:cxn modelId="{D3D7461A-14AA-414F-9027-EE7F04A70B67}" srcId="{33D0D1B0-B051-4CE1-B0C4-8CE66E64C65D}" destId="{0CB8D412-C120-4118-AAA3-698288691755}" srcOrd="0" destOrd="0" parTransId="{8AF519C9-6DCB-462E-8F80-16B90EAC62A8}" sibTransId="{FAEF7745-9B09-492C-A073-E531C69213DE}"/>
    <dgm:cxn modelId="{771FEB21-FA83-4ED4-A120-86D559A121E1}" srcId="{33D0D1B0-B051-4CE1-B0C4-8CE66E64C65D}" destId="{7F5ED1BD-0A8D-4233-BC98-1EB7053F8DD4}" srcOrd="1" destOrd="0" parTransId="{764CBFAB-2D75-4B30-AF9F-D40766105182}" sibTransId="{C46AA84C-0628-4371-9F8F-755DC9AB153E}"/>
    <dgm:cxn modelId="{EC526922-68ED-4E27-AD0E-765817B8941E}" srcId="{33D0D1B0-B051-4CE1-B0C4-8CE66E64C65D}" destId="{F17DD6C7-8424-4D35-98D3-824ADD8E9502}" srcOrd="3" destOrd="0" parTransId="{F3CBB89D-1946-4540-8CE3-360460D44C23}" sibTransId="{515D3B61-F87A-495A-A21A-F4907D837DDB}"/>
    <dgm:cxn modelId="{3132CE25-B8A9-4D83-A936-8791780882DE}" type="presOf" srcId="{F17DD6C7-8424-4D35-98D3-824ADD8E9502}" destId="{15DBD1E0-A4F5-4D28-82AD-D8434D54A3F0}" srcOrd="0" destOrd="0" presId="urn:microsoft.com/office/officeart/2005/8/layout/process4"/>
    <dgm:cxn modelId="{E5D61665-D311-49B5-8D21-FE1742CE8CA1}" type="presOf" srcId="{A0DBDF41-539C-4059-8399-5336A2F95238}" destId="{5A7AE011-A336-436C-A425-C96BB67E21BF}" srcOrd="0" destOrd="0" presId="urn:microsoft.com/office/officeart/2005/8/layout/process4"/>
    <dgm:cxn modelId="{F5AE0A4C-9E13-40D5-9320-E6E6282C67BB}" type="presOf" srcId="{989ABF85-F0F6-444E-89FC-C72D27464470}" destId="{7159159C-A49F-4EDD-B243-F54017E7C419}" srcOrd="0" destOrd="0" presId="urn:microsoft.com/office/officeart/2005/8/layout/process4"/>
    <dgm:cxn modelId="{42F68357-F392-471D-8A71-BD65227C6114}" type="presOf" srcId="{3FD3C372-92C2-4A6C-81DB-2C935A2EFF16}" destId="{3851EC52-32E4-4787-8652-1DF0D3C837E8}" srcOrd="0" destOrd="0" presId="urn:microsoft.com/office/officeart/2005/8/layout/process4"/>
    <dgm:cxn modelId="{3B2D2080-C4D5-490A-A057-AFC98A5FC398}" srcId="{F17DD6C7-8424-4D35-98D3-824ADD8E9502}" destId="{40A162C5-6A41-4DEE-BFD9-7538BAEA8FF3}" srcOrd="0" destOrd="0" parTransId="{5D030AEE-FF3D-4B19-A531-2BF19A1AD27F}" sibTransId="{F688CEE3-FC2A-429B-B0D5-A43D671766A9}"/>
    <dgm:cxn modelId="{AE867E81-7F7D-4BBE-B175-464C16F57CE2}" type="presOf" srcId="{0CB8D412-C120-4118-AAA3-698288691755}" destId="{C8658566-2125-47F1-8A51-374298234203}" srcOrd="0" destOrd="0" presId="urn:microsoft.com/office/officeart/2005/8/layout/process4"/>
    <dgm:cxn modelId="{4D26B485-239E-4BCD-B915-A72FE13BAB8B}" type="presOf" srcId="{7F5ED1BD-0A8D-4233-BC98-1EB7053F8DD4}" destId="{322FBFE6-906E-4063-AA62-CB7EC763AA5D}" srcOrd="1" destOrd="0" presId="urn:microsoft.com/office/officeart/2005/8/layout/process4"/>
    <dgm:cxn modelId="{36335BA5-719B-4123-B33E-00F3CD087513}" type="presOf" srcId="{0CB8D412-C120-4118-AAA3-698288691755}" destId="{C3082C0A-BB79-4622-B973-A879D3B0D249}" srcOrd="1" destOrd="0" presId="urn:microsoft.com/office/officeart/2005/8/layout/process4"/>
    <dgm:cxn modelId="{813099AC-36B1-46E6-8F75-E6CEDF4D3BCB}" type="presOf" srcId="{33D0D1B0-B051-4CE1-B0C4-8CE66E64C65D}" destId="{3210EB90-65D2-4784-B8A1-1F11740438EC}" srcOrd="0" destOrd="0" presId="urn:microsoft.com/office/officeart/2005/8/layout/process4"/>
    <dgm:cxn modelId="{6782DBCE-5484-47E8-93D1-07C68F8680CB}" srcId="{33D0D1B0-B051-4CE1-B0C4-8CE66E64C65D}" destId="{3FD3C372-92C2-4A6C-81DB-2C935A2EFF16}" srcOrd="2" destOrd="0" parTransId="{8DDCAAD4-4E7E-482B-BCC2-73A87C074D62}" sibTransId="{0FA2FDFA-633C-4952-ABF5-3F026AAC4946}"/>
    <dgm:cxn modelId="{4DC3E7D1-4154-4C4A-9906-DB2E1A6493D8}" type="presOf" srcId="{C6C76401-D927-4632-A764-4246BCA71964}" destId="{D97B44D1-264E-49F7-A5DB-A80B2CCDA52C}" srcOrd="0" destOrd="0" presId="urn:microsoft.com/office/officeart/2005/8/layout/process4"/>
    <dgm:cxn modelId="{5D1EC5DA-1A74-4A2F-B04D-3C5DEC16C53F}" type="presOf" srcId="{3FD3C372-92C2-4A6C-81DB-2C935A2EFF16}" destId="{9A967299-DADD-4315-AE25-B0ED110A119F}" srcOrd="1" destOrd="0" presId="urn:microsoft.com/office/officeart/2005/8/layout/process4"/>
    <dgm:cxn modelId="{19621ADE-A074-466B-9599-9BD9D6E22956}" type="presOf" srcId="{40A162C5-6A41-4DEE-BFD9-7538BAEA8FF3}" destId="{3326E6B7-9C59-4D58-9E42-B80F9B94C1A9}" srcOrd="0" destOrd="0" presId="urn:microsoft.com/office/officeart/2005/8/layout/process4"/>
    <dgm:cxn modelId="{422924E4-49F3-4ED8-9C1B-D6DD2FF456AE}" srcId="{3FD3C372-92C2-4A6C-81DB-2C935A2EFF16}" destId="{989ABF85-F0F6-444E-89FC-C72D27464470}" srcOrd="0" destOrd="0" parTransId="{A4212011-971A-4A34-A026-D3F5893F47C4}" sibTransId="{E7F0146E-3353-41E7-8EE3-83C1B340A0F6}"/>
    <dgm:cxn modelId="{96B0E9EA-66DE-42B5-8EBB-E9E2BB0F97F6}" type="presOf" srcId="{7F5ED1BD-0A8D-4233-BC98-1EB7053F8DD4}" destId="{C92BBC11-A75D-4243-8748-6C481810639D}" srcOrd="0" destOrd="0" presId="urn:microsoft.com/office/officeart/2005/8/layout/process4"/>
    <dgm:cxn modelId="{66127E9E-2953-4007-A366-E542AF4A6724}" type="presParOf" srcId="{3210EB90-65D2-4784-B8A1-1F11740438EC}" destId="{D37DFE71-685F-46C9-8113-C238E88683CE}" srcOrd="0" destOrd="0" presId="urn:microsoft.com/office/officeart/2005/8/layout/process4"/>
    <dgm:cxn modelId="{826927BD-510D-491A-9B1E-A8D10B8DF673}" type="presParOf" srcId="{D37DFE71-685F-46C9-8113-C238E88683CE}" destId="{15DBD1E0-A4F5-4D28-82AD-D8434D54A3F0}" srcOrd="0" destOrd="0" presId="urn:microsoft.com/office/officeart/2005/8/layout/process4"/>
    <dgm:cxn modelId="{F80E3C11-D6AD-41EB-99A8-021AE80DC30B}" type="presParOf" srcId="{D37DFE71-685F-46C9-8113-C238E88683CE}" destId="{915E1C59-6D15-4589-8B03-E932108A2FAF}" srcOrd="1" destOrd="0" presId="urn:microsoft.com/office/officeart/2005/8/layout/process4"/>
    <dgm:cxn modelId="{D1AB872F-AC4A-458A-B30C-6FAEAC19A2F7}" type="presParOf" srcId="{D37DFE71-685F-46C9-8113-C238E88683CE}" destId="{C7AC365D-EA7D-4207-B8BC-2D2DA2B4FF15}" srcOrd="2" destOrd="0" presId="urn:microsoft.com/office/officeart/2005/8/layout/process4"/>
    <dgm:cxn modelId="{5E3AC3F1-9DB7-498D-8CAC-536B1F5A188C}" type="presParOf" srcId="{C7AC365D-EA7D-4207-B8BC-2D2DA2B4FF15}" destId="{3326E6B7-9C59-4D58-9E42-B80F9B94C1A9}" srcOrd="0" destOrd="0" presId="urn:microsoft.com/office/officeart/2005/8/layout/process4"/>
    <dgm:cxn modelId="{37DFF012-CF59-44D0-82BE-9A849825D616}" type="presParOf" srcId="{3210EB90-65D2-4784-B8A1-1F11740438EC}" destId="{802947AE-6FED-479C-9C59-8DB162A91F29}" srcOrd="1" destOrd="0" presId="urn:microsoft.com/office/officeart/2005/8/layout/process4"/>
    <dgm:cxn modelId="{98946763-459F-4918-964C-5C333BA0D991}" type="presParOf" srcId="{3210EB90-65D2-4784-B8A1-1F11740438EC}" destId="{7BFCCBF9-E0C9-40AB-9DE5-F78E9EAEA051}" srcOrd="2" destOrd="0" presId="urn:microsoft.com/office/officeart/2005/8/layout/process4"/>
    <dgm:cxn modelId="{B93DFE3F-512D-4E5D-BF54-FB91F9B4C2F6}" type="presParOf" srcId="{7BFCCBF9-E0C9-40AB-9DE5-F78E9EAEA051}" destId="{3851EC52-32E4-4787-8652-1DF0D3C837E8}" srcOrd="0" destOrd="0" presId="urn:microsoft.com/office/officeart/2005/8/layout/process4"/>
    <dgm:cxn modelId="{4A019452-AB88-4028-98CB-D4548B6B7D60}" type="presParOf" srcId="{7BFCCBF9-E0C9-40AB-9DE5-F78E9EAEA051}" destId="{9A967299-DADD-4315-AE25-B0ED110A119F}" srcOrd="1" destOrd="0" presId="urn:microsoft.com/office/officeart/2005/8/layout/process4"/>
    <dgm:cxn modelId="{77BEA86F-DBDB-4C97-AFE7-B27580082FA8}" type="presParOf" srcId="{7BFCCBF9-E0C9-40AB-9DE5-F78E9EAEA051}" destId="{383627F3-61F5-4B98-98D8-8BCC62FEDD07}" srcOrd="2" destOrd="0" presId="urn:microsoft.com/office/officeart/2005/8/layout/process4"/>
    <dgm:cxn modelId="{52D7A213-14D4-4A7E-858C-E2B3FE5C06D3}" type="presParOf" srcId="{383627F3-61F5-4B98-98D8-8BCC62FEDD07}" destId="{7159159C-A49F-4EDD-B243-F54017E7C419}" srcOrd="0" destOrd="0" presId="urn:microsoft.com/office/officeart/2005/8/layout/process4"/>
    <dgm:cxn modelId="{3CA34462-5A28-458D-A5D9-98862412E634}" type="presParOf" srcId="{3210EB90-65D2-4784-B8A1-1F11740438EC}" destId="{CE7BD3D7-1348-474A-89E2-54C0FFCB1A17}" srcOrd="3" destOrd="0" presId="urn:microsoft.com/office/officeart/2005/8/layout/process4"/>
    <dgm:cxn modelId="{7221D96A-2EC1-4BC6-AB56-28D642A8D282}" type="presParOf" srcId="{3210EB90-65D2-4784-B8A1-1F11740438EC}" destId="{4D5EA8F2-7946-4892-8FF0-592467A5FC4E}" srcOrd="4" destOrd="0" presId="urn:microsoft.com/office/officeart/2005/8/layout/process4"/>
    <dgm:cxn modelId="{F11BCD61-8F34-434E-B7F0-219E52123C61}" type="presParOf" srcId="{4D5EA8F2-7946-4892-8FF0-592467A5FC4E}" destId="{C92BBC11-A75D-4243-8748-6C481810639D}" srcOrd="0" destOrd="0" presId="urn:microsoft.com/office/officeart/2005/8/layout/process4"/>
    <dgm:cxn modelId="{0F13DBC9-979C-4076-AC1B-6A4F6BA63813}" type="presParOf" srcId="{4D5EA8F2-7946-4892-8FF0-592467A5FC4E}" destId="{322FBFE6-906E-4063-AA62-CB7EC763AA5D}" srcOrd="1" destOrd="0" presId="urn:microsoft.com/office/officeart/2005/8/layout/process4"/>
    <dgm:cxn modelId="{26421A60-3E66-46C5-8116-041CD5351DE9}" type="presParOf" srcId="{4D5EA8F2-7946-4892-8FF0-592467A5FC4E}" destId="{126DF823-9081-489E-8E24-8ADFAA02BBA4}" srcOrd="2" destOrd="0" presId="urn:microsoft.com/office/officeart/2005/8/layout/process4"/>
    <dgm:cxn modelId="{68D934B0-7626-499C-B3B7-1061700CE71D}" type="presParOf" srcId="{126DF823-9081-489E-8E24-8ADFAA02BBA4}" destId="{5A7AE011-A336-436C-A425-C96BB67E21BF}" srcOrd="0" destOrd="0" presId="urn:microsoft.com/office/officeart/2005/8/layout/process4"/>
    <dgm:cxn modelId="{EB76F0B0-9DF6-44C7-AB02-A8CFC0691B26}" type="presParOf" srcId="{3210EB90-65D2-4784-B8A1-1F11740438EC}" destId="{424ECE63-8613-4D58-A190-A8310E1337AE}" srcOrd="5" destOrd="0" presId="urn:microsoft.com/office/officeart/2005/8/layout/process4"/>
    <dgm:cxn modelId="{F1D020CC-E59C-45F0-85B9-16FA67C116D2}" type="presParOf" srcId="{3210EB90-65D2-4784-B8A1-1F11740438EC}" destId="{05C92C55-1A0C-483F-A996-446477C6E724}" srcOrd="6" destOrd="0" presId="urn:microsoft.com/office/officeart/2005/8/layout/process4"/>
    <dgm:cxn modelId="{A7CF1E04-E859-432C-BC4D-5A3E20B39FEC}" type="presParOf" srcId="{05C92C55-1A0C-483F-A996-446477C6E724}" destId="{C8658566-2125-47F1-8A51-374298234203}" srcOrd="0" destOrd="0" presId="urn:microsoft.com/office/officeart/2005/8/layout/process4"/>
    <dgm:cxn modelId="{D25F430D-0781-4556-9AEF-56855127E650}" type="presParOf" srcId="{05C92C55-1A0C-483F-A996-446477C6E724}" destId="{C3082C0A-BB79-4622-B973-A879D3B0D249}" srcOrd="1" destOrd="0" presId="urn:microsoft.com/office/officeart/2005/8/layout/process4"/>
    <dgm:cxn modelId="{75DA494A-D984-4178-A73B-8EF497872438}" type="presParOf" srcId="{05C92C55-1A0C-483F-A996-446477C6E724}" destId="{42598816-01FE-44E6-9748-CAF19AD71E7A}" srcOrd="2" destOrd="0" presId="urn:microsoft.com/office/officeart/2005/8/layout/process4"/>
    <dgm:cxn modelId="{F4AC6546-7D44-45F7-A915-E7B475378369}" type="presParOf" srcId="{42598816-01FE-44E6-9748-CAF19AD71E7A}" destId="{D97B44D1-264E-49F7-A5DB-A80B2CCDA52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68A6EF-F141-4C1A-8929-731248FDCDD7}" type="doc">
      <dgm:prSet loTypeId="urn:microsoft.com/office/officeart/2005/8/layout/hList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58021EEE-2E5F-4208-9024-CFBB04D29581}">
      <dgm:prSet phldrT="[Text]"/>
      <dgm:spPr/>
      <dgm:t>
        <a:bodyPr/>
        <a:lstStyle/>
        <a:p>
          <a:r>
            <a:rPr lang="cs-CZ" dirty="0"/>
            <a:t>KRAJSKÁ</a:t>
          </a:r>
        </a:p>
      </dgm:t>
    </dgm:pt>
    <dgm:pt modelId="{9ECF31D1-E472-4EE5-B7ED-6FB2D55C721A}" type="parTrans" cxnId="{3BA4F6F8-54EC-43EA-9997-41F7204A202A}">
      <dgm:prSet/>
      <dgm:spPr/>
      <dgm:t>
        <a:bodyPr/>
        <a:lstStyle/>
        <a:p>
          <a:endParaRPr lang="cs-CZ"/>
        </a:p>
      </dgm:t>
    </dgm:pt>
    <dgm:pt modelId="{078C86C6-F0C6-4D22-8B07-026E4C267C1C}" type="sibTrans" cxnId="{3BA4F6F8-54EC-43EA-9997-41F7204A202A}">
      <dgm:prSet/>
      <dgm:spPr/>
      <dgm:t>
        <a:bodyPr/>
        <a:lstStyle/>
        <a:p>
          <a:endParaRPr lang="cs-CZ"/>
        </a:p>
      </dgm:t>
    </dgm:pt>
    <dgm:pt modelId="{30FC73AC-D139-4647-AEC9-CFC2A35325C9}">
      <dgm:prSet phldrT="[Text]" custT="1"/>
      <dgm:spPr/>
      <dgm:t>
        <a:bodyPr/>
        <a:lstStyle/>
        <a:p>
          <a:r>
            <a:rPr lang="cs-CZ" sz="2400" dirty="0"/>
            <a:t>SPOLUPRÁCE S KI NK ČR</a:t>
          </a:r>
        </a:p>
      </dgm:t>
    </dgm:pt>
    <dgm:pt modelId="{EC175A54-08EB-499A-BBE8-E313FD0860D6}" type="parTrans" cxnId="{537AF68B-A4F1-49A1-847F-B849177A92F3}">
      <dgm:prSet/>
      <dgm:spPr/>
      <dgm:t>
        <a:bodyPr/>
        <a:lstStyle/>
        <a:p>
          <a:endParaRPr lang="cs-CZ"/>
        </a:p>
      </dgm:t>
    </dgm:pt>
    <dgm:pt modelId="{CE0A516D-6A95-40A3-9F6E-CAEC634F9E10}" type="sibTrans" cxnId="{537AF68B-A4F1-49A1-847F-B849177A92F3}">
      <dgm:prSet/>
      <dgm:spPr/>
      <dgm:t>
        <a:bodyPr/>
        <a:lstStyle/>
        <a:p>
          <a:endParaRPr lang="cs-CZ"/>
        </a:p>
      </dgm:t>
    </dgm:pt>
    <dgm:pt modelId="{32936946-C93A-4C3E-A5A6-47361410A2AC}">
      <dgm:prSet phldrT="[Text]" custT="1"/>
      <dgm:spPr/>
      <dgm:t>
        <a:bodyPr/>
        <a:lstStyle/>
        <a:p>
          <a:r>
            <a:rPr lang="cs-CZ" sz="2400" dirty="0"/>
            <a:t>PLNĚNÍ STANDARDU</a:t>
          </a:r>
        </a:p>
      </dgm:t>
    </dgm:pt>
    <dgm:pt modelId="{A58FC6CB-B51E-4740-B065-4832EBA0F90A}" type="parTrans" cxnId="{E46D0891-D731-4700-8C27-4486AD7A3008}">
      <dgm:prSet/>
      <dgm:spPr/>
      <dgm:t>
        <a:bodyPr/>
        <a:lstStyle/>
        <a:p>
          <a:endParaRPr lang="cs-CZ"/>
        </a:p>
      </dgm:t>
    </dgm:pt>
    <dgm:pt modelId="{5B190EBE-EC70-48CA-AF2D-DBAC9D519BA6}" type="sibTrans" cxnId="{E46D0891-D731-4700-8C27-4486AD7A3008}">
      <dgm:prSet/>
      <dgm:spPr/>
      <dgm:t>
        <a:bodyPr/>
        <a:lstStyle/>
        <a:p>
          <a:endParaRPr lang="cs-CZ"/>
        </a:p>
      </dgm:t>
    </dgm:pt>
    <dgm:pt modelId="{C100AE9D-1DC1-42A8-B078-E9CD9510DE10}">
      <dgm:prSet phldrT="[Text]"/>
      <dgm:spPr/>
      <dgm:t>
        <a:bodyPr/>
        <a:lstStyle/>
        <a:p>
          <a:r>
            <a:rPr lang="cs-CZ" dirty="0"/>
            <a:t>POVĚŘENÁ</a:t>
          </a:r>
        </a:p>
      </dgm:t>
    </dgm:pt>
    <dgm:pt modelId="{520BB3DD-081B-4B70-9E6A-F093931E37B2}" type="parTrans" cxnId="{766C8224-0C3A-4BB3-8E5D-ECAD1DA60CBD}">
      <dgm:prSet/>
      <dgm:spPr/>
      <dgm:t>
        <a:bodyPr/>
        <a:lstStyle/>
        <a:p>
          <a:endParaRPr lang="cs-CZ"/>
        </a:p>
      </dgm:t>
    </dgm:pt>
    <dgm:pt modelId="{575F6CC5-EC1E-4052-8213-A477E3278438}" type="sibTrans" cxnId="{766C8224-0C3A-4BB3-8E5D-ECAD1DA60CBD}">
      <dgm:prSet/>
      <dgm:spPr/>
      <dgm:t>
        <a:bodyPr/>
        <a:lstStyle/>
        <a:p>
          <a:endParaRPr lang="cs-CZ"/>
        </a:p>
      </dgm:t>
    </dgm:pt>
    <dgm:pt modelId="{73F3C88D-7F15-499F-8252-4ACA429021C9}">
      <dgm:prSet phldrT="[Text]" custT="1"/>
      <dgm:spPr/>
      <dgm:t>
        <a:bodyPr/>
        <a:lstStyle/>
        <a:p>
          <a:r>
            <a:rPr lang="cs-CZ" sz="2400" dirty="0"/>
            <a:t>SPOLUPRÁCE S KK</a:t>
          </a:r>
        </a:p>
      </dgm:t>
    </dgm:pt>
    <dgm:pt modelId="{878D1CE5-ABC4-4DFA-8541-61C59FCCD1F5}" type="parTrans" cxnId="{5139BF5A-5552-4F3B-AA5A-ECA694CD831F}">
      <dgm:prSet/>
      <dgm:spPr/>
      <dgm:t>
        <a:bodyPr/>
        <a:lstStyle/>
        <a:p>
          <a:endParaRPr lang="cs-CZ"/>
        </a:p>
      </dgm:t>
    </dgm:pt>
    <dgm:pt modelId="{A3682F24-DF03-4CF9-BBA2-4DF685CD8B4B}" type="sibTrans" cxnId="{5139BF5A-5552-4F3B-AA5A-ECA694CD831F}">
      <dgm:prSet/>
      <dgm:spPr/>
      <dgm:t>
        <a:bodyPr/>
        <a:lstStyle/>
        <a:p>
          <a:endParaRPr lang="cs-CZ"/>
        </a:p>
      </dgm:t>
    </dgm:pt>
    <dgm:pt modelId="{CD30C75D-B40F-4C2E-803D-FA05E47C4C52}">
      <dgm:prSet phldrT="[Text]" custT="1"/>
      <dgm:spPr/>
      <dgm:t>
        <a:bodyPr/>
        <a:lstStyle/>
        <a:p>
          <a:r>
            <a:rPr lang="cs-CZ" sz="2400" dirty="0"/>
            <a:t>STATISTIKA RF</a:t>
          </a:r>
        </a:p>
      </dgm:t>
    </dgm:pt>
    <dgm:pt modelId="{162B9AD5-5A83-4672-8CD1-21ADFA5BEC5C}" type="parTrans" cxnId="{658CB638-1EF5-474F-97E7-DE76DC4033DF}">
      <dgm:prSet/>
      <dgm:spPr/>
      <dgm:t>
        <a:bodyPr/>
        <a:lstStyle/>
        <a:p>
          <a:endParaRPr lang="cs-CZ"/>
        </a:p>
      </dgm:t>
    </dgm:pt>
    <dgm:pt modelId="{5E869442-2AE4-4753-AB45-D47506DFE89C}" type="sibTrans" cxnId="{658CB638-1EF5-474F-97E7-DE76DC4033DF}">
      <dgm:prSet/>
      <dgm:spPr/>
      <dgm:t>
        <a:bodyPr/>
        <a:lstStyle/>
        <a:p>
          <a:endParaRPr lang="cs-CZ"/>
        </a:p>
      </dgm:t>
    </dgm:pt>
    <dgm:pt modelId="{70630098-BE45-4CA3-8A47-5483162BE3E4}">
      <dgm:prSet phldrT="[Text]"/>
      <dgm:spPr/>
      <dgm:t>
        <a:bodyPr/>
        <a:lstStyle/>
        <a:p>
          <a:r>
            <a:rPr lang="cs-CZ" dirty="0"/>
            <a:t>OBSLUHOVANÁ</a:t>
          </a:r>
        </a:p>
      </dgm:t>
    </dgm:pt>
    <dgm:pt modelId="{433283F3-03A0-4A78-8F5E-D5FC242E7107}" type="parTrans" cxnId="{BDBCD798-5B85-4C54-A622-692CB2B0993C}">
      <dgm:prSet/>
      <dgm:spPr/>
      <dgm:t>
        <a:bodyPr/>
        <a:lstStyle/>
        <a:p>
          <a:endParaRPr lang="cs-CZ"/>
        </a:p>
      </dgm:t>
    </dgm:pt>
    <dgm:pt modelId="{FDC0BAF6-FAC2-48A3-AFE1-63B0840233CA}" type="sibTrans" cxnId="{BDBCD798-5B85-4C54-A622-692CB2B0993C}">
      <dgm:prSet/>
      <dgm:spPr/>
      <dgm:t>
        <a:bodyPr/>
        <a:lstStyle/>
        <a:p>
          <a:endParaRPr lang="cs-CZ"/>
        </a:p>
      </dgm:t>
    </dgm:pt>
    <dgm:pt modelId="{5546BB16-7B68-4BDA-A5E1-D66E74F94208}">
      <dgm:prSet phldrT="[Text]" custT="1"/>
      <dgm:spPr/>
      <dgm:t>
        <a:bodyPr/>
        <a:lstStyle/>
        <a:p>
          <a:r>
            <a:rPr lang="cs-CZ" sz="2400" dirty="0"/>
            <a:t>DOKUMENTACE SLUŽEB</a:t>
          </a:r>
        </a:p>
      </dgm:t>
    </dgm:pt>
    <dgm:pt modelId="{24F39412-F654-4A27-824B-90673DB96DA6}" type="parTrans" cxnId="{09BF54CF-00A8-47CD-AE9D-E259AA6C9812}">
      <dgm:prSet/>
      <dgm:spPr/>
      <dgm:t>
        <a:bodyPr/>
        <a:lstStyle/>
        <a:p>
          <a:endParaRPr lang="cs-CZ"/>
        </a:p>
      </dgm:t>
    </dgm:pt>
    <dgm:pt modelId="{55597E37-DF70-41E2-BE21-5F49340D2E2C}" type="sibTrans" cxnId="{09BF54CF-00A8-47CD-AE9D-E259AA6C9812}">
      <dgm:prSet/>
      <dgm:spPr/>
      <dgm:t>
        <a:bodyPr/>
        <a:lstStyle/>
        <a:p>
          <a:endParaRPr lang="cs-CZ"/>
        </a:p>
      </dgm:t>
    </dgm:pt>
    <dgm:pt modelId="{CB09A929-6B8F-471D-AADF-E29310FF54BE}">
      <dgm:prSet phldrT="[Text]" custT="1"/>
      <dgm:spPr/>
      <dgm:t>
        <a:bodyPr/>
        <a:lstStyle/>
        <a:p>
          <a:r>
            <a:rPr lang="cs-CZ" sz="2400" dirty="0"/>
            <a:t>KRAJSKÁ KONCEPCE</a:t>
          </a:r>
        </a:p>
      </dgm:t>
    </dgm:pt>
    <dgm:pt modelId="{8FE49ACE-5DA8-44B9-9EDD-822050B343DE}" type="parTrans" cxnId="{EEA0F3AF-699E-4BC4-BE2D-1645699F86FE}">
      <dgm:prSet/>
      <dgm:spPr/>
      <dgm:t>
        <a:bodyPr/>
        <a:lstStyle/>
        <a:p>
          <a:endParaRPr lang="cs-CZ"/>
        </a:p>
      </dgm:t>
    </dgm:pt>
    <dgm:pt modelId="{F7172A52-DFEE-4160-BA03-FB361CA79001}" type="sibTrans" cxnId="{EEA0F3AF-699E-4BC4-BE2D-1645699F86FE}">
      <dgm:prSet/>
      <dgm:spPr/>
      <dgm:t>
        <a:bodyPr/>
        <a:lstStyle/>
        <a:p>
          <a:endParaRPr lang="cs-CZ"/>
        </a:p>
      </dgm:t>
    </dgm:pt>
    <dgm:pt modelId="{F1E96420-5768-4749-8F38-BDBC365ACE3E}">
      <dgm:prSet phldrT="[Text]" custT="1"/>
      <dgm:spPr/>
      <dgm:t>
        <a:bodyPr/>
        <a:lstStyle/>
        <a:p>
          <a:r>
            <a:rPr lang="cs-CZ" sz="2400" dirty="0"/>
            <a:t>SMLOUVY</a:t>
          </a:r>
        </a:p>
      </dgm:t>
    </dgm:pt>
    <dgm:pt modelId="{7851B700-506F-4178-B84C-3950A85D6A67}" type="parTrans" cxnId="{F8B92284-002A-4DC4-B3D0-E16F9DCD92A1}">
      <dgm:prSet/>
      <dgm:spPr/>
      <dgm:t>
        <a:bodyPr/>
        <a:lstStyle/>
        <a:p>
          <a:endParaRPr lang="cs-CZ"/>
        </a:p>
      </dgm:t>
    </dgm:pt>
    <dgm:pt modelId="{B2672FB1-7513-4A96-9683-85D342AFA575}" type="sibTrans" cxnId="{F8B92284-002A-4DC4-B3D0-E16F9DCD92A1}">
      <dgm:prSet/>
      <dgm:spPr/>
      <dgm:t>
        <a:bodyPr/>
        <a:lstStyle/>
        <a:p>
          <a:endParaRPr lang="cs-CZ"/>
        </a:p>
      </dgm:t>
    </dgm:pt>
    <dgm:pt modelId="{97B8F6A3-9C08-42B3-ADCC-2ACB5D50424B}">
      <dgm:prSet phldrT="[Text]" custT="1"/>
      <dgm:spPr/>
      <dgm:t>
        <a:bodyPr/>
        <a:lstStyle/>
        <a:p>
          <a:r>
            <a:rPr lang="cs-CZ" sz="2400" dirty="0"/>
            <a:t>ČINNOSTI KK</a:t>
          </a:r>
        </a:p>
      </dgm:t>
    </dgm:pt>
    <dgm:pt modelId="{E2BCFA4E-8755-4F73-81E3-4A3B3EE88467}" type="parTrans" cxnId="{0124F7AC-7FB2-4425-993B-56051C7C278B}">
      <dgm:prSet/>
      <dgm:spPr/>
      <dgm:t>
        <a:bodyPr/>
        <a:lstStyle/>
        <a:p>
          <a:endParaRPr lang="cs-CZ"/>
        </a:p>
      </dgm:t>
    </dgm:pt>
    <dgm:pt modelId="{D24FC58C-5465-4C6A-84A2-EF7F6D758443}" type="sibTrans" cxnId="{0124F7AC-7FB2-4425-993B-56051C7C278B}">
      <dgm:prSet/>
      <dgm:spPr/>
      <dgm:t>
        <a:bodyPr/>
        <a:lstStyle/>
        <a:p>
          <a:endParaRPr lang="cs-CZ"/>
        </a:p>
      </dgm:t>
    </dgm:pt>
    <dgm:pt modelId="{740FD826-2AE4-4CCA-BD05-39A8094A0074}">
      <dgm:prSet phldrT="[Text]" custT="1"/>
      <dgm:spPr/>
      <dgm:t>
        <a:bodyPr/>
        <a:lstStyle/>
        <a:p>
          <a:r>
            <a:rPr lang="cs-CZ" sz="2400" dirty="0"/>
            <a:t>STATISTIKA RF</a:t>
          </a:r>
        </a:p>
      </dgm:t>
    </dgm:pt>
    <dgm:pt modelId="{974654BF-2B4C-4EBB-832F-8D75333F6D08}" type="parTrans" cxnId="{BB41B202-135D-45C9-8FAB-BCC613664868}">
      <dgm:prSet/>
      <dgm:spPr/>
      <dgm:t>
        <a:bodyPr/>
        <a:lstStyle/>
        <a:p>
          <a:endParaRPr lang="cs-CZ"/>
        </a:p>
      </dgm:t>
    </dgm:pt>
    <dgm:pt modelId="{907EE48C-5077-4E1E-8116-13C5023AD87D}" type="sibTrans" cxnId="{BB41B202-135D-45C9-8FAB-BCC613664868}">
      <dgm:prSet/>
      <dgm:spPr/>
      <dgm:t>
        <a:bodyPr/>
        <a:lstStyle/>
        <a:p>
          <a:endParaRPr lang="cs-CZ"/>
        </a:p>
      </dgm:t>
    </dgm:pt>
    <dgm:pt modelId="{DA121A09-ABA0-412E-9A41-21DBBE09B47B}">
      <dgm:prSet phldrT="[Text]" custT="1"/>
      <dgm:spPr/>
      <dgm:t>
        <a:bodyPr/>
        <a:lstStyle/>
        <a:p>
          <a:r>
            <a:rPr lang="cs-CZ" sz="2400" dirty="0"/>
            <a:t>ZPRÁVA RF</a:t>
          </a:r>
        </a:p>
      </dgm:t>
    </dgm:pt>
    <dgm:pt modelId="{371C3472-8A41-4D3B-B0E9-04D2233AF6BC}" type="parTrans" cxnId="{AFC4C04E-6FAB-4F37-A78E-119F15599C41}">
      <dgm:prSet/>
      <dgm:spPr/>
      <dgm:t>
        <a:bodyPr/>
        <a:lstStyle/>
        <a:p>
          <a:endParaRPr lang="cs-CZ"/>
        </a:p>
      </dgm:t>
    </dgm:pt>
    <dgm:pt modelId="{CDB4333A-5DAA-428D-964F-F88CEDE8C49C}" type="sibTrans" cxnId="{AFC4C04E-6FAB-4F37-A78E-119F15599C41}">
      <dgm:prSet/>
      <dgm:spPr/>
      <dgm:t>
        <a:bodyPr/>
        <a:lstStyle/>
        <a:p>
          <a:endParaRPr lang="cs-CZ"/>
        </a:p>
      </dgm:t>
    </dgm:pt>
    <dgm:pt modelId="{4C904415-7803-4B1C-8053-00CDFEFB3494}">
      <dgm:prSet phldrT="[Text]" custT="1"/>
      <dgm:spPr/>
      <dgm:t>
        <a:bodyPr/>
        <a:lstStyle/>
        <a:p>
          <a:r>
            <a:rPr lang="cs-CZ" sz="2400" dirty="0"/>
            <a:t>OCENĚNÍ KNIHOVEN</a:t>
          </a:r>
        </a:p>
      </dgm:t>
    </dgm:pt>
    <dgm:pt modelId="{B66F093A-B9AA-4C7D-ADBE-29EACAA6A38C}" type="parTrans" cxnId="{5E7AB6C3-E039-4B47-8F65-C66048B42F00}">
      <dgm:prSet/>
      <dgm:spPr/>
      <dgm:t>
        <a:bodyPr/>
        <a:lstStyle/>
        <a:p>
          <a:endParaRPr lang="cs-CZ"/>
        </a:p>
      </dgm:t>
    </dgm:pt>
    <dgm:pt modelId="{30CF15B9-84F4-49ED-A8DA-76C962ACB37C}" type="sibTrans" cxnId="{5E7AB6C3-E039-4B47-8F65-C66048B42F00}">
      <dgm:prSet/>
      <dgm:spPr/>
      <dgm:t>
        <a:bodyPr/>
        <a:lstStyle/>
        <a:p>
          <a:endParaRPr lang="cs-CZ"/>
        </a:p>
      </dgm:t>
    </dgm:pt>
    <dgm:pt modelId="{CA62AEC3-015F-4D08-9558-89AACA081192}">
      <dgm:prSet phldrT="[Text]" custT="1"/>
      <dgm:spPr/>
      <dgm:t>
        <a:bodyPr/>
        <a:lstStyle/>
        <a:p>
          <a:r>
            <a:rPr lang="cs-CZ" sz="2400" dirty="0"/>
            <a:t>SMLOUVY S OBSLUHOVANÝMI KNIHOVNAMI</a:t>
          </a:r>
        </a:p>
      </dgm:t>
    </dgm:pt>
    <dgm:pt modelId="{1BADEA08-B4A8-491D-85F8-3D5886977DAF}" type="parTrans" cxnId="{51CDB7C3-2E04-4E85-90C1-4EAB3E5EAB59}">
      <dgm:prSet/>
      <dgm:spPr/>
      <dgm:t>
        <a:bodyPr/>
        <a:lstStyle/>
        <a:p>
          <a:endParaRPr lang="cs-CZ"/>
        </a:p>
      </dgm:t>
    </dgm:pt>
    <dgm:pt modelId="{2EC57E6A-88A3-492A-9D87-6C6C169D91A4}" type="sibTrans" cxnId="{51CDB7C3-2E04-4E85-90C1-4EAB3E5EAB59}">
      <dgm:prSet/>
      <dgm:spPr/>
      <dgm:t>
        <a:bodyPr/>
        <a:lstStyle/>
        <a:p>
          <a:endParaRPr lang="cs-CZ"/>
        </a:p>
      </dgm:t>
    </dgm:pt>
    <dgm:pt modelId="{3361C1E5-8823-49D5-A706-AC55BC631383}">
      <dgm:prSet phldrT="[Text]" custT="1"/>
      <dgm:spPr/>
      <dgm:t>
        <a:bodyPr/>
        <a:lstStyle/>
        <a:p>
          <a:r>
            <a:rPr lang="cs-CZ" sz="2400" dirty="0"/>
            <a:t>VYKONÁVÁNÍ SLUŽEB</a:t>
          </a:r>
        </a:p>
      </dgm:t>
    </dgm:pt>
    <dgm:pt modelId="{4459DD5F-D692-4B2F-92D4-2632FC4DF61B}" type="parTrans" cxnId="{B772AE04-8FD6-4611-B3E7-EEED5891142B}">
      <dgm:prSet/>
      <dgm:spPr/>
      <dgm:t>
        <a:bodyPr/>
        <a:lstStyle/>
        <a:p>
          <a:endParaRPr lang="cs-CZ"/>
        </a:p>
      </dgm:t>
    </dgm:pt>
    <dgm:pt modelId="{8D43E74C-5E15-44DC-ACF9-3F5180567146}" type="sibTrans" cxnId="{B772AE04-8FD6-4611-B3E7-EEED5891142B}">
      <dgm:prSet/>
      <dgm:spPr/>
      <dgm:t>
        <a:bodyPr/>
        <a:lstStyle/>
        <a:p>
          <a:endParaRPr lang="cs-CZ"/>
        </a:p>
      </dgm:t>
    </dgm:pt>
    <dgm:pt modelId="{A956D0AB-6699-44FE-8225-7A2051E87B08}">
      <dgm:prSet phldrT="[Text]" custT="1"/>
      <dgm:spPr/>
      <dgm:t>
        <a:bodyPr/>
        <a:lstStyle/>
        <a:p>
          <a:r>
            <a:rPr lang="cs-CZ" sz="2400" dirty="0"/>
            <a:t>PRŮZKUMY</a:t>
          </a:r>
        </a:p>
      </dgm:t>
    </dgm:pt>
    <dgm:pt modelId="{9129038D-0559-48D3-A267-9031C3E5C99F}" type="parTrans" cxnId="{0B408784-B94B-4440-BCC0-AA9F33ED20B4}">
      <dgm:prSet/>
      <dgm:spPr/>
      <dgm:t>
        <a:bodyPr/>
        <a:lstStyle/>
        <a:p>
          <a:endParaRPr lang="cs-CZ"/>
        </a:p>
      </dgm:t>
    </dgm:pt>
    <dgm:pt modelId="{E2A88CD5-0CFC-401F-AE4C-18F75915CF0D}" type="sibTrans" cxnId="{0B408784-B94B-4440-BCC0-AA9F33ED20B4}">
      <dgm:prSet/>
      <dgm:spPr/>
      <dgm:t>
        <a:bodyPr/>
        <a:lstStyle/>
        <a:p>
          <a:endParaRPr lang="cs-CZ"/>
        </a:p>
      </dgm:t>
    </dgm:pt>
    <dgm:pt modelId="{866F5F21-7DD7-4968-A983-42304FB3376F}">
      <dgm:prSet phldrT="[Text]" custT="1"/>
      <dgm:spPr/>
      <dgm:t>
        <a:bodyPr/>
        <a:lstStyle/>
        <a:p>
          <a:r>
            <a:rPr lang="cs-CZ" sz="2400" dirty="0"/>
            <a:t>VÝKAZY K RF</a:t>
          </a:r>
        </a:p>
      </dgm:t>
    </dgm:pt>
    <dgm:pt modelId="{74CAD15F-C2C3-4429-9B64-BDD92C656AE9}" type="parTrans" cxnId="{99A14CFD-1B96-4144-BC45-74607BD13ED0}">
      <dgm:prSet/>
      <dgm:spPr/>
      <dgm:t>
        <a:bodyPr/>
        <a:lstStyle/>
        <a:p>
          <a:endParaRPr lang="cs-CZ"/>
        </a:p>
      </dgm:t>
    </dgm:pt>
    <dgm:pt modelId="{BD7C7310-31BA-4403-B4A2-0582F0DF8716}" type="sibTrans" cxnId="{99A14CFD-1B96-4144-BC45-74607BD13ED0}">
      <dgm:prSet/>
      <dgm:spPr/>
      <dgm:t>
        <a:bodyPr/>
        <a:lstStyle/>
        <a:p>
          <a:endParaRPr lang="cs-CZ"/>
        </a:p>
      </dgm:t>
    </dgm:pt>
    <dgm:pt modelId="{8D63EBEF-D32C-40B0-BD88-5C99E8C2EC67}">
      <dgm:prSet phldrT="[Text]" custT="1"/>
      <dgm:spPr/>
      <dgm:t>
        <a:bodyPr/>
        <a:lstStyle/>
        <a:p>
          <a:r>
            <a:rPr lang="cs-CZ" sz="2400" dirty="0"/>
            <a:t>VZDĚLÁVÁNÍ, ŠKOLENÍ, PORADY</a:t>
          </a:r>
        </a:p>
      </dgm:t>
    </dgm:pt>
    <dgm:pt modelId="{6E1AA940-C5A9-4293-A13A-64F1DA50015E}" type="parTrans" cxnId="{B69BE1D8-805E-4629-B8DB-814CA786A226}">
      <dgm:prSet/>
      <dgm:spPr/>
      <dgm:t>
        <a:bodyPr/>
        <a:lstStyle/>
        <a:p>
          <a:endParaRPr lang="cs-CZ"/>
        </a:p>
      </dgm:t>
    </dgm:pt>
    <dgm:pt modelId="{2D84853C-FB7B-43DA-A35D-CBCB35CE003A}" type="sibTrans" cxnId="{B69BE1D8-805E-4629-B8DB-814CA786A226}">
      <dgm:prSet/>
      <dgm:spPr/>
      <dgm:t>
        <a:bodyPr/>
        <a:lstStyle/>
        <a:p>
          <a:endParaRPr lang="cs-CZ"/>
        </a:p>
      </dgm:t>
    </dgm:pt>
    <dgm:pt modelId="{F975F770-280E-4BAE-BB38-E68F7213F3B3}">
      <dgm:prSet phldrT="[Text]" custT="1"/>
      <dgm:spPr/>
      <dgm:t>
        <a:bodyPr/>
        <a:lstStyle/>
        <a:p>
          <a:r>
            <a:rPr lang="cs-CZ" sz="2400" dirty="0"/>
            <a:t>ÚČAST NA PORADÁCH, ŠKOLENÍCH, SEMINÁŘÍCH</a:t>
          </a:r>
        </a:p>
      </dgm:t>
    </dgm:pt>
    <dgm:pt modelId="{C8B14FDA-08FB-4AA4-BCF1-49B0F6E08B51}" type="parTrans" cxnId="{DC61F198-4F93-4E5D-B065-E9FDD8957A20}">
      <dgm:prSet/>
      <dgm:spPr/>
      <dgm:t>
        <a:bodyPr/>
        <a:lstStyle/>
        <a:p>
          <a:endParaRPr lang="cs-CZ"/>
        </a:p>
      </dgm:t>
    </dgm:pt>
    <dgm:pt modelId="{88F3D473-C311-4949-96C3-15332B394372}" type="sibTrans" cxnId="{DC61F198-4F93-4E5D-B065-E9FDD8957A20}">
      <dgm:prSet/>
      <dgm:spPr/>
      <dgm:t>
        <a:bodyPr/>
        <a:lstStyle/>
        <a:p>
          <a:endParaRPr lang="cs-CZ"/>
        </a:p>
      </dgm:t>
    </dgm:pt>
    <dgm:pt modelId="{12F938E8-E548-495D-8F99-2374ABE30FFB}">
      <dgm:prSet phldrT="[Text]" custT="1"/>
      <dgm:spPr/>
      <dgm:t>
        <a:bodyPr/>
        <a:lstStyle/>
        <a:p>
          <a:r>
            <a:rPr lang="cs-CZ" sz="2400" dirty="0"/>
            <a:t>PRÁCE S VÝMĚNNÝM FONDEM</a:t>
          </a:r>
        </a:p>
      </dgm:t>
    </dgm:pt>
    <dgm:pt modelId="{2A16CF0A-6D35-4081-AF76-7D2CDE78E202}" type="parTrans" cxnId="{E28861BB-4F33-4D7A-896C-9F23DF2D76FF}">
      <dgm:prSet/>
      <dgm:spPr/>
      <dgm:t>
        <a:bodyPr/>
        <a:lstStyle/>
        <a:p>
          <a:endParaRPr lang="cs-CZ"/>
        </a:p>
      </dgm:t>
    </dgm:pt>
    <dgm:pt modelId="{7EA454AC-E773-46C1-8773-235953123ED5}" type="sibTrans" cxnId="{E28861BB-4F33-4D7A-896C-9F23DF2D76FF}">
      <dgm:prSet/>
      <dgm:spPr/>
      <dgm:t>
        <a:bodyPr/>
        <a:lstStyle/>
        <a:p>
          <a:endParaRPr lang="cs-CZ"/>
        </a:p>
      </dgm:t>
    </dgm:pt>
    <dgm:pt modelId="{E307ED85-1A3E-4311-B99B-5B62EAC992EE}">
      <dgm:prSet phldrT="[Text]" custT="1"/>
      <dgm:spPr/>
      <dgm:t>
        <a:bodyPr/>
        <a:lstStyle/>
        <a:p>
          <a:r>
            <a:rPr lang="cs-CZ" sz="2400" dirty="0"/>
            <a:t>SPOLUPRÁCE PŘI ZAVÁDĚNÍ AKS</a:t>
          </a:r>
        </a:p>
      </dgm:t>
    </dgm:pt>
    <dgm:pt modelId="{6C93CF5C-6111-4B82-9F2C-760E09528B43}" type="parTrans" cxnId="{1838F2C7-76C8-4649-951B-AAAC2403A546}">
      <dgm:prSet/>
      <dgm:spPr/>
      <dgm:t>
        <a:bodyPr/>
        <a:lstStyle/>
        <a:p>
          <a:endParaRPr lang="cs-CZ"/>
        </a:p>
      </dgm:t>
    </dgm:pt>
    <dgm:pt modelId="{A4342686-1765-44ED-B4FA-5597F372E2FF}" type="sibTrans" cxnId="{1838F2C7-76C8-4649-951B-AAAC2403A546}">
      <dgm:prSet/>
      <dgm:spPr/>
      <dgm:t>
        <a:bodyPr/>
        <a:lstStyle/>
        <a:p>
          <a:endParaRPr lang="cs-CZ"/>
        </a:p>
      </dgm:t>
    </dgm:pt>
    <dgm:pt modelId="{9A939184-DD85-4EC0-A979-C745A5944441}">
      <dgm:prSet phldrT="[Text]" custT="1"/>
      <dgm:spPr/>
      <dgm:t>
        <a:bodyPr/>
        <a:lstStyle/>
        <a:p>
          <a:r>
            <a:rPr lang="cs-CZ" sz="2400" dirty="0"/>
            <a:t>REVIZE FONDU</a:t>
          </a:r>
        </a:p>
      </dgm:t>
    </dgm:pt>
    <dgm:pt modelId="{B5B30AB5-D48D-4380-B8CF-4B48F0E28542}" type="parTrans" cxnId="{914399FE-6D8B-4B2F-A656-6A5105CF6CC8}">
      <dgm:prSet/>
      <dgm:spPr/>
      <dgm:t>
        <a:bodyPr/>
        <a:lstStyle/>
        <a:p>
          <a:endParaRPr lang="cs-CZ"/>
        </a:p>
      </dgm:t>
    </dgm:pt>
    <dgm:pt modelId="{425E5AC7-D22D-4AA2-B8E1-E8D593557F95}" type="sibTrans" cxnId="{914399FE-6D8B-4B2F-A656-6A5105CF6CC8}">
      <dgm:prSet/>
      <dgm:spPr/>
      <dgm:t>
        <a:bodyPr/>
        <a:lstStyle/>
        <a:p>
          <a:endParaRPr lang="cs-CZ"/>
        </a:p>
      </dgm:t>
    </dgm:pt>
    <dgm:pt modelId="{48B0000C-009D-48D4-A994-415B270FD730}">
      <dgm:prSet phldrT="[Text]" custT="1"/>
      <dgm:spPr/>
      <dgm:t>
        <a:bodyPr/>
        <a:lstStyle/>
        <a:p>
          <a:r>
            <a:rPr lang="cs-CZ" sz="2400" dirty="0"/>
            <a:t>KULT (MK) 12-01</a:t>
          </a:r>
        </a:p>
      </dgm:t>
    </dgm:pt>
    <dgm:pt modelId="{7B893C8A-6FDE-45A7-A8D2-75F1E4489D2B}" type="parTrans" cxnId="{F3016CF1-6590-4A57-8435-5CBDFC3E7AA7}">
      <dgm:prSet/>
      <dgm:spPr/>
      <dgm:t>
        <a:bodyPr/>
        <a:lstStyle/>
        <a:p>
          <a:endParaRPr lang="cs-CZ"/>
        </a:p>
      </dgm:t>
    </dgm:pt>
    <dgm:pt modelId="{683F0FF8-3AD3-4ADA-9B81-8D79A546EF04}" type="sibTrans" cxnId="{F3016CF1-6590-4A57-8435-5CBDFC3E7AA7}">
      <dgm:prSet/>
      <dgm:spPr/>
      <dgm:t>
        <a:bodyPr/>
        <a:lstStyle/>
        <a:p>
          <a:endParaRPr lang="cs-CZ"/>
        </a:p>
      </dgm:t>
    </dgm:pt>
    <dgm:pt modelId="{1500AED2-BD69-40A0-8367-4E8F0667EE14}" type="pres">
      <dgm:prSet presAssocID="{FF68A6EF-F141-4C1A-8929-731248FDCDD7}" presName="Name0" presStyleCnt="0">
        <dgm:presLayoutVars>
          <dgm:dir/>
          <dgm:animLvl val="lvl"/>
          <dgm:resizeHandles val="exact"/>
        </dgm:presLayoutVars>
      </dgm:prSet>
      <dgm:spPr/>
    </dgm:pt>
    <dgm:pt modelId="{2026D071-BB23-4EF6-9CBA-40E21820D259}" type="pres">
      <dgm:prSet presAssocID="{58021EEE-2E5F-4208-9024-CFBB04D29581}" presName="composite" presStyleCnt="0"/>
      <dgm:spPr/>
    </dgm:pt>
    <dgm:pt modelId="{7F9BE235-259E-45A1-93E3-8A166279DF48}" type="pres">
      <dgm:prSet presAssocID="{58021EEE-2E5F-4208-9024-CFBB04D2958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7B458AC-575E-49B6-8C3D-B96F22C2BA5C}" type="pres">
      <dgm:prSet presAssocID="{58021EEE-2E5F-4208-9024-CFBB04D29581}" presName="desTx" presStyleLbl="alignAccFollowNode1" presStyleIdx="0" presStyleCnt="3">
        <dgm:presLayoutVars>
          <dgm:bulletEnabled val="1"/>
        </dgm:presLayoutVars>
      </dgm:prSet>
      <dgm:spPr/>
    </dgm:pt>
    <dgm:pt modelId="{79E8E1E6-A4C6-45AD-959B-A8016B49BE91}" type="pres">
      <dgm:prSet presAssocID="{078C86C6-F0C6-4D22-8B07-026E4C267C1C}" presName="space" presStyleCnt="0"/>
      <dgm:spPr/>
    </dgm:pt>
    <dgm:pt modelId="{56E2AD82-BCC3-45E0-BA0A-B7959973AD87}" type="pres">
      <dgm:prSet presAssocID="{C100AE9D-1DC1-42A8-B078-E9CD9510DE10}" presName="composite" presStyleCnt="0"/>
      <dgm:spPr/>
    </dgm:pt>
    <dgm:pt modelId="{423EEC77-64E5-4834-9DF7-8F0D07A5D177}" type="pres">
      <dgm:prSet presAssocID="{C100AE9D-1DC1-42A8-B078-E9CD9510DE1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20F5EBE-441D-4FCE-948C-E64A9E209321}" type="pres">
      <dgm:prSet presAssocID="{C100AE9D-1DC1-42A8-B078-E9CD9510DE10}" presName="desTx" presStyleLbl="alignAccFollowNode1" presStyleIdx="1" presStyleCnt="3">
        <dgm:presLayoutVars>
          <dgm:bulletEnabled val="1"/>
        </dgm:presLayoutVars>
      </dgm:prSet>
      <dgm:spPr/>
    </dgm:pt>
    <dgm:pt modelId="{7BC36947-1F7C-4EF4-9B10-1350B196E809}" type="pres">
      <dgm:prSet presAssocID="{575F6CC5-EC1E-4052-8213-A477E3278438}" presName="space" presStyleCnt="0"/>
      <dgm:spPr/>
    </dgm:pt>
    <dgm:pt modelId="{1EA2ABA1-E349-46FA-9783-96EECF1D9D51}" type="pres">
      <dgm:prSet presAssocID="{70630098-BE45-4CA3-8A47-5483162BE3E4}" presName="composite" presStyleCnt="0"/>
      <dgm:spPr/>
    </dgm:pt>
    <dgm:pt modelId="{F0C27EDA-7D8B-4206-9FBD-198B34D96792}" type="pres">
      <dgm:prSet presAssocID="{70630098-BE45-4CA3-8A47-5483162BE3E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6F61663-C0F8-4D56-99FF-F4C76DC35527}" type="pres">
      <dgm:prSet presAssocID="{70630098-BE45-4CA3-8A47-5483162BE3E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B41B202-135D-45C9-8FAB-BCC613664868}" srcId="{58021EEE-2E5F-4208-9024-CFBB04D29581}" destId="{740FD826-2AE4-4CCA-BD05-39A8094A0074}" srcOrd="4" destOrd="0" parTransId="{974654BF-2B4C-4EBB-832F-8D75333F6D08}" sibTransId="{907EE48C-5077-4E1E-8116-13C5023AD87D}"/>
    <dgm:cxn modelId="{B772AE04-8FD6-4611-B3E7-EEED5891142B}" srcId="{C100AE9D-1DC1-42A8-B078-E9CD9510DE10}" destId="{3361C1E5-8823-49D5-A706-AC55BC631383}" srcOrd="2" destOrd="0" parTransId="{4459DD5F-D692-4B2F-92D4-2632FC4DF61B}" sibTransId="{8D43E74C-5E15-44DC-ACF9-3F5180567146}"/>
    <dgm:cxn modelId="{4173050B-6086-4664-9404-C546A29C649C}" type="presOf" srcId="{3361C1E5-8823-49D5-A706-AC55BC631383}" destId="{820F5EBE-441D-4FCE-948C-E64A9E209321}" srcOrd="0" destOrd="2" presId="urn:microsoft.com/office/officeart/2005/8/layout/hList1"/>
    <dgm:cxn modelId="{094BFD23-5FA1-4DB0-883C-0E96A79EB261}" type="presOf" srcId="{4C904415-7803-4B1C-8053-00CDFEFB3494}" destId="{D7B458AC-575E-49B6-8C3D-B96F22C2BA5C}" srcOrd="0" destOrd="7" presId="urn:microsoft.com/office/officeart/2005/8/layout/hList1"/>
    <dgm:cxn modelId="{766C8224-0C3A-4BB3-8E5D-ECAD1DA60CBD}" srcId="{FF68A6EF-F141-4C1A-8929-731248FDCDD7}" destId="{C100AE9D-1DC1-42A8-B078-E9CD9510DE10}" srcOrd="1" destOrd="0" parTransId="{520BB3DD-081B-4B70-9E6A-F093931E37B2}" sibTransId="{575F6CC5-EC1E-4052-8213-A477E3278438}"/>
    <dgm:cxn modelId="{75BA6433-A37F-4CEB-B03A-75BAAF5A7CD6}" type="presOf" srcId="{9A939184-DD85-4EC0-A979-C745A5944441}" destId="{D6F61663-C0F8-4D56-99FF-F4C76DC35527}" srcOrd="0" destOrd="4" presId="urn:microsoft.com/office/officeart/2005/8/layout/hList1"/>
    <dgm:cxn modelId="{658CB638-1EF5-474F-97E7-DE76DC4033DF}" srcId="{C100AE9D-1DC1-42A8-B078-E9CD9510DE10}" destId="{CD30C75D-B40F-4C2E-803D-FA05E47C4C52}" srcOrd="6" destOrd="0" parTransId="{162B9AD5-5A83-4672-8CD1-21ADFA5BEC5C}" sibTransId="{5E869442-2AE4-4753-AB45-D47506DFE89C}"/>
    <dgm:cxn modelId="{5988493A-F44D-41B4-A44F-9A77E80E4772}" type="presOf" srcId="{8D63EBEF-D32C-40B0-BD88-5C99E8C2EC67}" destId="{820F5EBE-441D-4FCE-948C-E64A9E209321}" srcOrd="0" destOrd="5" presId="urn:microsoft.com/office/officeart/2005/8/layout/hList1"/>
    <dgm:cxn modelId="{3245BC3D-CF69-46BC-B8D8-1B14CF2F1721}" type="presOf" srcId="{F1E96420-5768-4749-8F38-BDBC365ACE3E}" destId="{D7B458AC-575E-49B6-8C3D-B96F22C2BA5C}" srcOrd="0" destOrd="2" presId="urn:microsoft.com/office/officeart/2005/8/layout/hList1"/>
    <dgm:cxn modelId="{80D45063-6222-41BC-9721-4F77C0FE8090}" type="presOf" srcId="{CA62AEC3-015F-4D08-9558-89AACA081192}" destId="{820F5EBE-441D-4FCE-948C-E64A9E209321}" srcOrd="0" destOrd="1" presId="urn:microsoft.com/office/officeart/2005/8/layout/hList1"/>
    <dgm:cxn modelId="{68E35465-54B6-4868-8336-047AAE327F2F}" type="presOf" srcId="{866F5F21-7DD7-4968-A983-42304FB3376F}" destId="{820F5EBE-441D-4FCE-948C-E64A9E209321}" srcOrd="0" destOrd="4" presId="urn:microsoft.com/office/officeart/2005/8/layout/hList1"/>
    <dgm:cxn modelId="{1D745067-6CC6-44AE-B01F-C589B9157CFE}" type="presOf" srcId="{C100AE9D-1DC1-42A8-B078-E9CD9510DE10}" destId="{423EEC77-64E5-4834-9DF7-8F0D07A5D177}" srcOrd="0" destOrd="0" presId="urn:microsoft.com/office/officeart/2005/8/layout/hList1"/>
    <dgm:cxn modelId="{BE388A49-94CF-46F7-A97F-7E7BEC722B5E}" type="presOf" srcId="{DA121A09-ABA0-412E-9A41-21DBBE09B47B}" destId="{D7B458AC-575E-49B6-8C3D-B96F22C2BA5C}" srcOrd="0" destOrd="5" presId="urn:microsoft.com/office/officeart/2005/8/layout/hList1"/>
    <dgm:cxn modelId="{AFC4C04E-6FAB-4F37-A78E-119F15599C41}" srcId="{58021EEE-2E5F-4208-9024-CFBB04D29581}" destId="{DA121A09-ABA0-412E-9A41-21DBBE09B47B}" srcOrd="5" destOrd="0" parTransId="{371C3472-8A41-4D3B-B0E9-04D2233AF6BC}" sibTransId="{CDB4333A-5DAA-428D-964F-F88CEDE8C49C}"/>
    <dgm:cxn modelId="{D2C14B74-63D8-4320-8142-81B6E551670A}" type="presOf" srcId="{740FD826-2AE4-4CCA-BD05-39A8094A0074}" destId="{D7B458AC-575E-49B6-8C3D-B96F22C2BA5C}" srcOrd="0" destOrd="4" presId="urn:microsoft.com/office/officeart/2005/8/layout/hList1"/>
    <dgm:cxn modelId="{5139BF5A-5552-4F3B-AA5A-ECA694CD831F}" srcId="{C100AE9D-1DC1-42A8-B078-E9CD9510DE10}" destId="{73F3C88D-7F15-499F-8252-4ACA429021C9}" srcOrd="0" destOrd="0" parTransId="{878D1CE5-ABC4-4DFA-8541-61C59FCCD1F5}" sibTransId="{A3682F24-DF03-4CF9-BBA2-4DF685CD8B4B}"/>
    <dgm:cxn modelId="{66EB2D7D-FE0A-489A-AA2E-8B11455015C2}" type="presOf" srcId="{58021EEE-2E5F-4208-9024-CFBB04D29581}" destId="{7F9BE235-259E-45A1-93E3-8A166279DF48}" srcOrd="0" destOrd="0" presId="urn:microsoft.com/office/officeart/2005/8/layout/hList1"/>
    <dgm:cxn modelId="{F8B92284-002A-4DC4-B3D0-E16F9DCD92A1}" srcId="{58021EEE-2E5F-4208-9024-CFBB04D29581}" destId="{F1E96420-5768-4749-8F38-BDBC365ACE3E}" srcOrd="2" destOrd="0" parTransId="{7851B700-506F-4178-B84C-3950A85D6A67}" sibTransId="{B2672FB1-7513-4A96-9683-85D342AFA575}"/>
    <dgm:cxn modelId="{0B408784-B94B-4440-BCC0-AA9F33ED20B4}" srcId="{C100AE9D-1DC1-42A8-B078-E9CD9510DE10}" destId="{A956D0AB-6699-44FE-8225-7A2051E87B08}" srcOrd="3" destOrd="0" parTransId="{9129038D-0559-48D3-A267-9031C3E5C99F}" sibTransId="{E2A88CD5-0CFC-401F-AE4C-18F75915CF0D}"/>
    <dgm:cxn modelId="{537AF68B-A4F1-49A1-847F-B849177A92F3}" srcId="{58021EEE-2E5F-4208-9024-CFBB04D29581}" destId="{30FC73AC-D139-4647-AEC9-CFC2A35325C9}" srcOrd="0" destOrd="0" parTransId="{EC175A54-08EB-499A-BBE8-E313FD0860D6}" sibTransId="{CE0A516D-6A95-40A3-9F6E-CAEC634F9E10}"/>
    <dgm:cxn modelId="{E46D0891-D731-4700-8C27-4486AD7A3008}" srcId="{58021EEE-2E5F-4208-9024-CFBB04D29581}" destId="{32936946-C93A-4C3E-A5A6-47361410A2AC}" srcOrd="6" destOrd="0" parTransId="{A58FC6CB-B51E-4740-B065-4832EBA0F90A}" sibTransId="{5B190EBE-EC70-48CA-AF2D-DBAC9D519BA6}"/>
    <dgm:cxn modelId="{BDBCD798-5B85-4C54-A622-692CB2B0993C}" srcId="{FF68A6EF-F141-4C1A-8929-731248FDCDD7}" destId="{70630098-BE45-4CA3-8A47-5483162BE3E4}" srcOrd="2" destOrd="0" parTransId="{433283F3-03A0-4A78-8F5E-D5FC242E7107}" sibTransId="{FDC0BAF6-FAC2-48A3-AFE1-63B0840233CA}"/>
    <dgm:cxn modelId="{DC61F198-4F93-4E5D-B065-E9FDD8957A20}" srcId="{70630098-BE45-4CA3-8A47-5483162BE3E4}" destId="{F975F770-280E-4BAE-BB38-E68F7213F3B3}" srcOrd="1" destOrd="0" parTransId="{C8B14FDA-08FB-4AA4-BCF1-49B0F6E08B51}" sibTransId="{88F3D473-C311-4949-96C3-15332B394372}"/>
    <dgm:cxn modelId="{5D0BB1AB-B1A6-4667-BF6F-31C88046D44E}" type="presOf" srcId="{32936946-C93A-4C3E-A5A6-47361410A2AC}" destId="{D7B458AC-575E-49B6-8C3D-B96F22C2BA5C}" srcOrd="0" destOrd="6" presId="urn:microsoft.com/office/officeart/2005/8/layout/hList1"/>
    <dgm:cxn modelId="{0124F7AC-7FB2-4425-993B-56051C7C278B}" srcId="{58021EEE-2E5F-4208-9024-CFBB04D29581}" destId="{97B8F6A3-9C08-42B3-ADCC-2ACB5D50424B}" srcOrd="3" destOrd="0" parTransId="{E2BCFA4E-8755-4F73-81E3-4A3B3EE88467}" sibTransId="{D24FC58C-5465-4C6A-84A2-EF7F6D758443}"/>
    <dgm:cxn modelId="{CD556BAF-CFD0-4736-ABDA-720504092D05}" type="presOf" srcId="{CB09A929-6B8F-471D-AADF-E29310FF54BE}" destId="{D7B458AC-575E-49B6-8C3D-B96F22C2BA5C}" srcOrd="0" destOrd="1" presId="urn:microsoft.com/office/officeart/2005/8/layout/hList1"/>
    <dgm:cxn modelId="{EEA0F3AF-699E-4BC4-BE2D-1645699F86FE}" srcId="{58021EEE-2E5F-4208-9024-CFBB04D29581}" destId="{CB09A929-6B8F-471D-AADF-E29310FF54BE}" srcOrd="1" destOrd="0" parTransId="{8FE49ACE-5DA8-44B9-9EDD-822050B343DE}" sibTransId="{F7172A52-DFEE-4160-BA03-FB361CA79001}"/>
    <dgm:cxn modelId="{4ECB0DB7-9D8E-425A-B969-FE3F6DD21FD6}" type="presOf" srcId="{FF68A6EF-F141-4C1A-8929-731248FDCDD7}" destId="{1500AED2-BD69-40A0-8367-4E8F0667EE14}" srcOrd="0" destOrd="0" presId="urn:microsoft.com/office/officeart/2005/8/layout/hList1"/>
    <dgm:cxn modelId="{E19229B8-0A19-407B-A928-3FB08A2E2BB0}" type="presOf" srcId="{97B8F6A3-9C08-42B3-ADCC-2ACB5D50424B}" destId="{D7B458AC-575E-49B6-8C3D-B96F22C2BA5C}" srcOrd="0" destOrd="3" presId="urn:microsoft.com/office/officeart/2005/8/layout/hList1"/>
    <dgm:cxn modelId="{7F12D7B9-FA6C-4014-BEDE-76E89B412AAF}" type="presOf" srcId="{F975F770-280E-4BAE-BB38-E68F7213F3B3}" destId="{D6F61663-C0F8-4D56-99FF-F4C76DC35527}" srcOrd="0" destOrd="1" presId="urn:microsoft.com/office/officeart/2005/8/layout/hList1"/>
    <dgm:cxn modelId="{E28861BB-4F33-4D7A-896C-9F23DF2D76FF}" srcId="{70630098-BE45-4CA3-8A47-5483162BE3E4}" destId="{12F938E8-E548-495D-8F99-2374ABE30FFB}" srcOrd="2" destOrd="0" parTransId="{2A16CF0A-6D35-4081-AF76-7D2CDE78E202}" sibTransId="{7EA454AC-E773-46C1-8773-235953123ED5}"/>
    <dgm:cxn modelId="{D4B36AC3-0933-4938-BB1B-54F12242FB7F}" type="presOf" srcId="{CD30C75D-B40F-4C2E-803D-FA05E47C4C52}" destId="{820F5EBE-441D-4FCE-948C-E64A9E209321}" srcOrd="0" destOrd="6" presId="urn:microsoft.com/office/officeart/2005/8/layout/hList1"/>
    <dgm:cxn modelId="{261174C3-4A96-4EE8-B112-84E42C25E5FC}" type="presOf" srcId="{5546BB16-7B68-4BDA-A5E1-D66E74F94208}" destId="{D6F61663-C0F8-4D56-99FF-F4C76DC35527}" srcOrd="0" destOrd="0" presId="urn:microsoft.com/office/officeart/2005/8/layout/hList1"/>
    <dgm:cxn modelId="{5E7AB6C3-E039-4B47-8F65-C66048B42F00}" srcId="{58021EEE-2E5F-4208-9024-CFBB04D29581}" destId="{4C904415-7803-4B1C-8053-00CDFEFB3494}" srcOrd="7" destOrd="0" parTransId="{B66F093A-B9AA-4C7D-ADBE-29EACAA6A38C}" sibTransId="{30CF15B9-84F4-49ED-A8DA-76C962ACB37C}"/>
    <dgm:cxn modelId="{51CDB7C3-2E04-4E85-90C1-4EAB3E5EAB59}" srcId="{C100AE9D-1DC1-42A8-B078-E9CD9510DE10}" destId="{CA62AEC3-015F-4D08-9558-89AACA081192}" srcOrd="1" destOrd="0" parTransId="{1BADEA08-B4A8-491D-85F8-3D5886977DAF}" sibTransId="{2EC57E6A-88A3-492A-9D87-6C6C169D91A4}"/>
    <dgm:cxn modelId="{1838F2C7-76C8-4649-951B-AAAC2403A546}" srcId="{70630098-BE45-4CA3-8A47-5483162BE3E4}" destId="{E307ED85-1A3E-4311-B99B-5B62EAC992EE}" srcOrd="3" destOrd="0" parTransId="{6C93CF5C-6111-4B82-9F2C-760E09528B43}" sibTransId="{A4342686-1765-44ED-B4FA-5597F372E2FF}"/>
    <dgm:cxn modelId="{99C637C8-86A8-4306-82A2-AB19FBCCFE37}" type="presOf" srcId="{30FC73AC-D139-4647-AEC9-CFC2A35325C9}" destId="{D7B458AC-575E-49B6-8C3D-B96F22C2BA5C}" srcOrd="0" destOrd="0" presId="urn:microsoft.com/office/officeart/2005/8/layout/hList1"/>
    <dgm:cxn modelId="{DB5677C8-9A22-47C1-9ABB-CA004403902F}" type="presOf" srcId="{48B0000C-009D-48D4-A994-415B270FD730}" destId="{D6F61663-C0F8-4D56-99FF-F4C76DC35527}" srcOrd="0" destOrd="5" presId="urn:microsoft.com/office/officeart/2005/8/layout/hList1"/>
    <dgm:cxn modelId="{09BF54CF-00A8-47CD-AE9D-E259AA6C9812}" srcId="{70630098-BE45-4CA3-8A47-5483162BE3E4}" destId="{5546BB16-7B68-4BDA-A5E1-D66E74F94208}" srcOrd="0" destOrd="0" parTransId="{24F39412-F654-4A27-824B-90673DB96DA6}" sibTransId="{55597E37-DF70-41E2-BE21-5F49340D2E2C}"/>
    <dgm:cxn modelId="{A9C36BD3-5F71-4FEB-A42F-74627E5ACCB3}" type="presOf" srcId="{70630098-BE45-4CA3-8A47-5483162BE3E4}" destId="{F0C27EDA-7D8B-4206-9FBD-198B34D96792}" srcOrd="0" destOrd="0" presId="urn:microsoft.com/office/officeart/2005/8/layout/hList1"/>
    <dgm:cxn modelId="{09E826D6-91F7-48EB-915B-52F6A70AC196}" type="presOf" srcId="{73F3C88D-7F15-499F-8252-4ACA429021C9}" destId="{820F5EBE-441D-4FCE-948C-E64A9E209321}" srcOrd="0" destOrd="0" presId="urn:microsoft.com/office/officeart/2005/8/layout/hList1"/>
    <dgm:cxn modelId="{2E4634D7-5C62-4475-B32F-017BA38A984D}" type="presOf" srcId="{A956D0AB-6699-44FE-8225-7A2051E87B08}" destId="{820F5EBE-441D-4FCE-948C-E64A9E209321}" srcOrd="0" destOrd="3" presId="urn:microsoft.com/office/officeart/2005/8/layout/hList1"/>
    <dgm:cxn modelId="{B69BE1D8-805E-4629-B8DB-814CA786A226}" srcId="{C100AE9D-1DC1-42A8-B078-E9CD9510DE10}" destId="{8D63EBEF-D32C-40B0-BD88-5C99E8C2EC67}" srcOrd="5" destOrd="0" parTransId="{6E1AA940-C5A9-4293-A13A-64F1DA50015E}" sibTransId="{2D84853C-FB7B-43DA-A35D-CBCB35CE003A}"/>
    <dgm:cxn modelId="{AD5FDCD9-0E23-4637-BA65-B248079E90A1}" type="presOf" srcId="{12F938E8-E548-495D-8F99-2374ABE30FFB}" destId="{D6F61663-C0F8-4D56-99FF-F4C76DC35527}" srcOrd="0" destOrd="2" presId="urn:microsoft.com/office/officeart/2005/8/layout/hList1"/>
    <dgm:cxn modelId="{F3016CF1-6590-4A57-8435-5CBDFC3E7AA7}" srcId="{70630098-BE45-4CA3-8A47-5483162BE3E4}" destId="{48B0000C-009D-48D4-A994-415B270FD730}" srcOrd="5" destOrd="0" parTransId="{7B893C8A-6FDE-45A7-A8D2-75F1E4489D2B}" sibTransId="{683F0FF8-3AD3-4ADA-9B81-8D79A546EF04}"/>
    <dgm:cxn modelId="{955BF9F6-5E04-44BE-8AD9-6EE38DCD8A5A}" type="presOf" srcId="{E307ED85-1A3E-4311-B99B-5B62EAC992EE}" destId="{D6F61663-C0F8-4D56-99FF-F4C76DC35527}" srcOrd="0" destOrd="3" presId="urn:microsoft.com/office/officeart/2005/8/layout/hList1"/>
    <dgm:cxn modelId="{3BA4F6F8-54EC-43EA-9997-41F7204A202A}" srcId="{FF68A6EF-F141-4C1A-8929-731248FDCDD7}" destId="{58021EEE-2E5F-4208-9024-CFBB04D29581}" srcOrd="0" destOrd="0" parTransId="{9ECF31D1-E472-4EE5-B7ED-6FB2D55C721A}" sibTransId="{078C86C6-F0C6-4D22-8B07-026E4C267C1C}"/>
    <dgm:cxn modelId="{99A14CFD-1B96-4144-BC45-74607BD13ED0}" srcId="{C100AE9D-1DC1-42A8-B078-E9CD9510DE10}" destId="{866F5F21-7DD7-4968-A983-42304FB3376F}" srcOrd="4" destOrd="0" parTransId="{74CAD15F-C2C3-4429-9B64-BDD92C656AE9}" sibTransId="{BD7C7310-31BA-4403-B4A2-0582F0DF8716}"/>
    <dgm:cxn modelId="{914399FE-6D8B-4B2F-A656-6A5105CF6CC8}" srcId="{70630098-BE45-4CA3-8A47-5483162BE3E4}" destId="{9A939184-DD85-4EC0-A979-C745A5944441}" srcOrd="4" destOrd="0" parTransId="{B5B30AB5-D48D-4380-B8CF-4B48F0E28542}" sibTransId="{425E5AC7-D22D-4AA2-B8E1-E8D593557F95}"/>
    <dgm:cxn modelId="{D9CD033E-D354-484F-851B-B014D6E72B70}" type="presParOf" srcId="{1500AED2-BD69-40A0-8367-4E8F0667EE14}" destId="{2026D071-BB23-4EF6-9CBA-40E21820D259}" srcOrd="0" destOrd="0" presId="urn:microsoft.com/office/officeart/2005/8/layout/hList1"/>
    <dgm:cxn modelId="{AF07718C-DDD0-4B0D-AF79-5B920DC329F3}" type="presParOf" srcId="{2026D071-BB23-4EF6-9CBA-40E21820D259}" destId="{7F9BE235-259E-45A1-93E3-8A166279DF48}" srcOrd="0" destOrd="0" presId="urn:microsoft.com/office/officeart/2005/8/layout/hList1"/>
    <dgm:cxn modelId="{096E7197-EA2D-44ED-BEFF-9C249F531D59}" type="presParOf" srcId="{2026D071-BB23-4EF6-9CBA-40E21820D259}" destId="{D7B458AC-575E-49B6-8C3D-B96F22C2BA5C}" srcOrd="1" destOrd="0" presId="urn:microsoft.com/office/officeart/2005/8/layout/hList1"/>
    <dgm:cxn modelId="{3ADA718B-B63E-4022-AFEC-B104064CA43E}" type="presParOf" srcId="{1500AED2-BD69-40A0-8367-4E8F0667EE14}" destId="{79E8E1E6-A4C6-45AD-959B-A8016B49BE91}" srcOrd="1" destOrd="0" presId="urn:microsoft.com/office/officeart/2005/8/layout/hList1"/>
    <dgm:cxn modelId="{9DFBB7E6-7E1B-44D0-8071-EF85C035BB6E}" type="presParOf" srcId="{1500AED2-BD69-40A0-8367-4E8F0667EE14}" destId="{56E2AD82-BCC3-45E0-BA0A-B7959973AD87}" srcOrd="2" destOrd="0" presId="urn:microsoft.com/office/officeart/2005/8/layout/hList1"/>
    <dgm:cxn modelId="{DFCA550A-59B5-4842-A706-83BC349B9E90}" type="presParOf" srcId="{56E2AD82-BCC3-45E0-BA0A-B7959973AD87}" destId="{423EEC77-64E5-4834-9DF7-8F0D07A5D177}" srcOrd="0" destOrd="0" presId="urn:microsoft.com/office/officeart/2005/8/layout/hList1"/>
    <dgm:cxn modelId="{3058A5A6-CF36-424D-B512-0C7630A4A440}" type="presParOf" srcId="{56E2AD82-BCC3-45E0-BA0A-B7959973AD87}" destId="{820F5EBE-441D-4FCE-948C-E64A9E209321}" srcOrd="1" destOrd="0" presId="urn:microsoft.com/office/officeart/2005/8/layout/hList1"/>
    <dgm:cxn modelId="{CED21F2A-D6F5-4366-B0C6-97EE5E2499E7}" type="presParOf" srcId="{1500AED2-BD69-40A0-8367-4E8F0667EE14}" destId="{7BC36947-1F7C-4EF4-9B10-1350B196E809}" srcOrd="3" destOrd="0" presId="urn:microsoft.com/office/officeart/2005/8/layout/hList1"/>
    <dgm:cxn modelId="{368FA39A-3F44-4885-A764-D2AFA9F4F307}" type="presParOf" srcId="{1500AED2-BD69-40A0-8367-4E8F0667EE14}" destId="{1EA2ABA1-E349-46FA-9783-96EECF1D9D51}" srcOrd="4" destOrd="0" presId="urn:microsoft.com/office/officeart/2005/8/layout/hList1"/>
    <dgm:cxn modelId="{E3F72C82-5CF5-417E-A369-91702A70F5E5}" type="presParOf" srcId="{1EA2ABA1-E349-46FA-9783-96EECF1D9D51}" destId="{F0C27EDA-7D8B-4206-9FBD-198B34D96792}" srcOrd="0" destOrd="0" presId="urn:microsoft.com/office/officeart/2005/8/layout/hList1"/>
    <dgm:cxn modelId="{28D0AC3C-F083-4654-880F-7549A6AD39D8}" type="presParOf" srcId="{1EA2ABA1-E349-46FA-9783-96EECF1D9D51}" destId="{D6F61663-C0F8-4D56-99FF-F4C76DC3552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3F7EB7-088A-4C29-81F3-6F672981FF73}" type="doc">
      <dgm:prSet loTypeId="urn:microsoft.com/office/officeart/2005/8/layout/bProcess4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7C1CD6D3-498A-4B1F-9DBF-4CA7DB3E7AD3}">
      <dgm:prSet phldrT="[Text]"/>
      <dgm:spPr/>
      <dgm:t>
        <a:bodyPr/>
        <a:lstStyle/>
        <a:p>
          <a:r>
            <a:rPr lang="cs-CZ" dirty="0"/>
            <a:t>PORADENSTVÍ, KONZULTACE, METODIKA, PLÁNY…</a:t>
          </a:r>
        </a:p>
      </dgm:t>
    </dgm:pt>
    <dgm:pt modelId="{2B0D6C11-B8A4-4EAB-A49C-4CC6FE2E3C78}" type="parTrans" cxnId="{18BF9A62-4093-49CD-8A58-F358923EED16}">
      <dgm:prSet/>
      <dgm:spPr/>
      <dgm:t>
        <a:bodyPr/>
        <a:lstStyle/>
        <a:p>
          <a:endParaRPr lang="cs-CZ"/>
        </a:p>
      </dgm:t>
    </dgm:pt>
    <dgm:pt modelId="{905CE897-039B-468B-9162-1D68DE32B4E7}" type="sibTrans" cxnId="{18BF9A62-4093-49CD-8A58-F358923EED16}">
      <dgm:prSet/>
      <dgm:spPr/>
      <dgm:t>
        <a:bodyPr/>
        <a:lstStyle/>
        <a:p>
          <a:endParaRPr lang="cs-CZ"/>
        </a:p>
      </dgm:t>
    </dgm:pt>
    <dgm:pt modelId="{E0952426-0737-40D2-A82B-FDD10ED0C110}">
      <dgm:prSet phldrT="[Text]"/>
      <dgm:spPr/>
      <dgm:t>
        <a:bodyPr/>
        <a:lstStyle/>
        <a:p>
          <a:r>
            <a:rPr lang="cs-CZ" dirty="0"/>
            <a:t>STATISTIKA</a:t>
          </a:r>
        </a:p>
      </dgm:t>
    </dgm:pt>
    <dgm:pt modelId="{A45C14E2-FDA9-4160-A104-3CBD8D2AAEC6}" type="parTrans" cxnId="{2E135B70-895D-4A82-98A2-254C70ED9BE5}">
      <dgm:prSet/>
      <dgm:spPr/>
      <dgm:t>
        <a:bodyPr/>
        <a:lstStyle/>
        <a:p>
          <a:endParaRPr lang="cs-CZ"/>
        </a:p>
      </dgm:t>
    </dgm:pt>
    <dgm:pt modelId="{B70B0B40-7BB3-4A95-A723-67CC17D51A36}" type="sibTrans" cxnId="{2E135B70-895D-4A82-98A2-254C70ED9BE5}">
      <dgm:prSet/>
      <dgm:spPr/>
      <dgm:t>
        <a:bodyPr/>
        <a:lstStyle/>
        <a:p>
          <a:endParaRPr lang="cs-CZ"/>
        </a:p>
      </dgm:t>
    </dgm:pt>
    <dgm:pt modelId="{E60AFABF-DF39-4F98-B86D-1CD51CB18B79}">
      <dgm:prSet phldrT="[Text]"/>
      <dgm:spPr/>
      <dgm:t>
        <a:bodyPr/>
        <a:lstStyle/>
        <a:p>
          <a:r>
            <a:rPr lang="cs-CZ" dirty="0"/>
            <a:t>VÝMĚNNÉ FONDY Z DOTACE NA RF</a:t>
          </a:r>
        </a:p>
      </dgm:t>
    </dgm:pt>
    <dgm:pt modelId="{933BFA98-C84B-4B3A-B48D-516B876210B1}" type="parTrans" cxnId="{E25E79B7-7B04-496C-B986-9BC1CD65BBFD}">
      <dgm:prSet/>
      <dgm:spPr/>
      <dgm:t>
        <a:bodyPr/>
        <a:lstStyle/>
        <a:p>
          <a:endParaRPr lang="cs-CZ"/>
        </a:p>
      </dgm:t>
    </dgm:pt>
    <dgm:pt modelId="{C4917FBD-FC82-4FF2-A83A-EDB0FA678A1E}" type="sibTrans" cxnId="{E25E79B7-7B04-496C-B986-9BC1CD65BBFD}">
      <dgm:prSet/>
      <dgm:spPr/>
      <dgm:t>
        <a:bodyPr/>
        <a:lstStyle/>
        <a:p>
          <a:endParaRPr lang="cs-CZ"/>
        </a:p>
      </dgm:t>
    </dgm:pt>
    <dgm:pt modelId="{239355A4-EDB5-4479-AA3F-41131975D323}">
      <dgm:prSet phldrT="[Text]"/>
      <dgm:spPr/>
      <dgm:t>
        <a:bodyPr/>
        <a:lstStyle/>
        <a:p>
          <a:r>
            <a:rPr lang="cs-CZ" dirty="0"/>
            <a:t>REVIZE A AKTUALIZACE KF</a:t>
          </a:r>
        </a:p>
      </dgm:t>
    </dgm:pt>
    <dgm:pt modelId="{F7166F18-62D4-4CD0-828F-A3A7EB6B4E7B}" type="parTrans" cxnId="{E868D5F1-2154-4CF3-AF98-CB99A32C3969}">
      <dgm:prSet/>
      <dgm:spPr/>
      <dgm:t>
        <a:bodyPr/>
        <a:lstStyle/>
        <a:p>
          <a:endParaRPr lang="cs-CZ"/>
        </a:p>
      </dgm:t>
    </dgm:pt>
    <dgm:pt modelId="{3B63C07F-E1AB-438A-A97D-843A97C040D5}" type="sibTrans" cxnId="{E868D5F1-2154-4CF3-AF98-CB99A32C3969}">
      <dgm:prSet/>
      <dgm:spPr/>
      <dgm:t>
        <a:bodyPr/>
        <a:lstStyle/>
        <a:p>
          <a:endParaRPr lang="cs-CZ"/>
        </a:p>
      </dgm:t>
    </dgm:pt>
    <dgm:pt modelId="{9638303A-4D28-4B04-808A-DFC8D10CF5F7}">
      <dgm:prSet phldrT="[Text]"/>
      <dgm:spPr/>
      <dgm:t>
        <a:bodyPr/>
        <a:lstStyle/>
        <a:p>
          <a:r>
            <a:rPr lang="cs-CZ" dirty="0"/>
            <a:t>NÁKUP A ZPRACOVÁNÍ KNIHOVNÍHO FONDU </a:t>
          </a:r>
        </a:p>
      </dgm:t>
    </dgm:pt>
    <dgm:pt modelId="{06D9A1FB-EB51-4D60-BB94-EF10C2C808E4}" type="parTrans" cxnId="{95F05965-D352-4852-9DFD-C42C52F5477F}">
      <dgm:prSet/>
      <dgm:spPr/>
      <dgm:t>
        <a:bodyPr/>
        <a:lstStyle/>
        <a:p>
          <a:endParaRPr lang="cs-CZ"/>
        </a:p>
      </dgm:t>
    </dgm:pt>
    <dgm:pt modelId="{99DBE476-ABB6-40BE-B595-D4664158AA7C}" type="sibTrans" cxnId="{95F05965-D352-4852-9DFD-C42C52F5477F}">
      <dgm:prSet/>
      <dgm:spPr/>
      <dgm:t>
        <a:bodyPr/>
        <a:lstStyle/>
        <a:p>
          <a:endParaRPr lang="cs-CZ"/>
        </a:p>
      </dgm:t>
    </dgm:pt>
    <dgm:pt modelId="{814D5D7F-C21C-4FC4-B6E7-E8F4BD5FBCC0}">
      <dgm:prSet phldrT="[Text]"/>
      <dgm:spPr/>
      <dgm:t>
        <a:bodyPr/>
        <a:lstStyle/>
        <a:p>
          <a:r>
            <a:rPr lang="cs-CZ" dirty="0"/>
            <a:t>VZDĚLÁVACÍ, KULTURNÍ A KOMUNITNÍ AKTIVITY</a:t>
          </a:r>
        </a:p>
      </dgm:t>
    </dgm:pt>
    <dgm:pt modelId="{F35246E6-CBF8-40EA-B906-1B6BF36C8513}" type="parTrans" cxnId="{8474B861-208C-4F41-A5CE-5C80E870F77F}">
      <dgm:prSet/>
      <dgm:spPr/>
      <dgm:t>
        <a:bodyPr/>
        <a:lstStyle/>
        <a:p>
          <a:endParaRPr lang="cs-CZ"/>
        </a:p>
      </dgm:t>
    </dgm:pt>
    <dgm:pt modelId="{B6D885E4-4CE2-4DD1-897C-D6757572DEF9}" type="sibTrans" cxnId="{8474B861-208C-4F41-A5CE-5C80E870F77F}">
      <dgm:prSet/>
      <dgm:spPr/>
      <dgm:t>
        <a:bodyPr/>
        <a:lstStyle/>
        <a:p>
          <a:endParaRPr lang="cs-CZ"/>
        </a:p>
      </dgm:t>
    </dgm:pt>
    <dgm:pt modelId="{1D6580D5-0B78-4E91-A8E1-595448E74F61}">
      <dgm:prSet phldrT="[Text]"/>
      <dgm:spPr/>
      <dgm:t>
        <a:bodyPr/>
        <a:lstStyle/>
        <a:p>
          <a:r>
            <a:rPr lang="cs-CZ" dirty="0"/>
            <a:t>SERVIS AKS</a:t>
          </a:r>
        </a:p>
      </dgm:t>
    </dgm:pt>
    <dgm:pt modelId="{0B48BDC2-C49E-40C5-A6CF-3645C61EC371}" type="parTrans" cxnId="{E48E0FD2-A458-4ACF-800F-30A70483A82E}">
      <dgm:prSet/>
      <dgm:spPr/>
      <dgm:t>
        <a:bodyPr/>
        <a:lstStyle/>
        <a:p>
          <a:endParaRPr lang="cs-CZ"/>
        </a:p>
      </dgm:t>
    </dgm:pt>
    <dgm:pt modelId="{84B74CDC-DC26-4C0D-ADE0-44F5E03750CD}" type="sibTrans" cxnId="{E48E0FD2-A458-4ACF-800F-30A70483A82E}">
      <dgm:prSet/>
      <dgm:spPr/>
      <dgm:t>
        <a:bodyPr/>
        <a:lstStyle/>
        <a:p>
          <a:endParaRPr lang="cs-CZ"/>
        </a:p>
      </dgm:t>
    </dgm:pt>
    <dgm:pt modelId="{8A5D3ABE-C035-4C2C-813B-546531C8E976}" type="pres">
      <dgm:prSet presAssocID="{1F3F7EB7-088A-4C29-81F3-6F672981FF73}" presName="Name0" presStyleCnt="0">
        <dgm:presLayoutVars>
          <dgm:dir/>
          <dgm:resizeHandles/>
        </dgm:presLayoutVars>
      </dgm:prSet>
      <dgm:spPr/>
    </dgm:pt>
    <dgm:pt modelId="{F0617867-5319-49BA-82E5-4CA2C90611CD}" type="pres">
      <dgm:prSet presAssocID="{7C1CD6D3-498A-4B1F-9DBF-4CA7DB3E7AD3}" presName="compNode" presStyleCnt="0"/>
      <dgm:spPr/>
    </dgm:pt>
    <dgm:pt modelId="{1136BE36-B385-4612-A3B5-B87D10A67AF6}" type="pres">
      <dgm:prSet presAssocID="{7C1CD6D3-498A-4B1F-9DBF-4CA7DB3E7AD3}" presName="dummyConnPt" presStyleCnt="0"/>
      <dgm:spPr/>
    </dgm:pt>
    <dgm:pt modelId="{CDC9CB38-3FB6-4E50-939B-7B3393B40B3E}" type="pres">
      <dgm:prSet presAssocID="{7C1CD6D3-498A-4B1F-9DBF-4CA7DB3E7AD3}" presName="node" presStyleLbl="node1" presStyleIdx="0" presStyleCnt="7">
        <dgm:presLayoutVars>
          <dgm:bulletEnabled val="1"/>
        </dgm:presLayoutVars>
      </dgm:prSet>
      <dgm:spPr/>
    </dgm:pt>
    <dgm:pt modelId="{42267D92-0A8C-4707-BDD3-18AFE53FC7BE}" type="pres">
      <dgm:prSet presAssocID="{905CE897-039B-468B-9162-1D68DE32B4E7}" presName="sibTrans" presStyleLbl="bgSibTrans2D1" presStyleIdx="0" presStyleCnt="6"/>
      <dgm:spPr/>
    </dgm:pt>
    <dgm:pt modelId="{E995E897-FC4B-495F-8032-C554D1BEA19A}" type="pres">
      <dgm:prSet presAssocID="{E0952426-0737-40D2-A82B-FDD10ED0C110}" presName="compNode" presStyleCnt="0"/>
      <dgm:spPr/>
    </dgm:pt>
    <dgm:pt modelId="{1F3E98CC-580A-4FF8-ABFD-F60AF6A24AB4}" type="pres">
      <dgm:prSet presAssocID="{E0952426-0737-40D2-A82B-FDD10ED0C110}" presName="dummyConnPt" presStyleCnt="0"/>
      <dgm:spPr/>
    </dgm:pt>
    <dgm:pt modelId="{06891C7D-7EBE-43D6-91BD-225754A98462}" type="pres">
      <dgm:prSet presAssocID="{E0952426-0737-40D2-A82B-FDD10ED0C110}" presName="node" presStyleLbl="node1" presStyleIdx="1" presStyleCnt="7">
        <dgm:presLayoutVars>
          <dgm:bulletEnabled val="1"/>
        </dgm:presLayoutVars>
      </dgm:prSet>
      <dgm:spPr/>
    </dgm:pt>
    <dgm:pt modelId="{C6EDF9D1-4F3A-4E53-9151-7DC1BFCED818}" type="pres">
      <dgm:prSet presAssocID="{B70B0B40-7BB3-4A95-A723-67CC17D51A36}" presName="sibTrans" presStyleLbl="bgSibTrans2D1" presStyleIdx="1" presStyleCnt="6"/>
      <dgm:spPr/>
    </dgm:pt>
    <dgm:pt modelId="{A96AD406-EA22-4E3D-9E41-5A117817FF7B}" type="pres">
      <dgm:prSet presAssocID="{E60AFABF-DF39-4F98-B86D-1CD51CB18B79}" presName="compNode" presStyleCnt="0"/>
      <dgm:spPr/>
    </dgm:pt>
    <dgm:pt modelId="{AF740EB9-440F-4C64-A3E9-755176224DDB}" type="pres">
      <dgm:prSet presAssocID="{E60AFABF-DF39-4F98-B86D-1CD51CB18B79}" presName="dummyConnPt" presStyleCnt="0"/>
      <dgm:spPr/>
    </dgm:pt>
    <dgm:pt modelId="{810423D9-03C6-4FB6-B19E-8C64E63D86C5}" type="pres">
      <dgm:prSet presAssocID="{E60AFABF-DF39-4F98-B86D-1CD51CB18B79}" presName="node" presStyleLbl="node1" presStyleIdx="2" presStyleCnt="7">
        <dgm:presLayoutVars>
          <dgm:bulletEnabled val="1"/>
        </dgm:presLayoutVars>
      </dgm:prSet>
      <dgm:spPr/>
    </dgm:pt>
    <dgm:pt modelId="{BEEF6D03-399E-4AAD-8968-C9CD2A662769}" type="pres">
      <dgm:prSet presAssocID="{C4917FBD-FC82-4FF2-A83A-EDB0FA678A1E}" presName="sibTrans" presStyleLbl="bgSibTrans2D1" presStyleIdx="2" presStyleCnt="6"/>
      <dgm:spPr/>
    </dgm:pt>
    <dgm:pt modelId="{3B2EFC0C-B58E-4028-98B8-4AEDDFE31016}" type="pres">
      <dgm:prSet presAssocID="{239355A4-EDB5-4479-AA3F-41131975D323}" presName="compNode" presStyleCnt="0"/>
      <dgm:spPr/>
    </dgm:pt>
    <dgm:pt modelId="{E7546BC4-F012-41BA-A911-ED8DD71B00BD}" type="pres">
      <dgm:prSet presAssocID="{239355A4-EDB5-4479-AA3F-41131975D323}" presName="dummyConnPt" presStyleCnt="0"/>
      <dgm:spPr/>
    </dgm:pt>
    <dgm:pt modelId="{3DD89540-6CC8-46AB-9FE4-BD34D8FF6327}" type="pres">
      <dgm:prSet presAssocID="{239355A4-EDB5-4479-AA3F-41131975D323}" presName="node" presStyleLbl="node1" presStyleIdx="3" presStyleCnt="7">
        <dgm:presLayoutVars>
          <dgm:bulletEnabled val="1"/>
        </dgm:presLayoutVars>
      </dgm:prSet>
      <dgm:spPr/>
    </dgm:pt>
    <dgm:pt modelId="{1BE10D84-2115-4AE4-83E7-670DA499F8B6}" type="pres">
      <dgm:prSet presAssocID="{3B63C07F-E1AB-438A-A97D-843A97C040D5}" presName="sibTrans" presStyleLbl="bgSibTrans2D1" presStyleIdx="3" presStyleCnt="6"/>
      <dgm:spPr/>
    </dgm:pt>
    <dgm:pt modelId="{348316CD-2763-421F-8342-09A17B7DFC62}" type="pres">
      <dgm:prSet presAssocID="{9638303A-4D28-4B04-808A-DFC8D10CF5F7}" presName="compNode" presStyleCnt="0"/>
      <dgm:spPr/>
    </dgm:pt>
    <dgm:pt modelId="{008003A3-3756-4954-870B-2F38BB0D2F52}" type="pres">
      <dgm:prSet presAssocID="{9638303A-4D28-4B04-808A-DFC8D10CF5F7}" presName="dummyConnPt" presStyleCnt="0"/>
      <dgm:spPr/>
    </dgm:pt>
    <dgm:pt modelId="{903C4BB7-477D-4F89-B50D-9503C9BD8628}" type="pres">
      <dgm:prSet presAssocID="{9638303A-4D28-4B04-808A-DFC8D10CF5F7}" presName="node" presStyleLbl="node1" presStyleIdx="4" presStyleCnt="7">
        <dgm:presLayoutVars>
          <dgm:bulletEnabled val="1"/>
        </dgm:presLayoutVars>
      </dgm:prSet>
      <dgm:spPr/>
    </dgm:pt>
    <dgm:pt modelId="{5BCD1108-BC21-44F3-9D14-75B560DB50C8}" type="pres">
      <dgm:prSet presAssocID="{99DBE476-ABB6-40BE-B595-D4664158AA7C}" presName="sibTrans" presStyleLbl="bgSibTrans2D1" presStyleIdx="4" presStyleCnt="6"/>
      <dgm:spPr/>
    </dgm:pt>
    <dgm:pt modelId="{454EB40D-58EB-4D53-BF7C-62B91FC48D74}" type="pres">
      <dgm:prSet presAssocID="{814D5D7F-C21C-4FC4-B6E7-E8F4BD5FBCC0}" presName="compNode" presStyleCnt="0"/>
      <dgm:spPr/>
    </dgm:pt>
    <dgm:pt modelId="{CBA061E2-E31E-485D-81A7-E69F7E4354D0}" type="pres">
      <dgm:prSet presAssocID="{814D5D7F-C21C-4FC4-B6E7-E8F4BD5FBCC0}" presName="dummyConnPt" presStyleCnt="0"/>
      <dgm:spPr/>
    </dgm:pt>
    <dgm:pt modelId="{5C4C7DA2-5876-45B5-91B2-88B846E8A502}" type="pres">
      <dgm:prSet presAssocID="{814D5D7F-C21C-4FC4-B6E7-E8F4BD5FBCC0}" presName="node" presStyleLbl="node1" presStyleIdx="5" presStyleCnt="7">
        <dgm:presLayoutVars>
          <dgm:bulletEnabled val="1"/>
        </dgm:presLayoutVars>
      </dgm:prSet>
      <dgm:spPr/>
    </dgm:pt>
    <dgm:pt modelId="{276B4B54-262C-48D3-B46D-6D36125F6A45}" type="pres">
      <dgm:prSet presAssocID="{B6D885E4-4CE2-4DD1-897C-D6757572DEF9}" presName="sibTrans" presStyleLbl="bgSibTrans2D1" presStyleIdx="5" presStyleCnt="6"/>
      <dgm:spPr/>
    </dgm:pt>
    <dgm:pt modelId="{955F33AC-271C-4ACC-A307-16274071FF67}" type="pres">
      <dgm:prSet presAssocID="{1D6580D5-0B78-4E91-A8E1-595448E74F61}" presName="compNode" presStyleCnt="0"/>
      <dgm:spPr/>
    </dgm:pt>
    <dgm:pt modelId="{5569BEB2-4118-4D7C-84E6-4973DABF3209}" type="pres">
      <dgm:prSet presAssocID="{1D6580D5-0B78-4E91-A8E1-595448E74F61}" presName="dummyConnPt" presStyleCnt="0"/>
      <dgm:spPr/>
    </dgm:pt>
    <dgm:pt modelId="{F90D2B1B-20E4-47A9-8218-C96FD29AE37D}" type="pres">
      <dgm:prSet presAssocID="{1D6580D5-0B78-4E91-A8E1-595448E74F61}" presName="node" presStyleLbl="node1" presStyleIdx="6" presStyleCnt="7">
        <dgm:presLayoutVars>
          <dgm:bulletEnabled val="1"/>
        </dgm:presLayoutVars>
      </dgm:prSet>
      <dgm:spPr/>
    </dgm:pt>
  </dgm:ptLst>
  <dgm:cxnLst>
    <dgm:cxn modelId="{5FC1CD13-BA13-4066-A4CE-A60D6675FFB1}" type="presOf" srcId="{C4917FBD-FC82-4FF2-A83A-EDB0FA678A1E}" destId="{BEEF6D03-399E-4AAD-8968-C9CD2A662769}" srcOrd="0" destOrd="0" presId="urn:microsoft.com/office/officeart/2005/8/layout/bProcess4"/>
    <dgm:cxn modelId="{6E45B739-1030-415D-BCBC-5DDAE4387C98}" type="presOf" srcId="{7C1CD6D3-498A-4B1F-9DBF-4CA7DB3E7AD3}" destId="{CDC9CB38-3FB6-4E50-939B-7B3393B40B3E}" srcOrd="0" destOrd="0" presId="urn:microsoft.com/office/officeart/2005/8/layout/bProcess4"/>
    <dgm:cxn modelId="{8474B861-208C-4F41-A5CE-5C80E870F77F}" srcId="{1F3F7EB7-088A-4C29-81F3-6F672981FF73}" destId="{814D5D7F-C21C-4FC4-B6E7-E8F4BD5FBCC0}" srcOrd="5" destOrd="0" parTransId="{F35246E6-CBF8-40EA-B906-1B6BF36C8513}" sibTransId="{B6D885E4-4CE2-4DD1-897C-D6757572DEF9}"/>
    <dgm:cxn modelId="{18BF9A62-4093-49CD-8A58-F358923EED16}" srcId="{1F3F7EB7-088A-4C29-81F3-6F672981FF73}" destId="{7C1CD6D3-498A-4B1F-9DBF-4CA7DB3E7AD3}" srcOrd="0" destOrd="0" parTransId="{2B0D6C11-B8A4-4EAB-A49C-4CC6FE2E3C78}" sibTransId="{905CE897-039B-468B-9162-1D68DE32B4E7}"/>
    <dgm:cxn modelId="{95F05965-D352-4852-9DFD-C42C52F5477F}" srcId="{1F3F7EB7-088A-4C29-81F3-6F672981FF73}" destId="{9638303A-4D28-4B04-808A-DFC8D10CF5F7}" srcOrd="4" destOrd="0" parTransId="{06D9A1FB-EB51-4D60-BB94-EF10C2C808E4}" sibTransId="{99DBE476-ABB6-40BE-B595-D4664158AA7C}"/>
    <dgm:cxn modelId="{63E83C49-F6B7-4FCC-88D3-F504AE435D3C}" type="presOf" srcId="{B6D885E4-4CE2-4DD1-897C-D6757572DEF9}" destId="{276B4B54-262C-48D3-B46D-6D36125F6A45}" srcOrd="0" destOrd="0" presId="urn:microsoft.com/office/officeart/2005/8/layout/bProcess4"/>
    <dgm:cxn modelId="{2E135B70-895D-4A82-98A2-254C70ED9BE5}" srcId="{1F3F7EB7-088A-4C29-81F3-6F672981FF73}" destId="{E0952426-0737-40D2-A82B-FDD10ED0C110}" srcOrd="1" destOrd="0" parTransId="{A45C14E2-FDA9-4160-A104-3CBD8D2AAEC6}" sibTransId="{B70B0B40-7BB3-4A95-A723-67CC17D51A36}"/>
    <dgm:cxn modelId="{168A2C78-573D-48D3-89CF-EEE2130B7BFB}" type="presOf" srcId="{3B63C07F-E1AB-438A-A97D-843A97C040D5}" destId="{1BE10D84-2115-4AE4-83E7-670DA499F8B6}" srcOrd="0" destOrd="0" presId="urn:microsoft.com/office/officeart/2005/8/layout/bProcess4"/>
    <dgm:cxn modelId="{1D5B3994-C43B-449A-89B8-9080C2995680}" type="presOf" srcId="{E60AFABF-DF39-4F98-B86D-1CD51CB18B79}" destId="{810423D9-03C6-4FB6-B19E-8C64E63D86C5}" srcOrd="0" destOrd="0" presId="urn:microsoft.com/office/officeart/2005/8/layout/bProcess4"/>
    <dgm:cxn modelId="{E25E79B7-7B04-496C-B986-9BC1CD65BBFD}" srcId="{1F3F7EB7-088A-4C29-81F3-6F672981FF73}" destId="{E60AFABF-DF39-4F98-B86D-1CD51CB18B79}" srcOrd="2" destOrd="0" parTransId="{933BFA98-C84B-4B3A-B48D-516B876210B1}" sibTransId="{C4917FBD-FC82-4FF2-A83A-EDB0FA678A1E}"/>
    <dgm:cxn modelId="{1803F8BF-5482-49DE-968C-7A01F4E70BA4}" type="presOf" srcId="{E0952426-0737-40D2-A82B-FDD10ED0C110}" destId="{06891C7D-7EBE-43D6-91BD-225754A98462}" srcOrd="0" destOrd="0" presId="urn:microsoft.com/office/officeart/2005/8/layout/bProcess4"/>
    <dgm:cxn modelId="{83B33CD1-790E-499F-AB7E-77168A15ABD1}" type="presOf" srcId="{99DBE476-ABB6-40BE-B595-D4664158AA7C}" destId="{5BCD1108-BC21-44F3-9D14-75B560DB50C8}" srcOrd="0" destOrd="0" presId="urn:microsoft.com/office/officeart/2005/8/layout/bProcess4"/>
    <dgm:cxn modelId="{E48E0FD2-A458-4ACF-800F-30A70483A82E}" srcId="{1F3F7EB7-088A-4C29-81F3-6F672981FF73}" destId="{1D6580D5-0B78-4E91-A8E1-595448E74F61}" srcOrd="6" destOrd="0" parTransId="{0B48BDC2-C49E-40C5-A6CF-3645C61EC371}" sibTransId="{84B74CDC-DC26-4C0D-ADE0-44F5E03750CD}"/>
    <dgm:cxn modelId="{C8265ED4-D205-439C-A788-4E0798505D6D}" type="presOf" srcId="{B70B0B40-7BB3-4A95-A723-67CC17D51A36}" destId="{C6EDF9D1-4F3A-4E53-9151-7DC1BFCED818}" srcOrd="0" destOrd="0" presId="urn:microsoft.com/office/officeart/2005/8/layout/bProcess4"/>
    <dgm:cxn modelId="{3090CED5-A870-47AE-B53E-592D8F60E7DA}" type="presOf" srcId="{9638303A-4D28-4B04-808A-DFC8D10CF5F7}" destId="{903C4BB7-477D-4F89-B50D-9503C9BD8628}" srcOrd="0" destOrd="0" presId="urn:microsoft.com/office/officeart/2005/8/layout/bProcess4"/>
    <dgm:cxn modelId="{00AE6FD7-6CED-4EF5-BD0C-D04EAED40A95}" type="presOf" srcId="{905CE897-039B-468B-9162-1D68DE32B4E7}" destId="{42267D92-0A8C-4707-BDD3-18AFE53FC7BE}" srcOrd="0" destOrd="0" presId="urn:microsoft.com/office/officeart/2005/8/layout/bProcess4"/>
    <dgm:cxn modelId="{7D9A3BDD-BA43-465E-8782-175B1A5FACC7}" type="presOf" srcId="{1D6580D5-0B78-4E91-A8E1-595448E74F61}" destId="{F90D2B1B-20E4-47A9-8218-C96FD29AE37D}" srcOrd="0" destOrd="0" presId="urn:microsoft.com/office/officeart/2005/8/layout/bProcess4"/>
    <dgm:cxn modelId="{FD43B1E7-844A-4714-8D37-FCA303201A64}" type="presOf" srcId="{1F3F7EB7-088A-4C29-81F3-6F672981FF73}" destId="{8A5D3ABE-C035-4C2C-813B-546531C8E976}" srcOrd="0" destOrd="0" presId="urn:microsoft.com/office/officeart/2005/8/layout/bProcess4"/>
    <dgm:cxn modelId="{CE09F5ED-1F04-4586-9E0F-A79C1D69C421}" type="presOf" srcId="{814D5D7F-C21C-4FC4-B6E7-E8F4BD5FBCC0}" destId="{5C4C7DA2-5876-45B5-91B2-88B846E8A502}" srcOrd="0" destOrd="0" presId="urn:microsoft.com/office/officeart/2005/8/layout/bProcess4"/>
    <dgm:cxn modelId="{8EAFC5F1-4A11-4B29-B8DC-00EF213F8346}" type="presOf" srcId="{239355A4-EDB5-4479-AA3F-41131975D323}" destId="{3DD89540-6CC8-46AB-9FE4-BD34D8FF6327}" srcOrd="0" destOrd="0" presId="urn:microsoft.com/office/officeart/2005/8/layout/bProcess4"/>
    <dgm:cxn modelId="{E868D5F1-2154-4CF3-AF98-CB99A32C3969}" srcId="{1F3F7EB7-088A-4C29-81F3-6F672981FF73}" destId="{239355A4-EDB5-4479-AA3F-41131975D323}" srcOrd="3" destOrd="0" parTransId="{F7166F18-62D4-4CD0-828F-A3A7EB6B4E7B}" sibTransId="{3B63C07F-E1AB-438A-A97D-843A97C040D5}"/>
    <dgm:cxn modelId="{E3E1B6BD-E20C-495F-AA79-37D37B00535D}" type="presParOf" srcId="{8A5D3ABE-C035-4C2C-813B-546531C8E976}" destId="{F0617867-5319-49BA-82E5-4CA2C90611CD}" srcOrd="0" destOrd="0" presId="urn:microsoft.com/office/officeart/2005/8/layout/bProcess4"/>
    <dgm:cxn modelId="{443EF707-2E2B-4BC8-B4BD-8BA3DFA0D0FD}" type="presParOf" srcId="{F0617867-5319-49BA-82E5-4CA2C90611CD}" destId="{1136BE36-B385-4612-A3B5-B87D10A67AF6}" srcOrd="0" destOrd="0" presId="urn:microsoft.com/office/officeart/2005/8/layout/bProcess4"/>
    <dgm:cxn modelId="{DA189DEC-45A8-4D60-A379-AA5983E7BA2C}" type="presParOf" srcId="{F0617867-5319-49BA-82E5-4CA2C90611CD}" destId="{CDC9CB38-3FB6-4E50-939B-7B3393B40B3E}" srcOrd="1" destOrd="0" presId="urn:microsoft.com/office/officeart/2005/8/layout/bProcess4"/>
    <dgm:cxn modelId="{6EF27968-13E4-47EC-8A32-895D4612B2AB}" type="presParOf" srcId="{8A5D3ABE-C035-4C2C-813B-546531C8E976}" destId="{42267D92-0A8C-4707-BDD3-18AFE53FC7BE}" srcOrd="1" destOrd="0" presId="urn:microsoft.com/office/officeart/2005/8/layout/bProcess4"/>
    <dgm:cxn modelId="{1F5DFD45-0FDA-4D96-93E0-B5818BAC8BE1}" type="presParOf" srcId="{8A5D3ABE-C035-4C2C-813B-546531C8E976}" destId="{E995E897-FC4B-495F-8032-C554D1BEA19A}" srcOrd="2" destOrd="0" presId="urn:microsoft.com/office/officeart/2005/8/layout/bProcess4"/>
    <dgm:cxn modelId="{BFE14DA9-3D0E-4E1F-AB9E-B140B21435A5}" type="presParOf" srcId="{E995E897-FC4B-495F-8032-C554D1BEA19A}" destId="{1F3E98CC-580A-4FF8-ABFD-F60AF6A24AB4}" srcOrd="0" destOrd="0" presId="urn:microsoft.com/office/officeart/2005/8/layout/bProcess4"/>
    <dgm:cxn modelId="{6444B1FC-CAA9-430F-9C92-C17341CE908C}" type="presParOf" srcId="{E995E897-FC4B-495F-8032-C554D1BEA19A}" destId="{06891C7D-7EBE-43D6-91BD-225754A98462}" srcOrd="1" destOrd="0" presId="urn:microsoft.com/office/officeart/2005/8/layout/bProcess4"/>
    <dgm:cxn modelId="{2A47976E-3151-4567-A58E-0898D3B5A8BA}" type="presParOf" srcId="{8A5D3ABE-C035-4C2C-813B-546531C8E976}" destId="{C6EDF9D1-4F3A-4E53-9151-7DC1BFCED818}" srcOrd="3" destOrd="0" presId="urn:microsoft.com/office/officeart/2005/8/layout/bProcess4"/>
    <dgm:cxn modelId="{81E26757-960B-4085-9C44-99967FBCDB21}" type="presParOf" srcId="{8A5D3ABE-C035-4C2C-813B-546531C8E976}" destId="{A96AD406-EA22-4E3D-9E41-5A117817FF7B}" srcOrd="4" destOrd="0" presId="urn:microsoft.com/office/officeart/2005/8/layout/bProcess4"/>
    <dgm:cxn modelId="{E9DEC6F0-51AA-4E79-B1B5-294B6E236674}" type="presParOf" srcId="{A96AD406-EA22-4E3D-9E41-5A117817FF7B}" destId="{AF740EB9-440F-4C64-A3E9-755176224DDB}" srcOrd="0" destOrd="0" presId="urn:microsoft.com/office/officeart/2005/8/layout/bProcess4"/>
    <dgm:cxn modelId="{7660D92C-9502-46F3-8B37-4ED081F708F9}" type="presParOf" srcId="{A96AD406-EA22-4E3D-9E41-5A117817FF7B}" destId="{810423D9-03C6-4FB6-B19E-8C64E63D86C5}" srcOrd="1" destOrd="0" presId="urn:microsoft.com/office/officeart/2005/8/layout/bProcess4"/>
    <dgm:cxn modelId="{B4B94B70-D81F-4E9A-8050-AEA496080B67}" type="presParOf" srcId="{8A5D3ABE-C035-4C2C-813B-546531C8E976}" destId="{BEEF6D03-399E-4AAD-8968-C9CD2A662769}" srcOrd="5" destOrd="0" presId="urn:microsoft.com/office/officeart/2005/8/layout/bProcess4"/>
    <dgm:cxn modelId="{75648228-3C26-4343-8444-FA17B7761186}" type="presParOf" srcId="{8A5D3ABE-C035-4C2C-813B-546531C8E976}" destId="{3B2EFC0C-B58E-4028-98B8-4AEDDFE31016}" srcOrd="6" destOrd="0" presId="urn:microsoft.com/office/officeart/2005/8/layout/bProcess4"/>
    <dgm:cxn modelId="{31B3C5B2-AAB0-4D08-BF66-57D61BC010BF}" type="presParOf" srcId="{3B2EFC0C-B58E-4028-98B8-4AEDDFE31016}" destId="{E7546BC4-F012-41BA-A911-ED8DD71B00BD}" srcOrd="0" destOrd="0" presId="urn:microsoft.com/office/officeart/2005/8/layout/bProcess4"/>
    <dgm:cxn modelId="{7D73DC1D-1AD1-4652-969F-13C05DB4830F}" type="presParOf" srcId="{3B2EFC0C-B58E-4028-98B8-4AEDDFE31016}" destId="{3DD89540-6CC8-46AB-9FE4-BD34D8FF6327}" srcOrd="1" destOrd="0" presId="urn:microsoft.com/office/officeart/2005/8/layout/bProcess4"/>
    <dgm:cxn modelId="{9F44DD8D-A4BC-4AA3-B2AB-0639065DA65F}" type="presParOf" srcId="{8A5D3ABE-C035-4C2C-813B-546531C8E976}" destId="{1BE10D84-2115-4AE4-83E7-670DA499F8B6}" srcOrd="7" destOrd="0" presId="urn:microsoft.com/office/officeart/2005/8/layout/bProcess4"/>
    <dgm:cxn modelId="{95B0ECF8-87FE-4DB8-9D74-D422EB1066E0}" type="presParOf" srcId="{8A5D3ABE-C035-4C2C-813B-546531C8E976}" destId="{348316CD-2763-421F-8342-09A17B7DFC62}" srcOrd="8" destOrd="0" presId="urn:microsoft.com/office/officeart/2005/8/layout/bProcess4"/>
    <dgm:cxn modelId="{BD9D8F0D-45DC-4E33-9C8E-AFF6C3168D33}" type="presParOf" srcId="{348316CD-2763-421F-8342-09A17B7DFC62}" destId="{008003A3-3756-4954-870B-2F38BB0D2F52}" srcOrd="0" destOrd="0" presId="urn:microsoft.com/office/officeart/2005/8/layout/bProcess4"/>
    <dgm:cxn modelId="{47E52BC8-6C96-4E6C-9DBE-C6EB8FCA69F4}" type="presParOf" srcId="{348316CD-2763-421F-8342-09A17B7DFC62}" destId="{903C4BB7-477D-4F89-B50D-9503C9BD8628}" srcOrd="1" destOrd="0" presId="urn:microsoft.com/office/officeart/2005/8/layout/bProcess4"/>
    <dgm:cxn modelId="{AA8256BF-A541-434A-A1C1-8AB9CA398999}" type="presParOf" srcId="{8A5D3ABE-C035-4C2C-813B-546531C8E976}" destId="{5BCD1108-BC21-44F3-9D14-75B560DB50C8}" srcOrd="9" destOrd="0" presId="urn:microsoft.com/office/officeart/2005/8/layout/bProcess4"/>
    <dgm:cxn modelId="{39C3051A-8F51-42CE-A863-192249D25DEA}" type="presParOf" srcId="{8A5D3ABE-C035-4C2C-813B-546531C8E976}" destId="{454EB40D-58EB-4D53-BF7C-62B91FC48D74}" srcOrd="10" destOrd="0" presId="urn:microsoft.com/office/officeart/2005/8/layout/bProcess4"/>
    <dgm:cxn modelId="{3A52D8D1-E055-4409-AC15-56A6262CB684}" type="presParOf" srcId="{454EB40D-58EB-4D53-BF7C-62B91FC48D74}" destId="{CBA061E2-E31E-485D-81A7-E69F7E4354D0}" srcOrd="0" destOrd="0" presId="urn:microsoft.com/office/officeart/2005/8/layout/bProcess4"/>
    <dgm:cxn modelId="{2C2F8505-D7A2-43A0-A78C-1BFA0C8FD7C9}" type="presParOf" srcId="{454EB40D-58EB-4D53-BF7C-62B91FC48D74}" destId="{5C4C7DA2-5876-45B5-91B2-88B846E8A502}" srcOrd="1" destOrd="0" presId="urn:microsoft.com/office/officeart/2005/8/layout/bProcess4"/>
    <dgm:cxn modelId="{EB0837A7-1661-42DA-BDC5-B76B7A78D345}" type="presParOf" srcId="{8A5D3ABE-C035-4C2C-813B-546531C8E976}" destId="{276B4B54-262C-48D3-B46D-6D36125F6A45}" srcOrd="11" destOrd="0" presId="urn:microsoft.com/office/officeart/2005/8/layout/bProcess4"/>
    <dgm:cxn modelId="{3BDF347D-9D94-4F8D-B30C-F205A7200782}" type="presParOf" srcId="{8A5D3ABE-C035-4C2C-813B-546531C8E976}" destId="{955F33AC-271C-4ACC-A307-16274071FF67}" srcOrd="12" destOrd="0" presId="urn:microsoft.com/office/officeart/2005/8/layout/bProcess4"/>
    <dgm:cxn modelId="{CD9BC515-9FDB-4164-9D25-7854D352A0EF}" type="presParOf" srcId="{955F33AC-271C-4ACC-A307-16274071FF67}" destId="{5569BEB2-4118-4D7C-84E6-4973DABF3209}" srcOrd="0" destOrd="0" presId="urn:microsoft.com/office/officeart/2005/8/layout/bProcess4"/>
    <dgm:cxn modelId="{0E2C9E40-4EFE-4DF4-B3DD-5E7F0E046C45}" type="presParOf" srcId="{955F33AC-271C-4ACC-A307-16274071FF67}" destId="{F90D2B1B-20E4-47A9-8218-C96FD29AE37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33BE11-886F-4544-93DF-3B57C3D59899}" type="doc">
      <dgm:prSet loTypeId="urn:microsoft.com/office/officeart/2005/8/layout/hierarchy3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35CB3AB2-A477-498E-8798-1A5FA77B479E}">
      <dgm:prSet phldrT="[Text]"/>
      <dgm:spPr/>
      <dgm:t>
        <a:bodyPr/>
        <a:lstStyle/>
        <a:p>
          <a:r>
            <a:rPr lang="cs-CZ" dirty="0"/>
            <a:t>TIŠTĚNÉ DOKUMENTY</a:t>
          </a:r>
        </a:p>
      </dgm:t>
    </dgm:pt>
    <dgm:pt modelId="{2BAB44A3-5559-4357-B0C0-C0BC80E1FF2B}" type="parTrans" cxnId="{65B7AB4F-8A93-45E4-9E80-74B13C5B3DED}">
      <dgm:prSet/>
      <dgm:spPr/>
      <dgm:t>
        <a:bodyPr/>
        <a:lstStyle/>
        <a:p>
          <a:endParaRPr lang="cs-CZ"/>
        </a:p>
      </dgm:t>
    </dgm:pt>
    <dgm:pt modelId="{6BC7268E-251E-4869-AD3F-5C199ECD2219}" type="sibTrans" cxnId="{65B7AB4F-8A93-45E4-9E80-74B13C5B3DED}">
      <dgm:prSet/>
      <dgm:spPr/>
      <dgm:t>
        <a:bodyPr/>
        <a:lstStyle/>
        <a:p>
          <a:endParaRPr lang="cs-CZ"/>
        </a:p>
      </dgm:t>
    </dgm:pt>
    <dgm:pt modelId="{1FFA6372-4CAF-462D-8755-F19759A7C251}">
      <dgm:prSet phldrT="[Text]"/>
      <dgm:spPr/>
      <dgm:t>
        <a:bodyPr/>
        <a:lstStyle/>
        <a:p>
          <a:r>
            <a:rPr lang="cs-CZ" dirty="0"/>
            <a:t>KNIHY</a:t>
          </a:r>
        </a:p>
      </dgm:t>
    </dgm:pt>
    <dgm:pt modelId="{D7E89574-6612-447D-B073-4CC2F5BF68B5}" type="parTrans" cxnId="{E8485BB2-261A-431D-8BD6-CCD1A624BF25}">
      <dgm:prSet/>
      <dgm:spPr/>
      <dgm:t>
        <a:bodyPr/>
        <a:lstStyle/>
        <a:p>
          <a:endParaRPr lang="cs-CZ"/>
        </a:p>
      </dgm:t>
    </dgm:pt>
    <dgm:pt modelId="{B2C2D9B2-81FC-477D-8A99-0A1A08FC23D6}" type="sibTrans" cxnId="{E8485BB2-261A-431D-8BD6-CCD1A624BF25}">
      <dgm:prSet/>
      <dgm:spPr/>
      <dgm:t>
        <a:bodyPr/>
        <a:lstStyle/>
        <a:p>
          <a:endParaRPr lang="cs-CZ"/>
        </a:p>
      </dgm:t>
    </dgm:pt>
    <dgm:pt modelId="{687A8477-357D-4A5F-881F-6C36807F8190}">
      <dgm:prSet phldrT="[Text]"/>
      <dgm:spPr/>
      <dgm:t>
        <a:bodyPr/>
        <a:lstStyle/>
        <a:p>
          <a:r>
            <a:rPr lang="cs-CZ" dirty="0"/>
            <a:t>HUDEBNINY</a:t>
          </a:r>
        </a:p>
      </dgm:t>
    </dgm:pt>
    <dgm:pt modelId="{E33ADE78-DF04-4A8F-BCBD-3848E2DCC7AF}" type="parTrans" cxnId="{A4751881-09AF-47A1-8580-5B27BB7F61AD}">
      <dgm:prSet/>
      <dgm:spPr/>
      <dgm:t>
        <a:bodyPr/>
        <a:lstStyle/>
        <a:p>
          <a:endParaRPr lang="cs-CZ"/>
        </a:p>
      </dgm:t>
    </dgm:pt>
    <dgm:pt modelId="{E24372E3-CDA8-4274-AC88-A266F4EDD8EE}" type="sibTrans" cxnId="{A4751881-09AF-47A1-8580-5B27BB7F61AD}">
      <dgm:prSet/>
      <dgm:spPr/>
      <dgm:t>
        <a:bodyPr/>
        <a:lstStyle/>
        <a:p>
          <a:endParaRPr lang="cs-CZ"/>
        </a:p>
      </dgm:t>
    </dgm:pt>
    <dgm:pt modelId="{1EA25CF4-EFAD-49E7-9633-ADFEF5F2FAED}">
      <dgm:prSet phldrT="[Text]"/>
      <dgm:spPr/>
      <dgm:t>
        <a:bodyPr/>
        <a:lstStyle/>
        <a:p>
          <a:r>
            <a:rPr lang="cs-CZ" dirty="0"/>
            <a:t>ELEKTRONICKÉ DOKUMENTY </a:t>
          </a:r>
          <a:br>
            <a:rPr lang="cs-CZ" dirty="0"/>
          </a:br>
          <a:r>
            <a:rPr lang="cs-CZ" dirty="0"/>
            <a:t>A EIZ</a:t>
          </a:r>
        </a:p>
      </dgm:t>
    </dgm:pt>
    <dgm:pt modelId="{BF9100BB-44D8-4836-8BB3-8D78A6A8A093}" type="parTrans" cxnId="{45EF76CA-AF5A-4AEC-B9C6-B692634E1C78}">
      <dgm:prSet/>
      <dgm:spPr/>
      <dgm:t>
        <a:bodyPr/>
        <a:lstStyle/>
        <a:p>
          <a:endParaRPr lang="cs-CZ"/>
        </a:p>
      </dgm:t>
    </dgm:pt>
    <dgm:pt modelId="{BBE0951F-AF90-40E7-8E94-2B6049188322}" type="sibTrans" cxnId="{45EF76CA-AF5A-4AEC-B9C6-B692634E1C78}">
      <dgm:prSet/>
      <dgm:spPr/>
      <dgm:t>
        <a:bodyPr/>
        <a:lstStyle/>
        <a:p>
          <a:endParaRPr lang="cs-CZ"/>
        </a:p>
      </dgm:t>
    </dgm:pt>
    <dgm:pt modelId="{78AA8518-447C-43FB-89DF-694BF0553D86}">
      <dgm:prSet phldrT="[Text]"/>
      <dgm:spPr/>
      <dgm:t>
        <a:bodyPr/>
        <a:lstStyle/>
        <a:p>
          <a:r>
            <a:rPr lang="cs-CZ" dirty="0"/>
            <a:t>E-KNIHY</a:t>
          </a:r>
        </a:p>
      </dgm:t>
    </dgm:pt>
    <dgm:pt modelId="{369C2D26-C85B-445E-9B30-2E1ECEAFA54B}" type="parTrans" cxnId="{3D7FEB47-9E99-44DC-AC07-0D7BCF39F8D7}">
      <dgm:prSet/>
      <dgm:spPr/>
      <dgm:t>
        <a:bodyPr/>
        <a:lstStyle/>
        <a:p>
          <a:endParaRPr lang="cs-CZ"/>
        </a:p>
      </dgm:t>
    </dgm:pt>
    <dgm:pt modelId="{32CFF2C7-79A1-49A6-86B2-8C8C5CB900C4}" type="sibTrans" cxnId="{3D7FEB47-9E99-44DC-AC07-0D7BCF39F8D7}">
      <dgm:prSet/>
      <dgm:spPr/>
      <dgm:t>
        <a:bodyPr/>
        <a:lstStyle/>
        <a:p>
          <a:endParaRPr lang="cs-CZ"/>
        </a:p>
      </dgm:t>
    </dgm:pt>
    <dgm:pt modelId="{1853052D-2E37-4AA1-AFC9-7ABE227105DB}">
      <dgm:prSet phldrT="[Text]"/>
      <dgm:spPr/>
      <dgm:t>
        <a:bodyPr/>
        <a:lstStyle/>
        <a:p>
          <a:r>
            <a:rPr lang="cs-CZ" dirty="0"/>
            <a:t>DATABÁZE ONLINE</a:t>
          </a:r>
        </a:p>
      </dgm:t>
    </dgm:pt>
    <dgm:pt modelId="{B9C9A9D6-973B-4B8F-BFDA-8705A73BD227}" type="parTrans" cxnId="{2C2937EB-D5A4-421A-AABF-605EFF1841B7}">
      <dgm:prSet/>
      <dgm:spPr/>
      <dgm:t>
        <a:bodyPr/>
        <a:lstStyle/>
        <a:p>
          <a:endParaRPr lang="cs-CZ"/>
        </a:p>
      </dgm:t>
    </dgm:pt>
    <dgm:pt modelId="{63A2DF84-6924-427B-9C2A-9BC81AB2B6D1}" type="sibTrans" cxnId="{2C2937EB-D5A4-421A-AABF-605EFF1841B7}">
      <dgm:prSet/>
      <dgm:spPr/>
      <dgm:t>
        <a:bodyPr/>
        <a:lstStyle/>
        <a:p>
          <a:endParaRPr lang="cs-CZ"/>
        </a:p>
      </dgm:t>
    </dgm:pt>
    <dgm:pt modelId="{394791C1-AD02-438E-ABEA-B0EBDD4B5BBD}">
      <dgm:prSet phldrT="[Text]"/>
      <dgm:spPr/>
      <dgm:t>
        <a:bodyPr/>
        <a:lstStyle/>
        <a:p>
          <a:r>
            <a:rPr lang="cs-CZ" dirty="0"/>
            <a:t>ZVUKOVÉ </a:t>
          </a:r>
          <a:br>
            <a:rPr lang="cs-CZ" dirty="0"/>
          </a:br>
          <a:r>
            <a:rPr lang="cs-CZ" dirty="0"/>
            <a:t>A AUDIO DOKUMENTY</a:t>
          </a:r>
        </a:p>
      </dgm:t>
    </dgm:pt>
    <dgm:pt modelId="{4CC1761F-58EB-4D54-95A0-9E567E71C1A7}" type="parTrans" cxnId="{5EF76F6E-84BD-40B9-982C-BE42BFA040E4}">
      <dgm:prSet/>
      <dgm:spPr/>
      <dgm:t>
        <a:bodyPr/>
        <a:lstStyle/>
        <a:p>
          <a:endParaRPr lang="cs-CZ"/>
        </a:p>
      </dgm:t>
    </dgm:pt>
    <dgm:pt modelId="{C1C6C467-8CC9-4D4D-976D-33EEA74A8B9C}" type="sibTrans" cxnId="{5EF76F6E-84BD-40B9-982C-BE42BFA040E4}">
      <dgm:prSet/>
      <dgm:spPr/>
      <dgm:t>
        <a:bodyPr/>
        <a:lstStyle/>
        <a:p>
          <a:endParaRPr lang="cs-CZ"/>
        </a:p>
      </dgm:t>
    </dgm:pt>
    <dgm:pt modelId="{580A9491-4539-4154-B5AA-E9D81DE7AF23}">
      <dgm:prSet phldrT="[Text]"/>
      <dgm:spPr/>
      <dgm:t>
        <a:bodyPr/>
        <a:lstStyle/>
        <a:p>
          <a:r>
            <a:rPr lang="cs-CZ" dirty="0"/>
            <a:t>DALŠÍ TYPY DOKUMENTŮ</a:t>
          </a:r>
        </a:p>
      </dgm:t>
    </dgm:pt>
    <dgm:pt modelId="{45525E35-2AD1-449A-83F4-F4556DF01C22}" type="parTrans" cxnId="{1D1257DA-5E11-4AE7-AA0A-9AA9B86FC0BF}">
      <dgm:prSet/>
      <dgm:spPr/>
      <dgm:t>
        <a:bodyPr/>
        <a:lstStyle/>
        <a:p>
          <a:endParaRPr lang="cs-CZ"/>
        </a:p>
      </dgm:t>
    </dgm:pt>
    <dgm:pt modelId="{2D332C92-BAE5-4E44-8460-A2A52622CF6D}" type="sibTrans" cxnId="{1D1257DA-5E11-4AE7-AA0A-9AA9B86FC0BF}">
      <dgm:prSet/>
      <dgm:spPr/>
      <dgm:t>
        <a:bodyPr/>
        <a:lstStyle/>
        <a:p>
          <a:endParaRPr lang="cs-CZ"/>
        </a:p>
      </dgm:t>
    </dgm:pt>
    <dgm:pt modelId="{E28C49F5-B6AC-477F-8539-8D0056B545F3}">
      <dgm:prSet phldrT="[Text]"/>
      <dgm:spPr/>
      <dgm:t>
        <a:bodyPr/>
        <a:lstStyle/>
        <a:p>
          <a:r>
            <a:rPr lang="cs-CZ" dirty="0"/>
            <a:t>TEMATICKÉ KUFŘÍKY</a:t>
          </a:r>
        </a:p>
      </dgm:t>
    </dgm:pt>
    <dgm:pt modelId="{81D277F4-6723-407A-8D36-9D89119A4AB9}" type="parTrans" cxnId="{8EAA90FF-A449-414E-AC06-AFF07F6F1403}">
      <dgm:prSet/>
      <dgm:spPr/>
      <dgm:t>
        <a:bodyPr/>
        <a:lstStyle/>
        <a:p>
          <a:endParaRPr lang="cs-CZ"/>
        </a:p>
      </dgm:t>
    </dgm:pt>
    <dgm:pt modelId="{E4636F8D-4788-4472-90F1-F24AD9B0B6E5}" type="sibTrans" cxnId="{8EAA90FF-A449-414E-AC06-AFF07F6F1403}">
      <dgm:prSet/>
      <dgm:spPr/>
      <dgm:t>
        <a:bodyPr/>
        <a:lstStyle/>
        <a:p>
          <a:endParaRPr lang="cs-CZ"/>
        </a:p>
      </dgm:t>
    </dgm:pt>
    <dgm:pt modelId="{59FFF571-4701-4453-9493-9AE786EEB1F0}">
      <dgm:prSet phldrT="[Text]"/>
      <dgm:spPr/>
      <dgm:t>
        <a:bodyPr/>
        <a:lstStyle/>
        <a:p>
          <a:r>
            <a:rPr lang="cs-CZ" dirty="0"/>
            <a:t>AUDIOKNIHY</a:t>
          </a:r>
        </a:p>
      </dgm:t>
    </dgm:pt>
    <dgm:pt modelId="{3B51EB01-81CF-45CD-8E11-E2DE954A85D6}" type="parTrans" cxnId="{B7C3FC34-257C-4E5A-A796-E041BED835A1}">
      <dgm:prSet/>
      <dgm:spPr/>
      <dgm:t>
        <a:bodyPr/>
        <a:lstStyle/>
        <a:p>
          <a:endParaRPr lang="cs-CZ"/>
        </a:p>
      </dgm:t>
    </dgm:pt>
    <dgm:pt modelId="{D6CB7E89-9CBE-49F7-8CCB-CE1CBAA1D366}" type="sibTrans" cxnId="{B7C3FC34-257C-4E5A-A796-E041BED835A1}">
      <dgm:prSet/>
      <dgm:spPr/>
      <dgm:t>
        <a:bodyPr/>
        <a:lstStyle/>
        <a:p>
          <a:endParaRPr lang="cs-CZ"/>
        </a:p>
      </dgm:t>
    </dgm:pt>
    <dgm:pt modelId="{EBA53CC2-7A11-4430-A754-FF7C7D071597}">
      <dgm:prSet phldrT="[Text]"/>
      <dgm:spPr/>
      <dgm:t>
        <a:bodyPr/>
        <a:lstStyle/>
        <a:p>
          <a:r>
            <a:rPr lang="cs-CZ" dirty="0"/>
            <a:t>PERIODIKA</a:t>
          </a:r>
        </a:p>
      </dgm:t>
    </dgm:pt>
    <dgm:pt modelId="{5EE4E1B5-8531-43F6-8493-AB04AE4254FC}" type="parTrans" cxnId="{6D87D7A8-BD54-4DDA-9094-111D4AD74F80}">
      <dgm:prSet/>
      <dgm:spPr/>
      <dgm:t>
        <a:bodyPr/>
        <a:lstStyle/>
        <a:p>
          <a:endParaRPr lang="cs-CZ"/>
        </a:p>
      </dgm:t>
    </dgm:pt>
    <dgm:pt modelId="{92C64B71-0A72-4A58-B419-DF9EC19C6D5F}" type="sibTrans" cxnId="{6D87D7A8-BD54-4DDA-9094-111D4AD74F80}">
      <dgm:prSet/>
      <dgm:spPr/>
      <dgm:t>
        <a:bodyPr/>
        <a:lstStyle/>
        <a:p>
          <a:endParaRPr lang="cs-CZ"/>
        </a:p>
      </dgm:t>
    </dgm:pt>
    <dgm:pt modelId="{9A629E93-D998-4504-8961-617606E65475}">
      <dgm:prSet phldrT="[Text]"/>
      <dgm:spPr/>
      <dgm:t>
        <a:bodyPr/>
        <a:lstStyle/>
        <a:p>
          <a:r>
            <a:rPr lang="cs-CZ" dirty="0"/>
            <a:t>KARTOGRAFICKÉ DOKUMENTY</a:t>
          </a:r>
        </a:p>
      </dgm:t>
    </dgm:pt>
    <dgm:pt modelId="{50378739-67EE-4609-8BB6-10633AB4EFDA}" type="parTrans" cxnId="{09A41045-021E-406F-B075-D1E912C78AA5}">
      <dgm:prSet/>
      <dgm:spPr/>
      <dgm:t>
        <a:bodyPr/>
        <a:lstStyle/>
        <a:p>
          <a:endParaRPr lang="cs-CZ"/>
        </a:p>
      </dgm:t>
    </dgm:pt>
    <dgm:pt modelId="{FEF75B24-2306-440B-B1C9-466128D32614}" type="sibTrans" cxnId="{09A41045-021E-406F-B075-D1E912C78AA5}">
      <dgm:prSet/>
      <dgm:spPr/>
      <dgm:t>
        <a:bodyPr/>
        <a:lstStyle/>
        <a:p>
          <a:endParaRPr lang="cs-CZ"/>
        </a:p>
      </dgm:t>
    </dgm:pt>
    <dgm:pt modelId="{A519A32F-3BFA-4F21-A632-8CF1FD024093}">
      <dgm:prSet phldrT="[Text]"/>
      <dgm:spPr/>
      <dgm:t>
        <a:bodyPr/>
        <a:lstStyle/>
        <a:p>
          <a:r>
            <a:rPr lang="cs-CZ" dirty="0"/>
            <a:t>HUDEBNÍ NAHRÁVKY</a:t>
          </a:r>
        </a:p>
      </dgm:t>
    </dgm:pt>
    <dgm:pt modelId="{AF8B4468-6496-4258-8DD9-E94087312FBC}" type="parTrans" cxnId="{0D9A668A-430F-4C3D-94CA-C53D419EC202}">
      <dgm:prSet/>
      <dgm:spPr/>
      <dgm:t>
        <a:bodyPr/>
        <a:lstStyle/>
        <a:p>
          <a:endParaRPr lang="cs-CZ"/>
        </a:p>
      </dgm:t>
    </dgm:pt>
    <dgm:pt modelId="{C6279CF1-F721-4FD5-B30E-0061AD963DB4}" type="sibTrans" cxnId="{0D9A668A-430F-4C3D-94CA-C53D419EC202}">
      <dgm:prSet/>
      <dgm:spPr/>
      <dgm:t>
        <a:bodyPr/>
        <a:lstStyle/>
        <a:p>
          <a:endParaRPr lang="cs-CZ"/>
        </a:p>
      </dgm:t>
    </dgm:pt>
    <dgm:pt modelId="{9C645ECC-9D54-4D14-9491-99195E4B9300}">
      <dgm:prSet phldrT="[Text]"/>
      <dgm:spPr/>
      <dgm:t>
        <a:bodyPr/>
        <a:lstStyle/>
        <a:p>
          <a:r>
            <a:rPr lang="cs-CZ" dirty="0"/>
            <a:t>FILMY</a:t>
          </a:r>
        </a:p>
      </dgm:t>
    </dgm:pt>
    <dgm:pt modelId="{D1FF01DD-8F8A-4374-ADCC-DE1E3898A912}" type="parTrans" cxnId="{A939EF6D-D9C0-4086-8784-C1E7D5499641}">
      <dgm:prSet/>
      <dgm:spPr/>
      <dgm:t>
        <a:bodyPr/>
        <a:lstStyle/>
        <a:p>
          <a:endParaRPr lang="cs-CZ"/>
        </a:p>
      </dgm:t>
    </dgm:pt>
    <dgm:pt modelId="{7B28607D-6056-4919-9927-163435A412F7}" type="sibTrans" cxnId="{A939EF6D-D9C0-4086-8784-C1E7D5499641}">
      <dgm:prSet/>
      <dgm:spPr/>
      <dgm:t>
        <a:bodyPr/>
        <a:lstStyle/>
        <a:p>
          <a:endParaRPr lang="cs-CZ"/>
        </a:p>
      </dgm:t>
    </dgm:pt>
    <dgm:pt modelId="{96FE8FDD-344B-44BB-BDA3-5B014DE8A7E5}">
      <dgm:prSet phldrT="[Text]"/>
      <dgm:spPr/>
      <dgm:t>
        <a:bodyPr/>
        <a:lstStyle/>
        <a:p>
          <a:r>
            <a:rPr lang="cs-CZ" dirty="0"/>
            <a:t>SPOLEČENSKÉ HRY</a:t>
          </a:r>
        </a:p>
      </dgm:t>
    </dgm:pt>
    <dgm:pt modelId="{D2464834-4132-4C2D-B61A-C26824282A94}" type="parTrans" cxnId="{1E0ACECF-0034-4D25-8F50-EDB98A6E2EB7}">
      <dgm:prSet/>
      <dgm:spPr/>
      <dgm:t>
        <a:bodyPr/>
        <a:lstStyle/>
        <a:p>
          <a:endParaRPr lang="cs-CZ"/>
        </a:p>
      </dgm:t>
    </dgm:pt>
    <dgm:pt modelId="{1B96D112-F106-462A-82CA-45E4D45A546C}" type="sibTrans" cxnId="{1E0ACECF-0034-4D25-8F50-EDB98A6E2EB7}">
      <dgm:prSet/>
      <dgm:spPr/>
      <dgm:t>
        <a:bodyPr/>
        <a:lstStyle/>
        <a:p>
          <a:endParaRPr lang="cs-CZ"/>
        </a:p>
      </dgm:t>
    </dgm:pt>
    <dgm:pt modelId="{2E2BD2CE-C2FE-45D7-A9AE-83A764B9D739}">
      <dgm:prSet phldrT="[Text]"/>
      <dgm:spPr/>
      <dgm:t>
        <a:bodyPr/>
        <a:lstStyle/>
        <a:p>
          <a:r>
            <a:rPr lang="cs-CZ" dirty="0"/>
            <a:t>SKLÁDANKY</a:t>
          </a:r>
        </a:p>
      </dgm:t>
    </dgm:pt>
    <dgm:pt modelId="{50BD89E5-76F2-426D-85F2-4AD6CF30CBF5}" type="parTrans" cxnId="{1123AB09-6E2E-4741-84DE-E3E78804C81D}">
      <dgm:prSet/>
      <dgm:spPr/>
      <dgm:t>
        <a:bodyPr/>
        <a:lstStyle/>
        <a:p>
          <a:endParaRPr lang="cs-CZ"/>
        </a:p>
      </dgm:t>
    </dgm:pt>
    <dgm:pt modelId="{4327263D-0134-4C1C-BD55-B224D491677A}" type="sibTrans" cxnId="{1123AB09-6E2E-4741-84DE-E3E78804C81D}">
      <dgm:prSet/>
      <dgm:spPr/>
      <dgm:t>
        <a:bodyPr/>
        <a:lstStyle/>
        <a:p>
          <a:endParaRPr lang="cs-CZ"/>
        </a:p>
      </dgm:t>
    </dgm:pt>
    <dgm:pt modelId="{280AD590-A21D-4A74-BC7B-3591910D7B4A}">
      <dgm:prSet phldrT="[Text]"/>
      <dgm:spPr/>
      <dgm:t>
        <a:bodyPr/>
        <a:lstStyle/>
        <a:p>
          <a:r>
            <a:rPr lang="cs-CZ" dirty="0"/>
            <a:t>EDUKAČNÍ HRY</a:t>
          </a:r>
        </a:p>
      </dgm:t>
    </dgm:pt>
    <dgm:pt modelId="{51B115FE-81AE-4FF7-B9AA-B8F75EC87925}" type="parTrans" cxnId="{F80FE5BD-5E3C-4C4E-BF83-2DC4BCF936AC}">
      <dgm:prSet/>
      <dgm:spPr/>
      <dgm:t>
        <a:bodyPr/>
        <a:lstStyle/>
        <a:p>
          <a:endParaRPr lang="cs-CZ"/>
        </a:p>
      </dgm:t>
    </dgm:pt>
    <dgm:pt modelId="{3291D221-7757-4E7C-874C-7F5EE3425B17}" type="sibTrans" cxnId="{F80FE5BD-5E3C-4C4E-BF83-2DC4BCF936AC}">
      <dgm:prSet/>
      <dgm:spPr/>
      <dgm:t>
        <a:bodyPr/>
        <a:lstStyle/>
        <a:p>
          <a:endParaRPr lang="cs-CZ"/>
        </a:p>
      </dgm:t>
    </dgm:pt>
    <dgm:pt modelId="{7CDEBA76-7C83-4A48-A6B5-A60D94D1B44F}" type="pres">
      <dgm:prSet presAssocID="{1733BE11-886F-4544-93DF-3B57C3D5989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2B37B76-2315-4169-85D7-338960956408}" type="pres">
      <dgm:prSet presAssocID="{35CB3AB2-A477-498E-8798-1A5FA77B479E}" presName="root" presStyleCnt="0"/>
      <dgm:spPr/>
    </dgm:pt>
    <dgm:pt modelId="{0DE80B5D-F0C1-4E70-A08C-3A0A5035670D}" type="pres">
      <dgm:prSet presAssocID="{35CB3AB2-A477-498E-8798-1A5FA77B479E}" presName="rootComposite" presStyleCnt="0"/>
      <dgm:spPr/>
    </dgm:pt>
    <dgm:pt modelId="{B2E0EEAF-52A8-446D-AB8C-FF00D50FC542}" type="pres">
      <dgm:prSet presAssocID="{35CB3AB2-A477-498E-8798-1A5FA77B479E}" presName="rootText" presStyleLbl="node1" presStyleIdx="0" presStyleCnt="4"/>
      <dgm:spPr/>
    </dgm:pt>
    <dgm:pt modelId="{73F63A86-0903-47F9-B296-A015B926872F}" type="pres">
      <dgm:prSet presAssocID="{35CB3AB2-A477-498E-8798-1A5FA77B479E}" presName="rootConnector" presStyleLbl="node1" presStyleIdx="0" presStyleCnt="4"/>
      <dgm:spPr/>
    </dgm:pt>
    <dgm:pt modelId="{50E5CBC4-D763-4419-A1CD-F124DC66380E}" type="pres">
      <dgm:prSet presAssocID="{35CB3AB2-A477-498E-8798-1A5FA77B479E}" presName="childShape" presStyleCnt="0"/>
      <dgm:spPr/>
    </dgm:pt>
    <dgm:pt modelId="{B45F2F2E-5EA2-47AA-92AC-ADA845074767}" type="pres">
      <dgm:prSet presAssocID="{D7E89574-6612-447D-B073-4CC2F5BF68B5}" presName="Name13" presStyleLbl="parChTrans1D2" presStyleIdx="0" presStyleCnt="13"/>
      <dgm:spPr/>
    </dgm:pt>
    <dgm:pt modelId="{9789B444-431A-4311-9C9A-2DF0B52FFBFE}" type="pres">
      <dgm:prSet presAssocID="{1FFA6372-4CAF-462D-8755-F19759A7C251}" presName="childText" presStyleLbl="bgAcc1" presStyleIdx="0" presStyleCnt="13">
        <dgm:presLayoutVars>
          <dgm:bulletEnabled val="1"/>
        </dgm:presLayoutVars>
      </dgm:prSet>
      <dgm:spPr/>
    </dgm:pt>
    <dgm:pt modelId="{1968FF6D-028E-42F5-9D25-B036DF9BDE5D}" type="pres">
      <dgm:prSet presAssocID="{5EE4E1B5-8531-43F6-8493-AB04AE4254FC}" presName="Name13" presStyleLbl="parChTrans1D2" presStyleIdx="1" presStyleCnt="13"/>
      <dgm:spPr/>
    </dgm:pt>
    <dgm:pt modelId="{A2FB2273-0026-44F2-8629-4ABD9C4D1B12}" type="pres">
      <dgm:prSet presAssocID="{EBA53CC2-7A11-4430-A754-FF7C7D071597}" presName="childText" presStyleLbl="bgAcc1" presStyleIdx="1" presStyleCnt="13">
        <dgm:presLayoutVars>
          <dgm:bulletEnabled val="1"/>
        </dgm:presLayoutVars>
      </dgm:prSet>
      <dgm:spPr/>
    </dgm:pt>
    <dgm:pt modelId="{822D40E7-FD8D-4E37-8F2C-6AAF66057E18}" type="pres">
      <dgm:prSet presAssocID="{50378739-67EE-4609-8BB6-10633AB4EFDA}" presName="Name13" presStyleLbl="parChTrans1D2" presStyleIdx="2" presStyleCnt="13"/>
      <dgm:spPr/>
    </dgm:pt>
    <dgm:pt modelId="{0CC7910A-7306-4526-8498-ECC90C306E37}" type="pres">
      <dgm:prSet presAssocID="{9A629E93-D998-4504-8961-617606E65475}" presName="childText" presStyleLbl="bgAcc1" presStyleIdx="2" presStyleCnt="13">
        <dgm:presLayoutVars>
          <dgm:bulletEnabled val="1"/>
        </dgm:presLayoutVars>
      </dgm:prSet>
      <dgm:spPr/>
    </dgm:pt>
    <dgm:pt modelId="{39862078-4620-4756-9B74-9296F0D9809F}" type="pres">
      <dgm:prSet presAssocID="{E33ADE78-DF04-4A8F-BCBD-3848E2DCC7AF}" presName="Name13" presStyleLbl="parChTrans1D2" presStyleIdx="3" presStyleCnt="13"/>
      <dgm:spPr/>
    </dgm:pt>
    <dgm:pt modelId="{8D38AA20-027F-442A-9A2E-61A7488359E0}" type="pres">
      <dgm:prSet presAssocID="{687A8477-357D-4A5F-881F-6C36807F8190}" presName="childText" presStyleLbl="bgAcc1" presStyleIdx="3" presStyleCnt="13">
        <dgm:presLayoutVars>
          <dgm:bulletEnabled val="1"/>
        </dgm:presLayoutVars>
      </dgm:prSet>
      <dgm:spPr/>
    </dgm:pt>
    <dgm:pt modelId="{8DC46496-A3DD-45F0-AF4F-40A3363BED52}" type="pres">
      <dgm:prSet presAssocID="{1EA25CF4-EFAD-49E7-9633-ADFEF5F2FAED}" presName="root" presStyleCnt="0"/>
      <dgm:spPr/>
    </dgm:pt>
    <dgm:pt modelId="{676D33FA-7B2B-43FA-8498-C66446424FB6}" type="pres">
      <dgm:prSet presAssocID="{1EA25CF4-EFAD-49E7-9633-ADFEF5F2FAED}" presName="rootComposite" presStyleCnt="0"/>
      <dgm:spPr/>
    </dgm:pt>
    <dgm:pt modelId="{9D4CCA52-CE86-4052-8571-6742870F72F5}" type="pres">
      <dgm:prSet presAssocID="{1EA25CF4-EFAD-49E7-9633-ADFEF5F2FAED}" presName="rootText" presStyleLbl="node1" presStyleIdx="1" presStyleCnt="4"/>
      <dgm:spPr/>
    </dgm:pt>
    <dgm:pt modelId="{2ECBA322-1C5E-400E-94EB-CE532732416E}" type="pres">
      <dgm:prSet presAssocID="{1EA25CF4-EFAD-49E7-9633-ADFEF5F2FAED}" presName="rootConnector" presStyleLbl="node1" presStyleIdx="1" presStyleCnt="4"/>
      <dgm:spPr/>
    </dgm:pt>
    <dgm:pt modelId="{48D379A3-13A9-4CFB-9DED-C4C9431D146B}" type="pres">
      <dgm:prSet presAssocID="{1EA25CF4-EFAD-49E7-9633-ADFEF5F2FAED}" presName="childShape" presStyleCnt="0"/>
      <dgm:spPr/>
    </dgm:pt>
    <dgm:pt modelId="{7B6E9D4D-1BD6-437B-ABDC-7F28BC94A0F1}" type="pres">
      <dgm:prSet presAssocID="{369C2D26-C85B-445E-9B30-2E1ECEAFA54B}" presName="Name13" presStyleLbl="parChTrans1D2" presStyleIdx="4" presStyleCnt="13"/>
      <dgm:spPr/>
    </dgm:pt>
    <dgm:pt modelId="{54EA7178-3C23-4B77-A8F1-9A7C8DA9B763}" type="pres">
      <dgm:prSet presAssocID="{78AA8518-447C-43FB-89DF-694BF0553D86}" presName="childText" presStyleLbl="bgAcc1" presStyleIdx="4" presStyleCnt="13">
        <dgm:presLayoutVars>
          <dgm:bulletEnabled val="1"/>
        </dgm:presLayoutVars>
      </dgm:prSet>
      <dgm:spPr/>
    </dgm:pt>
    <dgm:pt modelId="{5EACA668-D263-4F37-8D69-F5D2D354615E}" type="pres">
      <dgm:prSet presAssocID="{B9C9A9D6-973B-4B8F-BFDA-8705A73BD227}" presName="Name13" presStyleLbl="parChTrans1D2" presStyleIdx="5" presStyleCnt="13"/>
      <dgm:spPr/>
    </dgm:pt>
    <dgm:pt modelId="{9E19D40C-CDBF-4232-94DF-56C5DAB7CBBB}" type="pres">
      <dgm:prSet presAssocID="{1853052D-2E37-4AA1-AFC9-7ABE227105DB}" presName="childText" presStyleLbl="bgAcc1" presStyleIdx="5" presStyleCnt="13">
        <dgm:presLayoutVars>
          <dgm:bulletEnabled val="1"/>
        </dgm:presLayoutVars>
      </dgm:prSet>
      <dgm:spPr/>
    </dgm:pt>
    <dgm:pt modelId="{52CD8EE6-23EF-4856-A1D8-C7F38C5556BD}" type="pres">
      <dgm:prSet presAssocID="{394791C1-AD02-438E-ABEA-B0EBDD4B5BBD}" presName="root" presStyleCnt="0"/>
      <dgm:spPr/>
    </dgm:pt>
    <dgm:pt modelId="{A39C5175-CA91-4405-A1DF-FF6DAD49F11B}" type="pres">
      <dgm:prSet presAssocID="{394791C1-AD02-438E-ABEA-B0EBDD4B5BBD}" presName="rootComposite" presStyleCnt="0"/>
      <dgm:spPr/>
    </dgm:pt>
    <dgm:pt modelId="{58543871-6FD0-4238-ACC0-86C8758700C7}" type="pres">
      <dgm:prSet presAssocID="{394791C1-AD02-438E-ABEA-B0EBDD4B5BBD}" presName="rootText" presStyleLbl="node1" presStyleIdx="2" presStyleCnt="4"/>
      <dgm:spPr/>
    </dgm:pt>
    <dgm:pt modelId="{7994507D-9420-4A3E-A2BB-C6588704F7CE}" type="pres">
      <dgm:prSet presAssocID="{394791C1-AD02-438E-ABEA-B0EBDD4B5BBD}" presName="rootConnector" presStyleLbl="node1" presStyleIdx="2" presStyleCnt="4"/>
      <dgm:spPr/>
    </dgm:pt>
    <dgm:pt modelId="{BCCAFE86-204A-4826-AE51-5A0A0174583D}" type="pres">
      <dgm:prSet presAssocID="{394791C1-AD02-438E-ABEA-B0EBDD4B5BBD}" presName="childShape" presStyleCnt="0"/>
      <dgm:spPr/>
    </dgm:pt>
    <dgm:pt modelId="{CCC48FA8-0054-4FB1-9B54-0098C59F4501}" type="pres">
      <dgm:prSet presAssocID="{3B51EB01-81CF-45CD-8E11-E2DE954A85D6}" presName="Name13" presStyleLbl="parChTrans1D2" presStyleIdx="6" presStyleCnt="13"/>
      <dgm:spPr/>
    </dgm:pt>
    <dgm:pt modelId="{934D8F0E-CAF8-41C9-99C4-D9D6351373DA}" type="pres">
      <dgm:prSet presAssocID="{59FFF571-4701-4453-9493-9AE786EEB1F0}" presName="childText" presStyleLbl="bgAcc1" presStyleIdx="6" presStyleCnt="13" custLinFactNeighborX="3718" custLinFactNeighborY="3311">
        <dgm:presLayoutVars>
          <dgm:bulletEnabled val="1"/>
        </dgm:presLayoutVars>
      </dgm:prSet>
      <dgm:spPr/>
    </dgm:pt>
    <dgm:pt modelId="{F71D8B5C-6BEA-4690-892F-200A83D69EAA}" type="pres">
      <dgm:prSet presAssocID="{AF8B4468-6496-4258-8DD9-E94087312FBC}" presName="Name13" presStyleLbl="parChTrans1D2" presStyleIdx="7" presStyleCnt="13"/>
      <dgm:spPr/>
    </dgm:pt>
    <dgm:pt modelId="{AC31AE77-8FFA-44B5-937F-628697068C60}" type="pres">
      <dgm:prSet presAssocID="{A519A32F-3BFA-4F21-A632-8CF1FD024093}" presName="childText" presStyleLbl="bgAcc1" presStyleIdx="7" presStyleCnt="13">
        <dgm:presLayoutVars>
          <dgm:bulletEnabled val="1"/>
        </dgm:presLayoutVars>
      </dgm:prSet>
      <dgm:spPr/>
    </dgm:pt>
    <dgm:pt modelId="{5040F0EA-965F-4D7C-9A92-058BA334CFB5}" type="pres">
      <dgm:prSet presAssocID="{D1FF01DD-8F8A-4374-ADCC-DE1E3898A912}" presName="Name13" presStyleLbl="parChTrans1D2" presStyleIdx="8" presStyleCnt="13"/>
      <dgm:spPr/>
    </dgm:pt>
    <dgm:pt modelId="{AA5A3803-9451-45AF-8434-9173787D8275}" type="pres">
      <dgm:prSet presAssocID="{9C645ECC-9D54-4D14-9491-99195E4B9300}" presName="childText" presStyleLbl="bgAcc1" presStyleIdx="8" presStyleCnt="13">
        <dgm:presLayoutVars>
          <dgm:bulletEnabled val="1"/>
        </dgm:presLayoutVars>
      </dgm:prSet>
      <dgm:spPr/>
    </dgm:pt>
    <dgm:pt modelId="{5CD5F916-A73B-426D-A5C4-335E3E44B33A}" type="pres">
      <dgm:prSet presAssocID="{580A9491-4539-4154-B5AA-E9D81DE7AF23}" presName="root" presStyleCnt="0"/>
      <dgm:spPr/>
    </dgm:pt>
    <dgm:pt modelId="{F582502A-216F-42A1-96EB-868878BE4CC0}" type="pres">
      <dgm:prSet presAssocID="{580A9491-4539-4154-B5AA-E9D81DE7AF23}" presName="rootComposite" presStyleCnt="0"/>
      <dgm:spPr/>
    </dgm:pt>
    <dgm:pt modelId="{CBD48EB7-506F-45B0-9FD4-E5C43975792E}" type="pres">
      <dgm:prSet presAssocID="{580A9491-4539-4154-B5AA-E9D81DE7AF23}" presName="rootText" presStyleLbl="node1" presStyleIdx="3" presStyleCnt="4"/>
      <dgm:spPr/>
    </dgm:pt>
    <dgm:pt modelId="{8E672FC9-CF2C-4081-8712-CF485F3F599C}" type="pres">
      <dgm:prSet presAssocID="{580A9491-4539-4154-B5AA-E9D81DE7AF23}" presName="rootConnector" presStyleLbl="node1" presStyleIdx="3" presStyleCnt="4"/>
      <dgm:spPr/>
    </dgm:pt>
    <dgm:pt modelId="{70432822-744A-4F9E-8CCD-9BC904DFAEC4}" type="pres">
      <dgm:prSet presAssocID="{580A9491-4539-4154-B5AA-E9D81DE7AF23}" presName="childShape" presStyleCnt="0"/>
      <dgm:spPr/>
    </dgm:pt>
    <dgm:pt modelId="{27BB1FFA-08B2-40C6-92FD-3D8259F28AB6}" type="pres">
      <dgm:prSet presAssocID="{81D277F4-6723-407A-8D36-9D89119A4AB9}" presName="Name13" presStyleLbl="parChTrans1D2" presStyleIdx="9" presStyleCnt="13"/>
      <dgm:spPr/>
    </dgm:pt>
    <dgm:pt modelId="{49A38D08-F4CA-4E74-A200-5766E5E64336}" type="pres">
      <dgm:prSet presAssocID="{E28C49F5-B6AC-477F-8539-8D0056B545F3}" presName="childText" presStyleLbl="bgAcc1" presStyleIdx="9" presStyleCnt="13">
        <dgm:presLayoutVars>
          <dgm:bulletEnabled val="1"/>
        </dgm:presLayoutVars>
      </dgm:prSet>
      <dgm:spPr/>
    </dgm:pt>
    <dgm:pt modelId="{B28105BA-2B65-4070-9157-9C52773B8E67}" type="pres">
      <dgm:prSet presAssocID="{D2464834-4132-4C2D-B61A-C26824282A94}" presName="Name13" presStyleLbl="parChTrans1D2" presStyleIdx="10" presStyleCnt="13"/>
      <dgm:spPr/>
    </dgm:pt>
    <dgm:pt modelId="{DD7F55A3-1BC2-4EFD-9287-8CE088FC8735}" type="pres">
      <dgm:prSet presAssocID="{96FE8FDD-344B-44BB-BDA3-5B014DE8A7E5}" presName="childText" presStyleLbl="bgAcc1" presStyleIdx="10" presStyleCnt="13">
        <dgm:presLayoutVars>
          <dgm:bulletEnabled val="1"/>
        </dgm:presLayoutVars>
      </dgm:prSet>
      <dgm:spPr/>
    </dgm:pt>
    <dgm:pt modelId="{C5EE6A22-448C-4933-966F-EC45EA7CE144}" type="pres">
      <dgm:prSet presAssocID="{50BD89E5-76F2-426D-85F2-4AD6CF30CBF5}" presName="Name13" presStyleLbl="parChTrans1D2" presStyleIdx="11" presStyleCnt="13"/>
      <dgm:spPr/>
    </dgm:pt>
    <dgm:pt modelId="{26886104-5022-4B2D-AED4-2CBBE6335677}" type="pres">
      <dgm:prSet presAssocID="{2E2BD2CE-C2FE-45D7-A9AE-83A764B9D739}" presName="childText" presStyleLbl="bgAcc1" presStyleIdx="11" presStyleCnt="13">
        <dgm:presLayoutVars>
          <dgm:bulletEnabled val="1"/>
        </dgm:presLayoutVars>
      </dgm:prSet>
      <dgm:spPr/>
    </dgm:pt>
    <dgm:pt modelId="{15A085B3-3F54-4A19-99AE-40B14CF3ABE8}" type="pres">
      <dgm:prSet presAssocID="{51B115FE-81AE-4FF7-B9AA-B8F75EC87925}" presName="Name13" presStyleLbl="parChTrans1D2" presStyleIdx="12" presStyleCnt="13"/>
      <dgm:spPr/>
    </dgm:pt>
    <dgm:pt modelId="{9AFFCBDA-762C-40CA-96D2-F6A4DBF1037A}" type="pres">
      <dgm:prSet presAssocID="{280AD590-A21D-4A74-BC7B-3591910D7B4A}" presName="childText" presStyleLbl="bgAcc1" presStyleIdx="12" presStyleCnt="13">
        <dgm:presLayoutVars>
          <dgm:bulletEnabled val="1"/>
        </dgm:presLayoutVars>
      </dgm:prSet>
      <dgm:spPr/>
    </dgm:pt>
  </dgm:ptLst>
  <dgm:cxnLst>
    <dgm:cxn modelId="{361D6B06-2722-4756-9042-A4F71F30FC54}" type="presOf" srcId="{1EA25CF4-EFAD-49E7-9633-ADFEF5F2FAED}" destId="{2ECBA322-1C5E-400E-94EB-CE532732416E}" srcOrd="1" destOrd="0" presId="urn:microsoft.com/office/officeart/2005/8/layout/hierarchy3"/>
    <dgm:cxn modelId="{1123AB09-6E2E-4741-84DE-E3E78804C81D}" srcId="{580A9491-4539-4154-B5AA-E9D81DE7AF23}" destId="{2E2BD2CE-C2FE-45D7-A9AE-83A764B9D739}" srcOrd="2" destOrd="0" parTransId="{50BD89E5-76F2-426D-85F2-4AD6CF30CBF5}" sibTransId="{4327263D-0134-4C1C-BD55-B224D491677A}"/>
    <dgm:cxn modelId="{8D01280B-66DA-4857-A569-E1E9E2D58FF1}" type="presOf" srcId="{35CB3AB2-A477-498E-8798-1A5FA77B479E}" destId="{73F63A86-0903-47F9-B296-A015B926872F}" srcOrd="1" destOrd="0" presId="urn:microsoft.com/office/officeart/2005/8/layout/hierarchy3"/>
    <dgm:cxn modelId="{BFB86526-0211-4C64-8EC2-DB8E6F3CC300}" type="presOf" srcId="{580A9491-4539-4154-B5AA-E9D81DE7AF23}" destId="{8E672FC9-CF2C-4081-8712-CF485F3F599C}" srcOrd="1" destOrd="0" presId="urn:microsoft.com/office/officeart/2005/8/layout/hierarchy3"/>
    <dgm:cxn modelId="{8BDD3E29-3855-406D-9A4A-E64FC1DE9822}" type="presOf" srcId="{580A9491-4539-4154-B5AA-E9D81DE7AF23}" destId="{CBD48EB7-506F-45B0-9FD4-E5C43975792E}" srcOrd="0" destOrd="0" presId="urn:microsoft.com/office/officeart/2005/8/layout/hierarchy3"/>
    <dgm:cxn modelId="{FBC9202F-02EF-4FDC-AA74-8A47CD1F369D}" type="presOf" srcId="{81D277F4-6723-407A-8D36-9D89119A4AB9}" destId="{27BB1FFA-08B2-40C6-92FD-3D8259F28AB6}" srcOrd="0" destOrd="0" presId="urn:microsoft.com/office/officeart/2005/8/layout/hierarchy3"/>
    <dgm:cxn modelId="{B7C3FC34-257C-4E5A-A796-E041BED835A1}" srcId="{394791C1-AD02-438E-ABEA-B0EBDD4B5BBD}" destId="{59FFF571-4701-4453-9493-9AE786EEB1F0}" srcOrd="0" destOrd="0" parTransId="{3B51EB01-81CF-45CD-8E11-E2DE954A85D6}" sibTransId="{D6CB7E89-9CBE-49F7-8CCB-CE1CBAA1D366}"/>
    <dgm:cxn modelId="{FDEDE03C-18BA-49C0-904D-9F910CB5C4DE}" type="presOf" srcId="{280AD590-A21D-4A74-BC7B-3591910D7B4A}" destId="{9AFFCBDA-762C-40CA-96D2-F6A4DBF1037A}" srcOrd="0" destOrd="0" presId="urn:microsoft.com/office/officeart/2005/8/layout/hierarchy3"/>
    <dgm:cxn modelId="{CA23153E-2DF6-44D2-B038-AC6EB1CFD4F7}" type="presOf" srcId="{687A8477-357D-4A5F-881F-6C36807F8190}" destId="{8D38AA20-027F-442A-9A2E-61A7488359E0}" srcOrd="0" destOrd="0" presId="urn:microsoft.com/office/officeart/2005/8/layout/hierarchy3"/>
    <dgm:cxn modelId="{119D335B-E1E8-4171-9A5F-FCCE784C5B0C}" type="presOf" srcId="{35CB3AB2-A477-498E-8798-1A5FA77B479E}" destId="{B2E0EEAF-52A8-446D-AB8C-FF00D50FC542}" srcOrd="0" destOrd="0" presId="urn:microsoft.com/office/officeart/2005/8/layout/hierarchy3"/>
    <dgm:cxn modelId="{584D3261-A124-4896-89F8-9D2EF0676877}" type="presOf" srcId="{50BD89E5-76F2-426D-85F2-4AD6CF30CBF5}" destId="{C5EE6A22-448C-4933-966F-EC45EA7CE144}" srcOrd="0" destOrd="0" presId="urn:microsoft.com/office/officeart/2005/8/layout/hierarchy3"/>
    <dgm:cxn modelId="{5502B861-B9F2-416C-8E02-A0B4AB7CE79A}" type="presOf" srcId="{2E2BD2CE-C2FE-45D7-A9AE-83A764B9D739}" destId="{26886104-5022-4B2D-AED4-2CBBE6335677}" srcOrd="0" destOrd="0" presId="urn:microsoft.com/office/officeart/2005/8/layout/hierarchy3"/>
    <dgm:cxn modelId="{9EC98E62-A323-4A1C-A747-A46F207DC3B1}" type="presOf" srcId="{D7E89574-6612-447D-B073-4CC2F5BF68B5}" destId="{B45F2F2E-5EA2-47AA-92AC-ADA845074767}" srcOrd="0" destOrd="0" presId="urn:microsoft.com/office/officeart/2005/8/layout/hierarchy3"/>
    <dgm:cxn modelId="{A2593B63-7E4E-43C1-9160-3F1017B4E27D}" type="presOf" srcId="{1EA25CF4-EFAD-49E7-9633-ADFEF5F2FAED}" destId="{9D4CCA52-CE86-4052-8571-6742870F72F5}" srcOrd="0" destOrd="0" presId="urn:microsoft.com/office/officeart/2005/8/layout/hierarchy3"/>
    <dgm:cxn modelId="{09A41045-021E-406F-B075-D1E912C78AA5}" srcId="{35CB3AB2-A477-498E-8798-1A5FA77B479E}" destId="{9A629E93-D998-4504-8961-617606E65475}" srcOrd="2" destOrd="0" parTransId="{50378739-67EE-4609-8BB6-10633AB4EFDA}" sibTransId="{FEF75B24-2306-440B-B1C9-466128D32614}"/>
    <dgm:cxn modelId="{3D7FEB47-9E99-44DC-AC07-0D7BCF39F8D7}" srcId="{1EA25CF4-EFAD-49E7-9633-ADFEF5F2FAED}" destId="{78AA8518-447C-43FB-89DF-694BF0553D86}" srcOrd="0" destOrd="0" parTransId="{369C2D26-C85B-445E-9B30-2E1ECEAFA54B}" sibTransId="{32CFF2C7-79A1-49A6-86B2-8C8C5CB900C4}"/>
    <dgm:cxn modelId="{4540A64B-A34B-4088-86AD-2F749A14E44C}" type="presOf" srcId="{AF8B4468-6496-4258-8DD9-E94087312FBC}" destId="{F71D8B5C-6BEA-4690-892F-200A83D69EAA}" srcOrd="0" destOrd="0" presId="urn:microsoft.com/office/officeart/2005/8/layout/hierarchy3"/>
    <dgm:cxn modelId="{A939EF6D-D9C0-4086-8784-C1E7D5499641}" srcId="{394791C1-AD02-438E-ABEA-B0EBDD4B5BBD}" destId="{9C645ECC-9D54-4D14-9491-99195E4B9300}" srcOrd="2" destOrd="0" parTransId="{D1FF01DD-8F8A-4374-ADCC-DE1E3898A912}" sibTransId="{7B28607D-6056-4919-9927-163435A412F7}"/>
    <dgm:cxn modelId="{5EF76F6E-84BD-40B9-982C-BE42BFA040E4}" srcId="{1733BE11-886F-4544-93DF-3B57C3D59899}" destId="{394791C1-AD02-438E-ABEA-B0EBDD4B5BBD}" srcOrd="2" destOrd="0" parTransId="{4CC1761F-58EB-4D54-95A0-9E567E71C1A7}" sibTransId="{C1C6C467-8CC9-4D4D-976D-33EEA74A8B9C}"/>
    <dgm:cxn modelId="{65B7AB4F-8A93-45E4-9E80-74B13C5B3DED}" srcId="{1733BE11-886F-4544-93DF-3B57C3D59899}" destId="{35CB3AB2-A477-498E-8798-1A5FA77B479E}" srcOrd="0" destOrd="0" parTransId="{2BAB44A3-5559-4357-B0C0-C0BC80E1FF2B}" sibTransId="{6BC7268E-251E-4869-AD3F-5C199ECD2219}"/>
    <dgm:cxn modelId="{D1907F51-8D5E-4620-856D-F5A11EBEA195}" type="presOf" srcId="{78AA8518-447C-43FB-89DF-694BF0553D86}" destId="{54EA7178-3C23-4B77-A8F1-9A7C8DA9B763}" srcOrd="0" destOrd="0" presId="urn:microsoft.com/office/officeart/2005/8/layout/hierarchy3"/>
    <dgm:cxn modelId="{A4751881-09AF-47A1-8580-5B27BB7F61AD}" srcId="{35CB3AB2-A477-498E-8798-1A5FA77B479E}" destId="{687A8477-357D-4A5F-881F-6C36807F8190}" srcOrd="3" destOrd="0" parTransId="{E33ADE78-DF04-4A8F-BCBD-3848E2DCC7AF}" sibTransId="{E24372E3-CDA8-4274-AC88-A266F4EDD8EE}"/>
    <dgm:cxn modelId="{25A71289-E5D8-45BE-B83E-0EC04D668AAF}" type="presOf" srcId="{394791C1-AD02-438E-ABEA-B0EBDD4B5BBD}" destId="{58543871-6FD0-4238-ACC0-86C8758700C7}" srcOrd="0" destOrd="0" presId="urn:microsoft.com/office/officeart/2005/8/layout/hierarchy3"/>
    <dgm:cxn modelId="{0D9A668A-430F-4C3D-94CA-C53D419EC202}" srcId="{394791C1-AD02-438E-ABEA-B0EBDD4B5BBD}" destId="{A519A32F-3BFA-4F21-A632-8CF1FD024093}" srcOrd="1" destOrd="0" parTransId="{AF8B4468-6496-4258-8DD9-E94087312FBC}" sibTransId="{C6279CF1-F721-4FD5-B30E-0061AD963DB4}"/>
    <dgm:cxn modelId="{62F1DE8A-0C13-4548-90E3-52B0C7E2D693}" type="presOf" srcId="{E28C49F5-B6AC-477F-8539-8D0056B545F3}" destId="{49A38D08-F4CA-4E74-A200-5766E5E64336}" srcOrd="0" destOrd="0" presId="urn:microsoft.com/office/officeart/2005/8/layout/hierarchy3"/>
    <dgm:cxn modelId="{8A5E9B8C-E795-4C62-88F6-F555D43980F8}" type="presOf" srcId="{D1FF01DD-8F8A-4374-ADCC-DE1E3898A912}" destId="{5040F0EA-965F-4D7C-9A92-058BA334CFB5}" srcOrd="0" destOrd="0" presId="urn:microsoft.com/office/officeart/2005/8/layout/hierarchy3"/>
    <dgm:cxn modelId="{F893318D-C1AE-4BC9-A9CA-4DCB1A65D1CA}" type="presOf" srcId="{9C645ECC-9D54-4D14-9491-99195E4B9300}" destId="{AA5A3803-9451-45AF-8434-9173787D8275}" srcOrd="0" destOrd="0" presId="urn:microsoft.com/office/officeart/2005/8/layout/hierarchy3"/>
    <dgm:cxn modelId="{4812D491-8C78-47E0-87D8-B2AF0A01F292}" type="presOf" srcId="{50378739-67EE-4609-8BB6-10633AB4EFDA}" destId="{822D40E7-FD8D-4E37-8F2C-6AAF66057E18}" srcOrd="0" destOrd="0" presId="urn:microsoft.com/office/officeart/2005/8/layout/hierarchy3"/>
    <dgm:cxn modelId="{6D87D7A8-BD54-4DDA-9094-111D4AD74F80}" srcId="{35CB3AB2-A477-498E-8798-1A5FA77B479E}" destId="{EBA53CC2-7A11-4430-A754-FF7C7D071597}" srcOrd="1" destOrd="0" parTransId="{5EE4E1B5-8531-43F6-8493-AB04AE4254FC}" sibTransId="{92C64B71-0A72-4A58-B419-DF9EC19C6D5F}"/>
    <dgm:cxn modelId="{E8485BB2-261A-431D-8BD6-CCD1A624BF25}" srcId="{35CB3AB2-A477-498E-8798-1A5FA77B479E}" destId="{1FFA6372-4CAF-462D-8755-F19759A7C251}" srcOrd="0" destOrd="0" parTransId="{D7E89574-6612-447D-B073-4CC2F5BF68B5}" sibTransId="{B2C2D9B2-81FC-477D-8A99-0A1A08FC23D6}"/>
    <dgm:cxn modelId="{94B184B5-D0A1-42B6-8343-019785BCD624}" type="presOf" srcId="{369C2D26-C85B-445E-9B30-2E1ECEAFA54B}" destId="{7B6E9D4D-1BD6-437B-ABDC-7F28BC94A0F1}" srcOrd="0" destOrd="0" presId="urn:microsoft.com/office/officeart/2005/8/layout/hierarchy3"/>
    <dgm:cxn modelId="{189057B7-7B48-410B-AE2B-E73D34E482CE}" type="presOf" srcId="{B9C9A9D6-973B-4B8F-BFDA-8705A73BD227}" destId="{5EACA668-D263-4F37-8D69-F5D2D354615E}" srcOrd="0" destOrd="0" presId="urn:microsoft.com/office/officeart/2005/8/layout/hierarchy3"/>
    <dgm:cxn modelId="{F80FE5BD-5E3C-4C4E-BF83-2DC4BCF936AC}" srcId="{580A9491-4539-4154-B5AA-E9D81DE7AF23}" destId="{280AD590-A21D-4A74-BC7B-3591910D7B4A}" srcOrd="3" destOrd="0" parTransId="{51B115FE-81AE-4FF7-B9AA-B8F75EC87925}" sibTransId="{3291D221-7757-4E7C-874C-7F5EE3425B17}"/>
    <dgm:cxn modelId="{4EA521C7-F03C-41B2-A089-F23B855549E8}" type="presOf" srcId="{96FE8FDD-344B-44BB-BDA3-5B014DE8A7E5}" destId="{DD7F55A3-1BC2-4EFD-9287-8CE088FC8735}" srcOrd="0" destOrd="0" presId="urn:microsoft.com/office/officeart/2005/8/layout/hierarchy3"/>
    <dgm:cxn modelId="{45EF76CA-AF5A-4AEC-B9C6-B692634E1C78}" srcId="{1733BE11-886F-4544-93DF-3B57C3D59899}" destId="{1EA25CF4-EFAD-49E7-9633-ADFEF5F2FAED}" srcOrd="1" destOrd="0" parTransId="{BF9100BB-44D8-4836-8BB3-8D78A6A8A093}" sibTransId="{BBE0951F-AF90-40E7-8E94-2B6049188322}"/>
    <dgm:cxn modelId="{8D3DD4CC-7F78-41C9-9078-6EFE7B25E018}" type="presOf" srcId="{1853052D-2E37-4AA1-AFC9-7ABE227105DB}" destId="{9E19D40C-CDBF-4232-94DF-56C5DAB7CBBB}" srcOrd="0" destOrd="0" presId="urn:microsoft.com/office/officeart/2005/8/layout/hierarchy3"/>
    <dgm:cxn modelId="{1E0ACECF-0034-4D25-8F50-EDB98A6E2EB7}" srcId="{580A9491-4539-4154-B5AA-E9D81DE7AF23}" destId="{96FE8FDD-344B-44BB-BDA3-5B014DE8A7E5}" srcOrd="1" destOrd="0" parTransId="{D2464834-4132-4C2D-B61A-C26824282A94}" sibTransId="{1B96D112-F106-462A-82CA-45E4D45A546C}"/>
    <dgm:cxn modelId="{7781A9D3-9D1D-4118-913B-4EEB8BBE66D0}" type="presOf" srcId="{A519A32F-3BFA-4F21-A632-8CF1FD024093}" destId="{AC31AE77-8FFA-44B5-937F-628697068C60}" srcOrd="0" destOrd="0" presId="urn:microsoft.com/office/officeart/2005/8/layout/hierarchy3"/>
    <dgm:cxn modelId="{F28F9DD6-621B-4F8C-B48A-B5449028B053}" type="presOf" srcId="{5EE4E1B5-8531-43F6-8493-AB04AE4254FC}" destId="{1968FF6D-028E-42F5-9D25-B036DF9BDE5D}" srcOrd="0" destOrd="0" presId="urn:microsoft.com/office/officeart/2005/8/layout/hierarchy3"/>
    <dgm:cxn modelId="{E6158AD8-6EE2-49D7-9E2B-97F87623AEAE}" type="presOf" srcId="{1FFA6372-4CAF-462D-8755-F19759A7C251}" destId="{9789B444-431A-4311-9C9A-2DF0B52FFBFE}" srcOrd="0" destOrd="0" presId="urn:microsoft.com/office/officeart/2005/8/layout/hierarchy3"/>
    <dgm:cxn modelId="{1D1257DA-5E11-4AE7-AA0A-9AA9B86FC0BF}" srcId="{1733BE11-886F-4544-93DF-3B57C3D59899}" destId="{580A9491-4539-4154-B5AA-E9D81DE7AF23}" srcOrd="3" destOrd="0" parTransId="{45525E35-2AD1-449A-83F4-F4556DF01C22}" sibTransId="{2D332C92-BAE5-4E44-8460-A2A52622CF6D}"/>
    <dgm:cxn modelId="{E74BF8DB-8969-4156-AAB7-7DFF754685B9}" type="presOf" srcId="{D2464834-4132-4C2D-B61A-C26824282A94}" destId="{B28105BA-2B65-4070-9157-9C52773B8E67}" srcOrd="0" destOrd="0" presId="urn:microsoft.com/office/officeart/2005/8/layout/hierarchy3"/>
    <dgm:cxn modelId="{79A41DDC-ACFC-45D3-AA2A-1BD86E317B6C}" type="presOf" srcId="{1733BE11-886F-4544-93DF-3B57C3D59899}" destId="{7CDEBA76-7C83-4A48-A6B5-A60D94D1B44F}" srcOrd="0" destOrd="0" presId="urn:microsoft.com/office/officeart/2005/8/layout/hierarchy3"/>
    <dgm:cxn modelId="{1FE926DC-8EDC-474B-A248-3B1D04D6CE68}" type="presOf" srcId="{394791C1-AD02-438E-ABEA-B0EBDD4B5BBD}" destId="{7994507D-9420-4A3E-A2BB-C6588704F7CE}" srcOrd="1" destOrd="0" presId="urn:microsoft.com/office/officeart/2005/8/layout/hierarchy3"/>
    <dgm:cxn modelId="{D4A0ECDD-12EB-4CC9-9606-9EE24A1AD357}" type="presOf" srcId="{EBA53CC2-7A11-4430-A754-FF7C7D071597}" destId="{A2FB2273-0026-44F2-8629-4ABD9C4D1B12}" srcOrd="0" destOrd="0" presId="urn:microsoft.com/office/officeart/2005/8/layout/hierarchy3"/>
    <dgm:cxn modelId="{9BB484E6-0760-48CD-AD34-24E61D1D4314}" type="presOf" srcId="{9A629E93-D998-4504-8961-617606E65475}" destId="{0CC7910A-7306-4526-8498-ECC90C306E37}" srcOrd="0" destOrd="0" presId="urn:microsoft.com/office/officeart/2005/8/layout/hierarchy3"/>
    <dgm:cxn modelId="{D51292E8-6866-43AF-A072-908C45326E17}" type="presOf" srcId="{51B115FE-81AE-4FF7-B9AA-B8F75EC87925}" destId="{15A085B3-3F54-4A19-99AE-40B14CF3ABE8}" srcOrd="0" destOrd="0" presId="urn:microsoft.com/office/officeart/2005/8/layout/hierarchy3"/>
    <dgm:cxn modelId="{2C2937EB-D5A4-421A-AABF-605EFF1841B7}" srcId="{1EA25CF4-EFAD-49E7-9633-ADFEF5F2FAED}" destId="{1853052D-2E37-4AA1-AFC9-7ABE227105DB}" srcOrd="1" destOrd="0" parTransId="{B9C9A9D6-973B-4B8F-BFDA-8705A73BD227}" sibTransId="{63A2DF84-6924-427B-9C2A-9BC81AB2B6D1}"/>
    <dgm:cxn modelId="{090FBBF1-972B-47D7-B9ED-FF50FBA9513A}" type="presOf" srcId="{59FFF571-4701-4453-9493-9AE786EEB1F0}" destId="{934D8F0E-CAF8-41C9-99C4-D9D6351373DA}" srcOrd="0" destOrd="0" presId="urn:microsoft.com/office/officeart/2005/8/layout/hierarchy3"/>
    <dgm:cxn modelId="{79268FF8-3A32-48FA-869E-D5E7130AB848}" type="presOf" srcId="{3B51EB01-81CF-45CD-8E11-E2DE954A85D6}" destId="{CCC48FA8-0054-4FB1-9B54-0098C59F4501}" srcOrd="0" destOrd="0" presId="urn:microsoft.com/office/officeart/2005/8/layout/hierarchy3"/>
    <dgm:cxn modelId="{9A1D4CFB-7172-451F-8DEA-C991B677B855}" type="presOf" srcId="{E33ADE78-DF04-4A8F-BCBD-3848E2DCC7AF}" destId="{39862078-4620-4756-9B74-9296F0D9809F}" srcOrd="0" destOrd="0" presId="urn:microsoft.com/office/officeart/2005/8/layout/hierarchy3"/>
    <dgm:cxn modelId="{8EAA90FF-A449-414E-AC06-AFF07F6F1403}" srcId="{580A9491-4539-4154-B5AA-E9D81DE7AF23}" destId="{E28C49F5-B6AC-477F-8539-8D0056B545F3}" srcOrd="0" destOrd="0" parTransId="{81D277F4-6723-407A-8D36-9D89119A4AB9}" sibTransId="{E4636F8D-4788-4472-90F1-F24AD9B0B6E5}"/>
    <dgm:cxn modelId="{1572DD0B-D583-4364-9AA9-A2BF851D31AC}" type="presParOf" srcId="{7CDEBA76-7C83-4A48-A6B5-A60D94D1B44F}" destId="{F2B37B76-2315-4169-85D7-338960956408}" srcOrd="0" destOrd="0" presId="urn:microsoft.com/office/officeart/2005/8/layout/hierarchy3"/>
    <dgm:cxn modelId="{0B845B7D-0BDB-47CA-8B02-330F8E4E5DC5}" type="presParOf" srcId="{F2B37B76-2315-4169-85D7-338960956408}" destId="{0DE80B5D-F0C1-4E70-A08C-3A0A5035670D}" srcOrd="0" destOrd="0" presId="urn:microsoft.com/office/officeart/2005/8/layout/hierarchy3"/>
    <dgm:cxn modelId="{90CA05FC-4708-4366-97D4-A803EDC0D154}" type="presParOf" srcId="{0DE80B5D-F0C1-4E70-A08C-3A0A5035670D}" destId="{B2E0EEAF-52A8-446D-AB8C-FF00D50FC542}" srcOrd="0" destOrd="0" presId="urn:microsoft.com/office/officeart/2005/8/layout/hierarchy3"/>
    <dgm:cxn modelId="{57B8C584-A917-49DE-BDAD-8B25EDFBB46A}" type="presParOf" srcId="{0DE80B5D-F0C1-4E70-A08C-3A0A5035670D}" destId="{73F63A86-0903-47F9-B296-A015B926872F}" srcOrd="1" destOrd="0" presId="urn:microsoft.com/office/officeart/2005/8/layout/hierarchy3"/>
    <dgm:cxn modelId="{2EF04EDF-D962-4B2F-96C0-07A213CD53E1}" type="presParOf" srcId="{F2B37B76-2315-4169-85D7-338960956408}" destId="{50E5CBC4-D763-4419-A1CD-F124DC66380E}" srcOrd="1" destOrd="0" presId="urn:microsoft.com/office/officeart/2005/8/layout/hierarchy3"/>
    <dgm:cxn modelId="{372A0517-24DB-4687-A871-340EBB96DFE1}" type="presParOf" srcId="{50E5CBC4-D763-4419-A1CD-F124DC66380E}" destId="{B45F2F2E-5EA2-47AA-92AC-ADA845074767}" srcOrd="0" destOrd="0" presId="urn:microsoft.com/office/officeart/2005/8/layout/hierarchy3"/>
    <dgm:cxn modelId="{5D7751E0-CB79-4B10-92E4-7D0861CB8D0C}" type="presParOf" srcId="{50E5CBC4-D763-4419-A1CD-F124DC66380E}" destId="{9789B444-431A-4311-9C9A-2DF0B52FFBFE}" srcOrd="1" destOrd="0" presId="urn:microsoft.com/office/officeart/2005/8/layout/hierarchy3"/>
    <dgm:cxn modelId="{47FF4000-DA4A-4D35-BD94-1EABDDFC0F4D}" type="presParOf" srcId="{50E5CBC4-D763-4419-A1CD-F124DC66380E}" destId="{1968FF6D-028E-42F5-9D25-B036DF9BDE5D}" srcOrd="2" destOrd="0" presId="urn:microsoft.com/office/officeart/2005/8/layout/hierarchy3"/>
    <dgm:cxn modelId="{58435B69-E1C6-42F3-963B-5C21A99E8E7D}" type="presParOf" srcId="{50E5CBC4-D763-4419-A1CD-F124DC66380E}" destId="{A2FB2273-0026-44F2-8629-4ABD9C4D1B12}" srcOrd="3" destOrd="0" presId="urn:microsoft.com/office/officeart/2005/8/layout/hierarchy3"/>
    <dgm:cxn modelId="{B70C7E3E-265B-404D-95AC-872001B199BC}" type="presParOf" srcId="{50E5CBC4-D763-4419-A1CD-F124DC66380E}" destId="{822D40E7-FD8D-4E37-8F2C-6AAF66057E18}" srcOrd="4" destOrd="0" presId="urn:microsoft.com/office/officeart/2005/8/layout/hierarchy3"/>
    <dgm:cxn modelId="{B1627471-F4D7-498C-8747-D093807C3481}" type="presParOf" srcId="{50E5CBC4-D763-4419-A1CD-F124DC66380E}" destId="{0CC7910A-7306-4526-8498-ECC90C306E37}" srcOrd="5" destOrd="0" presId="urn:microsoft.com/office/officeart/2005/8/layout/hierarchy3"/>
    <dgm:cxn modelId="{08B198AB-2462-40BF-A08A-1B48AC5F4BF7}" type="presParOf" srcId="{50E5CBC4-D763-4419-A1CD-F124DC66380E}" destId="{39862078-4620-4756-9B74-9296F0D9809F}" srcOrd="6" destOrd="0" presId="urn:microsoft.com/office/officeart/2005/8/layout/hierarchy3"/>
    <dgm:cxn modelId="{A8058B0E-9E00-41F2-9BB8-C385ACAF2D39}" type="presParOf" srcId="{50E5CBC4-D763-4419-A1CD-F124DC66380E}" destId="{8D38AA20-027F-442A-9A2E-61A7488359E0}" srcOrd="7" destOrd="0" presId="urn:microsoft.com/office/officeart/2005/8/layout/hierarchy3"/>
    <dgm:cxn modelId="{6A88800D-328A-43BF-A0AA-6F517D083332}" type="presParOf" srcId="{7CDEBA76-7C83-4A48-A6B5-A60D94D1B44F}" destId="{8DC46496-A3DD-45F0-AF4F-40A3363BED52}" srcOrd="1" destOrd="0" presId="urn:microsoft.com/office/officeart/2005/8/layout/hierarchy3"/>
    <dgm:cxn modelId="{DD21A9CA-8E97-49BE-BBBC-75C69B1FD59A}" type="presParOf" srcId="{8DC46496-A3DD-45F0-AF4F-40A3363BED52}" destId="{676D33FA-7B2B-43FA-8498-C66446424FB6}" srcOrd="0" destOrd="0" presId="urn:microsoft.com/office/officeart/2005/8/layout/hierarchy3"/>
    <dgm:cxn modelId="{3317C840-E76C-424D-A9F5-6CC013BAA77A}" type="presParOf" srcId="{676D33FA-7B2B-43FA-8498-C66446424FB6}" destId="{9D4CCA52-CE86-4052-8571-6742870F72F5}" srcOrd="0" destOrd="0" presId="urn:microsoft.com/office/officeart/2005/8/layout/hierarchy3"/>
    <dgm:cxn modelId="{149ABC8C-EB4E-4BD0-87F3-4F7EAC2A3946}" type="presParOf" srcId="{676D33FA-7B2B-43FA-8498-C66446424FB6}" destId="{2ECBA322-1C5E-400E-94EB-CE532732416E}" srcOrd="1" destOrd="0" presId="urn:microsoft.com/office/officeart/2005/8/layout/hierarchy3"/>
    <dgm:cxn modelId="{4A26BE29-EC9B-4A55-A8BF-A1B578283648}" type="presParOf" srcId="{8DC46496-A3DD-45F0-AF4F-40A3363BED52}" destId="{48D379A3-13A9-4CFB-9DED-C4C9431D146B}" srcOrd="1" destOrd="0" presId="urn:microsoft.com/office/officeart/2005/8/layout/hierarchy3"/>
    <dgm:cxn modelId="{B8A31E2F-13D3-485A-B67A-8AD3C3037997}" type="presParOf" srcId="{48D379A3-13A9-4CFB-9DED-C4C9431D146B}" destId="{7B6E9D4D-1BD6-437B-ABDC-7F28BC94A0F1}" srcOrd="0" destOrd="0" presId="urn:microsoft.com/office/officeart/2005/8/layout/hierarchy3"/>
    <dgm:cxn modelId="{0B47BB3A-FF5C-4398-B78E-61EA1FDFA0C2}" type="presParOf" srcId="{48D379A3-13A9-4CFB-9DED-C4C9431D146B}" destId="{54EA7178-3C23-4B77-A8F1-9A7C8DA9B763}" srcOrd="1" destOrd="0" presId="urn:microsoft.com/office/officeart/2005/8/layout/hierarchy3"/>
    <dgm:cxn modelId="{E774DC56-7E2E-4226-A019-45AFC3F5450C}" type="presParOf" srcId="{48D379A3-13A9-4CFB-9DED-C4C9431D146B}" destId="{5EACA668-D263-4F37-8D69-F5D2D354615E}" srcOrd="2" destOrd="0" presId="urn:microsoft.com/office/officeart/2005/8/layout/hierarchy3"/>
    <dgm:cxn modelId="{F2ED6DCF-8837-4583-B9D5-063DDD9BC372}" type="presParOf" srcId="{48D379A3-13A9-4CFB-9DED-C4C9431D146B}" destId="{9E19D40C-CDBF-4232-94DF-56C5DAB7CBBB}" srcOrd="3" destOrd="0" presId="urn:microsoft.com/office/officeart/2005/8/layout/hierarchy3"/>
    <dgm:cxn modelId="{4650C6F0-A53F-4C33-B5ED-DE63FAC505FE}" type="presParOf" srcId="{7CDEBA76-7C83-4A48-A6B5-A60D94D1B44F}" destId="{52CD8EE6-23EF-4856-A1D8-C7F38C5556BD}" srcOrd="2" destOrd="0" presId="urn:microsoft.com/office/officeart/2005/8/layout/hierarchy3"/>
    <dgm:cxn modelId="{3DD56D56-679C-4F2C-966E-FDC876BACF83}" type="presParOf" srcId="{52CD8EE6-23EF-4856-A1D8-C7F38C5556BD}" destId="{A39C5175-CA91-4405-A1DF-FF6DAD49F11B}" srcOrd="0" destOrd="0" presId="urn:microsoft.com/office/officeart/2005/8/layout/hierarchy3"/>
    <dgm:cxn modelId="{A91165E5-CF7E-426E-B51C-244DEE59171B}" type="presParOf" srcId="{A39C5175-CA91-4405-A1DF-FF6DAD49F11B}" destId="{58543871-6FD0-4238-ACC0-86C8758700C7}" srcOrd="0" destOrd="0" presId="urn:microsoft.com/office/officeart/2005/8/layout/hierarchy3"/>
    <dgm:cxn modelId="{CC19B3B8-8627-4058-A8CF-AB323B43D66D}" type="presParOf" srcId="{A39C5175-CA91-4405-A1DF-FF6DAD49F11B}" destId="{7994507D-9420-4A3E-A2BB-C6588704F7CE}" srcOrd="1" destOrd="0" presId="urn:microsoft.com/office/officeart/2005/8/layout/hierarchy3"/>
    <dgm:cxn modelId="{6DB21EAD-127E-4CDA-985B-277B209F292A}" type="presParOf" srcId="{52CD8EE6-23EF-4856-A1D8-C7F38C5556BD}" destId="{BCCAFE86-204A-4826-AE51-5A0A0174583D}" srcOrd="1" destOrd="0" presId="urn:microsoft.com/office/officeart/2005/8/layout/hierarchy3"/>
    <dgm:cxn modelId="{D2CAAC50-F4E5-4B30-B1C5-E96FE148DC14}" type="presParOf" srcId="{BCCAFE86-204A-4826-AE51-5A0A0174583D}" destId="{CCC48FA8-0054-4FB1-9B54-0098C59F4501}" srcOrd="0" destOrd="0" presId="urn:microsoft.com/office/officeart/2005/8/layout/hierarchy3"/>
    <dgm:cxn modelId="{12396AAB-CCB5-44CA-BA24-1EA074B2AE1D}" type="presParOf" srcId="{BCCAFE86-204A-4826-AE51-5A0A0174583D}" destId="{934D8F0E-CAF8-41C9-99C4-D9D6351373DA}" srcOrd="1" destOrd="0" presId="urn:microsoft.com/office/officeart/2005/8/layout/hierarchy3"/>
    <dgm:cxn modelId="{B9F432B0-8F82-4971-B1B9-BC1ED9132CC4}" type="presParOf" srcId="{BCCAFE86-204A-4826-AE51-5A0A0174583D}" destId="{F71D8B5C-6BEA-4690-892F-200A83D69EAA}" srcOrd="2" destOrd="0" presId="urn:microsoft.com/office/officeart/2005/8/layout/hierarchy3"/>
    <dgm:cxn modelId="{DE9C05AF-AB68-4A50-9DE3-A46D962AD4E2}" type="presParOf" srcId="{BCCAFE86-204A-4826-AE51-5A0A0174583D}" destId="{AC31AE77-8FFA-44B5-937F-628697068C60}" srcOrd="3" destOrd="0" presId="urn:microsoft.com/office/officeart/2005/8/layout/hierarchy3"/>
    <dgm:cxn modelId="{0941BAA2-F1C8-4125-B3E7-AF4F68D82CE5}" type="presParOf" srcId="{BCCAFE86-204A-4826-AE51-5A0A0174583D}" destId="{5040F0EA-965F-4D7C-9A92-058BA334CFB5}" srcOrd="4" destOrd="0" presId="urn:microsoft.com/office/officeart/2005/8/layout/hierarchy3"/>
    <dgm:cxn modelId="{F27D59C0-1583-44FB-B638-1402C8CD6092}" type="presParOf" srcId="{BCCAFE86-204A-4826-AE51-5A0A0174583D}" destId="{AA5A3803-9451-45AF-8434-9173787D8275}" srcOrd="5" destOrd="0" presId="urn:microsoft.com/office/officeart/2005/8/layout/hierarchy3"/>
    <dgm:cxn modelId="{FDFD8613-2D41-49C5-9448-996A61C74A4C}" type="presParOf" srcId="{7CDEBA76-7C83-4A48-A6B5-A60D94D1B44F}" destId="{5CD5F916-A73B-426D-A5C4-335E3E44B33A}" srcOrd="3" destOrd="0" presId="urn:microsoft.com/office/officeart/2005/8/layout/hierarchy3"/>
    <dgm:cxn modelId="{F8095E69-8A2B-4662-A0E1-954B62D69F11}" type="presParOf" srcId="{5CD5F916-A73B-426D-A5C4-335E3E44B33A}" destId="{F582502A-216F-42A1-96EB-868878BE4CC0}" srcOrd="0" destOrd="0" presId="urn:microsoft.com/office/officeart/2005/8/layout/hierarchy3"/>
    <dgm:cxn modelId="{84738BF8-E82F-4F84-8F2E-33BF3550994F}" type="presParOf" srcId="{F582502A-216F-42A1-96EB-868878BE4CC0}" destId="{CBD48EB7-506F-45B0-9FD4-E5C43975792E}" srcOrd="0" destOrd="0" presId="urn:microsoft.com/office/officeart/2005/8/layout/hierarchy3"/>
    <dgm:cxn modelId="{C429E419-79F6-4501-ABA6-A603AE108858}" type="presParOf" srcId="{F582502A-216F-42A1-96EB-868878BE4CC0}" destId="{8E672FC9-CF2C-4081-8712-CF485F3F599C}" srcOrd="1" destOrd="0" presId="urn:microsoft.com/office/officeart/2005/8/layout/hierarchy3"/>
    <dgm:cxn modelId="{E563D767-6F77-48D2-ACC2-58D5A18AAEC2}" type="presParOf" srcId="{5CD5F916-A73B-426D-A5C4-335E3E44B33A}" destId="{70432822-744A-4F9E-8CCD-9BC904DFAEC4}" srcOrd="1" destOrd="0" presId="urn:microsoft.com/office/officeart/2005/8/layout/hierarchy3"/>
    <dgm:cxn modelId="{DA42A081-3177-4DC2-AC88-9ABAFBDC9F59}" type="presParOf" srcId="{70432822-744A-4F9E-8CCD-9BC904DFAEC4}" destId="{27BB1FFA-08B2-40C6-92FD-3D8259F28AB6}" srcOrd="0" destOrd="0" presId="urn:microsoft.com/office/officeart/2005/8/layout/hierarchy3"/>
    <dgm:cxn modelId="{EC57E78B-6E38-4388-A1F2-2306E891E82D}" type="presParOf" srcId="{70432822-744A-4F9E-8CCD-9BC904DFAEC4}" destId="{49A38D08-F4CA-4E74-A200-5766E5E64336}" srcOrd="1" destOrd="0" presId="urn:microsoft.com/office/officeart/2005/8/layout/hierarchy3"/>
    <dgm:cxn modelId="{48783FE1-220C-4BC4-AA49-8110FFE298F2}" type="presParOf" srcId="{70432822-744A-4F9E-8CCD-9BC904DFAEC4}" destId="{B28105BA-2B65-4070-9157-9C52773B8E67}" srcOrd="2" destOrd="0" presId="urn:microsoft.com/office/officeart/2005/8/layout/hierarchy3"/>
    <dgm:cxn modelId="{C27574F7-33D4-4CC4-B199-C82BADC86EC3}" type="presParOf" srcId="{70432822-744A-4F9E-8CCD-9BC904DFAEC4}" destId="{DD7F55A3-1BC2-4EFD-9287-8CE088FC8735}" srcOrd="3" destOrd="0" presId="urn:microsoft.com/office/officeart/2005/8/layout/hierarchy3"/>
    <dgm:cxn modelId="{DE572772-B947-47F0-A256-FC886151684C}" type="presParOf" srcId="{70432822-744A-4F9E-8CCD-9BC904DFAEC4}" destId="{C5EE6A22-448C-4933-966F-EC45EA7CE144}" srcOrd="4" destOrd="0" presId="urn:microsoft.com/office/officeart/2005/8/layout/hierarchy3"/>
    <dgm:cxn modelId="{7D2B3910-B3EA-40EE-B111-0D7FF275BC21}" type="presParOf" srcId="{70432822-744A-4F9E-8CCD-9BC904DFAEC4}" destId="{26886104-5022-4B2D-AED4-2CBBE6335677}" srcOrd="5" destOrd="0" presId="urn:microsoft.com/office/officeart/2005/8/layout/hierarchy3"/>
    <dgm:cxn modelId="{F2AE9619-136A-4873-9045-7815D0968DDC}" type="presParOf" srcId="{70432822-744A-4F9E-8CCD-9BC904DFAEC4}" destId="{15A085B3-3F54-4A19-99AE-40B14CF3ABE8}" srcOrd="6" destOrd="0" presId="urn:microsoft.com/office/officeart/2005/8/layout/hierarchy3"/>
    <dgm:cxn modelId="{EB58D4A7-9C50-4237-B5EA-E3C252AC700A}" type="presParOf" srcId="{70432822-744A-4F9E-8CCD-9BC904DFAEC4}" destId="{9AFFCBDA-762C-40CA-96D2-F6A4DBF1037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29D2F8-09A5-41AE-B53C-ADA721C0ABF9}" type="doc">
      <dgm:prSet loTypeId="urn:microsoft.com/office/officeart/2005/8/layout/hChevron3" loCatId="process" qsTypeId="urn:microsoft.com/office/officeart/2005/8/quickstyle/3d2" qsCatId="3D" csTypeId="urn:microsoft.com/office/officeart/2005/8/colors/accent0_3" csCatId="mainScheme" phldr="1"/>
      <dgm:spPr/>
    </dgm:pt>
    <dgm:pt modelId="{46AAAA77-A5C5-47C1-A0D3-0AC90E39CD3E}">
      <dgm:prSet phldrT="[Text]"/>
      <dgm:spPr/>
      <dgm:t>
        <a:bodyPr/>
        <a:lstStyle/>
        <a:p>
          <a:r>
            <a:rPr lang="cs-CZ" dirty="0"/>
            <a:t>MALÉ VYUŽITÍ </a:t>
          </a:r>
        </a:p>
      </dgm:t>
    </dgm:pt>
    <dgm:pt modelId="{0E67E20D-CCED-49EC-9A87-04F115CEEF81}" type="parTrans" cxnId="{1D47B89B-AA97-4AB3-85F6-CE6AAF5BDE1C}">
      <dgm:prSet/>
      <dgm:spPr/>
      <dgm:t>
        <a:bodyPr/>
        <a:lstStyle/>
        <a:p>
          <a:endParaRPr lang="cs-CZ"/>
        </a:p>
      </dgm:t>
    </dgm:pt>
    <dgm:pt modelId="{6BB9C0DF-7ECB-4881-A58F-01CA4BF1B048}" type="sibTrans" cxnId="{1D47B89B-AA97-4AB3-85F6-CE6AAF5BDE1C}">
      <dgm:prSet/>
      <dgm:spPr/>
      <dgm:t>
        <a:bodyPr/>
        <a:lstStyle/>
        <a:p>
          <a:endParaRPr lang="cs-CZ"/>
        </a:p>
      </dgm:t>
    </dgm:pt>
    <dgm:pt modelId="{E092FA78-5CCE-475F-ACE6-11C0B1C5455A}">
      <dgm:prSet phldrT="[Text]"/>
      <dgm:spPr/>
      <dgm:t>
        <a:bodyPr/>
        <a:lstStyle/>
        <a:p>
          <a:r>
            <a:rPr lang="cs-CZ" dirty="0"/>
            <a:t>OBSAHOVÁ ZASTARALOST</a:t>
          </a:r>
        </a:p>
      </dgm:t>
    </dgm:pt>
    <dgm:pt modelId="{5C28BE38-D8DA-4535-8B55-329BFB46180C}" type="parTrans" cxnId="{94241C02-3640-48E9-A56D-0477D351AA90}">
      <dgm:prSet/>
      <dgm:spPr/>
      <dgm:t>
        <a:bodyPr/>
        <a:lstStyle/>
        <a:p>
          <a:endParaRPr lang="cs-CZ"/>
        </a:p>
      </dgm:t>
    </dgm:pt>
    <dgm:pt modelId="{EEA77B30-C560-4C21-97AD-E51A1AC1A56C}" type="sibTrans" cxnId="{94241C02-3640-48E9-A56D-0477D351AA90}">
      <dgm:prSet/>
      <dgm:spPr/>
      <dgm:t>
        <a:bodyPr/>
        <a:lstStyle/>
        <a:p>
          <a:endParaRPr lang="cs-CZ"/>
        </a:p>
      </dgm:t>
    </dgm:pt>
    <dgm:pt modelId="{891170DD-155B-4E02-8138-D3622547DB53}">
      <dgm:prSet phldrT="[Text]"/>
      <dgm:spPr/>
      <dgm:t>
        <a:bodyPr/>
        <a:lstStyle/>
        <a:p>
          <a:r>
            <a:rPr lang="cs-CZ" dirty="0"/>
            <a:t>PROFIL FONDU KNIHOVNY</a:t>
          </a:r>
        </a:p>
      </dgm:t>
    </dgm:pt>
    <dgm:pt modelId="{66F0E55D-799D-484A-B6C6-BD62B4C4E913}" type="parTrans" cxnId="{6EEE0F15-5B3E-4D97-A9A3-ABFCD57E03E7}">
      <dgm:prSet/>
      <dgm:spPr/>
      <dgm:t>
        <a:bodyPr/>
        <a:lstStyle/>
        <a:p>
          <a:endParaRPr lang="cs-CZ"/>
        </a:p>
      </dgm:t>
    </dgm:pt>
    <dgm:pt modelId="{6D87C783-BD3B-4B0A-9527-DBCF745A2BEB}" type="sibTrans" cxnId="{6EEE0F15-5B3E-4D97-A9A3-ABFCD57E03E7}">
      <dgm:prSet/>
      <dgm:spPr/>
      <dgm:t>
        <a:bodyPr/>
        <a:lstStyle/>
        <a:p>
          <a:endParaRPr lang="cs-CZ"/>
        </a:p>
      </dgm:t>
    </dgm:pt>
    <dgm:pt modelId="{F8B11340-0D4B-4373-9F7E-1012BBD9FDFC}">
      <dgm:prSet phldrT="[Text]"/>
      <dgm:spPr/>
      <dgm:t>
        <a:bodyPr/>
        <a:lstStyle/>
        <a:p>
          <a:r>
            <a:rPr lang="cs-CZ" dirty="0"/>
            <a:t>DUPLICITA</a:t>
          </a:r>
        </a:p>
      </dgm:t>
    </dgm:pt>
    <dgm:pt modelId="{70EB9108-1890-4E92-A719-B562C9124E17}" type="parTrans" cxnId="{BA6C91A9-FD7C-46E6-9CA8-E3DCA4B6C3F8}">
      <dgm:prSet/>
      <dgm:spPr/>
      <dgm:t>
        <a:bodyPr/>
        <a:lstStyle/>
        <a:p>
          <a:endParaRPr lang="cs-CZ"/>
        </a:p>
      </dgm:t>
    </dgm:pt>
    <dgm:pt modelId="{0DFC0808-BDCC-4AC4-B8F8-85F8291904CF}" type="sibTrans" cxnId="{BA6C91A9-FD7C-46E6-9CA8-E3DCA4B6C3F8}">
      <dgm:prSet/>
      <dgm:spPr/>
      <dgm:t>
        <a:bodyPr/>
        <a:lstStyle/>
        <a:p>
          <a:endParaRPr lang="cs-CZ"/>
        </a:p>
      </dgm:t>
    </dgm:pt>
    <dgm:pt modelId="{67A39538-B1BA-47B6-9D7E-A4B13619E4BB}">
      <dgm:prSet phldrT="[Text]"/>
      <dgm:spPr/>
      <dgm:t>
        <a:bodyPr/>
        <a:lstStyle/>
        <a:p>
          <a:r>
            <a:rPr lang="cs-CZ" dirty="0"/>
            <a:t>OPOTŘEBOVANOST, POŠKOZENÍ</a:t>
          </a:r>
        </a:p>
      </dgm:t>
    </dgm:pt>
    <dgm:pt modelId="{FC0DEF9C-414C-4277-AE82-D02E93E45D21}" type="parTrans" cxnId="{44D98F74-0CBC-44AC-AD98-91C46BFCF8F2}">
      <dgm:prSet/>
      <dgm:spPr/>
      <dgm:t>
        <a:bodyPr/>
        <a:lstStyle/>
        <a:p>
          <a:endParaRPr lang="cs-CZ"/>
        </a:p>
      </dgm:t>
    </dgm:pt>
    <dgm:pt modelId="{D30990EC-3DD3-466E-899C-1F65A78E5349}" type="sibTrans" cxnId="{44D98F74-0CBC-44AC-AD98-91C46BFCF8F2}">
      <dgm:prSet/>
      <dgm:spPr/>
      <dgm:t>
        <a:bodyPr/>
        <a:lstStyle/>
        <a:p>
          <a:endParaRPr lang="cs-CZ"/>
        </a:p>
      </dgm:t>
    </dgm:pt>
    <dgm:pt modelId="{37E4EAED-ABD5-4591-A6FF-E882F76BADC8}" type="pres">
      <dgm:prSet presAssocID="{AA29D2F8-09A5-41AE-B53C-ADA721C0ABF9}" presName="Name0" presStyleCnt="0">
        <dgm:presLayoutVars>
          <dgm:dir/>
          <dgm:resizeHandles val="exact"/>
        </dgm:presLayoutVars>
      </dgm:prSet>
      <dgm:spPr/>
    </dgm:pt>
    <dgm:pt modelId="{82BB39C5-2BC2-4535-BF8B-CBC08F6CF81A}" type="pres">
      <dgm:prSet presAssocID="{46AAAA77-A5C5-47C1-A0D3-0AC90E39CD3E}" presName="parTxOnly" presStyleLbl="node1" presStyleIdx="0" presStyleCnt="5">
        <dgm:presLayoutVars>
          <dgm:bulletEnabled val="1"/>
        </dgm:presLayoutVars>
      </dgm:prSet>
      <dgm:spPr/>
    </dgm:pt>
    <dgm:pt modelId="{FFA63DE3-5AAB-44B2-8610-35E96A7AD2FF}" type="pres">
      <dgm:prSet presAssocID="{6BB9C0DF-7ECB-4881-A58F-01CA4BF1B048}" presName="parSpace" presStyleCnt="0"/>
      <dgm:spPr/>
    </dgm:pt>
    <dgm:pt modelId="{0E527AC9-6E27-4AEE-80CD-99706571B560}" type="pres">
      <dgm:prSet presAssocID="{F8B11340-0D4B-4373-9F7E-1012BBD9FDFC}" presName="parTxOnly" presStyleLbl="node1" presStyleIdx="1" presStyleCnt="5">
        <dgm:presLayoutVars>
          <dgm:bulletEnabled val="1"/>
        </dgm:presLayoutVars>
      </dgm:prSet>
      <dgm:spPr/>
    </dgm:pt>
    <dgm:pt modelId="{E4BECA9C-11A2-497A-82FB-99D583739172}" type="pres">
      <dgm:prSet presAssocID="{0DFC0808-BDCC-4AC4-B8F8-85F8291904CF}" presName="parSpace" presStyleCnt="0"/>
      <dgm:spPr/>
    </dgm:pt>
    <dgm:pt modelId="{6FE5572A-76DE-485E-AFA1-A63FE96B019A}" type="pres">
      <dgm:prSet presAssocID="{67A39538-B1BA-47B6-9D7E-A4B13619E4BB}" presName="parTxOnly" presStyleLbl="node1" presStyleIdx="2" presStyleCnt="5">
        <dgm:presLayoutVars>
          <dgm:bulletEnabled val="1"/>
        </dgm:presLayoutVars>
      </dgm:prSet>
      <dgm:spPr/>
    </dgm:pt>
    <dgm:pt modelId="{84FA7F80-7F31-4F6B-A78C-11F423699D87}" type="pres">
      <dgm:prSet presAssocID="{D30990EC-3DD3-466E-899C-1F65A78E5349}" presName="parSpace" presStyleCnt="0"/>
      <dgm:spPr/>
    </dgm:pt>
    <dgm:pt modelId="{670C649A-6152-4335-B0B2-1E93240DF773}" type="pres">
      <dgm:prSet presAssocID="{E092FA78-5CCE-475F-ACE6-11C0B1C5455A}" presName="parTxOnly" presStyleLbl="node1" presStyleIdx="3" presStyleCnt="5">
        <dgm:presLayoutVars>
          <dgm:bulletEnabled val="1"/>
        </dgm:presLayoutVars>
      </dgm:prSet>
      <dgm:spPr/>
    </dgm:pt>
    <dgm:pt modelId="{F938BD07-261F-4D39-960C-33C4A58C900D}" type="pres">
      <dgm:prSet presAssocID="{EEA77B30-C560-4C21-97AD-E51A1AC1A56C}" presName="parSpace" presStyleCnt="0"/>
      <dgm:spPr/>
    </dgm:pt>
    <dgm:pt modelId="{B5B47F40-9ECA-47FB-8168-3AC5799E37E0}" type="pres">
      <dgm:prSet presAssocID="{891170DD-155B-4E02-8138-D3622547DB5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4241C02-3640-48E9-A56D-0477D351AA90}" srcId="{AA29D2F8-09A5-41AE-B53C-ADA721C0ABF9}" destId="{E092FA78-5CCE-475F-ACE6-11C0B1C5455A}" srcOrd="3" destOrd="0" parTransId="{5C28BE38-D8DA-4535-8B55-329BFB46180C}" sibTransId="{EEA77B30-C560-4C21-97AD-E51A1AC1A56C}"/>
    <dgm:cxn modelId="{D10A6611-5E08-439B-BBCF-F150005654F9}" type="presOf" srcId="{F8B11340-0D4B-4373-9F7E-1012BBD9FDFC}" destId="{0E527AC9-6E27-4AEE-80CD-99706571B560}" srcOrd="0" destOrd="0" presId="urn:microsoft.com/office/officeart/2005/8/layout/hChevron3"/>
    <dgm:cxn modelId="{6EEE0F15-5B3E-4D97-A9A3-ABFCD57E03E7}" srcId="{AA29D2F8-09A5-41AE-B53C-ADA721C0ABF9}" destId="{891170DD-155B-4E02-8138-D3622547DB53}" srcOrd="4" destOrd="0" parTransId="{66F0E55D-799D-484A-B6C6-BD62B4C4E913}" sibTransId="{6D87C783-BD3B-4B0A-9527-DBCF745A2BEB}"/>
    <dgm:cxn modelId="{EE182B26-78CE-456B-8159-ED0ECE58B611}" type="presOf" srcId="{E092FA78-5CCE-475F-ACE6-11C0B1C5455A}" destId="{670C649A-6152-4335-B0B2-1E93240DF773}" srcOrd="0" destOrd="0" presId="urn:microsoft.com/office/officeart/2005/8/layout/hChevron3"/>
    <dgm:cxn modelId="{9CC1763B-499D-4A36-8E7E-1FDCDFDD512E}" type="presOf" srcId="{AA29D2F8-09A5-41AE-B53C-ADA721C0ABF9}" destId="{37E4EAED-ABD5-4591-A6FF-E882F76BADC8}" srcOrd="0" destOrd="0" presId="urn:microsoft.com/office/officeart/2005/8/layout/hChevron3"/>
    <dgm:cxn modelId="{76A3524C-C615-4A25-8428-023B66130DC4}" type="presOf" srcId="{891170DD-155B-4E02-8138-D3622547DB53}" destId="{B5B47F40-9ECA-47FB-8168-3AC5799E37E0}" srcOrd="0" destOrd="0" presId="urn:microsoft.com/office/officeart/2005/8/layout/hChevron3"/>
    <dgm:cxn modelId="{44D98F74-0CBC-44AC-AD98-91C46BFCF8F2}" srcId="{AA29D2F8-09A5-41AE-B53C-ADA721C0ABF9}" destId="{67A39538-B1BA-47B6-9D7E-A4B13619E4BB}" srcOrd="2" destOrd="0" parTransId="{FC0DEF9C-414C-4277-AE82-D02E93E45D21}" sibTransId="{D30990EC-3DD3-466E-899C-1F65A78E5349}"/>
    <dgm:cxn modelId="{3E04D69A-E651-41E4-A137-CED1329ACC12}" type="presOf" srcId="{67A39538-B1BA-47B6-9D7E-A4B13619E4BB}" destId="{6FE5572A-76DE-485E-AFA1-A63FE96B019A}" srcOrd="0" destOrd="0" presId="urn:microsoft.com/office/officeart/2005/8/layout/hChevron3"/>
    <dgm:cxn modelId="{1D47B89B-AA97-4AB3-85F6-CE6AAF5BDE1C}" srcId="{AA29D2F8-09A5-41AE-B53C-ADA721C0ABF9}" destId="{46AAAA77-A5C5-47C1-A0D3-0AC90E39CD3E}" srcOrd="0" destOrd="0" parTransId="{0E67E20D-CCED-49EC-9A87-04F115CEEF81}" sibTransId="{6BB9C0DF-7ECB-4881-A58F-01CA4BF1B048}"/>
    <dgm:cxn modelId="{BA6C91A9-FD7C-46E6-9CA8-E3DCA4B6C3F8}" srcId="{AA29D2F8-09A5-41AE-B53C-ADA721C0ABF9}" destId="{F8B11340-0D4B-4373-9F7E-1012BBD9FDFC}" srcOrd="1" destOrd="0" parTransId="{70EB9108-1890-4E92-A719-B562C9124E17}" sibTransId="{0DFC0808-BDCC-4AC4-B8F8-85F8291904CF}"/>
    <dgm:cxn modelId="{15B576EF-1DDD-41C2-BD38-A88636B30DFD}" type="presOf" srcId="{46AAAA77-A5C5-47C1-A0D3-0AC90E39CD3E}" destId="{82BB39C5-2BC2-4535-BF8B-CBC08F6CF81A}" srcOrd="0" destOrd="0" presId="urn:microsoft.com/office/officeart/2005/8/layout/hChevron3"/>
    <dgm:cxn modelId="{0BED32B2-E0F6-4BC3-B1A4-27A8298AFEA3}" type="presParOf" srcId="{37E4EAED-ABD5-4591-A6FF-E882F76BADC8}" destId="{82BB39C5-2BC2-4535-BF8B-CBC08F6CF81A}" srcOrd="0" destOrd="0" presId="urn:microsoft.com/office/officeart/2005/8/layout/hChevron3"/>
    <dgm:cxn modelId="{DEBA6661-F650-4A4C-895E-8213BC0669B2}" type="presParOf" srcId="{37E4EAED-ABD5-4591-A6FF-E882F76BADC8}" destId="{FFA63DE3-5AAB-44B2-8610-35E96A7AD2FF}" srcOrd="1" destOrd="0" presId="urn:microsoft.com/office/officeart/2005/8/layout/hChevron3"/>
    <dgm:cxn modelId="{59352F6A-B88C-490B-B301-0EE514D3AA3B}" type="presParOf" srcId="{37E4EAED-ABD5-4591-A6FF-E882F76BADC8}" destId="{0E527AC9-6E27-4AEE-80CD-99706571B560}" srcOrd="2" destOrd="0" presId="urn:microsoft.com/office/officeart/2005/8/layout/hChevron3"/>
    <dgm:cxn modelId="{D676784E-04C7-4684-85E6-A39286B9A977}" type="presParOf" srcId="{37E4EAED-ABD5-4591-A6FF-E882F76BADC8}" destId="{E4BECA9C-11A2-497A-82FB-99D583739172}" srcOrd="3" destOrd="0" presId="urn:microsoft.com/office/officeart/2005/8/layout/hChevron3"/>
    <dgm:cxn modelId="{A3BC71BC-7D54-45E4-9F30-750A733075F1}" type="presParOf" srcId="{37E4EAED-ABD5-4591-A6FF-E882F76BADC8}" destId="{6FE5572A-76DE-485E-AFA1-A63FE96B019A}" srcOrd="4" destOrd="0" presId="urn:microsoft.com/office/officeart/2005/8/layout/hChevron3"/>
    <dgm:cxn modelId="{6CFB667C-66A2-4F68-9B2C-18B0D91C2EE8}" type="presParOf" srcId="{37E4EAED-ABD5-4591-A6FF-E882F76BADC8}" destId="{84FA7F80-7F31-4F6B-A78C-11F423699D87}" srcOrd="5" destOrd="0" presId="urn:microsoft.com/office/officeart/2005/8/layout/hChevron3"/>
    <dgm:cxn modelId="{5FC5C16E-11F7-43EF-85EA-1497AA921098}" type="presParOf" srcId="{37E4EAED-ABD5-4591-A6FF-E882F76BADC8}" destId="{670C649A-6152-4335-B0B2-1E93240DF773}" srcOrd="6" destOrd="0" presId="urn:microsoft.com/office/officeart/2005/8/layout/hChevron3"/>
    <dgm:cxn modelId="{7BC6E1D8-3743-40DD-99C4-A69FC9C9E6FA}" type="presParOf" srcId="{37E4EAED-ABD5-4591-A6FF-E882F76BADC8}" destId="{F938BD07-261F-4D39-960C-33C4A58C900D}" srcOrd="7" destOrd="0" presId="urn:microsoft.com/office/officeart/2005/8/layout/hChevron3"/>
    <dgm:cxn modelId="{7687C867-8DC2-4010-8B43-945F828F2B01}" type="presParOf" srcId="{37E4EAED-ABD5-4591-A6FF-E882F76BADC8}" destId="{B5B47F40-9ECA-47FB-8168-3AC5799E37E0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53D10-D993-4345-BB0B-1AA3932F60B6}">
      <dsp:nvSpPr>
        <dsp:cNvPr id="0" name=""/>
        <dsp:cNvSpPr/>
      </dsp:nvSpPr>
      <dsp:spPr>
        <a:xfrm rot="5400000">
          <a:off x="1369698" y="959129"/>
          <a:ext cx="1498494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4D5C75-D965-4485-B796-8AB258F7ECA0}">
      <dsp:nvSpPr>
        <dsp:cNvPr id="0" name=""/>
        <dsp:cNvSpPr/>
      </dsp:nvSpPr>
      <dsp:spPr>
        <a:xfrm>
          <a:off x="1714206" y="2482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PROVOZNÍ DOBA</a:t>
          </a:r>
        </a:p>
      </dsp:txBody>
      <dsp:txXfrm>
        <a:off x="1749475" y="37751"/>
        <a:ext cx="1936396" cy="1133622"/>
      </dsp:txXfrm>
    </dsp:sp>
    <dsp:sp modelId="{98BC5E82-204F-40DF-930D-960909E007EC}">
      <dsp:nvSpPr>
        <dsp:cNvPr id="0" name=""/>
        <dsp:cNvSpPr/>
      </dsp:nvSpPr>
      <dsp:spPr>
        <a:xfrm rot="5400000">
          <a:off x="1369698" y="2464330"/>
          <a:ext cx="1498494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B42AD4-0D43-4FB6-AD3B-73F1D69F7EDA}">
      <dsp:nvSpPr>
        <dsp:cNvPr id="0" name=""/>
        <dsp:cNvSpPr/>
      </dsp:nvSpPr>
      <dsp:spPr>
        <a:xfrm>
          <a:off x="1714206" y="1507683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TVORBA KNIHOVNÍHO FONDU</a:t>
          </a:r>
        </a:p>
      </dsp:txBody>
      <dsp:txXfrm>
        <a:off x="1749475" y="1542952"/>
        <a:ext cx="1936396" cy="1133622"/>
      </dsp:txXfrm>
    </dsp:sp>
    <dsp:sp modelId="{B31BAE6D-A1C5-45C9-B929-C3D60CC30668}">
      <dsp:nvSpPr>
        <dsp:cNvPr id="0" name=""/>
        <dsp:cNvSpPr/>
      </dsp:nvSpPr>
      <dsp:spPr>
        <a:xfrm rot="5400000">
          <a:off x="1369698" y="3969531"/>
          <a:ext cx="1498494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2A8AC2-88E2-4A3A-B7CE-3A4BFEF80340}">
      <dsp:nvSpPr>
        <dsp:cNvPr id="0" name=""/>
        <dsp:cNvSpPr/>
      </dsp:nvSpPr>
      <dsp:spPr>
        <a:xfrm>
          <a:off x="1714206" y="3012884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UMÍSTĚNÍ KNIHOVNY</a:t>
          </a:r>
        </a:p>
      </dsp:txBody>
      <dsp:txXfrm>
        <a:off x="1749475" y="3048153"/>
        <a:ext cx="1936396" cy="1133622"/>
      </dsp:txXfrm>
    </dsp:sp>
    <dsp:sp modelId="{71DA563A-FCBB-415D-95B1-8A8379F5C0F6}">
      <dsp:nvSpPr>
        <dsp:cNvPr id="0" name=""/>
        <dsp:cNvSpPr/>
      </dsp:nvSpPr>
      <dsp:spPr>
        <a:xfrm>
          <a:off x="2122298" y="4722131"/>
          <a:ext cx="2662516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776E25-0A7A-4673-A91B-5ED8542A0A1E}">
      <dsp:nvSpPr>
        <dsp:cNvPr id="0" name=""/>
        <dsp:cNvSpPr/>
      </dsp:nvSpPr>
      <dsp:spPr>
        <a:xfrm>
          <a:off x="1714206" y="4518085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PLOCHA KNIHOVNY PRO UŽIVATELE</a:t>
          </a:r>
        </a:p>
      </dsp:txBody>
      <dsp:txXfrm>
        <a:off x="1749475" y="4553354"/>
        <a:ext cx="1936396" cy="1133622"/>
      </dsp:txXfrm>
    </dsp:sp>
    <dsp:sp modelId="{0C482D0C-F037-4ACB-A278-89E313AED350}">
      <dsp:nvSpPr>
        <dsp:cNvPr id="0" name=""/>
        <dsp:cNvSpPr/>
      </dsp:nvSpPr>
      <dsp:spPr>
        <a:xfrm rot="16200000">
          <a:off x="4038921" y="3969531"/>
          <a:ext cx="1498494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69B84B-6AD4-40EC-B8AE-D8168F724C5B}">
      <dsp:nvSpPr>
        <dsp:cNvPr id="0" name=""/>
        <dsp:cNvSpPr/>
      </dsp:nvSpPr>
      <dsp:spPr>
        <a:xfrm>
          <a:off x="4383428" y="4518085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PŘÍSTUP </a:t>
          </a:r>
          <a:br>
            <a:rPr lang="cs-CZ" sz="1900" kern="1200" dirty="0"/>
          </a:br>
          <a:r>
            <a:rPr lang="cs-CZ" sz="1900" kern="1200" dirty="0"/>
            <a:t>K INTERNETU</a:t>
          </a:r>
        </a:p>
      </dsp:txBody>
      <dsp:txXfrm>
        <a:off x="4418697" y="4553354"/>
        <a:ext cx="1936396" cy="1133622"/>
      </dsp:txXfrm>
    </dsp:sp>
    <dsp:sp modelId="{20323025-8A00-48F7-A2C5-DB20311D6129}">
      <dsp:nvSpPr>
        <dsp:cNvPr id="0" name=""/>
        <dsp:cNvSpPr/>
      </dsp:nvSpPr>
      <dsp:spPr>
        <a:xfrm rot="16200000">
          <a:off x="4038921" y="2464330"/>
          <a:ext cx="1498494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AC5A9-32A8-4CE9-BBB4-75E607F3D305}">
      <dsp:nvSpPr>
        <dsp:cNvPr id="0" name=""/>
        <dsp:cNvSpPr/>
      </dsp:nvSpPr>
      <dsp:spPr>
        <a:xfrm>
          <a:off x="4383428" y="3012884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WEBOVÉ STRÁNKY</a:t>
          </a:r>
        </a:p>
      </dsp:txBody>
      <dsp:txXfrm>
        <a:off x="4418697" y="3048153"/>
        <a:ext cx="1936396" cy="1133622"/>
      </dsp:txXfrm>
    </dsp:sp>
    <dsp:sp modelId="{7A9DCC5C-731C-4BB4-A160-BC42D8AD3624}">
      <dsp:nvSpPr>
        <dsp:cNvPr id="0" name=""/>
        <dsp:cNvSpPr/>
      </dsp:nvSpPr>
      <dsp:spPr>
        <a:xfrm rot="16200000">
          <a:off x="4038921" y="959129"/>
          <a:ext cx="1498494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9E7066-950B-49A5-94DE-AF52F22E4689}">
      <dsp:nvSpPr>
        <dsp:cNvPr id="0" name=""/>
        <dsp:cNvSpPr/>
      </dsp:nvSpPr>
      <dsp:spPr>
        <a:xfrm>
          <a:off x="4383428" y="1507683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KATALOG OPAC</a:t>
          </a:r>
        </a:p>
      </dsp:txBody>
      <dsp:txXfrm>
        <a:off x="4418697" y="1542952"/>
        <a:ext cx="1936396" cy="1133622"/>
      </dsp:txXfrm>
    </dsp:sp>
    <dsp:sp modelId="{5535D7CE-1E27-498F-AF3B-707341879DD7}">
      <dsp:nvSpPr>
        <dsp:cNvPr id="0" name=""/>
        <dsp:cNvSpPr/>
      </dsp:nvSpPr>
      <dsp:spPr>
        <a:xfrm>
          <a:off x="4791521" y="206529"/>
          <a:ext cx="2662516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25FB6B-6AE5-4A91-95C9-0A96B44558E7}">
      <dsp:nvSpPr>
        <dsp:cNvPr id="0" name=""/>
        <dsp:cNvSpPr/>
      </dsp:nvSpPr>
      <dsp:spPr>
        <a:xfrm>
          <a:off x="4383428" y="2482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STUDIJNÍ MÍSTA</a:t>
          </a:r>
        </a:p>
      </dsp:txBody>
      <dsp:txXfrm>
        <a:off x="4418697" y="37751"/>
        <a:ext cx="1936396" cy="1133622"/>
      </dsp:txXfrm>
    </dsp:sp>
    <dsp:sp modelId="{8F87370D-4A8D-4093-A087-6F8819311D98}">
      <dsp:nvSpPr>
        <dsp:cNvPr id="0" name=""/>
        <dsp:cNvSpPr/>
      </dsp:nvSpPr>
      <dsp:spPr>
        <a:xfrm rot="5400000">
          <a:off x="6708144" y="959129"/>
          <a:ext cx="1498494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074402-59D8-48DE-9571-02C3E8364ECB}">
      <dsp:nvSpPr>
        <dsp:cNvPr id="0" name=""/>
        <dsp:cNvSpPr/>
      </dsp:nvSpPr>
      <dsp:spPr>
        <a:xfrm>
          <a:off x="7052651" y="2482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VZDĚLÁVÁNÍ PRACOVNÍKŮ</a:t>
          </a:r>
        </a:p>
      </dsp:txBody>
      <dsp:txXfrm>
        <a:off x="7087920" y="37751"/>
        <a:ext cx="1936396" cy="1133622"/>
      </dsp:txXfrm>
    </dsp:sp>
    <dsp:sp modelId="{08712EE9-2BE1-45DB-96FB-B1431EB71854}">
      <dsp:nvSpPr>
        <dsp:cNvPr id="0" name=""/>
        <dsp:cNvSpPr/>
      </dsp:nvSpPr>
      <dsp:spPr>
        <a:xfrm rot="5400000">
          <a:off x="6708144" y="2464330"/>
          <a:ext cx="1498494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5DFC1B-A4D1-4D07-BEB1-7641509A0864}">
      <dsp:nvSpPr>
        <dsp:cNvPr id="0" name=""/>
        <dsp:cNvSpPr/>
      </dsp:nvSpPr>
      <dsp:spPr>
        <a:xfrm>
          <a:off x="7052651" y="1507683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MĚŘENÍ SPOKOJENOSTI UŽIVATELŮ</a:t>
          </a:r>
        </a:p>
      </dsp:txBody>
      <dsp:txXfrm>
        <a:off x="7087920" y="1542952"/>
        <a:ext cx="1936396" cy="1133622"/>
      </dsp:txXfrm>
    </dsp:sp>
    <dsp:sp modelId="{D576F14E-3262-4127-9A41-7A04FA41B5FD}">
      <dsp:nvSpPr>
        <dsp:cNvPr id="0" name=""/>
        <dsp:cNvSpPr/>
      </dsp:nvSpPr>
      <dsp:spPr>
        <a:xfrm rot="5400000">
          <a:off x="6708144" y="3969531"/>
          <a:ext cx="1498494" cy="180624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2D249E-E2F7-4FE1-9E64-479E29C3F315}">
      <dsp:nvSpPr>
        <dsp:cNvPr id="0" name=""/>
        <dsp:cNvSpPr/>
      </dsp:nvSpPr>
      <dsp:spPr>
        <a:xfrm>
          <a:off x="7052651" y="3012884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KVALIFIKACE </a:t>
          </a:r>
          <a:br>
            <a:rPr lang="cs-CZ" sz="1900" kern="1200" dirty="0"/>
          </a:br>
          <a:r>
            <a:rPr lang="cs-CZ" sz="1900" kern="1200" dirty="0"/>
            <a:t>A VZDĚLÁVÁNÍ PRACOVNÍKŮ</a:t>
          </a:r>
        </a:p>
      </dsp:txBody>
      <dsp:txXfrm>
        <a:off x="7087920" y="3048153"/>
        <a:ext cx="1936396" cy="1133622"/>
      </dsp:txXfrm>
    </dsp:sp>
    <dsp:sp modelId="{3AD14017-3CEC-4B75-8CAD-F17931E8C562}">
      <dsp:nvSpPr>
        <dsp:cNvPr id="0" name=""/>
        <dsp:cNvSpPr/>
      </dsp:nvSpPr>
      <dsp:spPr>
        <a:xfrm>
          <a:off x="7052651" y="4518085"/>
          <a:ext cx="2006934" cy="12041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KULTURNÍ, KOMUNITNÍ </a:t>
          </a:r>
          <a:br>
            <a:rPr lang="cs-CZ" sz="1900" kern="1200" dirty="0"/>
          </a:br>
          <a:r>
            <a:rPr lang="cs-CZ" sz="1900" kern="1200" dirty="0"/>
            <a:t>A KREATIVNÍ AKCE</a:t>
          </a:r>
        </a:p>
      </dsp:txBody>
      <dsp:txXfrm>
        <a:off x="7087920" y="4553354"/>
        <a:ext cx="1936396" cy="11336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E1C59-6D15-4589-8B03-E932108A2FAF}">
      <dsp:nvSpPr>
        <dsp:cNvPr id="0" name=""/>
        <dsp:cNvSpPr/>
      </dsp:nvSpPr>
      <dsp:spPr>
        <a:xfrm>
          <a:off x="0" y="3576174"/>
          <a:ext cx="6634579" cy="78237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NA CELOSTÁTNÍ ÚROVNI</a:t>
          </a:r>
        </a:p>
      </dsp:txBody>
      <dsp:txXfrm>
        <a:off x="0" y="3576174"/>
        <a:ext cx="6634579" cy="422484"/>
      </dsp:txXfrm>
    </dsp:sp>
    <dsp:sp modelId="{3326E6B7-9C59-4D58-9E42-B80F9B94C1A9}">
      <dsp:nvSpPr>
        <dsp:cNvPr id="0" name=""/>
        <dsp:cNvSpPr/>
      </dsp:nvSpPr>
      <dsp:spPr>
        <a:xfrm>
          <a:off x="0" y="3983011"/>
          <a:ext cx="6634579" cy="35989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KNIHOVNICKÝ INSTITUT NÁRODNÍ KNIHOVNY ČR</a:t>
          </a:r>
        </a:p>
      </dsp:txBody>
      <dsp:txXfrm>
        <a:off x="0" y="3983011"/>
        <a:ext cx="6634579" cy="359894"/>
      </dsp:txXfrm>
    </dsp:sp>
    <dsp:sp modelId="{9A967299-DADD-4315-AE25-B0ED110A119F}">
      <dsp:nvSpPr>
        <dsp:cNvPr id="0" name=""/>
        <dsp:cNvSpPr/>
      </dsp:nvSpPr>
      <dsp:spPr>
        <a:xfrm rot="10800000">
          <a:off x="0" y="2384610"/>
          <a:ext cx="6634579" cy="1203299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NA KRAJSKÉ ÚROVNI</a:t>
          </a:r>
        </a:p>
      </dsp:txBody>
      <dsp:txXfrm rot="-10800000">
        <a:off x="0" y="2384610"/>
        <a:ext cx="6634579" cy="422358"/>
      </dsp:txXfrm>
    </dsp:sp>
    <dsp:sp modelId="{7159159C-A49F-4EDD-B243-F54017E7C419}">
      <dsp:nvSpPr>
        <dsp:cNvPr id="0" name=""/>
        <dsp:cNvSpPr/>
      </dsp:nvSpPr>
      <dsp:spPr>
        <a:xfrm>
          <a:off x="0" y="2806968"/>
          <a:ext cx="6634579" cy="35978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KRAJSKÁ KNIHOVNA</a:t>
          </a:r>
        </a:p>
      </dsp:txBody>
      <dsp:txXfrm>
        <a:off x="0" y="2806968"/>
        <a:ext cx="6634579" cy="359786"/>
      </dsp:txXfrm>
    </dsp:sp>
    <dsp:sp modelId="{322FBFE6-906E-4063-AA62-CB7EC763AA5D}">
      <dsp:nvSpPr>
        <dsp:cNvPr id="0" name=""/>
        <dsp:cNvSpPr/>
      </dsp:nvSpPr>
      <dsp:spPr>
        <a:xfrm rot="10800000">
          <a:off x="0" y="1193046"/>
          <a:ext cx="6634579" cy="1203299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NA REGIONÁLNÍ ÚROVNI</a:t>
          </a:r>
        </a:p>
      </dsp:txBody>
      <dsp:txXfrm rot="-10800000">
        <a:off x="0" y="1193046"/>
        <a:ext cx="6634579" cy="422358"/>
      </dsp:txXfrm>
    </dsp:sp>
    <dsp:sp modelId="{5A7AE011-A336-436C-A425-C96BB67E21BF}">
      <dsp:nvSpPr>
        <dsp:cNvPr id="0" name=""/>
        <dsp:cNvSpPr/>
      </dsp:nvSpPr>
      <dsp:spPr>
        <a:xfrm>
          <a:off x="0" y="1615404"/>
          <a:ext cx="6634579" cy="35978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POVĚŘENÁ KNHOVNA</a:t>
          </a:r>
        </a:p>
      </dsp:txBody>
      <dsp:txXfrm>
        <a:off x="0" y="1615404"/>
        <a:ext cx="6634579" cy="359786"/>
      </dsp:txXfrm>
    </dsp:sp>
    <dsp:sp modelId="{C3082C0A-BB79-4622-B973-A879D3B0D249}">
      <dsp:nvSpPr>
        <dsp:cNvPr id="0" name=""/>
        <dsp:cNvSpPr/>
      </dsp:nvSpPr>
      <dsp:spPr>
        <a:xfrm rot="10800000">
          <a:off x="0" y="0"/>
          <a:ext cx="6634579" cy="1203299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NA MÍSTNÍ ÚROVNI</a:t>
          </a:r>
        </a:p>
      </dsp:txBody>
      <dsp:txXfrm rot="-10800000">
        <a:off x="0" y="0"/>
        <a:ext cx="6634579" cy="422358"/>
      </dsp:txXfrm>
    </dsp:sp>
    <dsp:sp modelId="{D97B44D1-264E-49F7-A5DB-A80B2CCDA52C}">
      <dsp:nvSpPr>
        <dsp:cNvPr id="0" name=""/>
        <dsp:cNvSpPr/>
      </dsp:nvSpPr>
      <dsp:spPr>
        <a:xfrm>
          <a:off x="0" y="423840"/>
          <a:ext cx="6634579" cy="35978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PROVOZOVATEL KNIHOVNY</a:t>
          </a:r>
        </a:p>
      </dsp:txBody>
      <dsp:txXfrm>
        <a:off x="0" y="423840"/>
        <a:ext cx="6634579" cy="3597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BE235-259E-45A1-93E3-8A166279DF48}">
      <dsp:nvSpPr>
        <dsp:cNvPr id="0" name=""/>
        <dsp:cNvSpPr/>
      </dsp:nvSpPr>
      <dsp:spPr>
        <a:xfrm>
          <a:off x="3582" y="67667"/>
          <a:ext cx="3493063" cy="10656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KRAJSKÁ</a:t>
          </a:r>
        </a:p>
      </dsp:txBody>
      <dsp:txXfrm>
        <a:off x="3582" y="67667"/>
        <a:ext cx="3493063" cy="1065600"/>
      </dsp:txXfrm>
    </dsp:sp>
    <dsp:sp modelId="{D7B458AC-575E-49B6-8C3D-B96F22C2BA5C}">
      <dsp:nvSpPr>
        <dsp:cNvPr id="0" name=""/>
        <dsp:cNvSpPr/>
      </dsp:nvSpPr>
      <dsp:spPr>
        <a:xfrm>
          <a:off x="3582" y="1133267"/>
          <a:ext cx="3493063" cy="410068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SPOLUPRÁCE S KI NK ČR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KRAJSKÁ KONCEPCE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SMLOUVY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ČINNOSTI KK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STATISTIKA RF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ZPRÁVA RF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PLNĚNÍ STANDARDU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OCENĚNÍ KNIHOVEN</a:t>
          </a:r>
        </a:p>
      </dsp:txBody>
      <dsp:txXfrm>
        <a:off x="3582" y="1133267"/>
        <a:ext cx="3493063" cy="4100686"/>
      </dsp:txXfrm>
    </dsp:sp>
    <dsp:sp modelId="{423EEC77-64E5-4834-9DF7-8F0D07A5D177}">
      <dsp:nvSpPr>
        <dsp:cNvPr id="0" name=""/>
        <dsp:cNvSpPr/>
      </dsp:nvSpPr>
      <dsp:spPr>
        <a:xfrm>
          <a:off x="3985674" y="67667"/>
          <a:ext cx="3493063" cy="10656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POVĚŘENÁ</a:t>
          </a:r>
        </a:p>
      </dsp:txBody>
      <dsp:txXfrm>
        <a:off x="3985674" y="67667"/>
        <a:ext cx="3493063" cy="1065600"/>
      </dsp:txXfrm>
    </dsp:sp>
    <dsp:sp modelId="{820F5EBE-441D-4FCE-948C-E64A9E209321}">
      <dsp:nvSpPr>
        <dsp:cNvPr id="0" name=""/>
        <dsp:cNvSpPr/>
      </dsp:nvSpPr>
      <dsp:spPr>
        <a:xfrm>
          <a:off x="3985674" y="1133267"/>
          <a:ext cx="3493063" cy="410068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SPOLUPRÁCE S KK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SMLOUVY S OBSLUHOVANÝMI KNIHOVNAMI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VYKONÁVÁNÍ SLUŽEB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PRŮZKUMY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VÝKAZY K RF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VZDĚLÁVÁNÍ, ŠKOLENÍ, PORADY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STATISTIKA RF</a:t>
          </a:r>
        </a:p>
      </dsp:txBody>
      <dsp:txXfrm>
        <a:off x="3985674" y="1133267"/>
        <a:ext cx="3493063" cy="4100686"/>
      </dsp:txXfrm>
    </dsp:sp>
    <dsp:sp modelId="{F0C27EDA-7D8B-4206-9FBD-198B34D96792}">
      <dsp:nvSpPr>
        <dsp:cNvPr id="0" name=""/>
        <dsp:cNvSpPr/>
      </dsp:nvSpPr>
      <dsp:spPr>
        <a:xfrm>
          <a:off x="7967766" y="67667"/>
          <a:ext cx="3493063" cy="10656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OBSLUHOVANÁ</a:t>
          </a:r>
        </a:p>
      </dsp:txBody>
      <dsp:txXfrm>
        <a:off x="7967766" y="67667"/>
        <a:ext cx="3493063" cy="1065600"/>
      </dsp:txXfrm>
    </dsp:sp>
    <dsp:sp modelId="{D6F61663-C0F8-4D56-99FF-F4C76DC35527}">
      <dsp:nvSpPr>
        <dsp:cNvPr id="0" name=""/>
        <dsp:cNvSpPr/>
      </dsp:nvSpPr>
      <dsp:spPr>
        <a:xfrm>
          <a:off x="7967766" y="1133267"/>
          <a:ext cx="3493063" cy="410068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DOKUMENTACE SLUŽEB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ÚČAST NA PORADÁCH, ŠKOLENÍCH, SEMINÁŘÍCH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PRÁCE S VÝMĚNNÝM FONDEM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SPOLUPRÁCE PŘI ZAVÁDĚNÍ AKS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REVIZE FONDU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KULT (MK) 12-01</a:t>
          </a:r>
        </a:p>
      </dsp:txBody>
      <dsp:txXfrm>
        <a:off x="7967766" y="1133267"/>
        <a:ext cx="3493063" cy="41006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67D92-0A8C-4707-BDD3-18AFE53FC7BE}">
      <dsp:nvSpPr>
        <dsp:cNvPr id="0" name=""/>
        <dsp:cNvSpPr/>
      </dsp:nvSpPr>
      <dsp:spPr>
        <a:xfrm rot="5400000">
          <a:off x="1110935" y="987930"/>
          <a:ext cx="1546756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C9CB38-3FB6-4E50-939B-7B3393B40B3E}">
      <dsp:nvSpPr>
        <dsp:cNvPr id="0" name=""/>
        <dsp:cNvSpPr/>
      </dsp:nvSpPr>
      <dsp:spPr>
        <a:xfrm>
          <a:off x="1466407" y="279"/>
          <a:ext cx="2071799" cy="1243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PORADENSTVÍ, KONZULTACE, METODIKA, PLÁNY…</a:t>
          </a:r>
        </a:p>
      </dsp:txBody>
      <dsp:txXfrm>
        <a:off x="1502816" y="36688"/>
        <a:ext cx="1998981" cy="1170261"/>
      </dsp:txXfrm>
    </dsp:sp>
    <dsp:sp modelId="{C6EDF9D1-4F3A-4E53-9151-7DC1BFCED818}">
      <dsp:nvSpPr>
        <dsp:cNvPr id="0" name=""/>
        <dsp:cNvSpPr/>
      </dsp:nvSpPr>
      <dsp:spPr>
        <a:xfrm rot="5400000">
          <a:off x="1110935" y="2541780"/>
          <a:ext cx="1546756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891C7D-7EBE-43D6-91BD-225754A98462}">
      <dsp:nvSpPr>
        <dsp:cNvPr id="0" name=""/>
        <dsp:cNvSpPr/>
      </dsp:nvSpPr>
      <dsp:spPr>
        <a:xfrm>
          <a:off x="1466407" y="1554129"/>
          <a:ext cx="2071799" cy="1243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STATISTIKA</a:t>
          </a:r>
        </a:p>
      </dsp:txBody>
      <dsp:txXfrm>
        <a:off x="1502816" y="1590538"/>
        <a:ext cx="1998981" cy="1170261"/>
      </dsp:txXfrm>
    </dsp:sp>
    <dsp:sp modelId="{BEEF6D03-399E-4AAD-8968-C9CD2A662769}">
      <dsp:nvSpPr>
        <dsp:cNvPr id="0" name=""/>
        <dsp:cNvSpPr/>
      </dsp:nvSpPr>
      <dsp:spPr>
        <a:xfrm>
          <a:off x="1887860" y="3318704"/>
          <a:ext cx="2748400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0423D9-03C6-4FB6-B19E-8C64E63D86C5}">
      <dsp:nvSpPr>
        <dsp:cNvPr id="0" name=""/>
        <dsp:cNvSpPr/>
      </dsp:nvSpPr>
      <dsp:spPr>
        <a:xfrm>
          <a:off x="1466407" y="3107978"/>
          <a:ext cx="2071799" cy="1243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VÝMĚNNÉ FONDY Z DOTACE NA RF</a:t>
          </a:r>
        </a:p>
      </dsp:txBody>
      <dsp:txXfrm>
        <a:off x="1502816" y="3144387"/>
        <a:ext cx="1998981" cy="1170261"/>
      </dsp:txXfrm>
    </dsp:sp>
    <dsp:sp modelId="{1BE10D84-2115-4AE4-83E7-670DA499F8B6}">
      <dsp:nvSpPr>
        <dsp:cNvPr id="0" name=""/>
        <dsp:cNvSpPr/>
      </dsp:nvSpPr>
      <dsp:spPr>
        <a:xfrm rot="16200000">
          <a:off x="3866428" y="2541780"/>
          <a:ext cx="1546756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D89540-6CC8-46AB-9FE4-BD34D8FF6327}">
      <dsp:nvSpPr>
        <dsp:cNvPr id="0" name=""/>
        <dsp:cNvSpPr/>
      </dsp:nvSpPr>
      <dsp:spPr>
        <a:xfrm>
          <a:off x="4221900" y="3107978"/>
          <a:ext cx="2071799" cy="1243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REVIZE A AKTUALIZACE KF</a:t>
          </a:r>
        </a:p>
      </dsp:txBody>
      <dsp:txXfrm>
        <a:off x="4258309" y="3144387"/>
        <a:ext cx="1998981" cy="1170261"/>
      </dsp:txXfrm>
    </dsp:sp>
    <dsp:sp modelId="{5BCD1108-BC21-44F3-9D14-75B560DB50C8}">
      <dsp:nvSpPr>
        <dsp:cNvPr id="0" name=""/>
        <dsp:cNvSpPr/>
      </dsp:nvSpPr>
      <dsp:spPr>
        <a:xfrm rot="16200000">
          <a:off x="3866428" y="987930"/>
          <a:ext cx="1546756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3C4BB7-477D-4F89-B50D-9503C9BD8628}">
      <dsp:nvSpPr>
        <dsp:cNvPr id="0" name=""/>
        <dsp:cNvSpPr/>
      </dsp:nvSpPr>
      <dsp:spPr>
        <a:xfrm>
          <a:off x="4221900" y="1554129"/>
          <a:ext cx="2071799" cy="1243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NÁKUP A ZPRACOVÁNÍ KNIHOVNÍHO FONDU </a:t>
          </a:r>
        </a:p>
      </dsp:txBody>
      <dsp:txXfrm>
        <a:off x="4258309" y="1590538"/>
        <a:ext cx="1998981" cy="1170261"/>
      </dsp:txXfrm>
    </dsp:sp>
    <dsp:sp modelId="{276B4B54-262C-48D3-B46D-6D36125F6A45}">
      <dsp:nvSpPr>
        <dsp:cNvPr id="0" name=""/>
        <dsp:cNvSpPr/>
      </dsp:nvSpPr>
      <dsp:spPr>
        <a:xfrm>
          <a:off x="4643353" y="211006"/>
          <a:ext cx="2748400" cy="18646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4C7DA2-5876-45B5-91B2-88B846E8A502}">
      <dsp:nvSpPr>
        <dsp:cNvPr id="0" name=""/>
        <dsp:cNvSpPr/>
      </dsp:nvSpPr>
      <dsp:spPr>
        <a:xfrm>
          <a:off x="4221900" y="279"/>
          <a:ext cx="2071799" cy="1243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VZDĚLÁVACÍ, KULTURNÍ A KOMUNITNÍ AKTIVITY</a:t>
          </a:r>
        </a:p>
      </dsp:txBody>
      <dsp:txXfrm>
        <a:off x="4258309" y="36688"/>
        <a:ext cx="1998981" cy="1170261"/>
      </dsp:txXfrm>
    </dsp:sp>
    <dsp:sp modelId="{F90D2B1B-20E4-47A9-8218-C96FD29AE37D}">
      <dsp:nvSpPr>
        <dsp:cNvPr id="0" name=""/>
        <dsp:cNvSpPr/>
      </dsp:nvSpPr>
      <dsp:spPr>
        <a:xfrm>
          <a:off x="6977393" y="279"/>
          <a:ext cx="2071799" cy="1243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SERVIS AKS</a:t>
          </a:r>
        </a:p>
      </dsp:txBody>
      <dsp:txXfrm>
        <a:off x="7013802" y="36688"/>
        <a:ext cx="1998981" cy="11702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0EEAF-52A8-446D-AB8C-FF00D50FC542}">
      <dsp:nvSpPr>
        <dsp:cNvPr id="0" name=""/>
        <dsp:cNvSpPr/>
      </dsp:nvSpPr>
      <dsp:spPr>
        <a:xfrm>
          <a:off x="832247" y="1502"/>
          <a:ext cx="1916174" cy="958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TIŠTĚNÉ DOKUMENTY</a:t>
          </a:r>
        </a:p>
      </dsp:txBody>
      <dsp:txXfrm>
        <a:off x="860308" y="29563"/>
        <a:ext cx="1860052" cy="901965"/>
      </dsp:txXfrm>
    </dsp:sp>
    <dsp:sp modelId="{B45F2F2E-5EA2-47AA-92AC-ADA845074767}">
      <dsp:nvSpPr>
        <dsp:cNvPr id="0" name=""/>
        <dsp:cNvSpPr/>
      </dsp:nvSpPr>
      <dsp:spPr>
        <a:xfrm>
          <a:off x="1023865" y="959589"/>
          <a:ext cx="191617" cy="718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565"/>
              </a:lnTo>
              <a:lnTo>
                <a:pt x="191617" y="718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9B444-431A-4311-9C9A-2DF0B52FFBFE}">
      <dsp:nvSpPr>
        <dsp:cNvPr id="0" name=""/>
        <dsp:cNvSpPr/>
      </dsp:nvSpPr>
      <dsp:spPr>
        <a:xfrm>
          <a:off x="1215482" y="1199111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KNIHY</a:t>
          </a:r>
        </a:p>
      </dsp:txBody>
      <dsp:txXfrm>
        <a:off x="1243543" y="1227172"/>
        <a:ext cx="1476817" cy="901965"/>
      </dsp:txXfrm>
    </dsp:sp>
    <dsp:sp modelId="{1968FF6D-028E-42F5-9D25-B036DF9BDE5D}">
      <dsp:nvSpPr>
        <dsp:cNvPr id="0" name=""/>
        <dsp:cNvSpPr/>
      </dsp:nvSpPr>
      <dsp:spPr>
        <a:xfrm>
          <a:off x="1023865" y="959589"/>
          <a:ext cx="191617" cy="1916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6174"/>
              </a:lnTo>
              <a:lnTo>
                <a:pt x="191617" y="19161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B2273-0026-44F2-8629-4ABD9C4D1B12}">
      <dsp:nvSpPr>
        <dsp:cNvPr id="0" name=""/>
        <dsp:cNvSpPr/>
      </dsp:nvSpPr>
      <dsp:spPr>
        <a:xfrm>
          <a:off x="1215482" y="2396720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PERIODIKA</a:t>
          </a:r>
        </a:p>
      </dsp:txBody>
      <dsp:txXfrm>
        <a:off x="1243543" y="2424781"/>
        <a:ext cx="1476817" cy="901965"/>
      </dsp:txXfrm>
    </dsp:sp>
    <dsp:sp modelId="{822D40E7-FD8D-4E37-8F2C-6AAF66057E18}">
      <dsp:nvSpPr>
        <dsp:cNvPr id="0" name=""/>
        <dsp:cNvSpPr/>
      </dsp:nvSpPr>
      <dsp:spPr>
        <a:xfrm>
          <a:off x="1023865" y="959589"/>
          <a:ext cx="191617" cy="3113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3782"/>
              </a:lnTo>
              <a:lnTo>
                <a:pt x="191617" y="31137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7910A-7306-4526-8498-ECC90C306E37}">
      <dsp:nvSpPr>
        <dsp:cNvPr id="0" name=""/>
        <dsp:cNvSpPr/>
      </dsp:nvSpPr>
      <dsp:spPr>
        <a:xfrm>
          <a:off x="1215482" y="3594329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KARTOGRAFICKÉ DOKUMENTY</a:t>
          </a:r>
        </a:p>
      </dsp:txBody>
      <dsp:txXfrm>
        <a:off x="1243543" y="3622390"/>
        <a:ext cx="1476817" cy="901965"/>
      </dsp:txXfrm>
    </dsp:sp>
    <dsp:sp modelId="{39862078-4620-4756-9B74-9296F0D9809F}">
      <dsp:nvSpPr>
        <dsp:cNvPr id="0" name=""/>
        <dsp:cNvSpPr/>
      </dsp:nvSpPr>
      <dsp:spPr>
        <a:xfrm>
          <a:off x="1023865" y="959589"/>
          <a:ext cx="191617" cy="4311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1391"/>
              </a:lnTo>
              <a:lnTo>
                <a:pt x="191617" y="43113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8AA20-027F-442A-9A2E-61A7488359E0}">
      <dsp:nvSpPr>
        <dsp:cNvPr id="0" name=""/>
        <dsp:cNvSpPr/>
      </dsp:nvSpPr>
      <dsp:spPr>
        <a:xfrm>
          <a:off x="1215482" y="4791938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HUDEBNINY</a:t>
          </a:r>
        </a:p>
      </dsp:txBody>
      <dsp:txXfrm>
        <a:off x="1243543" y="4819999"/>
        <a:ext cx="1476817" cy="901965"/>
      </dsp:txXfrm>
    </dsp:sp>
    <dsp:sp modelId="{9D4CCA52-CE86-4052-8571-6742870F72F5}">
      <dsp:nvSpPr>
        <dsp:cNvPr id="0" name=""/>
        <dsp:cNvSpPr/>
      </dsp:nvSpPr>
      <dsp:spPr>
        <a:xfrm>
          <a:off x="3227465" y="1502"/>
          <a:ext cx="1916174" cy="958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ELEKTRONICKÉ DOKUMENTY </a:t>
          </a:r>
          <a:br>
            <a:rPr lang="cs-CZ" sz="2000" kern="1200" dirty="0"/>
          </a:br>
          <a:r>
            <a:rPr lang="cs-CZ" sz="2000" kern="1200" dirty="0"/>
            <a:t>A EIZ</a:t>
          </a:r>
        </a:p>
      </dsp:txBody>
      <dsp:txXfrm>
        <a:off x="3255526" y="29563"/>
        <a:ext cx="1860052" cy="901965"/>
      </dsp:txXfrm>
    </dsp:sp>
    <dsp:sp modelId="{7B6E9D4D-1BD6-437B-ABDC-7F28BC94A0F1}">
      <dsp:nvSpPr>
        <dsp:cNvPr id="0" name=""/>
        <dsp:cNvSpPr/>
      </dsp:nvSpPr>
      <dsp:spPr>
        <a:xfrm>
          <a:off x="3419082" y="959589"/>
          <a:ext cx="191617" cy="718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565"/>
              </a:lnTo>
              <a:lnTo>
                <a:pt x="191617" y="718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A7178-3C23-4B77-A8F1-9A7C8DA9B763}">
      <dsp:nvSpPr>
        <dsp:cNvPr id="0" name=""/>
        <dsp:cNvSpPr/>
      </dsp:nvSpPr>
      <dsp:spPr>
        <a:xfrm>
          <a:off x="3610700" y="1199111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E-KNIHY</a:t>
          </a:r>
        </a:p>
      </dsp:txBody>
      <dsp:txXfrm>
        <a:off x="3638761" y="1227172"/>
        <a:ext cx="1476817" cy="901965"/>
      </dsp:txXfrm>
    </dsp:sp>
    <dsp:sp modelId="{5EACA668-D263-4F37-8D69-F5D2D354615E}">
      <dsp:nvSpPr>
        <dsp:cNvPr id="0" name=""/>
        <dsp:cNvSpPr/>
      </dsp:nvSpPr>
      <dsp:spPr>
        <a:xfrm>
          <a:off x="3419082" y="959589"/>
          <a:ext cx="191617" cy="1916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6174"/>
              </a:lnTo>
              <a:lnTo>
                <a:pt x="191617" y="19161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9D40C-CDBF-4232-94DF-56C5DAB7CBBB}">
      <dsp:nvSpPr>
        <dsp:cNvPr id="0" name=""/>
        <dsp:cNvSpPr/>
      </dsp:nvSpPr>
      <dsp:spPr>
        <a:xfrm>
          <a:off x="3610700" y="2396720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DATABÁZE ONLINE</a:t>
          </a:r>
        </a:p>
      </dsp:txBody>
      <dsp:txXfrm>
        <a:off x="3638761" y="2424781"/>
        <a:ext cx="1476817" cy="901965"/>
      </dsp:txXfrm>
    </dsp:sp>
    <dsp:sp modelId="{58543871-6FD0-4238-ACC0-86C8758700C7}">
      <dsp:nvSpPr>
        <dsp:cNvPr id="0" name=""/>
        <dsp:cNvSpPr/>
      </dsp:nvSpPr>
      <dsp:spPr>
        <a:xfrm>
          <a:off x="5622682" y="1502"/>
          <a:ext cx="1916174" cy="958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ZVUKOVÉ </a:t>
          </a:r>
          <a:br>
            <a:rPr lang="cs-CZ" sz="2000" kern="1200" dirty="0"/>
          </a:br>
          <a:r>
            <a:rPr lang="cs-CZ" sz="2000" kern="1200" dirty="0"/>
            <a:t>A AUDIO DOKUMENTY</a:t>
          </a:r>
        </a:p>
      </dsp:txBody>
      <dsp:txXfrm>
        <a:off x="5650743" y="29563"/>
        <a:ext cx="1860052" cy="901965"/>
      </dsp:txXfrm>
    </dsp:sp>
    <dsp:sp modelId="{CCC48FA8-0054-4FB1-9B54-0098C59F4501}">
      <dsp:nvSpPr>
        <dsp:cNvPr id="0" name=""/>
        <dsp:cNvSpPr/>
      </dsp:nvSpPr>
      <dsp:spPr>
        <a:xfrm>
          <a:off x="5814300" y="959589"/>
          <a:ext cx="248612" cy="750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0287"/>
              </a:lnTo>
              <a:lnTo>
                <a:pt x="248612" y="75028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D8F0E-CAF8-41C9-99C4-D9D6351373DA}">
      <dsp:nvSpPr>
        <dsp:cNvPr id="0" name=""/>
        <dsp:cNvSpPr/>
      </dsp:nvSpPr>
      <dsp:spPr>
        <a:xfrm>
          <a:off x="6062912" y="1230834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AUDIOKNIHY</a:t>
          </a:r>
        </a:p>
      </dsp:txBody>
      <dsp:txXfrm>
        <a:off x="6090973" y="1258895"/>
        <a:ext cx="1476817" cy="901965"/>
      </dsp:txXfrm>
    </dsp:sp>
    <dsp:sp modelId="{F71D8B5C-6BEA-4690-892F-200A83D69EAA}">
      <dsp:nvSpPr>
        <dsp:cNvPr id="0" name=""/>
        <dsp:cNvSpPr/>
      </dsp:nvSpPr>
      <dsp:spPr>
        <a:xfrm>
          <a:off x="5814300" y="959589"/>
          <a:ext cx="191617" cy="1916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6174"/>
              </a:lnTo>
              <a:lnTo>
                <a:pt x="191617" y="19161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1AE77-8FFA-44B5-937F-628697068C60}">
      <dsp:nvSpPr>
        <dsp:cNvPr id="0" name=""/>
        <dsp:cNvSpPr/>
      </dsp:nvSpPr>
      <dsp:spPr>
        <a:xfrm>
          <a:off x="6005917" y="2396720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HUDEBNÍ NAHRÁVKY</a:t>
          </a:r>
        </a:p>
      </dsp:txBody>
      <dsp:txXfrm>
        <a:off x="6033978" y="2424781"/>
        <a:ext cx="1476817" cy="901965"/>
      </dsp:txXfrm>
    </dsp:sp>
    <dsp:sp modelId="{5040F0EA-965F-4D7C-9A92-058BA334CFB5}">
      <dsp:nvSpPr>
        <dsp:cNvPr id="0" name=""/>
        <dsp:cNvSpPr/>
      </dsp:nvSpPr>
      <dsp:spPr>
        <a:xfrm>
          <a:off x="5814300" y="959589"/>
          <a:ext cx="191617" cy="3113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3782"/>
              </a:lnTo>
              <a:lnTo>
                <a:pt x="191617" y="31137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5A3803-9451-45AF-8434-9173787D8275}">
      <dsp:nvSpPr>
        <dsp:cNvPr id="0" name=""/>
        <dsp:cNvSpPr/>
      </dsp:nvSpPr>
      <dsp:spPr>
        <a:xfrm>
          <a:off x="6005917" y="3594329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FILMY</a:t>
          </a:r>
        </a:p>
      </dsp:txBody>
      <dsp:txXfrm>
        <a:off x="6033978" y="3622390"/>
        <a:ext cx="1476817" cy="901965"/>
      </dsp:txXfrm>
    </dsp:sp>
    <dsp:sp modelId="{CBD48EB7-506F-45B0-9FD4-E5C43975792E}">
      <dsp:nvSpPr>
        <dsp:cNvPr id="0" name=""/>
        <dsp:cNvSpPr/>
      </dsp:nvSpPr>
      <dsp:spPr>
        <a:xfrm>
          <a:off x="8017900" y="1502"/>
          <a:ext cx="1916174" cy="9580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DALŠÍ TYPY DOKUMENTŮ</a:t>
          </a:r>
        </a:p>
      </dsp:txBody>
      <dsp:txXfrm>
        <a:off x="8045961" y="29563"/>
        <a:ext cx="1860052" cy="901965"/>
      </dsp:txXfrm>
    </dsp:sp>
    <dsp:sp modelId="{27BB1FFA-08B2-40C6-92FD-3D8259F28AB6}">
      <dsp:nvSpPr>
        <dsp:cNvPr id="0" name=""/>
        <dsp:cNvSpPr/>
      </dsp:nvSpPr>
      <dsp:spPr>
        <a:xfrm>
          <a:off x="8209517" y="959589"/>
          <a:ext cx="191617" cy="718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565"/>
              </a:lnTo>
              <a:lnTo>
                <a:pt x="191617" y="71856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A38D08-F4CA-4E74-A200-5766E5E64336}">
      <dsp:nvSpPr>
        <dsp:cNvPr id="0" name=""/>
        <dsp:cNvSpPr/>
      </dsp:nvSpPr>
      <dsp:spPr>
        <a:xfrm>
          <a:off x="8401135" y="1199111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TEMATICKÉ KUFŘÍKY</a:t>
          </a:r>
        </a:p>
      </dsp:txBody>
      <dsp:txXfrm>
        <a:off x="8429196" y="1227172"/>
        <a:ext cx="1476817" cy="901965"/>
      </dsp:txXfrm>
    </dsp:sp>
    <dsp:sp modelId="{B28105BA-2B65-4070-9157-9C52773B8E67}">
      <dsp:nvSpPr>
        <dsp:cNvPr id="0" name=""/>
        <dsp:cNvSpPr/>
      </dsp:nvSpPr>
      <dsp:spPr>
        <a:xfrm>
          <a:off x="8209517" y="959589"/>
          <a:ext cx="191617" cy="1916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6174"/>
              </a:lnTo>
              <a:lnTo>
                <a:pt x="191617" y="191617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F55A3-1BC2-4EFD-9287-8CE088FC8735}">
      <dsp:nvSpPr>
        <dsp:cNvPr id="0" name=""/>
        <dsp:cNvSpPr/>
      </dsp:nvSpPr>
      <dsp:spPr>
        <a:xfrm>
          <a:off x="8401135" y="2396720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SPOLEČENSKÉ HRY</a:t>
          </a:r>
        </a:p>
      </dsp:txBody>
      <dsp:txXfrm>
        <a:off x="8429196" y="2424781"/>
        <a:ext cx="1476817" cy="901965"/>
      </dsp:txXfrm>
    </dsp:sp>
    <dsp:sp modelId="{C5EE6A22-448C-4933-966F-EC45EA7CE144}">
      <dsp:nvSpPr>
        <dsp:cNvPr id="0" name=""/>
        <dsp:cNvSpPr/>
      </dsp:nvSpPr>
      <dsp:spPr>
        <a:xfrm>
          <a:off x="8209517" y="959589"/>
          <a:ext cx="191617" cy="3113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3782"/>
              </a:lnTo>
              <a:lnTo>
                <a:pt x="191617" y="311378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86104-5022-4B2D-AED4-2CBBE6335677}">
      <dsp:nvSpPr>
        <dsp:cNvPr id="0" name=""/>
        <dsp:cNvSpPr/>
      </dsp:nvSpPr>
      <dsp:spPr>
        <a:xfrm>
          <a:off x="8401135" y="3594329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SKLÁDANKY</a:t>
          </a:r>
        </a:p>
      </dsp:txBody>
      <dsp:txXfrm>
        <a:off x="8429196" y="3622390"/>
        <a:ext cx="1476817" cy="901965"/>
      </dsp:txXfrm>
    </dsp:sp>
    <dsp:sp modelId="{15A085B3-3F54-4A19-99AE-40B14CF3ABE8}">
      <dsp:nvSpPr>
        <dsp:cNvPr id="0" name=""/>
        <dsp:cNvSpPr/>
      </dsp:nvSpPr>
      <dsp:spPr>
        <a:xfrm>
          <a:off x="8209517" y="959589"/>
          <a:ext cx="191617" cy="4311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1391"/>
              </a:lnTo>
              <a:lnTo>
                <a:pt x="191617" y="43113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FFCBDA-762C-40CA-96D2-F6A4DBF1037A}">
      <dsp:nvSpPr>
        <dsp:cNvPr id="0" name=""/>
        <dsp:cNvSpPr/>
      </dsp:nvSpPr>
      <dsp:spPr>
        <a:xfrm>
          <a:off x="8401135" y="4791938"/>
          <a:ext cx="1532939" cy="9580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EDUKAČNÍ HRY</a:t>
          </a:r>
        </a:p>
      </dsp:txBody>
      <dsp:txXfrm>
        <a:off x="8429196" y="4819999"/>
        <a:ext cx="1476817" cy="9019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B39C5-2BC2-4535-BF8B-CBC08F6CF81A}">
      <dsp:nvSpPr>
        <dsp:cNvPr id="0" name=""/>
        <dsp:cNvSpPr/>
      </dsp:nvSpPr>
      <dsp:spPr>
        <a:xfrm>
          <a:off x="1392" y="811683"/>
          <a:ext cx="2714912" cy="1085965"/>
        </a:xfrm>
        <a:prstGeom prst="homePlat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MALÉ VYUŽITÍ </a:t>
          </a:r>
        </a:p>
      </dsp:txBody>
      <dsp:txXfrm>
        <a:off x="1392" y="811683"/>
        <a:ext cx="2443421" cy="1085965"/>
      </dsp:txXfrm>
    </dsp:sp>
    <dsp:sp modelId="{0E527AC9-6E27-4AEE-80CD-99706571B560}">
      <dsp:nvSpPr>
        <dsp:cNvPr id="0" name=""/>
        <dsp:cNvSpPr/>
      </dsp:nvSpPr>
      <dsp:spPr>
        <a:xfrm>
          <a:off x="2173322" y="811683"/>
          <a:ext cx="2714912" cy="108596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DUPLICITA</a:t>
          </a:r>
        </a:p>
      </dsp:txBody>
      <dsp:txXfrm>
        <a:off x="2716305" y="811683"/>
        <a:ext cx="1628947" cy="1085965"/>
      </dsp:txXfrm>
    </dsp:sp>
    <dsp:sp modelId="{6FE5572A-76DE-485E-AFA1-A63FE96B019A}">
      <dsp:nvSpPr>
        <dsp:cNvPr id="0" name=""/>
        <dsp:cNvSpPr/>
      </dsp:nvSpPr>
      <dsp:spPr>
        <a:xfrm>
          <a:off x="4345253" y="811683"/>
          <a:ext cx="2714912" cy="108596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OPOTŘEBOVANOST, POŠKOZENÍ</a:t>
          </a:r>
        </a:p>
      </dsp:txBody>
      <dsp:txXfrm>
        <a:off x="4888236" y="811683"/>
        <a:ext cx="1628947" cy="1085965"/>
      </dsp:txXfrm>
    </dsp:sp>
    <dsp:sp modelId="{670C649A-6152-4335-B0B2-1E93240DF773}">
      <dsp:nvSpPr>
        <dsp:cNvPr id="0" name=""/>
        <dsp:cNvSpPr/>
      </dsp:nvSpPr>
      <dsp:spPr>
        <a:xfrm>
          <a:off x="6517183" y="811683"/>
          <a:ext cx="2714912" cy="108596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OBSAHOVÁ ZASTARALOST</a:t>
          </a:r>
        </a:p>
      </dsp:txBody>
      <dsp:txXfrm>
        <a:off x="7060166" y="811683"/>
        <a:ext cx="1628947" cy="1085965"/>
      </dsp:txXfrm>
    </dsp:sp>
    <dsp:sp modelId="{B5B47F40-9ECA-47FB-8168-3AC5799E37E0}">
      <dsp:nvSpPr>
        <dsp:cNvPr id="0" name=""/>
        <dsp:cNvSpPr/>
      </dsp:nvSpPr>
      <dsp:spPr>
        <a:xfrm>
          <a:off x="8689113" y="811683"/>
          <a:ext cx="2714912" cy="108596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PROFIL FONDU KNIHOVNY</a:t>
          </a:r>
        </a:p>
      </dsp:txBody>
      <dsp:txXfrm>
        <a:off x="9232096" y="811683"/>
        <a:ext cx="1628947" cy="1085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42D2190-6A08-4639-8392-B24CDE92C4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AAA7DA-C86C-4489-8B4F-D0D9B940F4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F1F08-C5B6-479D-86B6-5068516BBE7D}" type="datetimeFigureOut">
              <a:rPr lang="cs-CZ" smtClean="0"/>
              <a:t>17.03.2021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9BD218A-BE40-45E9-87EE-7E86FF3C09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468802-0C66-468C-A565-38440D7AF7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0BF2B-B03D-4720-B6F1-BE86C3225EC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938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7BB62-B17A-41CA-8F76-C61A88B3CC38}" type="datetimeFigureOut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6C021-372D-4759-B68E-2C92A6AD29F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3075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9239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34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00900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F4CD0-1471-474F-B006-D6740D955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EF3FE1-C0E6-4CE0-B284-C59FAA76F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4540B9-E39A-4CAF-8135-F7BE3E82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D46A70F-CFFE-41E6-A7E2-416EA0326532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11F293-549F-43DA-B88D-3D8CCC52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131B0-8723-421D-B03C-B7FE5233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412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6DB49-F8BD-4FE3-BF7C-BB4B5B508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1B669C-93E8-4A4D-B9A6-BC516C935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1EF09-B05A-484F-9AFD-0C11136E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56E3DC-B7C6-408B-AC1B-D3AE3294830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1C96BF-E1C5-455D-AA59-61606182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CD4276-4BD3-458F-9129-00354129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2392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0419F8-C5B7-4A83-BFB3-DD35E94B8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7FAD48-7A5D-41CE-B089-0E9109404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234B97-BC75-4784-95F8-85BBFB5E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BFEE20B-40CD-453B-81CE-E3F99662240B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DEF6FB-1432-486E-8137-DCD4EE67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DC625E-AC73-4A4F-B8EA-54D7BDAE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60767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8" name="Zástupné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4C2105-AD79-4C97-8E9B-166E1C00BEBA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9" name="Zástupné zápatí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E7D64-F8F7-4D9E-8603-C0C2DA32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E73AB8-B741-49EE-8CF2-CE76B41B1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54C14E-AA16-48C7-BC64-BCAE786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9F872FE-0D80-4AA1-8265-D0923ED827B8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8C7856-DF67-4A52-B45B-88136DD8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rtl="0"/>
            <a:r>
              <a:rPr lang="cs-CZ" dirty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A3124B-11CE-4F87-90FE-CB6E338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8539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A874-DA89-4ED3-A6C5-6DAF6872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BD4614-D29F-4602-8870-8534E9192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84844E-D1B2-44EC-93E4-1EA427F2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76AE4FB-4A89-40BF-B98D-F694B8787160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3388E-AC10-485A-A64B-F720A290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BBF5CC-0FF4-4C39-9766-1C5561EA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506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A20A4-CF63-41DC-ADEB-F2C83AAD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9B4032-2D10-451D-B7F4-54ED417A6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909734-6C72-4068-B06F-F875E92D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E3543E-FDF5-4808-B8F6-D35E304C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4035430-03C7-45BF-8CC2-D0B7482DD846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DD98E4-B786-4D3B-A8C3-694EF65E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13D0A1-6DA8-4D45-BBF9-65AACDC1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6703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96984-3F27-4F22-A482-3F83FC57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9420E9-5259-4DB0-ADD9-F31EB43DC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8B26E7-B5FA-4ED1-887B-1AE835016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FF59403-02F0-41AF-9433-F8C7F82E3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36F6342-7098-4361-9EFA-D3521C971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850BE94-C1B1-4A21-AC23-4BA27678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386139D-BF70-42C9-99AE-5186C4E208B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4738F78-7921-4B41-9041-9FE47584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F8F1F4-5361-4B71-B40D-D0DAB170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5507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1BD1F-DDC8-4803-BFE4-AE718D62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DE87A3-43A8-41E2-A412-F7CC1ED6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B022AB1-AA7E-4B09-83DF-B98216899173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B74380-3900-4252-B190-4B99F804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F0AA1F-3999-4A32-BB04-66EF0169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1991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3230B46-2F9F-46C8-82D7-43F41245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CD17C75-FB3C-4ACF-8474-7EFBD0CC3B7B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2CD081-108C-4D3A-B81A-E6BD8D8B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A29755-B102-493C-B7B2-3A19D6C3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8986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97F33-4B76-4CDB-B3E9-B0034A57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AEAE59-AE38-4B9D-8E6D-A6F6FB2F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AC3291-DB4D-404C-BD6E-9F94612B2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B9B6D7-BAD7-4ED5-9667-ABDD7524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5B8CE5-BDAB-4CE4-9349-A5ACF15B11E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49CE53-AECD-4E42-9E59-AB67667D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3D313F-2306-4C62-BBE8-D5F1C5B8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6561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9B02C-8BDF-4A19-A8FD-7D7EDE93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7337B10-4C98-4EC2-986C-29E7F30E5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F83D02-EC8F-4B0C-95E7-5B4AD037D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3CB993-A1AF-4321-B481-C8F29A4E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8420C25-34AC-46B2-AA97-5A96B62DB086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12D478-CE7C-4B45-A9A3-CD76CC59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B1ADC0-C2B8-4F39-A6FD-ACB8723C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1195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C24CF6B-D879-4FA7-BBA4-9A6654DA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561A2B-3E70-4F0D-8667-5F2055337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57C051-4281-4CBA-859F-C319E6840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E91949-A5E1-4BFE-9DD3-F21042DC3601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8B54C2-2C58-4951-B965-23DE1C8C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80E84E-52EB-4E51-995F-8CBDB7FD6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3894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metodik.knihovna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pk.nkp.cz/legislativa/normy-standardy-doporuceni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ipk.nkp.cz/legislativa/normy-standardy-doporuceni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hyperlink" Target="https://ipk.nkp.cz/legislativa/normy-standardy-doporuceni/rovny-pristup.-standard-handicap-friendly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hyperlink" Target="https://ipk.nkp.cz/docs/knihovna-v-obci_prirucka-pro-starosty.pdf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hyperlink" Target="https://ipk.nkp.cz/docs/ctenarstvi/jak-na-projekt-s-knizkou-do-zivota" TargetMode="External"/><Relationship Id="rId9" Type="http://schemas.openxmlformats.org/officeDocument/2006/relationships/hyperlink" Target="https://ipk.nkp.cz/legislativa/normy-standardy-doporuceni/Rovnypristupvylouceninaweb.pdf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ujte.nkp.cz/najit-studijni-pomucku/gdpr-pro-knihovniky" TargetMode="External"/><Relationship Id="rId13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12" Type="http://schemas.openxmlformats.org/officeDocument/2006/relationships/hyperlink" Target="https://www.cka.cz/cs/cka/lide-v-cka/pracovni-skupiny/ps-honorare/2017-standard-sluzeb-architekta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tudujte.nkp.cz/najit-studijni-pomucku/pristupne-webove-stranky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hyperlink" Target="https://ipk.nkp.cz/docs/vystavba-knihoven/standardy-dostupnosti-verejne-infrastruktury" TargetMode="External"/><Relationship Id="rId4" Type="http://schemas.openxmlformats.org/officeDocument/2006/relationships/hyperlink" Target="http://invenio.nusl.cz/record/432048" TargetMode="External"/><Relationship Id="rId9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metodik.knihovna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6199"/>
            <a:ext cx="12192000" cy="6705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845574"/>
            <a:ext cx="4469307" cy="3708138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r>
              <a:rPr lang="cs-CZ" sz="4800" dirty="0">
                <a:solidFill>
                  <a:srgbClr val="AF0505"/>
                </a:solidFill>
              </a:rPr>
              <a:t>STANDARDY 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AF0505"/>
                </a:solidFill>
              </a:rPr>
              <a:t>V KNIHOVNICTVÍ</a:t>
            </a:r>
            <a:br>
              <a:rPr lang="cs-CZ" sz="4800" dirty="0">
                <a:solidFill>
                  <a:srgbClr val="AF0505"/>
                </a:solidFill>
              </a:rPr>
            </a:br>
            <a:endParaRPr lang="cs-CZ" sz="4800" dirty="0">
              <a:solidFill>
                <a:srgbClr val="293D5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4469306" cy="1258606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PhDr. Marie Šedá</a:t>
            </a:r>
            <a:br>
              <a:rPr lang="cs-CZ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metodik.knihovna@gmail.com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13626A-0D3C-46A2-B21C-E511BE25B4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3" t="24185" r="13863" b="24308"/>
          <a:stretch/>
        </p:blipFill>
        <p:spPr>
          <a:xfrm>
            <a:off x="643466" y="845574"/>
            <a:ext cx="1007781" cy="6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3C76B1-6437-4535-9086-4C5FCB2FD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353" y="1580161"/>
            <a:ext cx="5833402" cy="42258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Standardy v knihovnictví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49A2F48-95AE-40F0-8954-D42A2CFFDFF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10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46" y="1845627"/>
            <a:ext cx="1028848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Součást legislativy, pokynů, doporučení</a:t>
            </a:r>
          </a:p>
          <a:p>
            <a:r>
              <a:rPr lang="cs-CZ" dirty="0">
                <a:solidFill>
                  <a:srgbClr val="293D51"/>
                </a:solidFill>
              </a:rPr>
              <a:t>Standard pro regionální funkce</a:t>
            </a:r>
          </a:p>
          <a:p>
            <a:r>
              <a:rPr lang="cs-CZ" dirty="0">
                <a:solidFill>
                  <a:srgbClr val="293D51"/>
                </a:solidFill>
              </a:rPr>
              <a:t>Standard pro služby knihoven</a:t>
            </a:r>
          </a:p>
          <a:p>
            <a:r>
              <a:rPr lang="cs-CZ" dirty="0">
                <a:solidFill>
                  <a:srgbClr val="293D51"/>
                </a:solidFill>
              </a:rPr>
              <a:t>Standard pro dobrý knihovní fond</a:t>
            </a:r>
          </a:p>
          <a:p>
            <a:r>
              <a:rPr lang="cs-CZ" dirty="0">
                <a:solidFill>
                  <a:srgbClr val="293D51"/>
                </a:solidFill>
              </a:rPr>
              <a:t>Standard pro práci se seniory</a:t>
            </a:r>
          </a:p>
          <a:p>
            <a:r>
              <a:rPr lang="cs-CZ" dirty="0">
                <a:solidFill>
                  <a:srgbClr val="293D51"/>
                </a:solidFill>
              </a:rPr>
              <a:t>Standard Handicap </a:t>
            </a:r>
            <a:r>
              <a:rPr lang="cs-CZ" dirty="0" err="1">
                <a:solidFill>
                  <a:srgbClr val="293D51"/>
                </a:solidFill>
              </a:rPr>
              <a:t>Friendly</a:t>
            </a:r>
            <a:endParaRPr lang="cs-CZ" dirty="0">
              <a:solidFill>
                <a:srgbClr val="293D51"/>
              </a:solidFill>
            </a:endParaRPr>
          </a:p>
          <a:p>
            <a:r>
              <a:rPr lang="cs-CZ" dirty="0">
                <a:solidFill>
                  <a:srgbClr val="293D51"/>
                </a:solidFill>
              </a:rPr>
              <a:t>Knihovna v obci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… </a:t>
            </a:r>
            <a:r>
              <a:rPr lang="cs-CZ" dirty="0">
                <a:solidFill>
                  <a:srgbClr val="293D51"/>
                </a:solidFill>
                <a:hlinkClick r:id="rId5"/>
              </a:rPr>
              <a:t>https://ipk.nkp.cz/legislativa/normy-standardy-doporuceni</a:t>
            </a:r>
            <a:r>
              <a:rPr lang="cs-CZ" dirty="0">
                <a:solidFill>
                  <a:srgbClr val="293D51"/>
                </a:solidFill>
              </a:rPr>
              <a:t> </a:t>
            </a:r>
          </a:p>
          <a:p>
            <a:endParaRPr lang="cs-CZ" b="0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Standardy v knihovnictví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4CDD61F-9251-40D2-A113-43AC06A758B2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11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46" y="1845627"/>
            <a:ext cx="1028848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plné verze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Metodické pokyny Ministerstva kultury k vymezení standardu…</a:t>
            </a:r>
          </a:p>
          <a:p>
            <a:r>
              <a:rPr lang="cs-CZ" dirty="0">
                <a:solidFill>
                  <a:srgbClr val="AF0505"/>
                </a:solidFill>
              </a:rPr>
              <a:t>barevné verze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Standard pro dobrou knihovnu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Služby knihoven knihovnám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Standard pro dobrý knihovní fond</a:t>
            </a:r>
          </a:p>
          <a:p>
            <a:endParaRPr lang="cs-CZ" b="0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75231BB-C8C5-446C-A27C-1ABF86B9EB25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12</a:t>
            </a:fld>
            <a:endParaRPr lang="cs-CZ" noProof="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962530" y="2547171"/>
            <a:ext cx="411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>
                <a:solidFill>
                  <a:schemeClr val="bg1"/>
                </a:solidFill>
              </a:rPr>
              <a:t>Standard </a:t>
            </a:r>
            <a:br>
              <a:rPr lang="cs-CZ" sz="4400" cap="all" dirty="0">
                <a:solidFill>
                  <a:schemeClr val="bg1"/>
                </a:solidFill>
              </a:rPr>
            </a:br>
            <a:r>
              <a:rPr lang="cs-CZ" sz="4400" cap="all" dirty="0">
                <a:solidFill>
                  <a:schemeClr val="bg1"/>
                </a:solidFill>
              </a:rPr>
              <a:t>pro dobrou knihovnu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7F65450-A47F-4963-A663-59C7B7EBC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995227"/>
            <a:ext cx="357632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8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92E8D8-F91F-4A49-AA1E-13D91B911BC5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13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46" y="1357457"/>
            <a:ext cx="10288480" cy="454619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Směr žádoucího vývoje knihoven</a:t>
            </a:r>
          </a:p>
          <a:p>
            <a:r>
              <a:rPr lang="cs-CZ" dirty="0">
                <a:solidFill>
                  <a:srgbClr val="293D51"/>
                </a:solidFill>
              </a:rPr>
              <a:t>Definuje optimum, kterého by měly knihovny dosahovat</a:t>
            </a:r>
          </a:p>
          <a:p>
            <a:r>
              <a:rPr lang="cs-CZ" dirty="0">
                <a:solidFill>
                  <a:srgbClr val="293D51"/>
                </a:solidFill>
              </a:rPr>
              <a:t>Charakterizuje to, co chápeme jako dobrá knihovnu</a:t>
            </a:r>
          </a:p>
          <a:p>
            <a:r>
              <a:rPr lang="cs-CZ" dirty="0">
                <a:solidFill>
                  <a:srgbClr val="293D51"/>
                </a:solidFill>
              </a:rPr>
              <a:t>Ne všechny knihovny ho dosahují</a:t>
            </a:r>
          </a:p>
          <a:p>
            <a:r>
              <a:rPr lang="cs-CZ" dirty="0">
                <a:solidFill>
                  <a:srgbClr val="293D51"/>
                </a:solidFill>
              </a:rPr>
              <a:t>Vycházejí z dosažené úrovně knihoven</a:t>
            </a:r>
          </a:p>
          <a:p>
            <a:r>
              <a:rPr lang="cs-CZ" dirty="0">
                <a:solidFill>
                  <a:srgbClr val="AF0505"/>
                </a:solidFill>
              </a:rPr>
              <a:t>Na standard pro dobrou knihovnu navazuje projekt Benchmarking knihoven</a:t>
            </a:r>
          </a:p>
          <a:p>
            <a:r>
              <a:rPr lang="cs-CZ" dirty="0">
                <a:solidFill>
                  <a:srgbClr val="293D51"/>
                </a:solidFill>
              </a:rPr>
              <a:t>Podle hodnot v Benchmarkingu knihoven jsou posuzovány knihovny v soutěži Městská knihovna roku (cena SKIP a SMO)</a:t>
            </a:r>
          </a:p>
          <a:p>
            <a:pPr marL="0" indent="0">
              <a:buNone/>
            </a:pPr>
            <a:endParaRPr lang="cs-CZ" b="0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9991F0D-8B09-4C62-AEB0-677BD1E278B2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14</a:t>
            </a:fld>
            <a:endParaRPr lang="cs-CZ" noProof="0" dirty="0"/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11B453DE-9C20-4C1E-ADC2-8B1D4D549C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65757"/>
              </p:ext>
            </p:extLst>
          </p:nvPr>
        </p:nvGraphicFramePr>
        <p:xfrm>
          <a:off x="838200" y="678769"/>
          <a:ext cx="10773792" cy="5724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976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Význam standardu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0E49BD8-10CB-4D97-8B3F-FBDDA2316217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15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367"/>
            <a:ext cx="10288480" cy="4351338"/>
          </a:xfrm>
        </p:spPr>
        <p:txBody>
          <a:bodyPr>
            <a:normAutofit lnSpcReduction="10000"/>
          </a:bodyPr>
          <a:lstStyle/>
          <a:p>
            <a:r>
              <a:rPr lang="cs-CZ" b="0" dirty="0">
                <a:solidFill>
                  <a:srgbClr val="293D51"/>
                </a:solidFill>
              </a:rPr>
              <a:t>mění se pohled na služby knihoven</a:t>
            </a:r>
          </a:p>
          <a:p>
            <a:r>
              <a:rPr lang="cs-CZ" b="0" dirty="0">
                <a:solidFill>
                  <a:srgbClr val="293D51"/>
                </a:solidFill>
              </a:rPr>
              <a:t>umožňují plánování služeb</a:t>
            </a:r>
          </a:p>
          <a:p>
            <a:r>
              <a:rPr lang="cs-CZ" b="0" dirty="0">
                <a:solidFill>
                  <a:srgbClr val="293D51"/>
                </a:solidFill>
              </a:rPr>
              <a:t>jsou měřitelné a prokazatelné</a:t>
            </a:r>
          </a:p>
          <a:p>
            <a:r>
              <a:rPr lang="cs-CZ" b="0" dirty="0">
                <a:solidFill>
                  <a:srgbClr val="293D51"/>
                </a:solidFill>
              </a:rPr>
              <a:t>jsou založeny na současné realitě a příležitostech vedení knihovny</a:t>
            </a:r>
          </a:p>
          <a:p>
            <a:r>
              <a:rPr lang="cs-CZ" b="0" dirty="0">
                <a:solidFill>
                  <a:srgbClr val="293D51"/>
                </a:solidFill>
              </a:rPr>
              <a:t>díky nim může každá veřejná knihovna každoročně hodnotit kvalitu svých služeb</a:t>
            </a:r>
          </a:p>
          <a:p>
            <a:r>
              <a:rPr lang="cs-CZ" b="0" dirty="0">
                <a:solidFill>
                  <a:srgbClr val="293D51"/>
                </a:solidFill>
              </a:rPr>
              <a:t>slouží jako argumenty pro zřizovatele knihoven</a:t>
            </a:r>
          </a:p>
          <a:p>
            <a:r>
              <a:rPr lang="cs-CZ" b="0" dirty="0">
                <a:solidFill>
                  <a:srgbClr val="293D51"/>
                </a:solidFill>
              </a:rPr>
              <a:t>Vychází z Manifestu IFLA/UNESCO o veřejných knihovnách</a:t>
            </a:r>
          </a:p>
          <a:p>
            <a:r>
              <a:rPr lang="cs-CZ" dirty="0">
                <a:solidFill>
                  <a:srgbClr val="293D51"/>
                </a:solidFill>
              </a:rPr>
              <a:t>Je inspirován zahraničními standardy (Velká Británie, Německo…)</a:t>
            </a:r>
            <a:endParaRPr lang="cs-CZ" b="0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Hodnocení standardu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610F8CD-AEC3-441F-B776-29F5E3C01243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16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49" y="2254928"/>
            <a:ext cx="4861264" cy="2931854"/>
          </a:xfrm>
        </p:spPr>
        <p:txBody>
          <a:bodyPr>
            <a:normAutofit/>
          </a:bodyPr>
          <a:lstStyle/>
          <a:p>
            <a:r>
              <a:rPr lang="cs-CZ" b="0" dirty="0">
                <a:solidFill>
                  <a:srgbClr val="AF0505"/>
                </a:solidFill>
              </a:rPr>
              <a:t>minimálně 1 x za 2 roky na webových stránkách</a:t>
            </a:r>
          </a:p>
          <a:p>
            <a:r>
              <a:rPr lang="cs-CZ" dirty="0">
                <a:solidFill>
                  <a:srgbClr val="293D51"/>
                </a:solidFill>
              </a:rPr>
              <a:t>obvykle po 5 letech dochází </a:t>
            </a:r>
            <a:br>
              <a:rPr lang="cs-CZ" dirty="0">
                <a:solidFill>
                  <a:srgbClr val="293D51"/>
                </a:solidFill>
              </a:rPr>
            </a:br>
            <a:r>
              <a:rPr lang="cs-CZ" dirty="0">
                <a:solidFill>
                  <a:srgbClr val="293D51"/>
                </a:solidFill>
              </a:rPr>
              <a:t>k aktualizaci – porovnání se skutečným stavem knihovnických služeb</a:t>
            </a:r>
          </a:p>
          <a:p>
            <a:endParaRPr lang="cs-CZ" b="0" dirty="0">
              <a:solidFill>
                <a:srgbClr val="293D5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9B6688B-568A-4232-956C-37D4F7AA15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8080342"/>
              </p:ext>
            </p:extLst>
          </p:nvPr>
        </p:nvGraphicFramePr>
        <p:xfrm>
          <a:off x="5557421" y="1862669"/>
          <a:ext cx="6634579" cy="436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544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BA6BA02-6038-4405-9D6F-984F5D2D546A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17</a:t>
            </a:fld>
            <a:endParaRPr lang="cs-CZ" noProof="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962530" y="2547171"/>
            <a:ext cx="411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>
                <a:solidFill>
                  <a:schemeClr val="bg1"/>
                </a:solidFill>
              </a:rPr>
              <a:t>SLUŽBY KNIHOVEN KNIHOVNÁM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195435-300E-4282-A5CF-0D9C51FF9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986" y="1124663"/>
            <a:ext cx="360220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MP k zajištění výkonu RF knihoven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4B911C3-CBE4-4FB8-9FE5-0B9DB29B73BC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18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367"/>
            <a:ext cx="10288480" cy="4351338"/>
          </a:xfrm>
        </p:spPr>
        <p:txBody>
          <a:bodyPr>
            <a:normAutofit/>
          </a:bodyPr>
          <a:lstStyle/>
          <a:p>
            <a:r>
              <a:rPr lang="cs-CZ" b="0" dirty="0">
                <a:solidFill>
                  <a:srgbClr val="AF0505"/>
                </a:solidFill>
              </a:rPr>
              <a:t>Cílem je: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Zajistit dostupnost služeb ve všech místech ČR podle Koncepce rozvoje knihoven</a:t>
            </a:r>
          </a:p>
          <a:p>
            <a:pPr lvl="1"/>
            <a:r>
              <a:rPr lang="cs-CZ" b="0" dirty="0">
                <a:solidFill>
                  <a:srgbClr val="293D51"/>
                </a:solidFill>
              </a:rPr>
              <a:t>Vyrovnat rozdíly</a:t>
            </a:r>
            <a:r>
              <a:rPr lang="cs-CZ" dirty="0">
                <a:solidFill>
                  <a:srgbClr val="293D51"/>
                </a:solidFill>
              </a:rPr>
              <a:t> v úrovni služeb</a:t>
            </a:r>
          </a:p>
          <a:p>
            <a:pPr lvl="1"/>
            <a:r>
              <a:rPr lang="cs-CZ" b="0" dirty="0">
                <a:solidFill>
                  <a:srgbClr val="293D51"/>
                </a:solidFill>
              </a:rPr>
              <a:t>Zajistit kvalitu a kontinuity VKIS podle potřeb uživatelů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Pracovat na základě dělby práce a koordinace v kraji</a:t>
            </a:r>
          </a:p>
          <a:p>
            <a:pPr lvl="1"/>
            <a:r>
              <a:rPr lang="cs-CZ" b="0" dirty="0">
                <a:solidFill>
                  <a:srgbClr val="293D51"/>
                </a:solidFill>
              </a:rPr>
              <a:t>Efektivně zacházet s finančními prostředky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Dbát o celoživotní vzdělávání knihovníků</a:t>
            </a:r>
            <a:endParaRPr lang="cs-CZ" b="0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Knihovny – jejich úlohy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76E174B-267A-40E3-9FF4-472E11CC5FCB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19</a:t>
            </a:fld>
            <a:endParaRPr lang="cs-CZ" noProof="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0177805-3B7A-4BFB-979F-4451BFDF02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3132421"/>
              </p:ext>
            </p:extLst>
          </p:nvPr>
        </p:nvGraphicFramePr>
        <p:xfrm>
          <a:off x="550607" y="1553497"/>
          <a:ext cx="11464412" cy="5301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751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Ohlédnutí do historie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5767C77-E5C5-497D-B842-6EA402F554A9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A3C3289-4AFD-48DF-AD93-43BFBDF75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44805"/>
            <a:ext cx="5852160" cy="5852160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AF0505"/>
                </a:solidFill>
              </a:rPr>
              <a:t>Zákon č. 430/1919 Sb.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povinnost zřídit knihovnu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čítárny a hudební oddělení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služby po národnostní menšiny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finance na knihovnu a personální obsazení…</a:t>
            </a:r>
          </a:p>
          <a:p>
            <a:r>
              <a:rPr lang="cs-CZ" dirty="0">
                <a:solidFill>
                  <a:srgbClr val="AF0505"/>
                </a:solidFill>
              </a:rPr>
              <a:t>Zákon č. 53/1959 Sb.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žádná standardizace</a:t>
            </a:r>
          </a:p>
          <a:p>
            <a:r>
              <a:rPr lang="cs-CZ" dirty="0">
                <a:solidFill>
                  <a:srgbClr val="AF0505"/>
                </a:solidFill>
              </a:rPr>
              <a:t>Zákon č. 257/2001 Sb.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základní rozsah služeb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povinné a fakultativní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nestanoví standardy</a:t>
            </a:r>
          </a:p>
          <a:p>
            <a:pPr lvl="1"/>
            <a:endParaRPr lang="cs-CZ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Provozovatel - povinnosti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8BC7D0-4510-4D77-A2C6-A04B29A2BB2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20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9422D30-8A7B-4450-9469-2439EB54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126" y="1593563"/>
            <a:ext cx="3670874" cy="3670874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367"/>
            <a:ext cx="7902677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Zajištění prostor, moderního technického vybavení</a:t>
            </a:r>
          </a:p>
          <a:p>
            <a:r>
              <a:rPr lang="cs-CZ" dirty="0">
                <a:solidFill>
                  <a:srgbClr val="293D51"/>
                </a:solidFill>
              </a:rPr>
              <a:t>Hradí náklady spojené s provozem knihovny</a:t>
            </a:r>
          </a:p>
          <a:p>
            <a:r>
              <a:rPr lang="cs-CZ" dirty="0">
                <a:solidFill>
                  <a:srgbClr val="293D51"/>
                </a:solidFill>
              </a:rPr>
              <a:t>Ve spolupráci řeší personální podmínky</a:t>
            </a:r>
          </a:p>
          <a:p>
            <a:r>
              <a:rPr lang="cs-CZ" dirty="0">
                <a:solidFill>
                  <a:srgbClr val="293D51"/>
                </a:solidFill>
              </a:rPr>
              <a:t>Podporuje komunitní aktivity knihovny</a:t>
            </a:r>
          </a:p>
          <a:p>
            <a:r>
              <a:rPr lang="cs-CZ" dirty="0">
                <a:solidFill>
                  <a:srgbClr val="293D51"/>
                </a:solidFill>
              </a:rPr>
              <a:t>Umožňuje pracovníkům PK vstup do knihovny </a:t>
            </a:r>
            <a:br>
              <a:rPr lang="cs-CZ" dirty="0">
                <a:solidFill>
                  <a:srgbClr val="293D51"/>
                </a:solidFill>
              </a:rPr>
            </a:br>
            <a:r>
              <a:rPr lang="cs-CZ" dirty="0">
                <a:solidFill>
                  <a:srgbClr val="293D51"/>
                </a:solidFill>
              </a:rPr>
              <a:t>v souvislosti s výkonem RF</a:t>
            </a:r>
          </a:p>
          <a:p>
            <a:pPr marL="0" indent="0">
              <a:buNone/>
            </a:pPr>
            <a:endParaRPr lang="cs-CZ" b="0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Standard pro výkon RF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B64EC40-7798-41EF-842A-9C25855B402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21</a:t>
            </a:fld>
            <a:endParaRPr lang="cs-CZ" noProof="0" dirty="0"/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E4371A80-9D4A-4822-BBF3-1EABC09538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6188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737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Výkaz výkonu a financování RF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7267D-7F55-4300-960F-17CF14EB53B5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22</a:t>
            </a:fld>
            <a:endParaRPr lang="cs-CZ" noProof="0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4639EA47-2B69-43AB-937C-D477C89DA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31393" y="1517702"/>
            <a:ext cx="4351337" cy="4351337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5286DFB-51D3-4022-BD04-696329AC696F}"/>
              </a:ext>
            </a:extLst>
          </p:cNvPr>
          <p:cNvSpPr txBox="1"/>
          <p:nvPr/>
        </p:nvSpPr>
        <p:spPr>
          <a:xfrm>
            <a:off x="533400" y="2231755"/>
            <a:ext cx="74709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93D51"/>
                </a:solidFill>
              </a:rPr>
              <a:t>Výkaz vyplňuje každá PK ke 31.12. příslušného roku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93D51"/>
                </a:solidFill>
              </a:rPr>
              <a:t>KK vyplňuje krajský sumář výkazu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93D51"/>
                </a:solidFill>
              </a:rPr>
              <a:t>Zpracuje roční zprávu o výkonu 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93D51"/>
                </a:solidFill>
              </a:rPr>
              <a:t>Odesílá vše do KI NK a do 15.3. příslušnému krajskému úřadu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93D51"/>
                </a:solidFill>
              </a:rPr>
              <a:t>KI NK zpracovává roční zprávu za celou ČR</a:t>
            </a:r>
          </a:p>
        </p:txBody>
      </p:sp>
    </p:spTree>
    <p:extLst>
      <p:ext uri="{BB962C8B-B14F-4D97-AF65-F5344CB8AC3E}">
        <p14:creationId xmlns:p14="http://schemas.microsoft.com/office/powerpoint/2010/main" val="42165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7CDDE04-1484-40FE-B019-534202F6CCF7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23</a:t>
            </a:fld>
            <a:endParaRPr lang="cs-CZ" noProof="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962530" y="2547171"/>
            <a:ext cx="411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>
                <a:solidFill>
                  <a:schemeClr val="bg1"/>
                </a:solidFill>
              </a:rPr>
              <a:t>STANDARD </a:t>
            </a:r>
            <a:br>
              <a:rPr lang="cs-CZ" sz="4400" cap="all" dirty="0">
                <a:solidFill>
                  <a:schemeClr val="bg1"/>
                </a:solidFill>
              </a:rPr>
            </a:br>
            <a:r>
              <a:rPr lang="cs-CZ" sz="4400" cap="all" dirty="0">
                <a:solidFill>
                  <a:schemeClr val="bg1"/>
                </a:solidFill>
              </a:rPr>
              <a:t>PRO DOBRÝ KNIHOVNÍ FOND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4F6173D-D0F4-4737-86BD-20A62A773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45" y="1216111"/>
            <a:ext cx="369171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9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MP pro dobrý fond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7267D-7F55-4300-960F-17CF14EB53B5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24</a:t>
            </a:fld>
            <a:endParaRPr lang="cs-CZ" noProof="0" dirty="0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BFE7146F-A9ED-4DCA-AFE1-0804C4F62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flipH="1">
            <a:off x="7421562" y="1406965"/>
            <a:ext cx="4351338" cy="4351338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5286DFB-51D3-4022-BD04-696329AC696F}"/>
              </a:ext>
            </a:extLst>
          </p:cNvPr>
          <p:cNvSpPr txBox="1"/>
          <p:nvPr/>
        </p:nvSpPr>
        <p:spPr>
          <a:xfrm>
            <a:off x="533400" y="2231755"/>
            <a:ext cx="7214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93D51"/>
                </a:solidFill>
              </a:rPr>
              <a:t>jen pro knihovny zřizované obcemi (ne pro kraj)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93D51"/>
                </a:solidFill>
              </a:rPr>
              <a:t>pro obce do 40 tis. Obyvatel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93D51"/>
                </a:solidFill>
              </a:rPr>
              <a:t>návaznost na oba předchozí standardy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Předmět standardu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7267D-7F55-4300-960F-17CF14EB53B5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25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6E97D4A-3C28-4BAE-9A78-A5B2A547D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zásady tvorby KF</a:t>
            </a:r>
          </a:p>
          <a:p>
            <a:r>
              <a:rPr lang="cs-CZ" dirty="0"/>
              <a:t>typy a formy dokumentů</a:t>
            </a:r>
          </a:p>
          <a:p>
            <a:r>
              <a:rPr lang="cs-CZ" dirty="0"/>
              <a:t>rozsah KF</a:t>
            </a:r>
          </a:p>
          <a:p>
            <a:r>
              <a:rPr lang="cs-CZ" dirty="0"/>
              <a:t>základní součásti KF</a:t>
            </a:r>
          </a:p>
          <a:p>
            <a:r>
              <a:rPr lang="cs-CZ" dirty="0"/>
              <a:t>financování KF</a:t>
            </a:r>
          </a:p>
          <a:p>
            <a:r>
              <a:rPr lang="cs-CZ" dirty="0"/>
              <a:t>aktualizace a vyřazování</a:t>
            </a:r>
          </a:p>
          <a:p>
            <a:r>
              <a:rPr lang="cs-CZ" dirty="0"/>
              <a:t>hodnocení využití KF</a:t>
            </a:r>
          </a:p>
          <a:p>
            <a:r>
              <a:rPr lang="cs-CZ" dirty="0"/>
              <a:t>revize KF</a:t>
            </a:r>
          </a:p>
          <a:p>
            <a:r>
              <a:rPr lang="cs-CZ" dirty="0"/>
              <a:t>právní předpisy a doporučení</a:t>
            </a:r>
          </a:p>
        </p:txBody>
      </p:sp>
    </p:spTree>
    <p:extLst>
      <p:ext uri="{BB962C8B-B14F-4D97-AF65-F5344CB8AC3E}">
        <p14:creationId xmlns:p14="http://schemas.microsoft.com/office/powerpoint/2010/main" val="34085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AD2C932-A910-472F-89CA-ECFA91C219A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26</a:t>
            </a:fld>
            <a:endParaRPr lang="cs-CZ" noProof="0" dirty="0"/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FBBFDE06-6B4D-46B2-8F1F-28BEA8C264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681968"/>
              </p:ext>
            </p:extLst>
          </p:nvPr>
        </p:nvGraphicFramePr>
        <p:xfrm>
          <a:off x="707923" y="678769"/>
          <a:ext cx="10766322" cy="5751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218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3C0F41-F09A-40BE-A269-B53692BA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956688"/>
            <a:ext cx="3121742" cy="31217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Rozsah  a financování knihovního fondu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7267D-7F55-4300-960F-17CF14EB53B5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27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6E97D4A-3C28-4BAE-9A78-A5B2A547D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2 – 3 knihovní jednotky / 1 obyvatel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pro malé knihovny minimálně 2 500 sv. knih</a:t>
            </a:r>
          </a:p>
          <a:p>
            <a:r>
              <a:rPr lang="cs-CZ" dirty="0">
                <a:solidFill>
                  <a:srgbClr val="AF0505"/>
                </a:solidFill>
              </a:rPr>
              <a:t>30 – 45 Kč / 1 obyvatele</a:t>
            </a:r>
          </a:p>
          <a:p>
            <a:r>
              <a:rPr lang="cs-CZ" dirty="0">
                <a:solidFill>
                  <a:srgbClr val="293D51"/>
                </a:solidFill>
              </a:rPr>
              <a:t>roční procento obnovy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7 % knihovního fondu, tj. u fondu </a:t>
            </a:r>
            <a:r>
              <a:rPr lang="cs-CZ" dirty="0">
                <a:solidFill>
                  <a:srgbClr val="AF0505"/>
                </a:solidFill>
              </a:rPr>
              <a:t>2 500 sv. knih = 175 nových knih</a:t>
            </a:r>
          </a:p>
        </p:txBody>
      </p:sp>
    </p:spTree>
    <p:extLst>
      <p:ext uri="{BB962C8B-B14F-4D97-AF65-F5344CB8AC3E}">
        <p14:creationId xmlns:p14="http://schemas.microsoft.com/office/powerpoint/2010/main" val="36938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Revize a vyřazování KF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7267D-7F55-4300-960F-17CF14EB53B5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28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6E97D4A-3C28-4BAE-9A78-A5B2A547D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80406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revizi KF stanoví knihovní zákon a vyhláška č. 88/2002 Sb.</a:t>
            </a:r>
          </a:p>
          <a:p>
            <a:r>
              <a:rPr lang="cs-CZ" dirty="0">
                <a:solidFill>
                  <a:srgbClr val="293D51"/>
                </a:solidFill>
              </a:rPr>
              <a:t>aktualizace fondu</a:t>
            </a:r>
          </a:p>
          <a:p>
            <a:pPr lvl="1"/>
            <a:r>
              <a:rPr lang="cs-CZ" dirty="0">
                <a:solidFill>
                  <a:srgbClr val="AF0505"/>
                </a:solidFill>
              </a:rPr>
              <a:t>co nakoupím – vyřadím (stejný počet svazků)</a:t>
            </a:r>
          </a:p>
          <a:p>
            <a:pPr lvl="1"/>
            <a:endParaRPr lang="cs-CZ" dirty="0">
              <a:solidFill>
                <a:srgbClr val="AF0505"/>
              </a:solidFill>
            </a:endParaRPr>
          </a:p>
          <a:p>
            <a:pPr marL="457200" lvl="1" indent="0">
              <a:buNone/>
            </a:pPr>
            <a:endParaRPr lang="cs-CZ" dirty="0">
              <a:solidFill>
                <a:srgbClr val="AF0505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6826451-8D22-4805-86FE-DC2E221BB4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9341429"/>
              </p:ext>
            </p:extLst>
          </p:nvPr>
        </p:nvGraphicFramePr>
        <p:xfrm>
          <a:off x="363793" y="3429000"/>
          <a:ext cx="11405419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15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1624E9-7A4D-4DA4-BF70-397383F3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Hodnocení využití fondu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CD5806-E8DC-4736-9A0B-1B6766F52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dirty="0">
                <a:solidFill>
                  <a:srgbClr val="293D51"/>
                </a:solidFill>
              </a:rPr>
              <a:t>OBRAT KF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9E41AF3F-8ECE-4DFE-A2F1-C90494A687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2000" y="6705104"/>
            <a:ext cx="12204000" cy="183058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9B5564-2339-46AB-82E6-B6332E0EA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0" dirty="0">
                <a:solidFill>
                  <a:srgbClr val="293D51"/>
                </a:solidFill>
              </a:rPr>
              <a:t>AKTIVACE KF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AD44419-3F47-41BF-BB76-5F2E11146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803490" cy="275518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AF0505"/>
                </a:solidFill>
              </a:rPr>
              <a:t>AKTIVACE = </a:t>
            </a:r>
            <a:r>
              <a:rPr lang="cs-CZ" sz="2400" dirty="0" err="1">
                <a:solidFill>
                  <a:srgbClr val="AF0505"/>
                </a:solidFill>
              </a:rPr>
              <a:t>k.j</a:t>
            </a:r>
            <a:r>
              <a:rPr lang="cs-CZ" sz="2400" dirty="0">
                <a:solidFill>
                  <a:srgbClr val="AF0505"/>
                </a:solidFill>
              </a:rPr>
              <a:t>., které byly během roku půjčeny/celkový objem výpůjček x 100</a:t>
            </a:r>
          </a:p>
          <a:p>
            <a:r>
              <a:rPr lang="cs-CZ" sz="2000" dirty="0">
                <a:solidFill>
                  <a:srgbClr val="293D51"/>
                </a:solidFill>
              </a:rPr>
              <a:t>90 % je optimální hodnota</a:t>
            </a:r>
          </a:p>
          <a:p>
            <a:r>
              <a:rPr lang="cs-CZ" sz="2000" dirty="0">
                <a:solidFill>
                  <a:srgbClr val="293D51"/>
                </a:solidFill>
              </a:rPr>
              <a:t>méně než 90 – některé části fondu neodpovídají čtenářským požadavkům</a:t>
            </a:r>
          </a:p>
          <a:p>
            <a:r>
              <a:rPr lang="cs-CZ" sz="2000" dirty="0">
                <a:solidFill>
                  <a:srgbClr val="293D51"/>
                </a:solidFill>
              </a:rPr>
              <a:t>více než 90 – fond je silně využíván, zvýšit nákup KF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3BA854A-5A9A-460A-A5F8-FE9DE6E17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3FA923-66AE-49F5-90BF-1C6C28EE5D16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3C3D7F5-F43E-4335-97EC-7783431D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9C4EEF-75EB-4973-B7ED-FABCA9C6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29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96D4EDC-8496-4D57-BB91-BB3A6B52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88"/>
            <a:ext cx="12192000" cy="3596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D929989-8ED4-4F15-B4F2-3B18A30A830D}"/>
              </a:ext>
            </a:extLst>
          </p:cNvPr>
          <p:cNvSpPr txBox="1"/>
          <p:nvPr/>
        </p:nvSpPr>
        <p:spPr>
          <a:xfrm>
            <a:off x="471948" y="2505075"/>
            <a:ext cx="53684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AF0505"/>
                </a:solidFill>
              </a:rPr>
              <a:t>OBRAT = POČET VÝPŮJČEK/KNIHOVNÍ FOND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93D51"/>
                </a:solidFill>
              </a:rPr>
              <a:t>2-3 je optimální hodnota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93D51"/>
                </a:solidFill>
              </a:rPr>
              <a:t>méně než 2 – fond je málo využíván, proto aktualizovat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93D51"/>
                </a:solidFill>
              </a:rPr>
              <a:t>více než 4 – fond je silně využíván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93D51"/>
                </a:solidFill>
              </a:rPr>
              <a:t>10 – 20 optimální hodnota pro dokumenty s krátkou výpůjční lhůtou (CD, DVD…)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4FD2DFE-8655-4DAC-8380-809E53D46AB1}"/>
              </a:ext>
            </a:extLst>
          </p:cNvPr>
          <p:cNvSpPr/>
          <p:nvPr/>
        </p:nvSpPr>
        <p:spPr>
          <a:xfrm>
            <a:off x="5766467" y="1690688"/>
            <a:ext cx="180000" cy="5014416"/>
          </a:xfrm>
          <a:prstGeom prst="rect">
            <a:avLst/>
          </a:prstGeom>
          <a:solidFill>
            <a:srgbClr val="293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8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35FD0AC-8344-4B66-9425-5DDE1E380A1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>
                <a:solidFill>
                  <a:srgbClr val="AF0505"/>
                </a:solidFill>
              </a:rPr>
              <a:t>Zahraniční inspirace</a:t>
            </a:r>
          </a:p>
        </p:txBody>
      </p:sp>
    </p:spTree>
    <p:extLst>
      <p:ext uri="{BB962C8B-B14F-4D97-AF65-F5344CB8AC3E}">
        <p14:creationId xmlns:p14="http://schemas.microsoft.com/office/powerpoint/2010/main" val="36286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7CDDE04-1484-40FE-B019-534202F6CCF7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30</a:t>
            </a:fld>
            <a:endParaRPr lang="cs-CZ" noProof="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1374917" y="2367171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>
                <a:solidFill>
                  <a:srgbClr val="AF0505"/>
                </a:solidFill>
              </a:rPr>
              <a:t>DALŠÍ DOPORUČENÍ</a:t>
            </a:r>
          </a:p>
        </p:txBody>
      </p:sp>
    </p:spTree>
    <p:extLst>
      <p:ext uri="{BB962C8B-B14F-4D97-AF65-F5344CB8AC3E}">
        <p14:creationId xmlns:p14="http://schemas.microsoft.com/office/powerpoint/2010/main" val="28346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Další doporučení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37ECDC-F40B-47A2-B35B-6E44AA315FCC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31</a:t>
            </a:fld>
            <a:endParaRPr lang="cs-CZ" noProof="0" dirty="0"/>
          </a:p>
        </p:txBody>
      </p:sp>
      <p:pic>
        <p:nvPicPr>
          <p:cNvPr id="3" name="Obrázek 2">
            <a:hlinkClick r:id="rId4"/>
            <a:extLst>
              <a:ext uri="{FF2B5EF4-FFF2-40B4-BE49-F238E27FC236}">
                <a16:creationId xmlns:a16="http://schemas.microsoft.com/office/drawing/2014/main" id="{FC29088B-42A3-49BE-BC63-9441DCAA5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84" y="1843901"/>
            <a:ext cx="8620303" cy="433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59F6C9-CDA7-41EF-9287-55E6F841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250DCF-A551-4707-9D4C-EC9EF7FD44F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978412-F32A-41E4-B86D-106F6101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9B638B-1974-4184-81B5-0669F97A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32</a:t>
            </a:fld>
            <a:endParaRPr 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2885493-F9B5-47B5-BC6E-34E7BA43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162"/>
            <a:ext cx="12192000" cy="35966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53B002F-8ACD-4EA3-9335-0ADE78480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pic>
        <p:nvPicPr>
          <p:cNvPr id="12" name="Obrázek 11">
            <a:hlinkClick r:id="rId4"/>
            <a:extLst>
              <a:ext uri="{FF2B5EF4-FFF2-40B4-BE49-F238E27FC236}">
                <a16:creationId xmlns:a16="http://schemas.microsoft.com/office/drawing/2014/main" id="{ACA6337F-EE3F-4954-A9E0-B94AD9451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712" y="4556350"/>
            <a:ext cx="3846575" cy="180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04E023F-F655-4BC3-B77C-F4F9753F6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16" y="642926"/>
            <a:ext cx="2531507" cy="3600000"/>
          </a:xfrm>
          <a:prstGeom prst="rect">
            <a:avLst/>
          </a:prstGeom>
        </p:spPr>
      </p:pic>
      <p:pic>
        <p:nvPicPr>
          <p:cNvPr id="14" name="Obrázek 13">
            <a:hlinkClick r:id="rId7"/>
            <a:extLst>
              <a:ext uri="{FF2B5EF4-FFF2-40B4-BE49-F238E27FC236}">
                <a16:creationId xmlns:a16="http://schemas.microsoft.com/office/drawing/2014/main" id="{FE28A730-A23C-4711-95E4-16D4E89CFC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895" y="642926"/>
            <a:ext cx="2582371" cy="3600000"/>
          </a:xfrm>
          <a:prstGeom prst="rect">
            <a:avLst/>
          </a:prstGeom>
        </p:spPr>
      </p:pic>
      <p:pic>
        <p:nvPicPr>
          <p:cNvPr id="15" name="Obrázek 14">
            <a:hlinkClick r:id="rId9"/>
            <a:extLst>
              <a:ext uri="{FF2B5EF4-FFF2-40B4-BE49-F238E27FC236}">
                <a16:creationId xmlns:a16="http://schemas.microsoft.com/office/drawing/2014/main" id="{1C068252-16F2-42AA-87C3-A0FAA5370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5538" y="642926"/>
            <a:ext cx="2498630" cy="3600000"/>
          </a:xfrm>
          <a:prstGeom prst="rect">
            <a:avLst/>
          </a:prstGeom>
        </p:spPr>
      </p:pic>
      <p:pic>
        <p:nvPicPr>
          <p:cNvPr id="16" name="Obrázek 15">
            <a:hlinkClick r:id="rId11"/>
            <a:extLst>
              <a:ext uri="{FF2B5EF4-FFF2-40B4-BE49-F238E27FC236}">
                <a16:creationId xmlns:a16="http://schemas.microsoft.com/office/drawing/2014/main" id="{57B58D37-D17B-47BE-A8EC-796B27F302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1332" y="642926"/>
            <a:ext cx="253150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20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59F6C9-CDA7-41EF-9287-55E6F841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250DCF-A551-4707-9D4C-EC9EF7FD44F4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978412-F32A-41E4-B86D-106F6101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9B638B-1974-4184-81B5-0669F97A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33</a:t>
            </a:fld>
            <a:endParaRPr 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2885493-F9B5-47B5-BC6E-34E7BA43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162"/>
            <a:ext cx="12192000" cy="35966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53B002F-8ACD-4EA3-9335-0ADE78480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pic>
        <p:nvPicPr>
          <p:cNvPr id="3" name="Obrázek 2">
            <a:hlinkClick r:id="rId4"/>
            <a:extLst>
              <a:ext uri="{FF2B5EF4-FFF2-40B4-BE49-F238E27FC236}">
                <a16:creationId xmlns:a16="http://schemas.microsoft.com/office/drawing/2014/main" id="{651718A8-6CC8-4C3F-81DC-20B74D978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20" y="433041"/>
            <a:ext cx="5594722" cy="4503928"/>
          </a:xfrm>
          <a:prstGeom prst="rect">
            <a:avLst/>
          </a:prstGeom>
        </p:spPr>
      </p:pic>
      <p:pic>
        <p:nvPicPr>
          <p:cNvPr id="9" name="Obrázek 8">
            <a:hlinkClick r:id="rId6"/>
            <a:extLst>
              <a:ext uri="{FF2B5EF4-FFF2-40B4-BE49-F238E27FC236}">
                <a16:creationId xmlns:a16="http://schemas.microsoft.com/office/drawing/2014/main" id="{1C70A2B3-81BF-46F5-AC92-3A6CD9E3E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258" y="4929705"/>
            <a:ext cx="3886742" cy="7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ázek 16">
            <a:hlinkClick r:id="rId8"/>
            <a:extLst>
              <a:ext uri="{FF2B5EF4-FFF2-40B4-BE49-F238E27FC236}">
                <a16:creationId xmlns:a16="http://schemas.microsoft.com/office/drawing/2014/main" id="{4102A0AF-AA1B-47E0-8A40-5E5A147CF1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639" y="5881570"/>
            <a:ext cx="3372321" cy="76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>
            <a:hlinkClick r:id="rId10"/>
            <a:extLst>
              <a:ext uri="{FF2B5EF4-FFF2-40B4-BE49-F238E27FC236}">
                <a16:creationId xmlns:a16="http://schemas.microsoft.com/office/drawing/2014/main" id="{95FD09A9-D8FF-498D-9F74-943B3846BB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1974" y="481405"/>
            <a:ext cx="5611008" cy="2391109"/>
          </a:xfrm>
          <a:prstGeom prst="rect">
            <a:avLst/>
          </a:prstGeom>
        </p:spPr>
      </p:pic>
      <p:pic>
        <p:nvPicPr>
          <p:cNvPr id="12" name="Obrázek 11">
            <a:hlinkClick r:id="rId12"/>
            <a:extLst>
              <a:ext uri="{FF2B5EF4-FFF2-40B4-BE49-F238E27FC236}">
                <a16:creationId xmlns:a16="http://schemas.microsoft.com/office/drawing/2014/main" id="{DDC44424-1EF1-4A43-BA33-DDC0869FC1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2798" y="3024417"/>
            <a:ext cx="4745563" cy="330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06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6199"/>
            <a:ext cx="12192000" cy="6705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845574"/>
            <a:ext cx="4469307" cy="3708138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r>
              <a:rPr lang="cs-CZ" sz="4800" dirty="0">
                <a:solidFill>
                  <a:srgbClr val="AF0505"/>
                </a:solidFill>
              </a:rPr>
              <a:t>STANDARDY 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AF0505"/>
                </a:solidFill>
              </a:rPr>
              <a:t>V KNIHOVNICTVÍ</a:t>
            </a:r>
            <a:br>
              <a:rPr lang="cs-CZ" sz="4800" dirty="0">
                <a:solidFill>
                  <a:srgbClr val="AF0505"/>
                </a:solidFill>
              </a:rPr>
            </a:br>
            <a:endParaRPr lang="cs-CZ" sz="4800" dirty="0">
              <a:solidFill>
                <a:srgbClr val="293D5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4469306" cy="1258606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PhDr. Marie Šedá</a:t>
            </a:r>
            <a:br>
              <a:rPr lang="cs-CZ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metodik.knihovna@gmail.com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13626A-0D3C-46A2-B21C-E511BE25B4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3" t="24185" r="13863" b="24308"/>
          <a:stretch/>
        </p:blipFill>
        <p:spPr>
          <a:xfrm>
            <a:off x="643466" y="845574"/>
            <a:ext cx="1007781" cy="6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Austrálie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15D9FC7-461A-4083-A29E-8E19BAE76721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14 různých standardů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pro personální zajištění knihovny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minimální standard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pro budovy knihoven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pro MVS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pro studium místních reálií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pro odborné služby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pro referenční služby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565944-B708-41E4-B344-3577DB9FE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370" y="1125688"/>
            <a:ext cx="6147629" cy="460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Austrálie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515FE42-A67A-4AE8-9289-D9A817F4A6C8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46" y="1845627"/>
            <a:ext cx="5740154" cy="4351338"/>
          </a:xfrm>
        </p:spPr>
        <p:txBody>
          <a:bodyPr>
            <a:normAutofit fontScale="92500"/>
          </a:bodyPr>
          <a:lstStyle/>
          <a:p>
            <a:r>
              <a:rPr lang="cs-CZ" dirty="0">
                <a:solidFill>
                  <a:srgbClr val="C00000"/>
                </a:solidFill>
              </a:rPr>
              <a:t>1 plný úvazek na každých 10 000 obyvatel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v přímých službách</a:t>
            </a:r>
          </a:p>
          <a:p>
            <a:r>
              <a:rPr lang="cs-CZ" dirty="0">
                <a:solidFill>
                  <a:srgbClr val="C00000"/>
                </a:solidFill>
              </a:rPr>
              <a:t>+ specialista na komunitu a její potřeby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přesné popisy pracovních míst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rozdělení pracovních pozic a rolí napomáhá při náboru zaměstnanců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vzdělávání pracovníků a jejich hodnocení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definování úkolů pro dobrovolníky</a:t>
            </a:r>
          </a:p>
          <a:p>
            <a:pPr lvl="1"/>
            <a:r>
              <a:rPr lang="cs-CZ" b="1" dirty="0">
                <a:solidFill>
                  <a:srgbClr val="293D51"/>
                </a:solidFill>
              </a:rPr>
              <a:t>ti ale nesmí nahrazovat odborný personál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F9C59AE-C7A9-48AA-B2DA-AE5996FE4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454" y="1690688"/>
            <a:ext cx="6046546" cy="40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Ohio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B4A5DF-DA15-4B04-B5CE-9A71926B0D2E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46" y="1845627"/>
            <a:ext cx="5740154" cy="4351338"/>
          </a:xfrm>
        </p:spPr>
        <p:txBody>
          <a:bodyPr>
            <a:normAutofit/>
          </a:bodyPr>
          <a:lstStyle/>
          <a:p>
            <a:r>
              <a:rPr lang="cs-CZ" b="0" dirty="0">
                <a:solidFill>
                  <a:srgbClr val="293D51"/>
                </a:solidFill>
              </a:rPr>
              <a:t>dobře udržovaný fyzický objekt, dostupný členům komunity</a:t>
            </a:r>
          </a:p>
          <a:p>
            <a:r>
              <a:rPr lang="cs-CZ" b="0" dirty="0">
                <a:solidFill>
                  <a:srgbClr val="293D51"/>
                </a:solidFill>
              </a:rPr>
              <a:t>knihovna má požární hlásiče, nouzové a evakuační východy, zásobárnu první pomoci </a:t>
            </a:r>
            <a:br>
              <a:rPr lang="cs-CZ" b="0" dirty="0">
                <a:solidFill>
                  <a:srgbClr val="293D51"/>
                </a:solidFill>
              </a:rPr>
            </a:br>
            <a:r>
              <a:rPr lang="cs-CZ" b="0" dirty="0">
                <a:solidFill>
                  <a:srgbClr val="293D51"/>
                </a:solidFill>
              </a:rPr>
              <a:t>a přístřeší pro případ tornáda</a:t>
            </a:r>
          </a:p>
          <a:p>
            <a:r>
              <a:rPr lang="cs-CZ" b="0" dirty="0">
                <a:solidFill>
                  <a:srgbClr val="293D51"/>
                </a:solidFill>
              </a:rPr>
              <a:t>knihovna poskytuje </a:t>
            </a:r>
            <a:r>
              <a:rPr lang="cs-CZ" dirty="0">
                <a:solidFill>
                  <a:srgbClr val="293D51"/>
                </a:solidFill>
              </a:rPr>
              <a:t>parkování zdarma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C4F02E-0165-49E7-85B3-35F37A53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198" y="1690688"/>
            <a:ext cx="6684802" cy="376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Ohio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47993E-7122-45D9-91FA-3E879A46FEF1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7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46" y="1845627"/>
            <a:ext cx="5740154" cy="4351338"/>
          </a:xfrm>
        </p:spPr>
        <p:txBody>
          <a:bodyPr>
            <a:normAutofit fontScale="92500" lnSpcReduction="10000"/>
          </a:bodyPr>
          <a:lstStyle/>
          <a:p>
            <a:r>
              <a:rPr lang="cs-CZ" b="0" dirty="0">
                <a:solidFill>
                  <a:srgbClr val="293D51"/>
                </a:solidFill>
              </a:rPr>
              <a:t>zaměstnanci knihovny mají popisy svých pracovních míst</a:t>
            </a:r>
          </a:p>
          <a:p>
            <a:r>
              <a:rPr lang="cs-CZ" b="0" dirty="0">
                <a:solidFill>
                  <a:srgbClr val="293D51"/>
                </a:solidFill>
              </a:rPr>
              <a:t>je prováděno pravidelné hodnocení zaměstnanců</a:t>
            </a:r>
          </a:p>
          <a:p>
            <a:r>
              <a:rPr lang="cs-CZ" b="0" dirty="0">
                <a:solidFill>
                  <a:srgbClr val="293D51"/>
                </a:solidFill>
              </a:rPr>
              <a:t>veřejnost je pravidelně informována o činnosti knihovny</a:t>
            </a:r>
          </a:p>
          <a:p>
            <a:r>
              <a:rPr lang="cs-CZ" b="0" dirty="0">
                <a:solidFill>
                  <a:srgbClr val="293D51"/>
                </a:solidFill>
              </a:rPr>
              <a:t>obyvatelé jsou vedeni k užívání knihovny</a:t>
            </a:r>
          </a:p>
          <a:p>
            <a:r>
              <a:rPr lang="cs-CZ" b="0" dirty="0">
                <a:solidFill>
                  <a:srgbClr val="293D51"/>
                </a:solidFill>
              </a:rPr>
              <a:t>knihovna o sobě vytváří pozitivní obraz</a:t>
            </a:r>
          </a:p>
          <a:p>
            <a:r>
              <a:rPr lang="cs-CZ" b="0" dirty="0">
                <a:solidFill>
                  <a:srgbClr val="293D51"/>
                </a:solidFill>
              </a:rPr>
              <a:t>výroční zprávy, webové stránky, elektronická komunikace…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7274274-08E5-4898-A4B7-D6752445C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134" y="1891982"/>
            <a:ext cx="5458599" cy="36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339B58-3B74-4DEF-88B1-F58CC492D54A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8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>
                <a:solidFill>
                  <a:srgbClr val="AF0505"/>
                </a:solidFill>
              </a:rPr>
              <a:t>standard</a:t>
            </a:r>
          </a:p>
        </p:txBody>
      </p:sp>
    </p:spTree>
    <p:extLst>
      <p:ext uri="{BB962C8B-B14F-4D97-AF65-F5344CB8AC3E}">
        <p14:creationId xmlns:p14="http://schemas.microsoft.com/office/powerpoint/2010/main" val="397900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Standard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35075F-8A0C-47F1-928C-D3962D85DB5F}" type="datetime1">
              <a:rPr lang="cs-CZ" noProof="0" smtClean="0"/>
              <a:t>17.03.2021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9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46" y="1845627"/>
            <a:ext cx="1028848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n</a:t>
            </a:r>
            <a:r>
              <a:rPr lang="cs-CZ" b="0" dirty="0">
                <a:solidFill>
                  <a:srgbClr val="AF0505"/>
                </a:solidFill>
              </a:rPr>
              <a:t>orma, obecně uznávané měřítko</a:t>
            </a:r>
          </a:p>
          <a:p>
            <a:r>
              <a:rPr lang="cs-CZ" dirty="0">
                <a:solidFill>
                  <a:srgbClr val="AF0505"/>
                </a:solidFill>
              </a:rPr>
              <a:t>knihovnické standardy</a:t>
            </a:r>
          </a:p>
          <a:p>
            <a:r>
              <a:rPr lang="cs-CZ" b="0" dirty="0">
                <a:solidFill>
                  <a:srgbClr val="293D51"/>
                </a:solidFill>
              </a:rPr>
              <a:t>odrážejí změny ve společnosti a tím i v knihovnictví</a:t>
            </a:r>
          </a:p>
          <a:p>
            <a:r>
              <a:rPr lang="cs-CZ" b="0" dirty="0">
                <a:solidFill>
                  <a:srgbClr val="293D51"/>
                </a:solidFill>
              </a:rPr>
              <a:t>nástroj k posouzení silných i slabých stránek konkrétních knihoven</a:t>
            </a:r>
          </a:p>
          <a:p>
            <a:r>
              <a:rPr lang="cs-CZ" b="0" dirty="0">
                <a:solidFill>
                  <a:srgbClr val="293D51"/>
                </a:solidFill>
              </a:rPr>
              <a:t>nástroj k posouzení úrovně knihoven</a:t>
            </a:r>
          </a:p>
          <a:p>
            <a:r>
              <a:rPr lang="cs-CZ" dirty="0">
                <a:solidFill>
                  <a:srgbClr val="AF0505"/>
                </a:solidFill>
              </a:rPr>
              <a:t>doporučení nikoli dogma</a:t>
            </a:r>
          </a:p>
          <a:p>
            <a:r>
              <a:rPr lang="cs-CZ" dirty="0">
                <a:solidFill>
                  <a:srgbClr val="AF0505"/>
                </a:solidFill>
              </a:rPr>
              <a:t>standardizace</a:t>
            </a:r>
          </a:p>
          <a:p>
            <a:pPr lvl="1"/>
            <a:r>
              <a:rPr lang="cs-CZ" b="0" dirty="0">
                <a:solidFill>
                  <a:srgbClr val="293D51"/>
                </a:solidFill>
              </a:rPr>
              <a:t>národní norma pro určitou činnost</a:t>
            </a:r>
          </a:p>
          <a:p>
            <a:endParaRPr lang="cs-CZ" b="0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0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šablona" id="{876622F7-7042-40A3-858A-A8B7173774AF}" vid="{6972A1DD-70EF-483E-ABB7-FB3C152C0CA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541854-87B3-4953-A183-EF3BD285377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</TotalTime>
  <Words>1175</Words>
  <Application>Microsoft Office PowerPoint</Application>
  <PresentationFormat>Širokoúhlá obrazovka</PresentationFormat>
  <Paragraphs>327</Paragraphs>
  <Slides>34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Motiv Office</vt:lpstr>
      <vt:lpstr>STANDARDY  V KNIHOVNICTVÍ </vt:lpstr>
      <vt:lpstr>Ohlédnutí do historie</vt:lpstr>
      <vt:lpstr>Prezentace aplikace PowerPoint</vt:lpstr>
      <vt:lpstr>Austrálie</vt:lpstr>
      <vt:lpstr>Austrálie</vt:lpstr>
      <vt:lpstr>Ohio</vt:lpstr>
      <vt:lpstr>Ohio</vt:lpstr>
      <vt:lpstr>Prezentace aplikace PowerPoint</vt:lpstr>
      <vt:lpstr>Standard</vt:lpstr>
      <vt:lpstr>Standardy v knihovnictví</vt:lpstr>
      <vt:lpstr>Standardy v knihovnictví</vt:lpstr>
      <vt:lpstr>Prezentace aplikace PowerPoint</vt:lpstr>
      <vt:lpstr>Prezentace aplikace PowerPoint</vt:lpstr>
      <vt:lpstr>Prezentace aplikace PowerPoint</vt:lpstr>
      <vt:lpstr>Význam standardu</vt:lpstr>
      <vt:lpstr>Hodnocení standardu</vt:lpstr>
      <vt:lpstr>Prezentace aplikace PowerPoint</vt:lpstr>
      <vt:lpstr>MP k zajištění výkonu RF knihoven</vt:lpstr>
      <vt:lpstr>Knihovny – jejich úlohy</vt:lpstr>
      <vt:lpstr>Provozovatel - povinnosti</vt:lpstr>
      <vt:lpstr>Standard pro výkon RF</vt:lpstr>
      <vt:lpstr>Výkaz výkonu a financování RF</vt:lpstr>
      <vt:lpstr>Prezentace aplikace PowerPoint</vt:lpstr>
      <vt:lpstr>MP pro dobrý fond</vt:lpstr>
      <vt:lpstr>Předmět standardu</vt:lpstr>
      <vt:lpstr>Prezentace aplikace PowerPoint</vt:lpstr>
      <vt:lpstr>Rozsah  a financování knihovního fondu</vt:lpstr>
      <vt:lpstr>Revize a vyřazování KF</vt:lpstr>
      <vt:lpstr>Hodnocení využití fondu</vt:lpstr>
      <vt:lpstr>Prezentace aplikace PowerPoint</vt:lpstr>
      <vt:lpstr>Další doporučení</vt:lpstr>
      <vt:lpstr>Prezentace aplikace PowerPoint</vt:lpstr>
      <vt:lpstr>Prezentace aplikace PowerPoint</vt:lpstr>
      <vt:lpstr>STANDARDY  V KNIHOVNICTVÍ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moje</dc:title>
  <dc:creator>Marie Šedá</dc:creator>
  <cp:lastModifiedBy>Marie Šedá</cp:lastModifiedBy>
  <cp:revision>101</cp:revision>
  <dcterms:created xsi:type="dcterms:W3CDTF">2020-10-28T08:49:21Z</dcterms:created>
  <dcterms:modified xsi:type="dcterms:W3CDTF">2021-03-17T07:06:22Z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