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876" r:id="rId4"/>
  </p:sldMasterIdLst>
  <p:notesMasterIdLst>
    <p:notesMasterId r:id="rId74"/>
  </p:notesMasterIdLst>
  <p:handoutMasterIdLst>
    <p:handoutMasterId r:id="rId75"/>
  </p:handoutMasterIdLst>
  <p:sldIdLst>
    <p:sldId id="265" r:id="rId5"/>
    <p:sldId id="408" r:id="rId6"/>
    <p:sldId id="416" r:id="rId7"/>
    <p:sldId id="424" r:id="rId8"/>
    <p:sldId id="417" r:id="rId9"/>
    <p:sldId id="420" r:id="rId10"/>
    <p:sldId id="421" r:id="rId11"/>
    <p:sldId id="422" r:id="rId12"/>
    <p:sldId id="264" r:id="rId13"/>
    <p:sldId id="289" r:id="rId14"/>
    <p:sldId id="405" r:id="rId15"/>
    <p:sldId id="406" r:id="rId16"/>
    <p:sldId id="423" r:id="rId17"/>
    <p:sldId id="270" r:id="rId18"/>
    <p:sldId id="410" r:id="rId19"/>
    <p:sldId id="290" r:id="rId20"/>
    <p:sldId id="272" r:id="rId21"/>
    <p:sldId id="288" r:id="rId22"/>
    <p:sldId id="300" r:id="rId23"/>
    <p:sldId id="301" r:id="rId24"/>
    <p:sldId id="414" r:id="rId25"/>
    <p:sldId id="302" r:id="rId26"/>
    <p:sldId id="263" r:id="rId27"/>
    <p:sldId id="413" r:id="rId28"/>
    <p:sldId id="412" r:id="rId29"/>
    <p:sldId id="411" r:id="rId30"/>
    <p:sldId id="262" r:id="rId31"/>
    <p:sldId id="415" r:id="rId32"/>
    <p:sldId id="375" r:id="rId33"/>
    <p:sldId id="376" r:id="rId34"/>
    <p:sldId id="377" r:id="rId35"/>
    <p:sldId id="303" r:id="rId36"/>
    <p:sldId id="395" r:id="rId37"/>
    <p:sldId id="396" r:id="rId38"/>
    <p:sldId id="397" r:id="rId39"/>
    <p:sldId id="398" r:id="rId40"/>
    <p:sldId id="399" r:id="rId41"/>
    <p:sldId id="400" r:id="rId42"/>
    <p:sldId id="403" r:id="rId43"/>
    <p:sldId id="407" r:id="rId44"/>
    <p:sldId id="291" r:id="rId45"/>
    <p:sldId id="292" r:id="rId46"/>
    <p:sldId id="296" r:id="rId47"/>
    <p:sldId id="297" r:id="rId48"/>
    <p:sldId id="298" r:id="rId49"/>
    <p:sldId id="409" r:id="rId50"/>
    <p:sldId id="425" r:id="rId51"/>
    <p:sldId id="426" r:id="rId52"/>
    <p:sldId id="427" r:id="rId53"/>
    <p:sldId id="428" r:id="rId54"/>
    <p:sldId id="429" r:id="rId55"/>
    <p:sldId id="437" r:id="rId56"/>
    <p:sldId id="438" r:id="rId57"/>
    <p:sldId id="439" r:id="rId58"/>
    <p:sldId id="440" r:id="rId59"/>
    <p:sldId id="430" r:id="rId60"/>
    <p:sldId id="418" r:id="rId61"/>
    <p:sldId id="431" r:id="rId62"/>
    <p:sldId id="432" r:id="rId63"/>
    <p:sldId id="433" r:id="rId64"/>
    <p:sldId id="434" r:id="rId65"/>
    <p:sldId id="394" r:id="rId66"/>
    <p:sldId id="384" r:id="rId67"/>
    <p:sldId id="442" r:id="rId68"/>
    <p:sldId id="441" r:id="rId69"/>
    <p:sldId id="435" r:id="rId70"/>
    <p:sldId id="436" r:id="rId71"/>
    <p:sldId id="419" r:id="rId72"/>
    <p:sldId id="404" r:id="rId7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0505"/>
    <a:srgbClr val="293D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579" autoAdjust="0"/>
    <p:restoredTop sz="94612" autoAdjust="0"/>
  </p:normalViewPr>
  <p:slideViewPr>
    <p:cSldViewPr snapToGrid="0">
      <p:cViewPr varScale="1">
        <p:scale>
          <a:sx n="103" d="100"/>
          <a:sy n="103" d="100"/>
        </p:scale>
        <p:origin x="132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2784"/>
    </p:cViewPr>
  </p:sorterViewPr>
  <p:notesViewPr>
    <p:cSldViewPr snapToGrid="0">
      <p:cViewPr varScale="1">
        <p:scale>
          <a:sx n="89" d="100"/>
          <a:sy n="89" d="100"/>
        </p:scale>
        <p:origin x="300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16" Type="http://schemas.openxmlformats.org/officeDocument/2006/relationships/slide" Target="slides/slide1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77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slide" Target="slides/slide66.xml"/><Relationship Id="rId75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slide" Target="slides/slide69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presProps" Target="presProp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DF79754-889B-45B0-98F1-BB625F27A7FC}" type="doc">
      <dgm:prSet loTypeId="urn:microsoft.com/office/officeart/2005/8/layout/vList2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CCFCA2AE-44F3-461C-9BD8-D1BAA5AFA196}">
      <dgm:prSet phldrT="[Text]"/>
      <dgm:spPr>
        <a:xfrm>
          <a:off x="0" y="38378"/>
          <a:ext cx="10901218" cy="538200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cs-CZ">
              <a:latin typeface="Arial"/>
              <a:ea typeface="+mn-ea"/>
              <a:cs typeface="+mn-cs"/>
            </a:rPr>
            <a:t>PARLAMENT ČR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682AA9EF-2CF3-49FE-81C9-5899F5517BD4}" type="parTrans" cxnId="{B4695545-D319-4AE4-B581-2616F94558EE}">
      <dgm:prSet/>
      <dgm:spPr/>
      <dgm:t>
        <a:bodyPr/>
        <a:lstStyle/>
        <a:p>
          <a:endParaRPr lang="cs-CZ"/>
        </a:p>
      </dgm:t>
    </dgm:pt>
    <dgm:pt modelId="{FBEE48F6-6018-4D19-A475-1C61F1DF9295}" type="sibTrans" cxnId="{B4695545-D319-4AE4-B581-2616F94558EE}">
      <dgm:prSet/>
      <dgm:spPr/>
      <dgm:t>
        <a:bodyPr/>
        <a:lstStyle/>
        <a:p>
          <a:endParaRPr lang="cs-CZ"/>
        </a:p>
      </dgm:t>
    </dgm:pt>
    <dgm:pt modelId="{C2EDF81D-EDB6-4EC6-AAC1-BCCAA81FD8C7}">
      <dgm:prSet phldrT="[Text]"/>
      <dgm:spPr>
        <a:xfrm>
          <a:off x="0" y="576578"/>
          <a:ext cx="10901218" cy="380880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cs-CZ">
              <a:latin typeface="Arial"/>
              <a:ea typeface="+mn-ea"/>
              <a:cs typeface="+mn-cs"/>
            </a:rPr>
            <a:t>Zákony (Knihovní zákon, Zákon o právu autorském…)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5BD568F5-0241-4571-976A-A5BDD081FF8E}" type="parTrans" cxnId="{9AC4F584-D4AE-4A2B-A036-DB2424C16148}">
      <dgm:prSet/>
      <dgm:spPr/>
      <dgm:t>
        <a:bodyPr/>
        <a:lstStyle/>
        <a:p>
          <a:endParaRPr lang="cs-CZ"/>
        </a:p>
      </dgm:t>
    </dgm:pt>
    <dgm:pt modelId="{241D186C-6544-48D1-9FA3-C992DB378875}" type="sibTrans" cxnId="{9AC4F584-D4AE-4A2B-A036-DB2424C16148}">
      <dgm:prSet/>
      <dgm:spPr/>
      <dgm:t>
        <a:bodyPr/>
        <a:lstStyle/>
        <a:p>
          <a:endParaRPr lang="cs-CZ"/>
        </a:p>
      </dgm:t>
    </dgm:pt>
    <dgm:pt modelId="{46B247C7-E1D9-4D40-BA4D-9C8B7A316C4A}">
      <dgm:prSet phldrT="[Text]"/>
      <dgm:spPr>
        <a:xfrm>
          <a:off x="0" y="957458"/>
          <a:ext cx="10901218" cy="538200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cs-CZ">
              <a:latin typeface="Arial"/>
              <a:ea typeface="+mn-ea"/>
              <a:cs typeface="+mn-cs"/>
            </a:rPr>
            <a:t>VLÁDA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D56DE319-4CD0-48DF-9010-419A85F85B53}" type="parTrans" cxnId="{2ECF0F39-C9B8-4B8F-958F-52457B2ABC53}">
      <dgm:prSet/>
      <dgm:spPr/>
      <dgm:t>
        <a:bodyPr/>
        <a:lstStyle/>
        <a:p>
          <a:endParaRPr lang="cs-CZ"/>
        </a:p>
      </dgm:t>
    </dgm:pt>
    <dgm:pt modelId="{7A243D25-D5EB-4ED0-9E79-44C825EFD39A}" type="sibTrans" cxnId="{2ECF0F39-C9B8-4B8F-958F-52457B2ABC53}">
      <dgm:prSet/>
      <dgm:spPr/>
      <dgm:t>
        <a:bodyPr/>
        <a:lstStyle/>
        <a:p>
          <a:endParaRPr lang="cs-CZ"/>
        </a:p>
      </dgm:t>
    </dgm:pt>
    <dgm:pt modelId="{560034AA-BFC8-45FB-9CB5-B3B6B8CD4139}">
      <dgm:prSet phldrT="[Text]"/>
      <dgm:spPr>
        <a:xfrm>
          <a:off x="0" y="1495658"/>
          <a:ext cx="10901218" cy="380880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cs-CZ">
              <a:latin typeface="Arial"/>
              <a:ea typeface="+mn-ea"/>
              <a:cs typeface="+mn-cs"/>
            </a:rPr>
            <a:t>Nařízení vlády (o platových poměrech, o katalogu prací, 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BC3E63EC-E133-4C36-A459-DD1A6E5BAEDF}" type="parTrans" cxnId="{9F348B32-BA65-48FE-A764-2ACF79B21396}">
      <dgm:prSet/>
      <dgm:spPr/>
      <dgm:t>
        <a:bodyPr/>
        <a:lstStyle/>
        <a:p>
          <a:endParaRPr lang="cs-CZ"/>
        </a:p>
      </dgm:t>
    </dgm:pt>
    <dgm:pt modelId="{A34DFD49-9086-49C4-AAB6-6BD0E299273B}" type="sibTrans" cxnId="{9F348B32-BA65-48FE-A764-2ACF79B21396}">
      <dgm:prSet/>
      <dgm:spPr/>
      <dgm:t>
        <a:bodyPr/>
        <a:lstStyle/>
        <a:p>
          <a:endParaRPr lang="cs-CZ"/>
        </a:p>
      </dgm:t>
    </dgm:pt>
    <dgm:pt modelId="{B911397B-7BBD-4B04-A241-F3A138E07E7A}">
      <dgm:prSet phldrT="[Text]"/>
      <dgm:spPr>
        <a:xfrm>
          <a:off x="0" y="1876538"/>
          <a:ext cx="10901218" cy="538200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cs-CZ" dirty="0">
              <a:latin typeface="Arial"/>
              <a:ea typeface="+mn-ea"/>
              <a:cs typeface="+mn-cs"/>
            </a:rPr>
            <a:t>MINISTERSTVA</a:t>
          </a:r>
        </a:p>
      </dgm:t>
    </dgm:pt>
    <dgm:pt modelId="{86A35130-9D04-4D88-AFF3-F87B234A9314}" type="parTrans" cxnId="{FF29AD5B-90DA-4F31-A250-81F57466AF28}">
      <dgm:prSet/>
      <dgm:spPr/>
      <dgm:t>
        <a:bodyPr/>
        <a:lstStyle/>
        <a:p>
          <a:endParaRPr lang="cs-CZ"/>
        </a:p>
      </dgm:t>
    </dgm:pt>
    <dgm:pt modelId="{53CD6168-305F-4F45-9CC7-84D7FC6DDF04}" type="sibTrans" cxnId="{FF29AD5B-90DA-4F31-A250-81F57466AF28}">
      <dgm:prSet/>
      <dgm:spPr/>
      <dgm:t>
        <a:bodyPr/>
        <a:lstStyle/>
        <a:p>
          <a:endParaRPr lang="cs-CZ"/>
        </a:p>
      </dgm:t>
    </dgm:pt>
    <dgm:pt modelId="{C23BCBE1-077D-4153-A354-BC73293D1716}">
      <dgm:prSet phldrT="[Text]"/>
      <dgm:spPr>
        <a:xfrm>
          <a:off x="0" y="2414739"/>
          <a:ext cx="10901218" cy="833175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cs-CZ">
              <a:latin typeface="Arial"/>
              <a:ea typeface="+mn-ea"/>
              <a:cs typeface="+mn-cs"/>
            </a:rPr>
            <a:t>Vyhlášky (č. 88/2002 Sb. k provedení zákona č. 257/2001 Sb.)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F6DF29F0-5EBB-497D-82DE-267B7F2C1755}" type="parTrans" cxnId="{DDFF1AEC-E44A-4C9D-BD44-8F58214DCE6F}">
      <dgm:prSet/>
      <dgm:spPr/>
      <dgm:t>
        <a:bodyPr/>
        <a:lstStyle/>
        <a:p>
          <a:endParaRPr lang="cs-CZ"/>
        </a:p>
      </dgm:t>
    </dgm:pt>
    <dgm:pt modelId="{AF370E64-9452-4D46-AEF9-0FDE7E40AF18}" type="sibTrans" cxnId="{DDFF1AEC-E44A-4C9D-BD44-8F58214DCE6F}">
      <dgm:prSet/>
      <dgm:spPr/>
      <dgm:t>
        <a:bodyPr/>
        <a:lstStyle/>
        <a:p>
          <a:endParaRPr lang="cs-CZ"/>
        </a:p>
      </dgm:t>
    </dgm:pt>
    <dgm:pt modelId="{8CEB58AC-BA2C-4097-B6AA-BDF4FCC33C64}">
      <dgm:prSet phldrT="[Text]"/>
      <dgm:spPr>
        <a:xfrm>
          <a:off x="0" y="2414739"/>
          <a:ext cx="10901218" cy="833175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cs-CZ">
              <a:latin typeface="Arial"/>
              <a:ea typeface="+mn-ea"/>
              <a:cs typeface="+mn-cs"/>
            </a:rPr>
            <a:t>Metodické pokyny (k vymezení standardu VKIS, k zajištění výkonu RF, k vymezení standardu doplňování a aktualizace KF..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32BFB030-7ECD-4FE4-B8AB-677BF33C10A5}" type="parTrans" cxnId="{DE362F7E-6A7B-4909-8F07-3F0F51C03A2C}">
      <dgm:prSet/>
      <dgm:spPr/>
      <dgm:t>
        <a:bodyPr/>
        <a:lstStyle/>
        <a:p>
          <a:endParaRPr lang="cs-CZ"/>
        </a:p>
      </dgm:t>
    </dgm:pt>
    <dgm:pt modelId="{F6D95DC5-675A-476F-BC7F-36960213F996}" type="sibTrans" cxnId="{DE362F7E-6A7B-4909-8F07-3F0F51C03A2C}">
      <dgm:prSet/>
      <dgm:spPr/>
      <dgm:t>
        <a:bodyPr/>
        <a:lstStyle/>
        <a:p>
          <a:endParaRPr lang="cs-CZ"/>
        </a:p>
      </dgm:t>
    </dgm:pt>
    <dgm:pt modelId="{82F1B3D9-AA19-4FA2-B4D5-C7DFA9C85C07}">
      <dgm:prSet phldrT="[Text]"/>
      <dgm:spPr>
        <a:xfrm>
          <a:off x="0" y="3247913"/>
          <a:ext cx="10901218" cy="538200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cs-CZ">
              <a:latin typeface="Arial"/>
              <a:ea typeface="+mn-ea"/>
              <a:cs typeface="+mn-cs"/>
            </a:rPr>
            <a:t>RADA OBCE, KRAJE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41588960-DFA4-4CF9-9AA9-2EBDD1CB1931}" type="parTrans" cxnId="{D0E7C106-715A-4474-839E-5579BC75EA04}">
      <dgm:prSet/>
      <dgm:spPr/>
      <dgm:t>
        <a:bodyPr/>
        <a:lstStyle/>
        <a:p>
          <a:endParaRPr lang="cs-CZ"/>
        </a:p>
      </dgm:t>
    </dgm:pt>
    <dgm:pt modelId="{0998ADA3-28FE-4564-9381-90A4AF6269D7}" type="sibTrans" cxnId="{D0E7C106-715A-4474-839E-5579BC75EA04}">
      <dgm:prSet/>
      <dgm:spPr/>
      <dgm:t>
        <a:bodyPr/>
        <a:lstStyle/>
        <a:p>
          <a:endParaRPr lang="cs-CZ"/>
        </a:p>
      </dgm:t>
    </dgm:pt>
    <dgm:pt modelId="{E61C8300-8FDC-48B0-8804-ED569E1F7248}">
      <dgm:prSet phldrT="[Text]"/>
      <dgm:spPr>
        <a:xfrm>
          <a:off x="0" y="3786114"/>
          <a:ext cx="10901218" cy="380880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cs-CZ">
              <a:latin typeface="Arial"/>
              <a:ea typeface="+mn-ea"/>
              <a:cs typeface="+mn-cs"/>
            </a:rPr>
            <a:t>Nařízení rady ke zřízení přírodní památky, …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25C509A9-E8D7-4D85-9098-CEC980A86A29}" type="parTrans" cxnId="{82F255A3-E838-4B04-9EF2-9676A0440F20}">
      <dgm:prSet/>
      <dgm:spPr/>
      <dgm:t>
        <a:bodyPr/>
        <a:lstStyle/>
        <a:p>
          <a:endParaRPr lang="cs-CZ"/>
        </a:p>
      </dgm:t>
    </dgm:pt>
    <dgm:pt modelId="{A3F4BB47-A30D-49CE-8799-E8A414CC6074}" type="sibTrans" cxnId="{82F255A3-E838-4B04-9EF2-9676A0440F20}">
      <dgm:prSet/>
      <dgm:spPr/>
      <dgm:t>
        <a:bodyPr/>
        <a:lstStyle/>
        <a:p>
          <a:endParaRPr lang="cs-CZ"/>
        </a:p>
      </dgm:t>
    </dgm:pt>
    <dgm:pt modelId="{76B82BAE-30B4-476D-AF8B-5F9EC96D2CFA}">
      <dgm:prSet phldrT="[Text]"/>
      <dgm:spPr>
        <a:xfrm>
          <a:off x="0" y="4121764"/>
          <a:ext cx="10901218" cy="538200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cs-CZ">
              <a:latin typeface="Arial"/>
              <a:ea typeface="+mn-ea"/>
              <a:cs typeface="+mn-cs"/>
            </a:rPr>
            <a:t>KRAJ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CEB1C566-9A2E-4F93-8FA6-CE926BE7BD44}" type="parTrans" cxnId="{60E1E313-6364-49F7-8A08-B5DE73B4DAE4}">
      <dgm:prSet/>
      <dgm:spPr/>
      <dgm:t>
        <a:bodyPr/>
        <a:lstStyle/>
        <a:p>
          <a:endParaRPr lang="cs-CZ"/>
        </a:p>
      </dgm:t>
    </dgm:pt>
    <dgm:pt modelId="{411F0398-EE2A-479D-909A-6EACAB90C2C7}" type="sibTrans" cxnId="{60E1E313-6364-49F7-8A08-B5DE73B4DAE4}">
      <dgm:prSet/>
      <dgm:spPr/>
      <dgm:t>
        <a:bodyPr/>
        <a:lstStyle/>
        <a:p>
          <a:endParaRPr lang="cs-CZ"/>
        </a:p>
      </dgm:t>
    </dgm:pt>
    <dgm:pt modelId="{5C7C8977-7190-4286-9ADC-DDA4C85D08FD}">
      <dgm:prSet phldrT="[Text]"/>
      <dgm:spPr>
        <a:xfrm>
          <a:off x="0" y="4705193"/>
          <a:ext cx="10901218" cy="380880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cs-CZ" dirty="0">
              <a:latin typeface="Arial"/>
              <a:ea typeface="+mn-ea"/>
              <a:cs typeface="+mn-cs"/>
            </a:rPr>
            <a:t>Obecně závazné vyhlášky (cena jízdného, přírodní rezervace, …)</a:t>
          </a:r>
        </a:p>
      </dgm:t>
    </dgm:pt>
    <dgm:pt modelId="{610D5E62-172C-4F33-B5DE-13150014195A}" type="parTrans" cxnId="{055CA550-F2A0-4482-8072-744D9CC4B535}">
      <dgm:prSet/>
      <dgm:spPr/>
      <dgm:t>
        <a:bodyPr/>
        <a:lstStyle/>
        <a:p>
          <a:endParaRPr lang="cs-CZ"/>
        </a:p>
      </dgm:t>
    </dgm:pt>
    <dgm:pt modelId="{887B073E-0C79-4F6D-8FD9-FD725B2A5267}" type="sibTrans" cxnId="{055CA550-F2A0-4482-8072-744D9CC4B535}">
      <dgm:prSet/>
      <dgm:spPr/>
      <dgm:t>
        <a:bodyPr/>
        <a:lstStyle/>
        <a:p>
          <a:endParaRPr lang="cs-CZ"/>
        </a:p>
      </dgm:t>
    </dgm:pt>
    <dgm:pt modelId="{BDE6E896-53B8-42A9-A746-5A0C6DA7A942}" type="pres">
      <dgm:prSet presAssocID="{CDF79754-889B-45B0-98F1-BB625F27A7FC}" presName="linear" presStyleCnt="0">
        <dgm:presLayoutVars>
          <dgm:animLvl val="lvl"/>
          <dgm:resizeHandles val="exact"/>
        </dgm:presLayoutVars>
      </dgm:prSet>
      <dgm:spPr/>
    </dgm:pt>
    <dgm:pt modelId="{358C3EA6-0942-4A2C-BC74-B5EBC6298894}" type="pres">
      <dgm:prSet presAssocID="{CCFCA2AE-44F3-461C-9BD8-D1BAA5AFA196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C67B5319-F221-48BE-BCBC-9DB91EBA6C00}" type="pres">
      <dgm:prSet presAssocID="{CCFCA2AE-44F3-461C-9BD8-D1BAA5AFA196}" presName="childText" presStyleLbl="revTx" presStyleIdx="0" presStyleCnt="5">
        <dgm:presLayoutVars>
          <dgm:bulletEnabled val="1"/>
        </dgm:presLayoutVars>
      </dgm:prSet>
      <dgm:spPr/>
    </dgm:pt>
    <dgm:pt modelId="{0102042B-49F3-4E07-8CA2-32339C1A480E}" type="pres">
      <dgm:prSet presAssocID="{46B247C7-E1D9-4D40-BA4D-9C8B7A316C4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F7C9965-8C15-4D14-A57A-D81C21DAE296}" type="pres">
      <dgm:prSet presAssocID="{46B247C7-E1D9-4D40-BA4D-9C8B7A316C4A}" presName="childText" presStyleLbl="revTx" presStyleIdx="1" presStyleCnt="5">
        <dgm:presLayoutVars>
          <dgm:bulletEnabled val="1"/>
        </dgm:presLayoutVars>
      </dgm:prSet>
      <dgm:spPr/>
    </dgm:pt>
    <dgm:pt modelId="{92D2E1B6-B555-45B0-A8CE-853B63A446F5}" type="pres">
      <dgm:prSet presAssocID="{B911397B-7BBD-4B04-A241-F3A138E07E7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60E098CD-C4CA-4A7B-BD02-93CDD8A21A34}" type="pres">
      <dgm:prSet presAssocID="{B911397B-7BBD-4B04-A241-F3A138E07E7A}" presName="childText" presStyleLbl="revTx" presStyleIdx="2" presStyleCnt="5">
        <dgm:presLayoutVars>
          <dgm:bulletEnabled val="1"/>
        </dgm:presLayoutVars>
      </dgm:prSet>
      <dgm:spPr/>
    </dgm:pt>
    <dgm:pt modelId="{09578AA4-BC65-433D-A1E5-499912B4437B}" type="pres">
      <dgm:prSet presAssocID="{82F1B3D9-AA19-4FA2-B4D5-C7DFA9C85C0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62F1816D-90C0-4775-86B8-2831C1E85076}" type="pres">
      <dgm:prSet presAssocID="{82F1B3D9-AA19-4FA2-B4D5-C7DFA9C85C07}" presName="childText" presStyleLbl="revTx" presStyleIdx="3" presStyleCnt="5">
        <dgm:presLayoutVars>
          <dgm:bulletEnabled val="1"/>
        </dgm:presLayoutVars>
      </dgm:prSet>
      <dgm:spPr/>
    </dgm:pt>
    <dgm:pt modelId="{0876E292-D0F3-47EB-9C2F-324608826DA7}" type="pres">
      <dgm:prSet presAssocID="{76B82BAE-30B4-476D-AF8B-5F9EC96D2CFA}" presName="parentText" presStyleLbl="node1" presStyleIdx="4" presStyleCnt="5" custLinFactNeighborX="54" custLinFactNeighborY="-11875">
        <dgm:presLayoutVars>
          <dgm:chMax val="0"/>
          <dgm:bulletEnabled val="1"/>
        </dgm:presLayoutVars>
      </dgm:prSet>
      <dgm:spPr/>
    </dgm:pt>
    <dgm:pt modelId="{4D4CFCDE-26B2-410C-ACCE-2DB21E062DFA}" type="pres">
      <dgm:prSet presAssocID="{76B82BAE-30B4-476D-AF8B-5F9EC96D2CFA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D0E7C106-715A-4474-839E-5579BC75EA04}" srcId="{CDF79754-889B-45B0-98F1-BB625F27A7FC}" destId="{82F1B3D9-AA19-4FA2-B4D5-C7DFA9C85C07}" srcOrd="3" destOrd="0" parTransId="{41588960-DFA4-4CF9-9AA9-2EBDD1CB1931}" sibTransId="{0998ADA3-28FE-4564-9381-90A4AF6269D7}"/>
    <dgm:cxn modelId="{60E1E313-6364-49F7-8A08-B5DE73B4DAE4}" srcId="{CDF79754-889B-45B0-98F1-BB625F27A7FC}" destId="{76B82BAE-30B4-476D-AF8B-5F9EC96D2CFA}" srcOrd="4" destOrd="0" parTransId="{CEB1C566-9A2E-4F93-8FA6-CE926BE7BD44}" sibTransId="{411F0398-EE2A-479D-909A-6EACAB90C2C7}"/>
    <dgm:cxn modelId="{2244401A-37CC-4C6D-B986-D48DC9C2BA3C}" type="presOf" srcId="{CDF79754-889B-45B0-98F1-BB625F27A7FC}" destId="{BDE6E896-53B8-42A9-A746-5A0C6DA7A942}" srcOrd="0" destOrd="0" presId="urn:microsoft.com/office/officeart/2005/8/layout/vList2"/>
    <dgm:cxn modelId="{9F348B32-BA65-48FE-A764-2ACF79B21396}" srcId="{46B247C7-E1D9-4D40-BA4D-9C8B7A316C4A}" destId="{560034AA-BFC8-45FB-9CB5-B3B6B8CD4139}" srcOrd="0" destOrd="0" parTransId="{BC3E63EC-E133-4C36-A459-DD1A6E5BAEDF}" sibTransId="{A34DFD49-9086-49C4-AAB6-6BD0E299273B}"/>
    <dgm:cxn modelId="{AB6DAC37-5622-431B-85DD-703C46884B92}" type="presOf" srcId="{B911397B-7BBD-4B04-A241-F3A138E07E7A}" destId="{92D2E1B6-B555-45B0-A8CE-853B63A446F5}" srcOrd="0" destOrd="0" presId="urn:microsoft.com/office/officeart/2005/8/layout/vList2"/>
    <dgm:cxn modelId="{2ECF0F39-C9B8-4B8F-958F-52457B2ABC53}" srcId="{CDF79754-889B-45B0-98F1-BB625F27A7FC}" destId="{46B247C7-E1D9-4D40-BA4D-9C8B7A316C4A}" srcOrd="1" destOrd="0" parTransId="{D56DE319-4CD0-48DF-9010-419A85F85B53}" sibTransId="{7A243D25-D5EB-4ED0-9E79-44C825EFD39A}"/>
    <dgm:cxn modelId="{0C6F963C-C594-4A0A-B58E-D690F4161F5C}" type="presOf" srcId="{C23BCBE1-077D-4153-A354-BC73293D1716}" destId="{60E098CD-C4CA-4A7B-BD02-93CDD8A21A34}" srcOrd="0" destOrd="0" presId="urn:microsoft.com/office/officeart/2005/8/layout/vList2"/>
    <dgm:cxn modelId="{FF29AD5B-90DA-4F31-A250-81F57466AF28}" srcId="{CDF79754-889B-45B0-98F1-BB625F27A7FC}" destId="{B911397B-7BBD-4B04-A241-F3A138E07E7A}" srcOrd="2" destOrd="0" parTransId="{86A35130-9D04-4D88-AFF3-F87B234A9314}" sibTransId="{53CD6168-305F-4F45-9CC7-84D7FC6DDF04}"/>
    <dgm:cxn modelId="{C3EABC64-AFAD-4A92-BB45-29F4BE9873B1}" type="presOf" srcId="{8CEB58AC-BA2C-4097-B6AA-BDF4FCC33C64}" destId="{60E098CD-C4CA-4A7B-BD02-93CDD8A21A34}" srcOrd="0" destOrd="1" presId="urn:microsoft.com/office/officeart/2005/8/layout/vList2"/>
    <dgm:cxn modelId="{B4695545-D319-4AE4-B581-2616F94558EE}" srcId="{CDF79754-889B-45B0-98F1-BB625F27A7FC}" destId="{CCFCA2AE-44F3-461C-9BD8-D1BAA5AFA196}" srcOrd="0" destOrd="0" parTransId="{682AA9EF-2CF3-49FE-81C9-5899F5517BD4}" sibTransId="{FBEE48F6-6018-4D19-A475-1C61F1DF9295}"/>
    <dgm:cxn modelId="{7B27E46E-B085-478B-B278-C6F41DA99432}" type="presOf" srcId="{5C7C8977-7190-4286-9ADC-DDA4C85D08FD}" destId="{4D4CFCDE-26B2-410C-ACCE-2DB21E062DFA}" srcOrd="0" destOrd="0" presId="urn:microsoft.com/office/officeart/2005/8/layout/vList2"/>
    <dgm:cxn modelId="{055CA550-F2A0-4482-8072-744D9CC4B535}" srcId="{76B82BAE-30B4-476D-AF8B-5F9EC96D2CFA}" destId="{5C7C8977-7190-4286-9ADC-DDA4C85D08FD}" srcOrd="0" destOrd="0" parTransId="{610D5E62-172C-4F33-B5DE-13150014195A}" sibTransId="{887B073E-0C79-4F6D-8FD9-FD725B2A5267}"/>
    <dgm:cxn modelId="{DE362F7E-6A7B-4909-8F07-3F0F51C03A2C}" srcId="{B911397B-7BBD-4B04-A241-F3A138E07E7A}" destId="{8CEB58AC-BA2C-4097-B6AA-BDF4FCC33C64}" srcOrd="1" destOrd="0" parTransId="{32BFB030-7ECD-4FE4-B8AB-677BF33C10A5}" sibTransId="{F6D95DC5-675A-476F-BC7F-36960213F996}"/>
    <dgm:cxn modelId="{DBB45A80-08DD-42B3-91EC-909FF5BC85FE}" type="presOf" srcId="{76B82BAE-30B4-476D-AF8B-5F9EC96D2CFA}" destId="{0876E292-D0F3-47EB-9C2F-324608826DA7}" srcOrd="0" destOrd="0" presId="urn:microsoft.com/office/officeart/2005/8/layout/vList2"/>
    <dgm:cxn modelId="{25163381-FC2F-4402-8BC3-7C016F91F744}" type="presOf" srcId="{46B247C7-E1D9-4D40-BA4D-9C8B7A316C4A}" destId="{0102042B-49F3-4E07-8CA2-32339C1A480E}" srcOrd="0" destOrd="0" presId="urn:microsoft.com/office/officeart/2005/8/layout/vList2"/>
    <dgm:cxn modelId="{9AC4F584-D4AE-4A2B-A036-DB2424C16148}" srcId="{CCFCA2AE-44F3-461C-9BD8-D1BAA5AFA196}" destId="{C2EDF81D-EDB6-4EC6-AAC1-BCCAA81FD8C7}" srcOrd="0" destOrd="0" parTransId="{5BD568F5-0241-4571-976A-A5BDD081FF8E}" sibTransId="{241D186C-6544-48D1-9FA3-C992DB378875}"/>
    <dgm:cxn modelId="{2CCA689B-0C79-4E05-9B95-AB702392BE06}" type="presOf" srcId="{560034AA-BFC8-45FB-9CB5-B3B6B8CD4139}" destId="{FF7C9965-8C15-4D14-A57A-D81C21DAE296}" srcOrd="0" destOrd="0" presId="urn:microsoft.com/office/officeart/2005/8/layout/vList2"/>
    <dgm:cxn modelId="{82F255A3-E838-4B04-9EF2-9676A0440F20}" srcId="{82F1B3D9-AA19-4FA2-B4D5-C7DFA9C85C07}" destId="{E61C8300-8FDC-48B0-8804-ED569E1F7248}" srcOrd="0" destOrd="0" parTransId="{25C509A9-E8D7-4D85-9098-CEC980A86A29}" sibTransId="{A3F4BB47-A30D-49CE-8799-E8A414CC6074}"/>
    <dgm:cxn modelId="{B30637C5-421B-40A7-B001-44589EEBD596}" type="presOf" srcId="{CCFCA2AE-44F3-461C-9BD8-D1BAA5AFA196}" destId="{358C3EA6-0942-4A2C-BC74-B5EBC6298894}" srcOrd="0" destOrd="0" presId="urn:microsoft.com/office/officeart/2005/8/layout/vList2"/>
    <dgm:cxn modelId="{7136DDD7-858C-4BB8-857B-9F9A4648703F}" type="presOf" srcId="{C2EDF81D-EDB6-4EC6-AAC1-BCCAA81FD8C7}" destId="{C67B5319-F221-48BE-BCBC-9DB91EBA6C00}" srcOrd="0" destOrd="0" presId="urn:microsoft.com/office/officeart/2005/8/layout/vList2"/>
    <dgm:cxn modelId="{6206F5E7-4308-435A-A032-3B17B15EE5DB}" type="presOf" srcId="{E61C8300-8FDC-48B0-8804-ED569E1F7248}" destId="{62F1816D-90C0-4775-86B8-2831C1E85076}" srcOrd="0" destOrd="0" presId="urn:microsoft.com/office/officeart/2005/8/layout/vList2"/>
    <dgm:cxn modelId="{DDFF1AEC-E44A-4C9D-BD44-8F58214DCE6F}" srcId="{B911397B-7BBD-4B04-A241-F3A138E07E7A}" destId="{C23BCBE1-077D-4153-A354-BC73293D1716}" srcOrd="0" destOrd="0" parTransId="{F6DF29F0-5EBB-497D-82DE-267B7F2C1755}" sibTransId="{AF370E64-9452-4D46-AEF9-0FDE7E40AF18}"/>
    <dgm:cxn modelId="{10BF1FF7-B956-4236-80CC-665EA6215FD9}" type="presOf" srcId="{82F1B3D9-AA19-4FA2-B4D5-C7DFA9C85C07}" destId="{09578AA4-BC65-433D-A1E5-499912B4437B}" srcOrd="0" destOrd="0" presId="urn:microsoft.com/office/officeart/2005/8/layout/vList2"/>
    <dgm:cxn modelId="{69604EB2-A693-46B9-ADAA-5F3AD3913527}" type="presParOf" srcId="{BDE6E896-53B8-42A9-A746-5A0C6DA7A942}" destId="{358C3EA6-0942-4A2C-BC74-B5EBC6298894}" srcOrd="0" destOrd="0" presId="urn:microsoft.com/office/officeart/2005/8/layout/vList2"/>
    <dgm:cxn modelId="{4162A273-4C0A-443D-994D-28E887CB9791}" type="presParOf" srcId="{BDE6E896-53B8-42A9-A746-5A0C6DA7A942}" destId="{C67B5319-F221-48BE-BCBC-9DB91EBA6C00}" srcOrd="1" destOrd="0" presId="urn:microsoft.com/office/officeart/2005/8/layout/vList2"/>
    <dgm:cxn modelId="{B3495B9C-27DB-457D-A4F5-388752C53E04}" type="presParOf" srcId="{BDE6E896-53B8-42A9-A746-5A0C6DA7A942}" destId="{0102042B-49F3-4E07-8CA2-32339C1A480E}" srcOrd="2" destOrd="0" presId="urn:microsoft.com/office/officeart/2005/8/layout/vList2"/>
    <dgm:cxn modelId="{0047EAB3-91EB-44A1-B1EB-C7C857F862EA}" type="presParOf" srcId="{BDE6E896-53B8-42A9-A746-5A0C6DA7A942}" destId="{FF7C9965-8C15-4D14-A57A-D81C21DAE296}" srcOrd="3" destOrd="0" presId="urn:microsoft.com/office/officeart/2005/8/layout/vList2"/>
    <dgm:cxn modelId="{2CF59631-FE0F-4E7C-ACBB-256AC70FC979}" type="presParOf" srcId="{BDE6E896-53B8-42A9-A746-5A0C6DA7A942}" destId="{92D2E1B6-B555-45B0-A8CE-853B63A446F5}" srcOrd="4" destOrd="0" presId="urn:microsoft.com/office/officeart/2005/8/layout/vList2"/>
    <dgm:cxn modelId="{8302B87B-049B-4D3F-9F4C-D7E848F82100}" type="presParOf" srcId="{BDE6E896-53B8-42A9-A746-5A0C6DA7A942}" destId="{60E098CD-C4CA-4A7B-BD02-93CDD8A21A34}" srcOrd="5" destOrd="0" presId="urn:microsoft.com/office/officeart/2005/8/layout/vList2"/>
    <dgm:cxn modelId="{00DF27B6-2CAE-42BC-BA86-471047B3E9BC}" type="presParOf" srcId="{BDE6E896-53B8-42A9-A746-5A0C6DA7A942}" destId="{09578AA4-BC65-433D-A1E5-499912B4437B}" srcOrd="6" destOrd="0" presId="urn:microsoft.com/office/officeart/2005/8/layout/vList2"/>
    <dgm:cxn modelId="{2EF82F43-09DC-4A24-AAF3-490D3D69B590}" type="presParOf" srcId="{BDE6E896-53B8-42A9-A746-5A0C6DA7A942}" destId="{62F1816D-90C0-4775-86B8-2831C1E85076}" srcOrd="7" destOrd="0" presId="urn:microsoft.com/office/officeart/2005/8/layout/vList2"/>
    <dgm:cxn modelId="{57868735-6182-4405-8A81-E07593FD7230}" type="presParOf" srcId="{BDE6E896-53B8-42A9-A746-5A0C6DA7A942}" destId="{0876E292-D0F3-47EB-9C2F-324608826DA7}" srcOrd="8" destOrd="0" presId="urn:microsoft.com/office/officeart/2005/8/layout/vList2"/>
    <dgm:cxn modelId="{4F27ED88-BEB0-482C-B862-66FCAC966D1C}" type="presParOf" srcId="{BDE6E896-53B8-42A9-A746-5A0C6DA7A942}" destId="{4D4CFCDE-26B2-410C-ACCE-2DB21E062DFA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BC5A625-9267-4B6F-A2CF-64D2860C3E5F}" type="doc">
      <dgm:prSet loTypeId="urn:microsoft.com/office/officeart/2011/layout/TabList" loCatId="list" qsTypeId="urn:microsoft.com/office/officeart/2005/8/quickstyle/3d3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56F094AC-E0AD-4E11-953C-D8667AF51C32}">
      <dgm:prSet phldrT="[Text]"/>
      <dgm:spPr>
        <a:xfrm>
          <a:off x="0" y="2551"/>
          <a:ext cx="2284158" cy="509290"/>
        </a:xfrm>
      </dgm:spPr>
      <dgm:t>
        <a:bodyPr/>
        <a:lstStyle/>
        <a:p>
          <a:r>
            <a:rPr lang="cs-CZ" b="1" dirty="0">
              <a:latin typeface="Calibri"/>
              <a:ea typeface="+mn-ea"/>
              <a:cs typeface="+mn-cs"/>
            </a:rPr>
            <a:t>zodpovědnost</a:t>
          </a:r>
        </a:p>
      </dgm:t>
    </dgm:pt>
    <dgm:pt modelId="{751F0F12-6109-4200-985C-BE3A215685F6}" type="parTrans" cxnId="{564A4BF3-694E-4C91-8704-5C31C560EC70}">
      <dgm:prSet/>
      <dgm:spPr/>
      <dgm:t>
        <a:bodyPr/>
        <a:lstStyle/>
        <a:p>
          <a:endParaRPr lang="cs-CZ"/>
        </a:p>
      </dgm:t>
    </dgm:pt>
    <dgm:pt modelId="{A1154D0F-0B51-4A58-BDAA-CDA14EC04332}" type="sibTrans" cxnId="{564A4BF3-694E-4C91-8704-5C31C560EC70}">
      <dgm:prSet/>
      <dgm:spPr/>
      <dgm:t>
        <a:bodyPr/>
        <a:lstStyle/>
        <a:p>
          <a:endParaRPr lang="cs-CZ"/>
        </a:p>
      </dgm:t>
    </dgm:pt>
    <dgm:pt modelId="{13AE9A1F-7966-447E-8100-E57073D7C1BA}">
      <dgm:prSet phldrT="[Text]"/>
      <dgm:spPr>
        <a:xfrm>
          <a:off x="2284158" y="2551"/>
          <a:ext cx="6501066" cy="509290"/>
        </a:xfrm>
      </dgm:spPr>
      <dgm:t>
        <a:bodyPr/>
        <a:lstStyle/>
        <a:p>
          <a:r>
            <a:rPr lang="cs-CZ" b="1" dirty="0">
              <a:latin typeface="Calibri"/>
              <a:ea typeface="+mn-ea"/>
              <a:cs typeface="+mn-cs"/>
            </a:rPr>
            <a:t>zjišťování potřeb uživatelů a jejich aktivní uspokojování</a:t>
          </a:r>
        </a:p>
      </dgm:t>
    </dgm:pt>
    <dgm:pt modelId="{5C52C9A3-C608-4D2C-8C0E-20D1E3FFF6FC}" type="parTrans" cxnId="{69213F67-78B6-4DF6-B493-239EB2C0E162}">
      <dgm:prSet/>
      <dgm:spPr/>
      <dgm:t>
        <a:bodyPr/>
        <a:lstStyle/>
        <a:p>
          <a:endParaRPr lang="cs-CZ"/>
        </a:p>
      </dgm:t>
    </dgm:pt>
    <dgm:pt modelId="{6162CDD6-2951-456F-844B-3C650FBF35AF}" type="sibTrans" cxnId="{69213F67-78B6-4DF6-B493-239EB2C0E162}">
      <dgm:prSet/>
      <dgm:spPr/>
      <dgm:t>
        <a:bodyPr/>
        <a:lstStyle/>
        <a:p>
          <a:endParaRPr lang="cs-CZ"/>
        </a:p>
      </dgm:t>
    </dgm:pt>
    <dgm:pt modelId="{85E05FA0-066E-4D9B-9DDD-7F83557A8807}">
      <dgm:prSet phldrT="[Text]"/>
      <dgm:spPr>
        <a:xfrm>
          <a:off x="0" y="537306"/>
          <a:ext cx="2284158" cy="509290"/>
        </a:xfrm>
      </dgm:spPr>
      <dgm:t>
        <a:bodyPr/>
        <a:lstStyle/>
        <a:p>
          <a:r>
            <a:rPr lang="cs-CZ" b="1" dirty="0">
              <a:latin typeface="Calibri"/>
              <a:ea typeface="+mn-ea"/>
              <a:cs typeface="+mn-cs"/>
            </a:rPr>
            <a:t>kompetentnost</a:t>
          </a:r>
        </a:p>
      </dgm:t>
    </dgm:pt>
    <dgm:pt modelId="{2B291725-84A0-4D5E-A9A4-CDD65752AD83}" type="parTrans" cxnId="{646AFBA5-A40C-4CC7-8D26-E4DFE3DD2EAF}">
      <dgm:prSet/>
      <dgm:spPr/>
      <dgm:t>
        <a:bodyPr/>
        <a:lstStyle/>
        <a:p>
          <a:endParaRPr lang="cs-CZ"/>
        </a:p>
      </dgm:t>
    </dgm:pt>
    <dgm:pt modelId="{D20120FC-2869-4728-AA9E-8B7612820D77}" type="sibTrans" cxnId="{646AFBA5-A40C-4CC7-8D26-E4DFE3DD2EAF}">
      <dgm:prSet/>
      <dgm:spPr/>
      <dgm:t>
        <a:bodyPr/>
        <a:lstStyle/>
        <a:p>
          <a:endParaRPr lang="cs-CZ"/>
        </a:p>
      </dgm:t>
    </dgm:pt>
    <dgm:pt modelId="{390CF236-AB92-4EBF-9656-5DA41D427532}">
      <dgm:prSet phldrT="[Text]"/>
      <dgm:spPr>
        <a:xfrm>
          <a:off x="2284158" y="537306"/>
          <a:ext cx="6501066" cy="509290"/>
        </a:xfrm>
      </dgm:spPr>
      <dgm:t>
        <a:bodyPr/>
        <a:lstStyle/>
        <a:p>
          <a:r>
            <a:rPr lang="cs-CZ" b="1" dirty="0">
              <a:latin typeface="Calibri"/>
              <a:ea typeface="+mn-ea"/>
              <a:cs typeface="+mn-cs"/>
            </a:rPr>
            <a:t>vědět, co se vyžaduje a být schopen to realizovat</a:t>
          </a:r>
        </a:p>
      </dgm:t>
    </dgm:pt>
    <dgm:pt modelId="{5C1146B1-1796-45F2-B430-CC3C4E835060}" type="parTrans" cxnId="{230FBCCE-9FE5-472B-8776-C8B994DEB763}">
      <dgm:prSet/>
      <dgm:spPr/>
      <dgm:t>
        <a:bodyPr/>
        <a:lstStyle/>
        <a:p>
          <a:endParaRPr lang="cs-CZ"/>
        </a:p>
      </dgm:t>
    </dgm:pt>
    <dgm:pt modelId="{71DD41BB-41F8-4FBB-83AF-30CC7FA0C220}" type="sibTrans" cxnId="{230FBCCE-9FE5-472B-8776-C8B994DEB763}">
      <dgm:prSet/>
      <dgm:spPr/>
      <dgm:t>
        <a:bodyPr/>
        <a:lstStyle/>
        <a:p>
          <a:endParaRPr lang="cs-CZ"/>
        </a:p>
      </dgm:t>
    </dgm:pt>
    <dgm:pt modelId="{E8508249-53E0-46FE-865F-F4619B2054FA}">
      <dgm:prSet phldrT="[Text]"/>
      <dgm:spPr>
        <a:xfrm>
          <a:off x="0" y="1072060"/>
          <a:ext cx="2284158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zdvořilost</a:t>
          </a:r>
        </a:p>
      </dgm:t>
    </dgm:pt>
    <dgm:pt modelId="{BBB5B6AF-0360-4BE0-A719-A238C5495A62}" type="parTrans" cxnId="{1D494C51-4460-428B-AD8C-5D448FD2001E}">
      <dgm:prSet/>
      <dgm:spPr/>
      <dgm:t>
        <a:bodyPr/>
        <a:lstStyle/>
        <a:p>
          <a:endParaRPr lang="cs-CZ"/>
        </a:p>
      </dgm:t>
    </dgm:pt>
    <dgm:pt modelId="{C3A0B2A7-0E5D-45D5-8B0F-4A7D143451A5}" type="sibTrans" cxnId="{1D494C51-4460-428B-AD8C-5D448FD2001E}">
      <dgm:prSet/>
      <dgm:spPr/>
      <dgm:t>
        <a:bodyPr/>
        <a:lstStyle/>
        <a:p>
          <a:endParaRPr lang="cs-CZ"/>
        </a:p>
      </dgm:t>
    </dgm:pt>
    <dgm:pt modelId="{84EF806C-53D7-4D7F-9791-27C83E536654}">
      <dgm:prSet phldrT="[Text]"/>
      <dgm:spPr>
        <a:xfrm>
          <a:off x="2284158" y="3745833"/>
          <a:ext cx="6501066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spolehlivá zařízení</a:t>
          </a:r>
          <a:endParaRPr lang="cs-CZ" b="1" dirty="0">
            <a:latin typeface="Calibri"/>
            <a:ea typeface="+mn-ea"/>
            <a:cs typeface="+mn-cs"/>
          </a:endParaRPr>
        </a:p>
      </dgm:t>
    </dgm:pt>
    <dgm:pt modelId="{B77FE188-6B49-4D39-9054-CC54139712BF}" type="parTrans" cxnId="{A5E3EB3F-E8CA-4D1A-BC6D-7E24CD0F40D1}">
      <dgm:prSet/>
      <dgm:spPr/>
      <dgm:t>
        <a:bodyPr/>
        <a:lstStyle/>
        <a:p>
          <a:endParaRPr lang="cs-CZ"/>
        </a:p>
      </dgm:t>
    </dgm:pt>
    <dgm:pt modelId="{1D64112F-DF47-4219-8FB7-082D4B0C40B6}" type="sibTrans" cxnId="{A5E3EB3F-E8CA-4D1A-BC6D-7E24CD0F40D1}">
      <dgm:prSet/>
      <dgm:spPr/>
      <dgm:t>
        <a:bodyPr/>
        <a:lstStyle/>
        <a:p>
          <a:endParaRPr lang="cs-CZ"/>
        </a:p>
      </dgm:t>
    </dgm:pt>
    <dgm:pt modelId="{CA7063B4-E7B6-43AE-9CE1-D3EB97AFB8D7}">
      <dgm:prSet phldrT="[Text]"/>
      <dgm:spPr>
        <a:xfrm>
          <a:off x="0" y="1606815"/>
          <a:ext cx="2284158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komunikace</a:t>
          </a:r>
          <a:endParaRPr lang="cs-CZ" b="1" dirty="0">
            <a:latin typeface="Calibri"/>
            <a:ea typeface="+mn-ea"/>
            <a:cs typeface="+mn-cs"/>
          </a:endParaRPr>
        </a:p>
      </dgm:t>
    </dgm:pt>
    <dgm:pt modelId="{74FFEF2D-E008-4B03-89BF-43BB99DA38E4}" type="parTrans" cxnId="{C3A993BC-F385-4D8D-BFC3-3E172B607573}">
      <dgm:prSet/>
      <dgm:spPr/>
      <dgm:t>
        <a:bodyPr/>
        <a:lstStyle/>
        <a:p>
          <a:endParaRPr lang="cs-CZ"/>
        </a:p>
      </dgm:t>
    </dgm:pt>
    <dgm:pt modelId="{887D6F4C-EC7B-4524-BC52-E8ADAD06A769}" type="sibTrans" cxnId="{C3A993BC-F385-4D8D-BFC3-3E172B607573}">
      <dgm:prSet/>
      <dgm:spPr/>
      <dgm:t>
        <a:bodyPr/>
        <a:lstStyle/>
        <a:p>
          <a:endParaRPr lang="cs-CZ"/>
        </a:p>
      </dgm:t>
    </dgm:pt>
    <dgm:pt modelId="{594D69D8-A031-467F-8E4C-15397EE027BF}">
      <dgm:prSet phldrT="[Text]"/>
      <dgm:spPr>
        <a:xfrm>
          <a:off x="0" y="2141569"/>
          <a:ext cx="2284158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spolehlivost</a:t>
          </a:r>
          <a:endParaRPr lang="cs-CZ" b="1" dirty="0">
            <a:latin typeface="Calibri"/>
            <a:ea typeface="+mn-ea"/>
            <a:cs typeface="+mn-cs"/>
          </a:endParaRPr>
        </a:p>
      </dgm:t>
    </dgm:pt>
    <dgm:pt modelId="{5D5C6A19-FB57-4774-A449-81C66F91EAE6}" type="parTrans" cxnId="{34244695-30CD-4553-82E9-F891F8C3A87C}">
      <dgm:prSet/>
      <dgm:spPr/>
      <dgm:t>
        <a:bodyPr/>
        <a:lstStyle/>
        <a:p>
          <a:endParaRPr lang="cs-CZ"/>
        </a:p>
      </dgm:t>
    </dgm:pt>
    <dgm:pt modelId="{DB03370C-0419-4059-9FCA-E4897B4486B0}" type="sibTrans" cxnId="{34244695-30CD-4553-82E9-F891F8C3A87C}">
      <dgm:prSet/>
      <dgm:spPr/>
      <dgm:t>
        <a:bodyPr/>
        <a:lstStyle/>
        <a:p>
          <a:endParaRPr lang="cs-CZ"/>
        </a:p>
      </dgm:t>
    </dgm:pt>
    <dgm:pt modelId="{12938713-AF1C-4DBC-8909-C1C0BC5C158D}">
      <dgm:prSet phldrT="[Text]"/>
      <dgm:spPr>
        <a:xfrm>
          <a:off x="0" y="2676324"/>
          <a:ext cx="2284158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bezpečnost</a:t>
          </a:r>
        </a:p>
      </dgm:t>
    </dgm:pt>
    <dgm:pt modelId="{25433AF0-79D3-46CC-8199-3707FC518FBF}" type="parTrans" cxnId="{C8CEFE7B-B98B-4B90-8025-0FB1FBB3A3CF}">
      <dgm:prSet/>
      <dgm:spPr/>
      <dgm:t>
        <a:bodyPr/>
        <a:lstStyle/>
        <a:p>
          <a:endParaRPr lang="cs-CZ"/>
        </a:p>
      </dgm:t>
    </dgm:pt>
    <dgm:pt modelId="{26D9C5FE-6916-4836-A04C-10316EE1B37D}" type="sibTrans" cxnId="{C8CEFE7B-B98B-4B90-8025-0FB1FBB3A3CF}">
      <dgm:prSet/>
      <dgm:spPr/>
      <dgm:t>
        <a:bodyPr/>
        <a:lstStyle/>
        <a:p>
          <a:endParaRPr lang="cs-CZ"/>
        </a:p>
      </dgm:t>
    </dgm:pt>
    <dgm:pt modelId="{7F16F139-F649-4C99-BF54-74C3D85F6AD0}">
      <dgm:prSet phldrT="[Text]"/>
      <dgm:spPr>
        <a:xfrm>
          <a:off x="0" y="3211078"/>
          <a:ext cx="2284158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porozumění</a:t>
          </a:r>
          <a:endParaRPr lang="cs-CZ" b="1" dirty="0">
            <a:latin typeface="Calibri"/>
            <a:ea typeface="+mn-ea"/>
            <a:cs typeface="+mn-cs"/>
          </a:endParaRPr>
        </a:p>
      </dgm:t>
    </dgm:pt>
    <dgm:pt modelId="{6220A0D6-7715-4F0A-94A9-FC98613557E3}" type="parTrans" cxnId="{10737B71-B564-4C93-B2B7-6EAB62D1D366}">
      <dgm:prSet/>
      <dgm:spPr/>
      <dgm:t>
        <a:bodyPr/>
        <a:lstStyle/>
        <a:p>
          <a:endParaRPr lang="cs-CZ"/>
        </a:p>
      </dgm:t>
    </dgm:pt>
    <dgm:pt modelId="{F3C3C20F-AB99-4ED1-B704-1F8BAEBA532C}" type="sibTrans" cxnId="{10737B71-B564-4C93-B2B7-6EAB62D1D366}">
      <dgm:prSet/>
      <dgm:spPr/>
      <dgm:t>
        <a:bodyPr/>
        <a:lstStyle/>
        <a:p>
          <a:endParaRPr lang="cs-CZ"/>
        </a:p>
      </dgm:t>
    </dgm:pt>
    <dgm:pt modelId="{0071B8C9-D3C1-4C5E-9AFE-83C17577685A}">
      <dgm:prSet phldrT="[Text]"/>
      <dgm:spPr>
        <a:xfrm>
          <a:off x="0" y="3745833"/>
          <a:ext cx="2284158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hmotné investice</a:t>
          </a:r>
          <a:endParaRPr lang="cs-CZ" b="1" dirty="0">
            <a:latin typeface="Calibri"/>
            <a:ea typeface="+mn-ea"/>
            <a:cs typeface="+mn-cs"/>
          </a:endParaRPr>
        </a:p>
      </dgm:t>
    </dgm:pt>
    <dgm:pt modelId="{1C97CCB1-DECC-49E8-BC80-813EC36A1AD1}" type="parTrans" cxnId="{9E322989-B75C-46F7-A51C-FF9B1151F28E}">
      <dgm:prSet/>
      <dgm:spPr/>
      <dgm:t>
        <a:bodyPr/>
        <a:lstStyle/>
        <a:p>
          <a:endParaRPr lang="cs-CZ"/>
        </a:p>
      </dgm:t>
    </dgm:pt>
    <dgm:pt modelId="{BE77654B-70E4-4849-8C9B-2237FBD23C04}" type="sibTrans" cxnId="{9E322989-B75C-46F7-A51C-FF9B1151F28E}">
      <dgm:prSet/>
      <dgm:spPr/>
      <dgm:t>
        <a:bodyPr/>
        <a:lstStyle/>
        <a:p>
          <a:endParaRPr lang="cs-CZ"/>
        </a:p>
      </dgm:t>
    </dgm:pt>
    <dgm:pt modelId="{2F6BF356-E389-4E02-8974-D9EC051440CD}">
      <dgm:prSet phldrT="[Text]"/>
      <dgm:spPr>
        <a:xfrm>
          <a:off x="2284158" y="1072060"/>
          <a:ext cx="6501066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přemýšlení o potřebách klientů</a:t>
          </a:r>
          <a:endParaRPr lang="cs-CZ" b="1" dirty="0">
            <a:latin typeface="Calibri"/>
            <a:ea typeface="+mn-ea"/>
            <a:cs typeface="+mn-cs"/>
          </a:endParaRPr>
        </a:p>
      </dgm:t>
    </dgm:pt>
    <dgm:pt modelId="{AC9C9D0B-EEF1-4B98-A7FC-C0CE913423B6}" type="parTrans" cxnId="{A634DBAF-11A5-4443-807A-3B01CCB897D9}">
      <dgm:prSet/>
      <dgm:spPr/>
      <dgm:t>
        <a:bodyPr/>
        <a:lstStyle/>
        <a:p>
          <a:endParaRPr lang="cs-CZ"/>
        </a:p>
      </dgm:t>
    </dgm:pt>
    <dgm:pt modelId="{7C6EAF68-A955-4D75-85C3-C99EB4A95B61}" type="sibTrans" cxnId="{A634DBAF-11A5-4443-807A-3B01CCB897D9}">
      <dgm:prSet/>
      <dgm:spPr/>
      <dgm:t>
        <a:bodyPr/>
        <a:lstStyle/>
        <a:p>
          <a:endParaRPr lang="cs-CZ"/>
        </a:p>
      </dgm:t>
    </dgm:pt>
    <dgm:pt modelId="{111D568E-2919-4C69-907A-BA4B92AF977D}">
      <dgm:prSet phldrT="[Text]"/>
      <dgm:spPr>
        <a:xfrm>
          <a:off x="2284158" y="2141569"/>
          <a:ext cx="6501066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důvěryhodnost poskytovatele služeb</a:t>
          </a:r>
          <a:endParaRPr lang="cs-CZ" b="1" dirty="0">
            <a:latin typeface="Calibri"/>
            <a:ea typeface="+mn-ea"/>
            <a:cs typeface="+mn-cs"/>
          </a:endParaRPr>
        </a:p>
      </dgm:t>
    </dgm:pt>
    <dgm:pt modelId="{CDED3FA4-8F28-4F9B-883B-35D790DD6CEC}" type="parTrans" cxnId="{6FD21930-92E8-416C-BE98-3A70A77C2B3D}">
      <dgm:prSet/>
      <dgm:spPr/>
      <dgm:t>
        <a:bodyPr/>
        <a:lstStyle/>
        <a:p>
          <a:endParaRPr lang="cs-CZ"/>
        </a:p>
      </dgm:t>
    </dgm:pt>
    <dgm:pt modelId="{D66CD68E-EBAD-4B27-BB8A-A6D34F570551}" type="sibTrans" cxnId="{6FD21930-92E8-416C-BE98-3A70A77C2B3D}">
      <dgm:prSet/>
      <dgm:spPr/>
      <dgm:t>
        <a:bodyPr/>
        <a:lstStyle/>
        <a:p>
          <a:endParaRPr lang="cs-CZ"/>
        </a:p>
      </dgm:t>
    </dgm:pt>
    <dgm:pt modelId="{7E55D382-3803-4A15-84C6-C7760F5D3818}">
      <dgm:prSet phldrT="[Text]"/>
      <dgm:spPr>
        <a:xfrm>
          <a:off x="2284158" y="1606815"/>
          <a:ext cx="6501066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zpětná vazba od čtenářů</a:t>
          </a:r>
          <a:endParaRPr lang="cs-CZ" b="1" dirty="0">
            <a:latin typeface="Calibri"/>
            <a:ea typeface="+mn-ea"/>
            <a:cs typeface="+mn-cs"/>
          </a:endParaRPr>
        </a:p>
      </dgm:t>
    </dgm:pt>
    <dgm:pt modelId="{EC25D20B-017C-4873-A9DD-CFE71B42F0D0}" type="parTrans" cxnId="{04C25C14-354D-4CA7-B8FF-7F327D4377BD}">
      <dgm:prSet/>
      <dgm:spPr/>
      <dgm:t>
        <a:bodyPr/>
        <a:lstStyle/>
        <a:p>
          <a:endParaRPr lang="cs-CZ"/>
        </a:p>
      </dgm:t>
    </dgm:pt>
    <dgm:pt modelId="{FEA04DEB-B835-434E-9C7A-4454949A5429}" type="sibTrans" cxnId="{04C25C14-354D-4CA7-B8FF-7F327D4377BD}">
      <dgm:prSet/>
      <dgm:spPr/>
      <dgm:t>
        <a:bodyPr/>
        <a:lstStyle/>
        <a:p>
          <a:endParaRPr lang="cs-CZ"/>
        </a:p>
      </dgm:t>
    </dgm:pt>
    <dgm:pt modelId="{8EA2527B-C9CB-4194-A676-04F0C2E27F99}">
      <dgm:prSet phldrT="[Text]"/>
      <dgm:spPr>
        <a:xfrm>
          <a:off x="2284158" y="2676324"/>
          <a:ext cx="6501066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fyzická bezpečnost a komfort</a:t>
          </a:r>
          <a:endParaRPr lang="cs-CZ" b="1" dirty="0">
            <a:latin typeface="Calibri"/>
            <a:ea typeface="+mn-ea"/>
            <a:cs typeface="+mn-cs"/>
          </a:endParaRPr>
        </a:p>
      </dgm:t>
    </dgm:pt>
    <dgm:pt modelId="{B2213FBB-EC1E-493B-B386-E82A7F3E36CE}" type="parTrans" cxnId="{35DDC118-AB0E-4BD1-B0F1-A2949E189DCE}">
      <dgm:prSet/>
      <dgm:spPr/>
      <dgm:t>
        <a:bodyPr/>
        <a:lstStyle/>
        <a:p>
          <a:endParaRPr lang="cs-CZ"/>
        </a:p>
      </dgm:t>
    </dgm:pt>
    <dgm:pt modelId="{C3858D41-35FC-4D86-8EB3-75E59DE3BE5D}" type="sibTrans" cxnId="{35DDC118-AB0E-4BD1-B0F1-A2949E189DCE}">
      <dgm:prSet/>
      <dgm:spPr/>
      <dgm:t>
        <a:bodyPr/>
        <a:lstStyle/>
        <a:p>
          <a:endParaRPr lang="cs-CZ"/>
        </a:p>
      </dgm:t>
    </dgm:pt>
    <dgm:pt modelId="{1FA88696-4EF6-4F6D-A136-2FCC4FA28C6B}">
      <dgm:prSet phldrT="[Text]"/>
      <dgm:spPr>
        <a:xfrm>
          <a:off x="2284158" y="3211078"/>
          <a:ext cx="6501066" cy="509290"/>
        </a:xfrm>
      </dgm:spPr>
      <dgm:t>
        <a:bodyPr/>
        <a:lstStyle/>
        <a:p>
          <a:r>
            <a:rPr lang="cs-CZ" b="1">
              <a:latin typeface="Calibri"/>
              <a:ea typeface="+mn-ea"/>
              <a:cs typeface="+mn-cs"/>
            </a:rPr>
            <a:t>zjistit, co si klient přeje, jaká má přání</a:t>
          </a:r>
          <a:endParaRPr lang="cs-CZ" b="1" dirty="0">
            <a:latin typeface="Calibri"/>
            <a:ea typeface="+mn-ea"/>
            <a:cs typeface="+mn-cs"/>
          </a:endParaRPr>
        </a:p>
      </dgm:t>
    </dgm:pt>
    <dgm:pt modelId="{E88E6234-8DB7-4EEE-A363-BBEB68636EDA}" type="parTrans" cxnId="{DE152ADB-9B9B-4BA4-A624-25DC76B276BC}">
      <dgm:prSet/>
      <dgm:spPr/>
      <dgm:t>
        <a:bodyPr/>
        <a:lstStyle/>
        <a:p>
          <a:endParaRPr lang="cs-CZ"/>
        </a:p>
      </dgm:t>
    </dgm:pt>
    <dgm:pt modelId="{2FF3D364-57C1-42F8-9A9D-C851161FDF7D}" type="sibTrans" cxnId="{DE152ADB-9B9B-4BA4-A624-25DC76B276BC}">
      <dgm:prSet/>
      <dgm:spPr/>
      <dgm:t>
        <a:bodyPr/>
        <a:lstStyle/>
        <a:p>
          <a:endParaRPr lang="cs-CZ"/>
        </a:p>
      </dgm:t>
    </dgm:pt>
    <dgm:pt modelId="{9EAC34A7-9C5B-49F4-9FFA-5DEF206AD606}" type="pres">
      <dgm:prSet presAssocID="{CBC5A625-9267-4B6F-A2CF-64D2860C3E5F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05364E13-264F-450C-B293-498431D6A79B}" type="pres">
      <dgm:prSet presAssocID="{56F094AC-E0AD-4E11-953C-D8667AF51C32}" presName="composite" presStyleCnt="0"/>
      <dgm:spPr/>
    </dgm:pt>
    <dgm:pt modelId="{758090DC-9F63-4BBB-80BA-3ED40F5773DB}" type="pres">
      <dgm:prSet presAssocID="{56F094AC-E0AD-4E11-953C-D8667AF51C32}" presName="FirstChild" presStyleLbl="revTx" presStyleIdx="0" presStyleCnt="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F934415E-2842-4525-A594-E56C97111507}" type="pres">
      <dgm:prSet presAssocID="{56F094AC-E0AD-4E11-953C-D8667AF51C32}" presName="Parent" presStyleLbl="alignNode1" presStyleIdx="0" presStyleCnt="8">
        <dgm:presLayoutVars>
          <dgm:chMax val="3"/>
          <dgm:chPref val="3"/>
          <dgm:bulletEnabled val="1"/>
        </dgm:presLayoutVars>
      </dgm:prSet>
      <dgm:spPr>
        <a:prstGeom prst="round2SameRect">
          <a:avLst>
            <a:gd name="adj1" fmla="val 16670"/>
            <a:gd name="adj2" fmla="val 0"/>
          </a:avLst>
        </a:prstGeom>
      </dgm:spPr>
    </dgm:pt>
    <dgm:pt modelId="{3E99492B-F3B0-4FF1-A344-64EF7555E589}" type="pres">
      <dgm:prSet presAssocID="{56F094AC-E0AD-4E11-953C-D8667AF51C32}" presName="Accent" presStyleLbl="parChTrans1D1" presStyleIdx="0" presStyleCnt="8"/>
      <dgm:spPr>
        <a:xfrm>
          <a:off x="0" y="511841"/>
          <a:ext cx="8785225" cy="0"/>
        </a:xfrm>
        <a:prstGeom prst="line">
          <a:avLst/>
        </a:prstGeom>
      </dgm:spPr>
    </dgm:pt>
    <dgm:pt modelId="{67ABC5C2-9F7F-4061-9EAD-343FC3555E56}" type="pres">
      <dgm:prSet presAssocID="{A1154D0F-0B51-4A58-BDAA-CDA14EC04332}" presName="sibTrans" presStyleCnt="0"/>
      <dgm:spPr/>
    </dgm:pt>
    <dgm:pt modelId="{AAF5A3A2-EA0C-4084-96AF-C10B8BF9895C}" type="pres">
      <dgm:prSet presAssocID="{85E05FA0-066E-4D9B-9DDD-7F83557A8807}" presName="composite" presStyleCnt="0"/>
      <dgm:spPr/>
    </dgm:pt>
    <dgm:pt modelId="{0582BF82-DB0D-42BE-BC2B-F55E83BB3269}" type="pres">
      <dgm:prSet presAssocID="{85E05FA0-066E-4D9B-9DDD-7F83557A8807}" presName="FirstChild" presStyleLbl="revTx" presStyleIdx="1" presStyleCnt="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3FE4AC7D-2CCD-45F4-927F-BD1ECA6F84FB}" type="pres">
      <dgm:prSet presAssocID="{85E05FA0-066E-4D9B-9DDD-7F83557A8807}" presName="Parent" presStyleLbl="alignNode1" presStyleIdx="1" presStyleCnt="8">
        <dgm:presLayoutVars>
          <dgm:chMax val="3"/>
          <dgm:chPref val="3"/>
          <dgm:bulletEnabled val="1"/>
        </dgm:presLayoutVars>
      </dgm:prSet>
      <dgm:spPr>
        <a:prstGeom prst="round2SameRect">
          <a:avLst>
            <a:gd name="adj1" fmla="val 16670"/>
            <a:gd name="adj2" fmla="val 0"/>
          </a:avLst>
        </a:prstGeom>
      </dgm:spPr>
    </dgm:pt>
    <dgm:pt modelId="{DD1B586E-6D1D-4B1F-A75E-DD1C2C12E0E0}" type="pres">
      <dgm:prSet presAssocID="{85E05FA0-066E-4D9B-9DDD-7F83557A8807}" presName="Accent" presStyleLbl="parChTrans1D1" presStyleIdx="1" presStyleCnt="8"/>
      <dgm:spPr>
        <a:xfrm>
          <a:off x="0" y="1046596"/>
          <a:ext cx="8785225" cy="0"/>
        </a:xfrm>
        <a:prstGeom prst="line">
          <a:avLst/>
        </a:prstGeom>
      </dgm:spPr>
    </dgm:pt>
    <dgm:pt modelId="{44B22EBA-2C49-465B-B89A-33EA8BE673E7}" type="pres">
      <dgm:prSet presAssocID="{D20120FC-2869-4728-AA9E-8B7612820D77}" presName="sibTrans" presStyleCnt="0"/>
      <dgm:spPr/>
    </dgm:pt>
    <dgm:pt modelId="{8BF7ED1D-A1B3-4E60-80EF-D2116CC76770}" type="pres">
      <dgm:prSet presAssocID="{E8508249-53E0-46FE-865F-F4619B2054FA}" presName="composite" presStyleCnt="0"/>
      <dgm:spPr/>
    </dgm:pt>
    <dgm:pt modelId="{A6C2349C-092A-44BA-A107-5371CA23A9BB}" type="pres">
      <dgm:prSet presAssocID="{E8508249-53E0-46FE-865F-F4619B2054FA}" presName="FirstChild" presStyleLbl="revTx" presStyleIdx="2" presStyleCnt="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6AEFAC53-BB6B-42CE-A6B4-8491066FE1C9}" type="pres">
      <dgm:prSet presAssocID="{E8508249-53E0-46FE-865F-F4619B2054FA}" presName="Parent" presStyleLbl="alignNode1" presStyleIdx="2" presStyleCnt="8">
        <dgm:presLayoutVars>
          <dgm:chMax val="3"/>
          <dgm:chPref val="3"/>
          <dgm:bulletEnabled val="1"/>
        </dgm:presLayoutVars>
      </dgm:prSet>
      <dgm:spPr>
        <a:prstGeom prst="round2SameRect">
          <a:avLst>
            <a:gd name="adj1" fmla="val 16670"/>
            <a:gd name="adj2" fmla="val 0"/>
          </a:avLst>
        </a:prstGeom>
      </dgm:spPr>
    </dgm:pt>
    <dgm:pt modelId="{D393F98F-5907-4C16-9CF4-0899A05D4A36}" type="pres">
      <dgm:prSet presAssocID="{E8508249-53E0-46FE-865F-F4619B2054FA}" presName="Accent" presStyleLbl="parChTrans1D1" presStyleIdx="2" presStyleCnt="8"/>
      <dgm:spPr>
        <a:xfrm>
          <a:off x="0" y="1581350"/>
          <a:ext cx="8785225" cy="0"/>
        </a:xfrm>
        <a:prstGeom prst="line">
          <a:avLst/>
        </a:prstGeom>
      </dgm:spPr>
    </dgm:pt>
    <dgm:pt modelId="{B34BDFA9-A8EB-4032-B4B5-D35177A25743}" type="pres">
      <dgm:prSet presAssocID="{C3A0B2A7-0E5D-45D5-8B0F-4A7D143451A5}" presName="sibTrans" presStyleCnt="0"/>
      <dgm:spPr/>
    </dgm:pt>
    <dgm:pt modelId="{7ADB73D6-0412-479D-998B-B0CFDBB5E2BB}" type="pres">
      <dgm:prSet presAssocID="{CA7063B4-E7B6-43AE-9CE1-D3EB97AFB8D7}" presName="composite" presStyleCnt="0"/>
      <dgm:spPr/>
    </dgm:pt>
    <dgm:pt modelId="{5FD9A821-69A3-442F-B4B4-4CF1F8F78B89}" type="pres">
      <dgm:prSet presAssocID="{CA7063B4-E7B6-43AE-9CE1-D3EB97AFB8D7}" presName="FirstChild" presStyleLbl="revTx" presStyleIdx="3" presStyleCnt="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52423E04-565D-4B45-8BCD-03E73D4619D8}" type="pres">
      <dgm:prSet presAssocID="{CA7063B4-E7B6-43AE-9CE1-D3EB97AFB8D7}" presName="Parent" presStyleLbl="alignNode1" presStyleIdx="3" presStyleCnt="8">
        <dgm:presLayoutVars>
          <dgm:chMax val="3"/>
          <dgm:chPref val="3"/>
          <dgm:bulletEnabled val="1"/>
        </dgm:presLayoutVars>
      </dgm:prSet>
      <dgm:spPr>
        <a:prstGeom prst="round2SameRect">
          <a:avLst>
            <a:gd name="adj1" fmla="val 16670"/>
            <a:gd name="adj2" fmla="val 0"/>
          </a:avLst>
        </a:prstGeom>
      </dgm:spPr>
    </dgm:pt>
    <dgm:pt modelId="{A5EC8BD5-C0DF-4ECF-901A-B09B51376BF9}" type="pres">
      <dgm:prSet presAssocID="{CA7063B4-E7B6-43AE-9CE1-D3EB97AFB8D7}" presName="Accent" presStyleLbl="parChTrans1D1" presStyleIdx="3" presStyleCnt="8"/>
      <dgm:spPr>
        <a:xfrm>
          <a:off x="0" y="2116105"/>
          <a:ext cx="8785225" cy="0"/>
        </a:xfrm>
        <a:prstGeom prst="line">
          <a:avLst/>
        </a:prstGeom>
      </dgm:spPr>
    </dgm:pt>
    <dgm:pt modelId="{E66F8824-4A32-4EF8-8AAA-23A2A9D975B7}" type="pres">
      <dgm:prSet presAssocID="{887D6F4C-EC7B-4524-BC52-E8ADAD06A769}" presName="sibTrans" presStyleCnt="0"/>
      <dgm:spPr/>
    </dgm:pt>
    <dgm:pt modelId="{DA229E1C-A6C9-4C43-B0F4-4D17593D1A1B}" type="pres">
      <dgm:prSet presAssocID="{594D69D8-A031-467F-8E4C-15397EE027BF}" presName="composite" presStyleCnt="0"/>
      <dgm:spPr/>
    </dgm:pt>
    <dgm:pt modelId="{57672F64-C786-44E8-BD90-C347AD7841AB}" type="pres">
      <dgm:prSet presAssocID="{594D69D8-A031-467F-8E4C-15397EE027BF}" presName="FirstChild" presStyleLbl="revTx" presStyleIdx="4" presStyleCnt="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BDE28A0A-7BE4-4E5B-B843-58C3680051FF}" type="pres">
      <dgm:prSet presAssocID="{594D69D8-A031-467F-8E4C-15397EE027BF}" presName="Parent" presStyleLbl="alignNode1" presStyleIdx="4" presStyleCnt="8">
        <dgm:presLayoutVars>
          <dgm:chMax val="3"/>
          <dgm:chPref val="3"/>
          <dgm:bulletEnabled val="1"/>
        </dgm:presLayoutVars>
      </dgm:prSet>
      <dgm:spPr>
        <a:prstGeom prst="round2SameRect">
          <a:avLst>
            <a:gd name="adj1" fmla="val 16670"/>
            <a:gd name="adj2" fmla="val 0"/>
          </a:avLst>
        </a:prstGeom>
      </dgm:spPr>
    </dgm:pt>
    <dgm:pt modelId="{3636872C-0952-49CE-8982-058825C0A626}" type="pres">
      <dgm:prSet presAssocID="{594D69D8-A031-467F-8E4C-15397EE027BF}" presName="Accent" presStyleLbl="parChTrans1D1" presStyleIdx="4" presStyleCnt="8"/>
      <dgm:spPr>
        <a:xfrm>
          <a:off x="0" y="2650859"/>
          <a:ext cx="8785225" cy="0"/>
        </a:xfrm>
        <a:prstGeom prst="line">
          <a:avLst/>
        </a:prstGeom>
      </dgm:spPr>
    </dgm:pt>
    <dgm:pt modelId="{EAB098FA-A6F9-402C-80E6-CF200A9975ED}" type="pres">
      <dgm:prSet presAssocID="{DB03370C-0419-4059-9FCA-E4897B4486B0}" presName="sibTrans" presStyleCnt="0"/>
      <dgm:spPr/>
    </dgm:pt>
    <dgm:pt modelId="{27CE4B3B-2DDC-43FE-A21C-B9E247C63A6E}" type="pres">
      <dgm:prSet presAssocID="{12938713-AF1C-4DBC-8909-C1C0BC5C158D}" presName="composite" presStyleCnt="0"/>
      <dgm:spPr/>
    </dgm:pt>
    <dgm:pt modelId="{0673E880-DF69-452A-88CC-491766EC6E70}" type="pres">
      <dgm:prSet presAssocID="{12938713-AF1C-4DBC-8909-C1C0BC5C158D}" presName="FirstChild" presStyleLbl="revTx" presStyleIdx="5" presStyleCnt="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F28727C4-4034-4788-A653-62FD3ADEF525}" type="pres">
      <dgm:prSet presAssocID="{12938713-AF1C-4DBC-8909-C1C0BC5C158D}" presName="Parent" presStyleLbl="alignNode1" presStyleIdx="5" presStyleCnt="8">
        <dgm:presLayoutVars>
          <dgm:chMax val="3"/>
          <dgm:chPref val="3"/>
          <dgm:bulletEnabled val="1"/>
        </dgm:presLayoutVars>
      </dgm:prSet>
      <dgm:spPr>
        <a:prstGeom prst="round2SameRect">
          <a:avLst>
            <a:gd name="adj1" fmla="val 16670"/>
            <a:gd name="adj2" fmla="val 0"/>
          </a:avLst>
        </a:prstGeom>
      </dgm:spPr>
    </dgm:pt>
    <dgm:pt modelId="{544A7AE7-0C32-4964-B428-0DFFCD089739}" type="pres">
      <dgm:prSet presAssocID="{12938713-AF1C-4DBC-8909-C1C0BC5C158D}" presName="Accent" presStyleLbl="parChTrans1D1" presStyleIdx="5" presStyleCnt="8"/>
      <dgm:spPr>
        <a:xfrm>
          <a:off x="0" y="3185614"/>
          <a:ext cx="8785225" cy="0"/>
        </a:xfrm>
        <a:prstGeom prst="line">
          <a:avLst/>
        </a:prstGeom>
      </dgm:spPr>
    </dgm:pt>
    <dgm:pt modelId="{146F5B73-5377-443A-8134-190329010E5C}" type="pres">
      <dgm:prSet presAssocID="{26D9C5FE-6916-4836-A04C-10316EE1B37D}" presName="sibTrans" presStyleCnt="0"/>
      <dgm:spPr/>
    </dgm:pt>
    <dgm:pt modelId="{FDBCB249-1167-4C57-B994-3E81770F9E89}" type="pres">
      <dgm:prSet presAssocID="{7F16F139-F649-4C99-BF54-74C3D85F6AD0}" presName="composite" presStyleCnt="0"/>
      <dgm:spPr/>
    </dgm:pt>
    <dgm:pt modelId="{22DEA258-30EA-4058-AE79-8CA453E2E209}" type="pres">
      <dgm:prSet presAssocID="{7F16F139-F649-4C99-BF54-74C3D85F6AD0}" presName="FirstChild" presStyleLbl="revTx" presStyleIdx="6" presStyleCnt="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B5B2BF16-EEE1-4423-A3B9-7021A438F8FB}" type="pres">
      <dgm:prSet presAssocID="{7F16F139-F649-4C99-BF54-74C3D85F6AD0}" presName="Parent" presStyleLbl="alignNode1" presStyleIdx="6" presStyleCnt="8">
        <dgm:presLayoutVars>
          <dgm:chMax val="3"/>
          <dgm:chPref val="3"/>
          <dgm:bulletEnabled val="1"/>
        </dgm:presLayoutVars>
      </dgm:prSet>
      <dgm:spPr>
        <a:prstGeom prst="round2SameRect">
          <a:avLst>
            <a:gd name="adj1" fmla="val 16670"/>
            <a:gd name="adj2" fmla="val 0"/>
          </a:avLst>
        </a:prstGeom>
      </dgm:spPr>
    </dgm:pt>
    <dgm:pt modelId="{81078C76-E953-4A04-99B1-E03684B5C6C4}" type="pres">
      <dgm:prSet presAssocID="{7F16F139-F649-4C99-BF54-74C3D85F6AD0}" presName="Accent" presStyleLbl="parChTrans1D1" presStyleIdx="6" presStyleCnt="8"/>
      <dgm:spPr>
        <a:xfrm>
          <a:off x="0" y="3720368"/>
          <a:ext cx="8785225" cy="0"/>
        </a:xfrm>
        <a:prstGeom prst="line">
          <a:avLst/>
        </a:prstGeom>
      </dgm:spPr>
    </dgm:pt>
    <dgm:pt modelId="{FDDFAFCB-AAF3-4E52-BC29-8D34CFFCB439}" type="pres">
      <dgm:prSet presAssocID="{F3C3C20F-AB99-4ED1-B704-1F8BAEBA532C}" presName="sibTrans" presStyleCnt="0"/>
      <dgm:spPr/>
    </dgm:pt>
    <dgm:pt modelId="{7E4B1C89-6B11-491E-A5AA-E0771277C013}" type="pres">
      <dgm:prSet presAssocID="{0071B8C9-D3C1-4C5E-9AFE-83C17577685A}" presName="composite" presStyleCnt="0"/>
      <dgm:spPr/>
    </dgm:pt>
    <dgm:pt modelId="{1F14B1A9-1D0A-4809-88F0-CE1D9B077CCD}" type="pres">
      <dgm:prSet presAssocID="{0071B8C9-D3C1-4C5E-9AFE-83C17577685A}" presName="FirstChild" presStyleLbl="revTx" presStyleIdx="7" presStyleCnt="8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</dgm:pt>
    <dgm:pt modelId="{D0F87F9F-125C-4DC7-B4D3-D85C99D24874}" type="pres">
      <dgm:prSet presAssocID="{0071B8C9-D3C1-4C5E-9AFE-83C17577685A}" presName="Parent" presStyleLbl="alignNode1" presStyleIdx="7" presStyleCnt="8">
        <dgm:presLayoutVars>
          <dgm:chMax val="3"/>
          <dgm:chPref val="3"/>
          <dgm:bulletEnabled val="1"/>
        </dgm:presLayoutVars>
      </dgm:prSet>
      <dgm:spPr>
        <a:prstGeom prst="round2SameRect">
          <a:avLst>
            <a:gd name="adj1" fmla="val 16670"/>
            <a:gd name="adj2" fmla="val 0"/>
          </a:avLst>
        </a:prstGeom>
      </dgm:spPr>
    </dgm:pt>
    <dgm:pt modelId="{DCDAA4FB-139A-438D-9195-2920C9858F0B}" type="pres">
      <dgm:prSet presAssocID="{0071B8C9-D3C1-4C5E-9AFE-83C17577685A}" presName="Accent" presStyleLbl="parChTrans1D1" presStyleIdx="7" presStyleCnt="8"/>
      <dgm:spPr>
        <a:xfrm>
          <a:off x="0" y="4255123"/>
          <a:ext cx="8785225" cy="0"/>
        </a:xfrm>
        <a:prstGeom prst="line">
          <a:avLst/>
        </a:prstGeom>
      </dgm:spPr>
    </dgm:pt>
  </dgm:ptLst>
  <dgm:cxnLst>
    <dgm:cxn modelId="{DF9CC909-AACB-41AC-8E23-BB2C9D1B910D}" type="presOf" srcId="{594D69D8-A031-467F-8E4C-15397EE027BF}" destId="{BDE28A0A-7BE4-4E5B-B843-58C3680051FF}" srcOrd="0" destOrd="0" presId="urn:microsoft.com/office/officeart/2011/layout/TabList"/>
    <dgm:cxn modelId="{04C25C14-354D-4CA7-B8FF-7F327D4377BD}" srcId="{CA7063B4-E7B6-43AE-9CE1-D3EB97AFB8D7}" destId="{7E55D382-3803-4A15-84C6-C7760F5D3818}" srcOrd="0" destOrd="0" parTransId="{EC25D20B-017C-4873-A9DD-CFE71B42F0D0}" sibTransId="{FEA04DEB-B835-434E-9C7A-4454949A5429}"/>
    <dgm:cxn modelId="{35DDC118-AB0E-4BD1-B0F1-A2949E189DCE}" srcId="{12938713-AF1C-4DBC-8909-C1C0BC5C158D}" destId="{8EA2527B-C9CB-4194-A676-04F0C2E27F99}" srcOrd="0" destOrd="0" parTransId="{B2213FBB-EC1E-493B-B386-E82A7F3E36CE}" sibTransId="{C3858D41-35FC-4D86-8EB3-75E59DE3BE5D}"/>
    <dgm:cxn modelId="{B813A327-6B1F-4FCA-A5CA-5A19F98DA233}" type="presOf" srcId="{111D568E-2919-4C69-907A-BA4B92AF977D}" destId="{57672F64-C786-44E8-BD90-C347AD7841AB}" srcOrd="0" destOrd="0" presId="urn:microsoft.com/office/officeart/2011/layout/TabList"/>
    <dgm:cxn modelId="{6FD21930-92E8-416C-BE98-3A70A77C2B3D}" srcId="{594D69D8-A031-467F-8E4C-15397EE027BF}" destId="{111D568E-2919-4C69-907A-BA4B92AF977D}" srcOrd="0" destOrd="0" parTransId="{CDED3FA4-8F28-4F9B-883B-35D790DD6CEC}" sibTransId="{D66CD68E-EBAD-4B27-BB8A-A6D34F570551}"/>
    <dgm:cxn modelId="{57A6753B-8BAD-4E2D-A65C-5CAFD9FA1E95}" type="presOf" srcId="{7E55D382-3803-4A15-84C6-C7760F5D3818}" destId="{5FD9A821-69A3-442F-B4B4-4CF1F8F78B89}" srcOrd="0" destOrd="0" presId="urn:microsoft.com/office/officeart/2011/layout/TabList"/>
    <dgm:cxn modelId="{A5E3EB3F-E8CA-4D1A-BC6D-7E24CD0F40D1}" srcId="{0071B8C9-D3C1-4C5E-9AFE-83C17577685A}" destId="{84EF806C-53D7-4D7F-9791-27C83E536654}" srcOrd="0" destOrd="0" parTransId="{B77FE188-6B49-4D39-9054-CC54139712BF}" sibTransId="{1D64112F-DF47-4219-8FB7-082D4B0C40B6}"/>
    <dgm:cxn modelId="{75717B61-01EF-4B19-9E86-40E2AF9FADF4}" type="presOf" srcId="{390CF236-AB92-4EBF-9656-5DA41D427532}" destId="{0582BF82-DB0D-42BE-BC2B-F55E83BB3269}" srcOrd="0" destOrd="0" presId="urn:microsoft.com/office/officeart/2011/layout/TabList"/>
    <dgm:cxn modelId="{05FE3845-8F70-49B0-BEE4-A5E249448A40}" type="presOf" srcId="{2F6BF356-E389-4E02-8974-D9EC051440CD}" destId="{A6C2349C-092A-44BA-A107-5371CA23A9BB}" srcOrd="0" destOrd="0" presId="urn:microsoft.com/office/officeart/2011/layout/TabList"/>
    <dgm:cxn modelId="{69213F67-78B6-4DF6-B493-239EB2C0E162}" srcId="{56F094AC-E0AD-4E11-953C-D8667AF51C32}" destId="{13AE9A1F-7966-447E-8100-E57073D7C1BA}" srcOrd="0" destOrd="0" parTransId="{5C52C9A3-C608-4D2C-8C0E-20D1E3FFF6FC}" sibTransId="{6162CDD6-2951-456F-844B-3C650FBF35AF}"/>
    <dgm:cxn modelId="{7D490D4A-1D7B-484B-B1E8-0890A97F3D46}" type="presOf" srcId="{7F16F139-F649-4C99-BF54-74C3D85F6AD0}" destId="{B5B2BF16-EEE1-4423-A3B9-7021A438F8FB}" srcOrd="0" destOrd="0" presId="urn:microsoft.com/office/officeart/2011/layout/TabList"/>
    <dgm:cxn modelId="{1D494C51-4460-428B-AD8C-5D448FD2001E}" srcId="{CBC5A625-9267-4B6F-A2CF-64D2860C3E5F}" destId="{E8508249-53E0-46FE-865F-F4619B2054FA}" srcOrd="2" destOrd="0" parTransId="{BBB5B6AF-0360-4BE0-A719-A238C5495A62}" sibTransId="{C3A0B2A7-0E5D-45D5-8B0F-4A7D143451A5}"/>
    <dgm:cxn modelId="{10737B71-B564-4C93-B2B7-6EAB62D1D366}" srcId="{CBC5A625-9267-4B6F-A2CF-64D2860C3E5F}" destId="{7F16F139-F649-4C99-BF54-74C3D85F6AD0}" srcOrd="6" destOrd="0" parTransId="{6220A0D6-7715-4F0A-94A9-FC98613557E3}" sibTransId="{F3C3C20F-AB99-4ED1-B704-1F8BAEBA532C}"/>
    <dgm:cxn modelId="{06474B73-D7B1-44A7-9614-6437BEE58E44}" type="presOf" srcId="{13AE9A1F-7966-447E-8100-E57073D7C1BA}" destId="{758090DC-9F63-4BBB-80BA-3ED40F5773DB}" srcOrd="0" destOrd="0" presId="urn:microsoft.com/office/officeart/2011/layout/TabList"/>
    <dgm:cxn modelId="{FB068F55-B092-4653-8B03-30B9162142B1}" type="presOf" srcId="{12938713-AF1C-4DBC-8909-C1C0BC5C158D}" destId="{F28727C4-4034-4788-A653-62FD3ADEF525}" srcOrd="0" destOrd="0" presId="urn:microsoft.com/office/officeart/2011/layout/TabList"/>
    <dgm:cxn modelId="{C8CEFE7B-B98B-4B90-8025-0FB1FBB3A3CF}" srcId="{CBC5A625-9267-4B6F-A2CF-64D2860C3E5F}" destId="{12938713-AF1C-4DBC-8909-C1C0BC5C158D}" srcOrd="5" destOrd="0" parTransId="{25433AF0-79D3-46CC-8199-3707FC518FBF}" sibTransId="{26D9C5FE-6916-4836-A04C-10316EE1B37D}"/>
    <dgm:cxn modelId="{2B05787C-DD80-4DA8-95D0-DE84C7C14A6D}" type="presOf" srcId="{8EA2527B-C9CB-4194-A676-04F0C2E27F99}" destId="{0673E880-DF69-452A-88CC-491766EC6E70}" srcOrd="0" destOrd="0" presId="urn:microsoft.com/office/officeart/2011/layout/TabList"/>
    <dgm:cxn modelId="{BE565C86-E593-401B-A554-447D798EC955}" type="presOf" srcId="{0071B8C9-D3C1-4C5E-9AFE-83C17577685A}" destId="{D0F87F9F-125C-4DC7-B4D3-D85C99D24874}" srcOrd="0" destOrd="0" presId="urn:microsoft.com/office/officeart/2011/layout/TabList"/>
    <dgm:cxn modelId="{9E322989-B75C-46F7-A51C-FF9B1151F28E}" srcId="{CBC5A625-9267-4B6F-A2CF-64D2860C3E5F}" destId="{0071B8C9-D3C1-4C5E-9AFE-83C17577685A}" srcOrd="7" destOrd="0" parTransId="{1C97CCB1-DECC-49E8-BC80-813EC36A1AD1}" sibTransId="{BE77654B-70E4-4849-8C9B-2237FBD23C04}"/>
    <dgm:cxn modelId="{34244695-30CD-4553-82E9-F891F8C3A87C}" srcId="{CBC5A625-9267-4B6F-A2CF-64D2860C3E5F}" destId="{594D69D8-A031-467F-8E4C-15397EE027BF}" srcOrd="4" destOrd="0" parTransId="{5D5C6A19-FB57-4774-A449-81C66F91EAE6}" sibTransId="{DB03370C-0419-4059-9FCA-E4897B4486B0}"/>
    <dgm:cxn modelId="{3856819A-BC05-47D9-BF18-5D5DF7B8DA76}" type="presOf" srcId="{CA7063B4-E7B6-43AE-9CE1-D3EB97AFB8D7}" destId="{52423E04-565D-4B45-8BCD-03E73D4619D8}" srcOrd="0" destOrd="0" presId="urn:microsoft.com/office/officeart/2011/layout/TabList"/>
    <dgm:cxn modelId="{646AFBA5-A40C-4CC7-8D26-E4DFE3DD2EAF}" srcId="{CBC5A625-9267-4B6F-A2CF-64D2860C3E5F}" destId="{85E05FA0-066E-4D9B-9DDD-7F83557A8807}" srcOrd="1" destOrd="0" parTransId="{2B291725-84A0-4D5E-A9A4-CDD65752AD83}" sibTransId="{D20120FC-2869-4728-AA9E-8B7612820D77}"/>
    <dgm:cxn modelId="{A634DBAF-11A5-4443-807A-3B01CCB897D9}" srcId="{E8508249-53E0-46FE-865F-F4619B2054FA}" destId="{2F6BF356-E389-4E02-8974-D9EC051440CD}" srcOrd="0" destOrd="0" parTransId="{AC9C9D0B-EEF1-4B98-A7FC-C0CE913423B6}" sibTransId="{7C6EAF68-A955-4D75-85C3-C99EB4A95B61}"/>
    <dgm:cxn modelId="{21047FB0-F62F-4CE3-8E17-DF29963E71E8}" type="presOf" srcId="{1FA88696-4EF6-4F6D-A136-2FCC4FA28C6B}" destId="{22DEA258-30EA-4058-AE79-8CA453E2E209}" srcOrd="0" destOrd="0" presId="urn:microsoft.com/office/officeart/2011/layout/TabList"/>
    <dgm:cxn modelId="{C3A993BC-F385-4D8D-BFC3-3E172B607573}" srcId="{CBC5A625-9267-4B6F-A2CF-64D2860C3E5F}" destId="{CA7063B4-E7B6-43AE-9CE1-D3EB97AFB8D7}" srcOrd="3" destOrd="0" parTransId="{74FFEF2D-E008-4B03-89BF-43BB99DA38E4}" sibTransId="{887D6F4C-EC7B-4524-BC52-E8ADAD06A769}"/>
    <dgm:cxn modelId="{167B63BE-3AE2-4355-B47C-055B973B892F}" type="presOf" srcId="{84EF806C-53D7-4D7F-9791-27C83E536654}" destId="{1F14B1A9-1D0A-4809-88F0-CE1D9B077CCD}" srcOrd="0" destOrd="0" presId="urn:microsoft.com/office/officeart/2011/layout/TabList"/>
    <dgm:cxn modelId="{0EBC2EC8-A015-4C70-83D7-8737C36C83EB}" type="presOf" srcId="{56F094AC-E0AD-4E11-953C-D8667AF51C32}" destId="{F934415E-2842-4525-A594-E56C97111507}" srcOrd="0" destOrd="0" presId="urn:microsoft.com/office/officeart/2011/layout/TabList"/>
    <dgm:cxn modelId="{73DF18CA-B8F5-403F-921A-26A466D15047}" type="presOf" srcId="{E8508249-53E0-46FE-865F-F4619B2054FA}" destId="{6AEFAC53-BB6B-42CE-A6B4-8491066FE1C9}" srcOrd="0" destOrd="0" presId="urn:microsoft.com/office/officeart/2011/layout/TabList"/>
    <dgm:cxn modelId="{230FBCCE-9FE5-472B-8776-C8B994DEB763}" srcId="{85E05FA0-066E-4D9B-9DDD-7F83557A8807}" destId="{390CF236-AB92-4EBF-9656-5DA41D427532}" srcOrd="0" destOrd="0" parTransId="{5C1146B1-1796-45F2-B430-CC3C4E835060}" sibTransId="{71DD41BB-41F8-4FBB-83AF-30CC7FA0C220}"/>
    <dgm:cxn modelId="{EE7156D8-430F-4365-A1F6-E73AA5E1116E}" type="presOf" srcId="{CBC5A625-9267-4B6F-A2CF-64D2860C3E5F}" destId="{9EAC34A7-9C5B-49F4-9FFA-5DEF206AD606}" srcOrd="0" destOrd="0" presId="urn:microsoft.com/office/officeart/2011/layout/TabList"/>
    <dgm:cxn modelId="{DE152ADB-9B9B-4BA4-A624-25DC76B276BC}" srcId="{7F16F139-F649-4C99-BF54-74C3D85F6AD0}" destId="{1FA88696-4EF6-4F6D-A136-2FCC4FA28C6B}" srcOrd="0" destOrd="0" parTransId="{E88E6234-8DB7-4EEE-A363-BBEB68636EDA}" sibTransId="{2FF3D364-57C1-42F8-9A9D-C851161FDF7D}"/>
    <dgm:cxn modelId="{8E0968DF-89CA-4AB0-94A1-C0233E2FEF89}" type="presOf" srcId="{85E05FA0-066E-4D9B-9DDD-7F83557A8807}" destId="{3FE4AC7D-2CCD-45F4-927F-BD1ECA6F84FB}" srcOrd="0" destOrd="0" presId="urn:microsoft.com/office/officeart/2011/layout/TabList"/>
    <dgm:cxn modelId="{564A4BF3-694E-4C91-8704-5C31C560EC70}" srcId="{CBC5A625-9267-4B6F-A2CF-64D2860C3E5F}" destId="{56F094AC-E0AD-4E11-953C-D8667AF51C32}" srcOrd="0" destOrd="0" parTransId="{751F0F12-6109-4200-985C-BE3A215685F6}" sibTransId="{A1154D0F-0B51-4A58-BDAA-CDA14EC04332}"/>
    <dgm:cxn modelId="{A4F6B491-1062-46A6-954A-D36682A61001}" type="presParOf" srcId="{9EAC34A7-9C5B-49F4-9FFA-5DEF206AD606}" destId="{05364E13-264F-450C-B293-498431D6A79B}" srcOrd="0" destOrd="0" presId="urn:microsoft.com/office/officeart/2011/layout/TabList"/>
    <dgm:cxn modelId="{E82FF40F-E6C2-4991-BE09-52510CB19AD0}" type="presParOf" srcId="{05364E13-264F-450C-B293-498431D6A79B}" destId="{758090DC-9F63-4BBB-80BA-3ED40F5773DB}" srcOrd="0" destOrd="0" presId="urn:microsoft.com/office/officeart/2011/layout/TabList"/>
    <dgm:cxn modelId="{4FC6B3C9-1174-4F8A-A035-B24E39D1C95A}" type="presParOf" srcId="{05364E13-264F-450C-B293-498431D6A79B}" destId="{F934415E-2842-4525-A594-E56C97111507}" srcOrd="1" destOrd="0" presId="urn:microsoft.com/office/officeart/2011/layout/TabList"/>
    <dgm:cxn modelId="{FA8CB991-0EA9-4ADF-AA11-2771D2FD9A65}" type="presParOf" srcId="{05364E13-264F-450C-B293-498431D6A79B}" destId="{3E99492B-F3B0-4FF1-A344-64EF7555E589}" srcOrd="2" destOrd="0" presId="urn:microsoft.com/office/officeart/2011/layout/TabList"/>
    <dgm:cxn modelId="{21E92474-3C28-468A-A07B-877603935CBE}" type="presParOf" srcId="{9EAC34A7-9C5B-49F4-9FFA-5DEF206AD606}" destId="{67ABC5C2-9F7F-4061-9EAD-343FC3555E56}" srcOrd="1" destOrd="0" presId="urn:microsoft.com/office/officeart/2011/layout/TabList"/>
    <dgm:cxn modelId="{51CC059E-FB6E-4E9F-9EFE-02CD6A5C4DE1}" type="presParOf" srcId="{9EAC34A7-9C5B-49F4-9FFA-5DEF206AD606}" destId="{AAF5A3A2-EA0C-4084-96AF-C10B8BF9895C}" srcOrd="2" destOrd="0" presId="urn:microsoft.com/office/officeart/2011/layout/TabList"/>
    <dgm:cxn modelId="{5E39A1D0-932C-4FAF-B1EF-DFEA13E0CB48}" type="presParOf" srcId="{AAF5A3A2-EA0C-4084-96AF-C10B8BF9895C}" destId="{0582BF82-DB0D-42BE-BC2B-F55E83BB3269}" srcOrd="0" destOrd="0" presId="urn:microsoft.com/office/officeart/2011/layout/TabList"/>
    <dgm:cxn modelId="{A4F5C844-A532-44BA-B022-9CFCDF1FFEAF}" type="presParOf" srcId="{AAF5A3A2-EA0C-4084-96AF-C10B8BF9895C}" destId="{3FE4AC7D-2CCD-45F4-927F-BD1ECA6F84FB}" srcOrd="1" destOrd="0" presId="urn:microsoft.com/office/officeart/2011/layout/TabList"/>
    <dgm:cxn modelId="{16782551-AA31-41B2-9CE9-C656F35A9D3E}" type="presParOf" srcId="{AAF5A3A2-EA0C-4084-96AF-C10B8BF9895C}" destId="{DD1B586E-6D1D-4B1F-A75E-DD1C2C12E0E0}" srcOrd="2" destOrd="0" presId="urn:microsoft.com/office/officeart/2011/layout/TabList"/>
    <dgm:cxn modelId="{2A01DEAC-CD0F-4C3B-9C99-616D4DF27B6B}" type="presParOf" srcId="{9EAC34A7-9C5B-49F4-9FFA-5DEF206AD606}" destId="{44B22EBA-2C49-465B-B89A-33EA8BE673E7}" srcOrd="3" destOrd="0" presId="urn:microsoft.com/office/officeart/2011/layout/TabList"/>
    <dgm:cxn modelId="{8774F277-9896-4294-9E92-8E4333BEEEAA}" type="presParOf" srcId="{9EAC34A7-9C5B-49F4-9FFA-5DEF206AD606}" destId="{8BF7ED1D-A1B3-4E60-80EF-D2116CC76770}" srcOrd="4" destOrd="0" presId="urn:microsoft.com/office/officeart/2011/layout/TabList"/>
    <dgm:cxn modelId="{4928E684-17B0-457C-B0A9-02A6627794C7}" type="presParOf" srcId="{8BF7ED1D-A1B3-4E60-80EF-D2116CC76770}" destId="{A6C2349C-092A-44BA-A107-5371CA23A9BB}" srcOrd="0" destOrd="0" presId="urn:microsoft.com/office/officeart/2011/layout/TabList"/>
    <dgm:cxn modelId="{E10B734C-B670-4906-B378-C34D40BF4F18}" type="presParOf" srcId="{8BF7ED1D-A1B3-4E60-80EF-D2116CC76770}" destId="{6AEFAC53-BB6B-42CE-A6B4-8491066FE1C9}" srcOrd="1" destOrd="0" presId="urn:microsoft.com/office/officeart/2011/layout/TabList"/>
    <dgm:cxn modelId="{31CA79AA-8BD4-4F3B-A1CC-0C9134171CA0}" type="presParOf" srcId="{8BF7ED1D-A1B3-4E60-80EF-D2116CC76770}" destId="{D393F98F-5907-4C16-9CF4-0899A05D4A36}" srcOrd="2" destOrd="0" presId="urn:microsoft.com/office/officeart/2011/layout/TabList"/>
    <dgm:cxn modelId="{029DEA24-A98A-4E24-8206-7B9D8FCCE610}" type="presParOf" srcId="{9EAC34A7-9C5B-49F4-9FFA-5DEF206AD606}" destId="{B34BDFA9-A8EB-4032-B4B5-D35177A25743}" srcOrd="5" destOrd="0" presId="urn:microsoft.com/office/officeart/2011/layout/TabList"/>
    <dgm:cxn modelId="{DDDBD09D-F651-46D3-A0E8-76AB71964F79}" type="presParOf" srcId="{9EAC34A7-9C5B-49F4-9FFA-5DEF206AD606}" destId="{7ADB73D6-0412-479D-998B-B0CFDBB5E2BB}" srcOrd="6" destOrd="0" presId="urn:microsoft.com/office/officeart/2011/layout/TabList"/>
    <dgm:cxn modelId="{A08D931E-954F-494E-BE1E-D74C3E59BDE9}" type="presParOf" srcId="{7ADB73D6-0412-479D-998B-B0CFDBB5E2BB}" destId="{5FD9A821-69A3-442F-B4B4-4CF1F8F78B89}" srcOrd="0" destOrd="0" presId="urn:microsoft.com/office/officeart/2011/layout/TabList"/>
    <dgm:cxn modelId="{738C6670-3295-4DA2-BFB1-54C74F382A46}" type="presParOf" srcId="{7ADB73D6-0412-479D-998B-B0CFDBB5E2BB}" destId="{52423E04-565D-4B45-8BCD-03E73D4619D8}" srcOrd="1" destOrd="0" presId="urn:microsoft.com/office/officeart/2011/layout/TabList"/>
    <dgm:cxn modelId="{8EE1FEE7-46E1-4A0C-9DEC-F9071BFE695B}" type="presParOf" srcId="{7ADB73D6-0412-479D-998B-B0CFDBB5E2BB}" destId="{A5EC8BD5-C0DF-4ECF-901A-B09B51376BF9}" srcOrd="2" destOrd="0" presId="urn:microsoft.com/office/officeart/2011/layout/TabList"/>
    <dgm:cxn modelId="{B931BAAA-BD7D-472C-BEC5-AA8037FDAFE1}" type="presParOf" srcId="{9EAC34A7-9C5B-49F4-9FFA-5DEF206AD606}" destId="{E66F8824-4A32-4EF8-8AAA-23A2A9D975B7}" srcOrd="7" destOrd="0" presId="urn:microsoft.com/office/officeart/2011/layout/TabList"/>
    <dgm:cxn modelId="{69CB07B8-2FCC-4CEC-920D-D95CB1EEBD2E}" type="presParOf" srcId="{9EAC34A7-9C5B-49F4-9FFA-5DEF206AD606}" destId="{DA229E1C-A6C9-4C43-B0F4-4D17593D1A1B}" srcOrd="8" destOrd="0" presId="urn:microsoft.com/office/officeart/2011/layout/TabList"/>
    <dgm:cxn modelId="{63AAF4CA-8319-43C2-8BBD-5264F8D6DD04}" type="presParOf" srcId="{DA229E1C-A6C9-4C43-B0F4-4D17593D1A1B}" destId="{57672F64-C786-44E8-BD90-C347AD7841AB}" srcOrd="0" destOrd="0" presId="urn:microsoft.com/office/officeart/2011/layout/TabList"/>
    <dgm:cxn modelId="{3F4A840A-AFF3-423E-AE54-6F2A2C98F0A3}" type="presParOf" srcId="{DA229E1C-A6C9-4C43-B0F4-4D17593D1A1B}" destId="{BDE28A0A-7BE4-4E5B-B843-58C3680051FF}" srcOrd="1" destOrd="0" presId="urn:microsoft.com/office/officeart/2011/layout/TabList"/>
    <dgm:cxn modelId="{96BFFA5A-BC67-4C35-9E7B-62D75A5A6820}" type="presParOf" srcId="{DA229E1C-A6C9-4C43-B0F4-4D17593D1A1B}" destId="{3636872C-0952-49CE-8982-058825C0A626}" srcOrd="2" destOrd="0" presId="urn:microsoft.com/office/officeart/2011/layout/TabList"/>
    <dgm:cxn modelId="{95E1BB11-C7BC-46AE-9750-BB8B8BE0CCAB}" type="presParOf" srcId="{9EAC34A7-9C5B-49F4-9FFA-5DEF206AD606}" destId="{EAB098FA-A6F9-402C-80E6-CF200A9975ED}" srcOrd="9" destOrd="0" presId="urn:microsoft.com/office/officeart/2011/layout/TabList"/>
    <dgm:cxn modelId="{BD2F6D04-D91B-4D7C-B674-0F18363BDB3C}" type="presParOf" srcId="{9EAC34A7-9C5B-49F4-9FFA-5DEF206AD606}" destId="{27CE4B3B-2DDC-43FE-A21C-B9E247C63A6E}" srcOrd="10" destOrd="0" presId="urn:microsoft.com/office/officeart/2011/layout/TabList"/>
    <dgm:cxn modelId="{28180AE7-F952-406C-89CD-3F628845930A}" type="presParOf" srcId="{27CE4B3B-2DDC-43FE-A21C-B9E247C63A6E}" destId="{0673E880-DF69-452A-88CC-491766EC6E70}" srcOrd="0" destOrd="0" presId="urn:microsoft.com/office/officeart/2011/layout/TabList"/>
    <dgm:cxn modelId="{9A4B8208-044C-43E1-8B9B-03FBEA671D31}" type="presParOf" srcId="{27CE4B3B-2DDC-43FE-A21C-B9E247C63A6E}" destId="{F28727C4-4034-4788-A653-62FD3ADEF525}" srcOrd="1" destOrd="0" presId="urn:microsoft.com/office/officeart/2011/layout/TabList"/>
    <dgm:cxn modelId="{2202527C-9DE5-4C64-81C6-3E59C2D520E2}" type="presParOf" srcId="{27CE4B3B-2DDC-43FE-A21C-B9E247C63A6E}" destId="{544A7AE7-0C32-4964-B428-0DFFCD089739}" srcOrd="2" destOrd="0" presId="urn:microsoft.com/office/officeart/2011/layout/TabList"/>
    <dgm:cxn modelId="{15BC00C6-F24F-43D2-BE5F-508334172E36}" type="presParOf" srcId="{9EAC34A7-9C5B-49F4-9FFA-5DEF206AD606}" destId="{146F5B73-5377-443A-8134-190329010E5C}" srcOrd="11" destOrd="0" presId="urn:microsoft.com/office/officeart/2011/layout/TabList"/>
    <dgm:cxn modelId="{63074D8F-FB3B-48C8-AF47-DEFCF4676C17}" type="presParOf" srcId="{9EAC34A7-9C5B-49F4-9FFA-5DEF206AD606}" destId="{FDBCB249-1167-4C57-B994-3E81770F9E89}" srcOrd="12" destOrd="0" presId="urn:microsoft.com/office/officeart/2011/layout/TabList"/>
    <dgm:cxn modelId="{047A6E47-7BA2-4A1F-ABF7-FE0ED473A8DC}" type="presParOf" srcId="{FDBCB249-1167-4C57-B994-3E81770F9E89}" destId="{22DEA258-30EA-4058-AE79-8CA453E2E209}" srcOrd="0" destOrd="0" presId="urn:microsoft.com/office/officeart/2011/layout/TabList"/>
    <dgm:cxn modelId="{AF905D9F-433D-4779-91DA-85773E1CE26F}" type="presParOf" srcId="{FDBCB249-1167-4C57-B994-3E81770F9E89}" destId="{B5B2BF16-EEE1-4423-A3B9-7021A438F8FB}" srcOrd="1" destOrd="0" presId="urn:microsoft.com/office/officeart/2011/layout/TabList"/>
    <dgm:cxn modelId="{852D336D-8D2C-4E35-8BE1-8CD4716E7F24}" type="presParOf" srcId="{FDBCB249-1167-4C57-B994-3E81770F9E89}" destId="{81078C76-E953-4A04-99B1-E03684B5C6C4}" srcOrd="2" destOrd="0" presId="urn:microsoft.com/office/officeart/2011/layout/TabList"/>
    <dgm:cxn modelId="{9FDC2588-BE24-49BE-A21B-5EBC4BE7CEFC}" type="presParOf" srcId="{9EAC34A7-9C5B-49F4-9FFA-5DEF206AD606}" destId="{FDDFAFCB-AAF3-4E52-BC29-8D34CFFCB439}" srcOrd="13" destOrd="0" presId="urn:microsoft.com/office/officeart/2011/layout/TabList"/>
    <dgm:cxn modelId="{86446886-C26F-4FBE-B4E1-0A3A7B61A8C7}" type="presParOf" srcId="{9EAC34A7-9C5B-49F4-9FFA-5DEF206AD606}" destId="{7E4B1C89-6B11-491E-A5AA-E0771277C013}" srcOrd="14" destOrd="0" presId="urn:microsoft.com/office/officeart/2011/layout/TabList"/>
    <dgm:cxn modelId="{1D68FB1A-81CB-406B-A3F1-603A7764A2B3}" type="presParOf" srcId="{7E4B1C89-6B11-491E-A5AA-E0771277C013}" destId="{1F14B1A9-1D0A-4809-88F0-CE1D9B077CCD}" srcOrd="0" destOrd="0" presId="urn:microsoft.com/office/officeart/2011/layout/TabList"/>
    <dgm:cxn modelId="{6032AC0A-0447-42C0-B737-01E34FC2456C}" type="presParOf" srcId="{7E4B1C89-6B11-491E-A5AA-E0771277C013}" destId="{D0F87F9F-125C-4DC7-B4D3-D85C99D24874}" srcOrd="1" destOrd="0" presId="urn:microsoft.com/office/officeart/2011/layout/TabList"/>
    <dgm:cxn modelId="{8E5C2A41-D4C0-4632-8176-701365DD2B12}" type="presParOf" srcId="{7E4B1C89-6B11-491E-A5AA-E0771277C013}" destId="{DCDAA4FB-139A-438D-9195-2920C9858F0B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E079E0E-191B-4861-92D8-460CD3EDBDD7}" type="doc">
      <dgm:prSet loTypeId="urn:microsoft.com/office/officeart/2005/8/layout/vList2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7E428540-745B-4903-B50A-5AF3EE58994A}">
      <dgm:prSet phldrT="[Text]"/>
      <dgm:spPr>
        <a:xfrm>
          <a:off x="0" y="77769"/>
          <a:ext cx="10515600" cy="491399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cs-CZ">
              <a:latin typeface="Arial"/>
              <a:ea typeface="+mn-ea"/>
              <a:cs typeface="+mn-cs"/>
            </a:rPr>
            <a:t>ZÁKONY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06B308E9-F1AA-4CE2-A66D-16911582A527}" type="parTrans" cxnId="{C94DD6A9-0C5B-4256-8C86-96D78F81E1E5}">
      <dgm:prSet/>
      <dgm:spPr/>
      <dgm:t>
        <a:bodyPr/>
        <a:lstStyle/>
        <a:p>
          <a:endParaRPr lang="cs-CZ"/>
        </a:p>
      </dgm:t>
    </dgm:pt>
    <dgm:pt modelId="{3B583705-EB71-42BD-BB3C-D79B04BF1D2B}" type="sibTrans" cxnId="{C94DD6A9-0C5B-4256-8C86-96D78F81E1E5}">
      <dgm:prSet/>
      <dgm:spPr/>
      <dgm:t>
        <a:bodyPr/>
        <a:lstStyle/>
        <a:p>
          <a:endParaRPr lang="cs-CZ"/>
        </a:p>
      </dgm:t>
    </dgm:pt>
    <dgm:pt modelId="{84D5FD68-5D0C-4D1E-B0C2-C770A9014CA2}">
      <dgm:prSet phldrT="[Text]"/>
      <dgm:spPr>
        <a:xfrm>
          <a:off x="0" y="569169"/>
          <a:ext cx="10515600" cy="347760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cs-CZ">
              <a:latin typeface="Arial"/>
              <a:ea typeface="+mn-ea"/>
              <a:cs typeface="+mn-cs"/>
            </a:rPr>
            <a:t>Knihovní zákon, Zákon o právu autorském, Zákon o povinném výtisku…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C5C577D4-A829-4943-8AB7-60AE845A1A89}" type="parTrans" cxnId="{8651ED1F-BE45-4956-8FC3-90489F6C1309}">
      <dgm:prSet/>
      <dgm:spPr/>
      <dgm:t>
        <a:bodyPr/>
        <a:lstStyle/>
        <a:p>
          <a:endParaRPr lang="cs-CZ"/>
        </a:p>
      </dgm:t>
    </dgm:pt>
    <dgm:pt modelId="{A22298AF-0A5F-4305-8877-377DA8FA9EF8}" type="sibTrans" cxnId="{8651ED1F-BE45-4956-8FC3-90489F6C1309}">
      <dgm:prSet/>
      <dgm:spPr/>
      <dgm:t>
        <a:bodyPr/>
        <a:lstStyle/>
        <a:p>
          <a:endParaRPr lang="cs-CZ"/>
        </a:p>
      </dgm:t>
    </dgm:pt>
    <dgm:pt modelId="{5ED00024-1502-49EB-BCC1-600EF1C9B6D9}">
      <dgm:prSet phldrT="[Text]"/>
      <dgm:spPr>
        <a:xfrm>
          <a:off x="0" y="916929"/>
          <a:ext cx="10515600" cy="491399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cs-CZ">
              <a:latin typeface="Arial"/>
              <a:ea typeface="+mn-ea"/>
              <a:cs typeface="+mn-cs"/>
            </a:rPr>
            <a:t>METODIKY A KONCEPCE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0BDFDF52-FDBD-4668-B2AA-26CBFF637025}" type="parTrans" cxnId="{47B2C734-9892-407A-9F5D-0289D48E414B}">
      <dgm:prSet/>
      <dgm:spPr/>
      <dgm:t>
        <a:bodyPr/>
        <a:lstStyle/>
        <a:p>
          <a:endParaRPr lang="cs-CZ"/>
        </a:p>
      </dgm:t>
    </dgm:pt>
    <dgm:pt modelId="{76A0C3D6-C436-4042-9BB9-1CCC0B20FB41}" type="sibTrans" cxnId="{47B2C734-9892-407A-9F5D-0289D48E414B}">
      <dgm:prSet/>
      <dgm:spPr/>
      <dgm:t>
        <a:bodyPr/>
        <a:lstStyle/>
        <a:p>
          <a:endParaRPr lang="cs-CZ"/>
        </a:p>
      </dgm:t>
    </dgm:pt>
    <dgm:pt modelId="{BCF85F4E-5193-473D-AC10-15C6B527CDEF}">
      <dgm:prSet phldrT="[Text]"/>
      <dgm:spPr>
        <a:xfrm>
          <a:off x="0" y="1408329"/>
          <a:ext cx="10515600" cy="347760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cs-CZ">
              <a:latin typeface="Arial"/>
              <a:ea typeface="+mn-ea"/>
              <a:cs typeface="+mn-cs"/>
            </a:rPr>
            <a:t>Koncepce rozvoje knihovnictví, koncepce CŽV..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ECF31985-FC4D-4C6B-84EB-EDA5DF447027}" type="parTrans" cxnId="{00A5362A-D33A-4172-A052-AB617778A2AF}">
      <dgm:prSet/>
      <dgm:spPr/>
      <dgm:t>
        <a:bodyPr/>
        <a:lstStyle/>
        <a:p>
          <a:endParaRPr lang="cs-CZ"/>
        </a:p>
      </dgm:t>
    </dgm:pt>
    <dgm:pt modelId="{47ECB3B5-FEDB-48D4-B091-1421C1622A61}" type="sibTrans" cxnId="{00A5362A-D33A-4172-A052-AB617778A2AF}">
      <dgm:prSet/>
      <dgm:spPr/>
      <dgm:t>
        <a:bodyPr/>
        <a:lstStyle/>
        <a:p>
          <a:endParaRPr lang="cs-CZ"/>
        </a:p>
      </dgm:t>
    </dgm:pt>
    <dgm:pt modelId="{588F5DD1-44E1-4074-B4C0-F0BA53368155}">
      <dgm:prSet phldrT="[Text]"/>
      <dgm:spPr>
        <a:xfrm>
          <a:off x="0" y="1756089"/>
          <a:ext cx="10515600" cy="491399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cs-CZ">
              <a:latin typeface="Arial"/>
              <a:ea typeface="+mn-ea"/>
              <a:cs typeface="+mn-cs"/>
            </a:rPr>
            <a:t>NORMY, STANDARDY, DOPORUČENÍ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B29B9918-5E66-4085-92D6-1C9BFED3A2CF}" type="parTrans" cxnId="{D5239ACF-6707-49E2-8477-7992379BC1A7}">
      <dgm:prSet/>
      <dgm:spPr/>
      <dgm:t>
        <a:bodyPr/>
        <a:lstStyle/>
        <a:p>
          <a:endParaRPr lang="cs-CZ"/>
        </a:p>
      </dgm:t>
    </dgm:pt>
    <dgm:pt modelId="{ED825E42-4994-461A-A29F-F74295721A71}" type="sibTrans" cxnId="{D5239ACF-6707-49E2-8477-7992379BC1A7}">
      <dgm:prSet/>
      <dgm:spPr/>
      <dgm:t>
        <a:bodyPr/>
        <a:lstStyle/>
        <a:p>
          <a:endParaRPr lang="cs-CZ"/>
        </a:p>
      </dgm:t>
    </dgm:pt>
    <dgm:pt modelId="{583A13D4-A282-422B-8299-C61003DD15E5}">
      <dgm:prSet phldrT="[Text]"/>
      <dgm:spPr>
        <a:xfrm>
          <a:off x="0" y="2595249"/>
          <a:ext cx="10515600" cy="491399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cs-CZ">
              <a:latin typeface="Arial"/>
              <a:ea typeface="+mn-ea"/>
              <a:cs typeface="+mn-cs"/>
            </a:rPr>
            <a:t>STRATEGIE, DEKLARACE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FCB44EB6-5BCB-45CC-85DA-35C27B27F2A8}" type="parTrans" cxnId="{1CBB70F2-34A2-4B4B-91A9-A0F84219482E}">
      <dgm:prSet/>
      <dgm:spPr/>
      <dgm:t>
        <a:bodyPr/>
        <a:lstStyle/>
        <a:p>
          <a:endParaRPr lang="cs-CZ"/>
        </a:p>
      </dgm:t>
    </dgm:pt>
    <dgm:pt modelId="{53EDBD97-72B6-4DAE-B5A7-C6A24CEDE7F2}" type="sibTrans" cxnId="{1CBB70F2-34A2-4B4B-91A9-A0F84219482E}">
      <dgm:prSet/>
      <dgm:spPr/>
      <dgm:t>
        <a:bodyPr/>
        <a:lstStyle/>
        <a:p>
          <a:endParaRPr lang="cs-CZ"/>
        </a:p>
      </dgm:t>
    </dgm:pt>
    <dgm:pt modelId="{11F5AAB8-944F-46B8-9A70-90D62C575BE6}">
      <dgm:prSet phldrT="[Text]"/>
      <dgm:spPr>
        <a:xfrm>
          <a:off x="0" y="3434409"/>
          <a:ext cx="10515600" cy="491399"/>
        </a:xfrm>
        <a:prstGeom prst="roundRect">
          <a:avLst/>
        </a:prstGeom>
      </dgm:spPr>
      <dgm:t>
        <a:bodyPr/>
        <a:lstStyle/>
        <a:p>
          <a:pPr>
            <a:buNone/>
          </a:pPr>
          <a:r>
            <a:rPr lang="cs-CZ">
              <a:latin typeface="Arial"/>
              <a:ea typeface="+mn-ea"/>
              <a:cs typeface="+mn-cs"/>
            </a:rPr>
            <a:t>MEZINÁRODNÍ DOPORUČENÍ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0CD43FB7-E61F-4642-BD7C-54DEEF02CC7E}" type="parTrans" cxnId="{48D55F4E-DC97-4F62-A1CF-13BAC9406D2A}">
      <dgm:prSet/>
      <dgm:spPr/>
      <dgm:t>
        <a:bodyPr/>
        <a:lstStyle/>
        <a:p>
          <a:endParaRPr lang="cs-CZ"/>
        </a:p>
      </dgm:t>
    </dgm:pt>
    <dgm:pt modelId="{5905FF00-4FB8-4062-8658-062D1B28CFC1}" type="sibTrans" cxnId="{48D55F4E-DC97-4F62-A1CF-13BAC9406D2A}">
      <dgm:prSet/>
      <dgm:spPr/>
      <dgm:t>
        <a:bodyPr/>
        <a:lstStyle/>
        <a:p>
          <a:endParaRPr lang="cs-CZ"/>
        </a:p>
      </dgm:t>
    </dgm:pt>
    <dgm:pt modelId="{25472C4C-D176-4B33-B018-8C2BC9AF5C95}">
      <dgm:prSet phldrT="[Text]"/>
      <dgm:spPr>
        <a:xfrm>
          <a:off x="0" y="2247489"/>
          <a:ext cx="10515600" cy="347760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cs-CZ">
              <a:latin typeface="Arial"/>
              <a:ea typeface="+mn-ea"/>
              <a:cs typeface="+mn-cs"/>
            </a:rPr>
            <a:t>Terminologie, názvosloví, standard pro dobrou knihovnu, standard pro dobrý fond… 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CD47A0B8-D33D-4AC0-953A-3707674F8078}" type="parTrans" cxnId="{65BB9387-CC42-47C6-8FC8-8BE96FCB9A36}">
      <dgm:prSet/>
      <dgm:spPr/>
      <dgm:t>
        <a:bodyPr/>
        <a:lstStyle/>
        <a:p>
          <a:endParaRPr lang="cs-CZ"/>
        </a:p>
      </dgm:t>
    </dgm:pt>
    <dgm:pt modelId="{EA639E41-3B6A-4679-B290-9839805545F1}" type="sibTrans" cxnId="{65BB9387-CC42-47C6-8FC8-8BE96FCB9A36}">
      <dgm:prSet/>
      <dgm:spPr/>
      <dgm:t>
        <a:bodyPr/>
        <a:lstStyle/>
        <a:p>
          <a:endParaRPr lang="cs-CZ"/>
        </a:p>
      </dgm:t>
    </dgm:pt>
    <dgm:pt modelId="{7C354947-6748-4867-BABB-269E16607853}">
      <dgm:prSet phldrT="[Text]"/>
      <dgm:spPr>
        <a:xfrm>
          <a:off x="0" y="3086649"/>
          <a:ext cx="10515600" cy="347760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cs-CZ">
              <a:latin typeface="Arial"/>
              <a:ea typeface="+mn-ea"/>
              <a:cs typeface="+mn-cs"/>
            </a:rPr>
            <a:t>Strategie digitalizace, strategie celoživotního učení, Vídeňská deklarace 2009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28AEEE92-F30D-4B35-88F1-E28D89AF3C0A}" type="parTrans" cxnId="{EBB36568-3E4A-4001-9538-D3712C5CDE97}">
      <dgm:prSet/>
      <dgm:spPr/>
      <dgm:t>
        <a:bodyPr/>
        <a:lstStyle/>
        <a:p>
          <a:endParaRPr lang="cs-CZ"/>
        </a:p>
      </dgm:t>
    </dgm:pt>
    <dgm:pt modelId="{19007AF3-72A6-4557-A87D-34C0B0904A56}" type="sibTrans" cxnId="{EBB36568-3E4A-4001-9538-D3712C5CDE97}">
      <dgm:prSet/>
      <dgm:spPr/>
      <dgm:t>
        <a:bodyPr/>
        <a:lstStyle/>
        <a:p>
          <a:endParaRPr lang="cs-CZ"/>
        </a:p>
      </dgm:t>
    </dgm:pt>
    <dgm:pt modelId="{F42B2F4F-DCB6-4540-9801-BD1275FA8229}">
      <dgm:prSet phldrT="[Text]"/>
      <dgm:spPr>
        <a:xfrm>
          <a:off x="0" y="3925809"/>
          <a:ext cx="10515600" cy="347760"/>
        </a:xfrm>
        <a:prstGeom prst="rect">
          <a:avLst/>
        </a:prstGeom>
      </dgm:spPr>
      <dgm:t>
        <a:bodyPr/>
        <a:lstStyle/>
        <a:p>
          <a:pPr>
            <a:buChar char="•"/>
          </a:pPr>
          <a:r>
            <a:rPr lang="cs-CZ">
              <a:latin typeface="Arial"/>
              <a:ea typeface="+mn-ea"/>
              <a:cs typeface="+mn-cs"/>
            </a:rPr>
            <a:t>Manifesty a doporučení IFLA, UNESCO</a:t>
          </a:r>
          <a:endParaRPr lang="cs-CZ" dirty="0">
            <a:latin typeface="Arial"/>
            <a:ea typeface="+mn-ea"/>
            <a:cs typeface="+mn-cs"/>
          </a:endParaRPr>
        </a:p>
      </dgm:t>
    </dgm:pt>
    <dgm:pt modelId="{DB7B12E7-0DC1-48FC-9189-AE0DC914D7B4}" type="parTrans" cxnId="{94E58D5B-BC61-4EC3-AACC-F7F0F7DEEDAA}">
      <dgm:prSet/>
      <dgm:spPr/>
      <dgm:t>
        <a:bodyPr/>
        <a:lstStyle/>
        <a:p>
          <a:endParaRPr lang="cs-CZ"/>
        </a:p>
      </dgm:t>
    </dgm:pt>
    <dgm:pt modelId="{ACE2DD65-28DD-46C6-8AB7-428A5B3325DB}" type="sibTrans" cxnId="{94E58D5B-BC61-4EC3-AACC-F7F0F7DEEDAA}">
      <dgm:prSet/>
      <dgm:spPr/>
      <dgm:t>
        <a:bodyPr/>
        <a:lstStyle/>
        <a:p>
          <a:endParaRPr lang="cs-CZ"/>
        </a:p>
      </dgm:t>
    </dgm:pt>
    <dgm:pt modelId="{E3AF84AC-9CAE-4A93-8086-D0DECCEEBD57}" type="pres">
      <dgm:prSet presAssocID="{FE079E0E-191B-4861-92D8-460CD3EDBDD7}" presName="linear" presStyleCnt="0">
        <dgm:presLayoutVars>
          <dgm:animLvl val="lvl"/>
          <dgm:resizeHandles val="exact"/>
        </dgm:presLayoutVars>
      </dgm:prSet>
      <dgm:spPr/>
    </dgm:pt>
    <dgm:pt modelId="{51547A9D-2FB6-4A24-8770-6D7AFD4F1DC4}" type="pres">
      <dgm:prSet presAssocID="{7E428540-745B-4903-B50A-5AF3EE58994A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1A0B5DC-D45A-4BAE-9A35-526D29F0C5A0}" type="pres">
      <dgm:prSet presAssocID="{7E428540-745B-4903-B50A-5AF3EE58994A}" presName="childText" presStyleLbl="revTx" presStyleIdx="0" presStyleCnt="5">
        <dgm:presLayoutVars>
          <dgm:bulletEnabled val="1"/>
        </dgm:presLayoutVars>
      </dgm:prSet>
      <dgm:spPr/>
    </dgm:pt>
    <dgm:pt modelId="{DF8EAE57-64EB-4B22-BB3F-5CB5C3C4944D}" type="pres">
      <dgm:prSet presAssocID="{5ED00024-1502-49EB-BCC1-600EF1C9B6D9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1D59E6FF-125E-45A9-B856-22E33882487B}" type="pres">
      <dgm:prSet presAssocID="{5ED00024-1502-49EB-BCC1-600EF1C9B6D9}" presName="childText" presStyleLbl="revTx" presStyleIdx="1" presStyleCnt="5">
        <dgm:presLayoutVars>
          <dgm:bulletEnabled val="1"/>
        </dgm:presLayoutVars>
      </dgm:prSet>
      <dgm:spPr/>
    </dgm:pt>
    <dgm:pt modelId="{0FAD44CE-8F79-461F-BF1C-D1C96D4D92BB}" type="pres">
      <dgm:prSet presAssocID="{588F5DD1-44E1-4074-B4C0-F0BA53368155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589E74F-1F8F-443E-9DD2-222A664D1000}" type="pres">
      <dgm:prSet presAssocID="{588F5DD1-44E1-4074-B4C0-F0BA53368155}" presName="childText" presStyleLbl="revTx" presStyleIdx="2" presStyleCnt="5">
        <dgm:presLayoutVars>
          <dgm:bulletEnabled val="1"/>
        </dgm:presLayoutVars>
      </dgm:prSet>
      <dgm:spPr/>
    </dgm:pt>
    <dgm:pt modelId="{C2836457-3E58-4B0D-B77A-492336F3416C}" type="pres">
      <dgm:prSet presAssocID="{583A13D4-A282-422B-8299-C61003DD15E5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2D075DA6-AB42-4694-B0FB-A8517CE26AA4}" type="pres">
      <dgm:prSet presAssocID="{583A13D4-A282-422B-8299-C61003DD15E5}" presName="childText" presStyleLbl="revTx" presStyleIdx="3" presStyleCnt="5">
        <dgm:presLayoutVars>
          <dgm:bulletEnabled val="1"/>
        </dgm:presLayoutVars>
      </dgm:prSet>
      <dgm:spPr/>
    </dgm:pt>
    <dgm:pt modelId="{CABF001D-13E1-407D-A7C6-CE2D296EBAEF}" type="pres">
      <dgm:prSet presAssocID="{11F5AAB8-944F-46B8-9A70-90D62C575BE6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D7EC313A-1019-4977-87D8-E76A66F67EA7}" type="pres">
      <dgm:prSet presAssocID="{11F5AAB8-944F-46B8-9A70-90D62C575BE6}" presName="childText" presStyleLbl="revTx" presStyleIdx="4" presStyleCnt="5">
        <dgm:presLayoutVars>
          <dgm:bulletEnabled val="1"/>
        </dgm:presLayoutVars>
      </dgm:prSet>
      <dgm:spPr/>
    </dgm:pt>
  </dgm:ptLst>
  <dgm:cxnLst>
    <dgm:cxn modelId="{8651ED1F-BE45-4956-8FC3-90489F6C1309}" srcId="{7E428540-745B-4903-B50A-5AF3EE58994A}" destId="{84D5FD68-5D0C-4D1E-B0C2-C770A9014CA2}" srcOrd="0" destOrd="0" parTransId="{C5C577D4-A829-4943-8AB7-60AE845A1A89}" sibTransId="{A22298AF-0A5F-4305-8877-377DA8FA9EF8}"/>
    <dgm:cxn modelId="{00A5362A-D33A-4172-A052-AB617778A2AF}" srcId="{5ED00024-1502-49EB-BCC1-600EF1C9B6D9}" destId="{BCF85F4E-5193-473D-AC10-15C6B527CDEF}" srcOrd="0" destOrd="0" parTransId="{ECF31985-FC4D-4C6B-84EB-EDA5DF447027}" sibTransId="{47ECB3B5-FEDB-48D4-B091-1421C1622A61}"/>
    <dgm:cxn modelId="{9D1CF32E-8759-4C1D-AA61-D203DCBEFAA2}" type="presOf" srcId="{7C354947-6748-4867-BABB-269E16607853}" destId="{2D075DA6-AB42-4694-B0FB-A8517CE26AA4}" srcOrd="0" destOrd="0" presId="urn:microsoft.com/office/officeart/2005/8/layout/vList2"/>
    <dgm:cxn modelId="{47B2C734-9892-407A-9F5D-0289D48E414B}" srcId="{FE079E0E-191B-4861-92D8-460CD3EDBDD7}" destId="{5ED00024-1502-49EB-BCC1-600EF1C9B6D9}" srcOrd="1" destOrd="0" parTransId="{0BDFDF52-FDBD-4668-B2AA-26CBFF637025}" sibTransId="{76A0C3D6-C436-4042-9BB9-1CCC0B20FB41}"/>
    <dgm:cxn modelId="{9ECFDF36-11E5-4D54-BAA7-99CD7630C866}" type="presOf" srcId="{BCF85F4E-5193-473D-AC10-15C6B527CDEF}" destId="{1D59E6FF-125E-45A9-B856-22E33882487B}" srcOrd="0" destOrd="0" presId="urn:microsoft.com/office/officeart/2005/8/layout/vList2"/>
    <dgm:cxn modelId="{94E58D5B-BC61-4EC3-AACC-F7F0F7DEEDAA}" srcId="{11F5AAB8-944F-46B8-9A70-90D62C575BE6}" destId="{F42B2F4F-DCB6-4540-9801-BD1275FA8229}" srcOrd="0" destOrd="0" parTransId="{DB7B12E7-0DC1-48FC-9189-AE0DC914D7B4}" sibTransId="{ACE2DD65-28DD-46C6-8AB7-428A5B3325DB}"/>
    <dgm:cxn modelId="{EBB36568-3E4A-4001-9538-D3712C5CDE97}" srcId="{583A13D4-A282-422B-8299-C61003DD15E5}" destId="{7C354947-6748-4867-BABB-269E16607853}" srcOrd="0" destOrd="0" parTransId="{28AEEE92-F30D-4B35-88F1-E28D89AF3C0A}" sibTransId="{19007AF3-72A6-4557-A87D-34C0B0904A56}"/>
    <dgm:cxn modelId="{8338BB69-2F08-468F-AFEB-74A8CA92FD66}" type="presOf" srcId="{11F5AAB8-944F-46B8-9A70-90D62C575BE6}" destId="{CABF001D-13E1-407D-A7C6-CE2D296EBAEF}" srcOrd="0" destOrd="0" presId="urn:microsoft.com/office/officeart/2005/8/layout/vList2"/>
    <dgm:cxn modelId="{B4234A6C-0B2C-4D50-B196-1445D19905A5}" type="presOf" srcId="{588F5DD1-44E1-4074-B4C0-F0BA53368155}" destId="{0FAD44CE-8F79-461F-BF1C-D1C96D4D92BB}" srcOrd="0" destOrd="0" presId="urn:microsoft.com/office/officeart/2005/8/layout/vList2"/>
    <dgm:cxn modelId="{48D55F4E-DC97-4F62-A1CF-13BAC9406D2A}" srcId="{FE079E0E-191B-4861-92D8-460CD3EDBDD7}" destId="{11F5AAB8-944F-46B8-9A70-90D62C575BE6}" srcOrd="4" destOrd="0" parTransId="{0CD43FB7-E61F-4642-BD7C-54DEEF02CC7E}" sibTransId="{5905FF00-4FB8-4062-8658-062D1B28CFC1}"/>
    <dgm:cxn modelId="{316CA670-D9FE-46AA-946F-CC4B07FB8A5F}" type="presOf" srcId="{F42B2F4F-DCB6-4540-9801-BD1275FA8229}" destId="{D7EC313A-1019-4977-87D8-E76A66F67EA7}" srcOrd="0" destOrd="0" presId="urn:microsoft.com/office/officeart/2005/8/layout/vList2"/>
    <dgm:cxn modelId="{89785C7B-D64D-427A-82CB-6F3D18805F68}" type="presOf" srcId="{583A13D4-A282-422B-8299-C61003DD15E5}" destId="{C2836457-3E58-4B0D-B77A-492336F3416C}" srcOrd="0" destOrd="0" presId="urn:microsoft.com/office/officeart/2005/8/layout/vList2"/>
    <dgm:cxn modelId="{65BB9387-CC42-47C6-8FC8-8BE96FCB9A36}" srcId="{588F5DD1-44E1-4074-B4C0-F0BA53368155}" destId="{25472C4C-D176-4B33-B018-8C2BC9AF5C95}" srcOrd="0" destOrd="0" parTransId="{CD47A0B8-D33D-4AC0-953A-3707674F8078}" sibTransId="{EA639E41-3B6A-4679-B290-9839805545F1}"/>
    <dgm:cxn modelId="{177A808A-174D-4A0D-8BE8-B19D15E7127D}" type="presOf" srcId="{25472C4C-D176-4B33-B018-8C2BC9AF5C95}" destId="{9589E74F-1F8F-443E-9DD2-222A664D1000}" srcOrd="0" destOrd="0" presId="urn:microsoft.com/office/officeart/2005/8/layout/vList2"/>
    <dgm:cxn modelId="{C94DD6A9-0C5B-4256-8C86-96D78F81E1E5}" srcId="{FE079E0E-191B-4861-92D8-460CD3EDBDD7}" destId="{7E428540-745B-4903-B50A-5AF3EE58994A}" srcOrd="0" destOrd="0" parTransId="{06B308E9-F1AA-4CE2-A66D-16911582A527}" sibTransId="{3B583705-EB71-42BD-BB3C-D79B04BF1D2B}"/>
    <dgm:cxn modelId="{9CD752C2-C9C7-46E7-AD2E-F951D164B12C}" type="presOf" srcId="{FE079E0E-191B-4861-92D8-460CD3EDBDD7}" destId="{E3AF84AC-9CAE-4A93-8086-D0DECCEEBD57}" srcOrd="0" destOrd="0" presId="urn:microsoft.com/office/officeart/2005/8/layout/vList2"/>
    <dgm:cxn modelId="{D5239ACF-6707-49E2-8477-7992379BC1A7}" srcId="{FE079E0E-191B-4861-92D8-460CD3EDBDD7}" destId="{588F5DD1-44E1-4074-B4C0-F0BA53368155}" srcOrd="2" destOrd="0" parTransId="{B29B9918-5E66-4085-92D6-1C9BFED3A2CF}" sibTransId="{ED825E42-4994-461A-A29F-F74295721A71}"/>
    <dgm:cxn modelId="{59BD2EE4-A7B7-4511-9499-646B0754974A}" type="presOf" srcId="{7E428540-745B-4903-B50A-5AF3EE58994A}" destId="{51547A9D-2FB6-4A24-8770-6D7AFD4F1DC4}" srcOrd="0" destOrd="0" presId="urn:microsoft.com/office/officeart/2005/8/layout/vList2"/>
    <dgm:cxn modelId="{76A841ED-3992-4EDE-8508-47C8C77D2D0D}" type="presOf" srcId="{84D5FD68-5D0C-4D1E-B0C2-C770A9014CA2}" destId="{31A0B5DC-D45A-4BAE-9A35-526D29F0C5A0}" srcOrd="0" destOrd="0" presId="urn:microsoft.com/office/officeart/2005/8/layout/vList2"/>
    <dgm:cxn modelId="{1CBB70F2-34A2-4B4B-91A9-A0F84219482E}" srcId="{FE079E0E-191B-4861-92D8-460CD3EDBDD7}" destId="{583A13D4-A282-422B-8299-C61003DD15E5}" srcOrd="3" destOrd="0" parTransId="{FCB44EB6-5BCB-45CC-85DA-35C27B27F2A8}" sibTransId="{53EDBD97-72B6-4DAE-B5A7-C6A24CEDE7F2}"/>
    <dgm:cxn modelId="{9C330EF8-983F-4521-8363-F0146512EBE4}" type="presOf" srcId="{5ED00024-1502-49EB-BCC1-600EF1C9B6D9}" destId="{DF8EAE57-64EB-4B22-BB3F-5CB5C3C4944D}" srcOrd="0" destOrd="0" presId="urn:microsoft.com/office/officeart/2005/8/layout/vList2"/>
    <dgm:cxn modelId="{C9739A42-83E2-41FC-9C82-366981748948}" type="presParOf" srcId="{E3AF84AC-9CAE-4A93-8086-D0DECCEEBD57}" destId="{51547A9D-2FB6-4A24-8770-6D7AFD4F1DC4}" srcOrd="0" destOrd="0" presId="urn:microsoft.com/office/officeart/2005/8/layout/vList2"/>
    <dgm:cxn modelId="{DB686D9E-1EFF-49C4-A232-01DB098CC4A5}" type="presParOf" srcId="{E3AF84AC-9CAE-4A93-8086-D0DECCEEBD57}" destId="{31A0B5DC-D45A-4BAE-9A35-526D29F0C5A0}" srcOrd="1" destOrd="0" presId="urn:microsoft.com/office/officeart/2005/8/layout/vList2"/>
    <dgm:cxn modelId="{4A614B4A-C898-4898-8684-D529CBE4885D}" type="presParOf" srcId="{E3AF84AC-9CAE-4A93-8086-D0DECCEEBD57}" destId="{DF8EAE57-64EB-4B22-BB3F-5CB5C3C4944D}" srcOrd="2" destOrd="0" presId="urn:microsoft.com/office/officeart/2005/8/layout/vList2"/>
    <dgm:cxn modelId="{234E0F3C-9FB5-42DA-966F-F44D23EAC8A8}" type="presParOf" srcId="{E3AF84AC-9CAE-4A93-8086-D0DECCEEBD57}" destId="{1D59E6FF-125E-45A9-B856-22E33882487B}" srcOrd="3" destOrd="0" presId="urn:microsoft.com/office/officeart/2005/8/layout/vList2"/>
    <dgm:cxn modelId="{5561379B-7267-4B20-AD4C-C1E6C44ECF8C}" type="presParOf" srcId="{E3AF84AC-9CAE-4A93-8086-D0DECCEEBD57}" destId="{0FAD44CE-8F79-461F-BF1C-D1C96D4D92BB}" srcOrd="4" destOrd="0" presId="urn:microsoft.com/office/officeart/2005/8/layout/vList2"/>
    <dgm:cxn modelId="{F013BC65-F932-4B8D-AABB-4A69AA3AE9FD}" type="presParOf" srcId="{E3AF84AC-9CAE-4A93-8086-D0DECCEEBD57}" destId="{9589E74F-1F8F-443E-9DD2-222A664D1000}" srcOrd="5" destOrd="0" presId="urn:microsoft.com/office/officeart/2005/8/layout/vList2"/>
    <dgm:cxn modelId="{AEC5E1A0-0C8C-4CB3-B1A0-4E6207B48B30}" type="presParOf" srcId="{E3AF84AC-9CAE-4A93-8086-D0DECCEEBD57}" destId="{C2836457-3E58-4B0D-B77A-492336F3416C}" srcOrd="6" destOrd="0" presId="urn:microsoft.com/office/officeart/2005/8/layout/vList2"/>
    <dgm:cxn modelId="{299A874C-DB9C-4CB3-820B-008FFC06CAC8}" type="presParOf" srcId="{E3AF84AC-9CAE-4A93-8086-D0DECCEEBD57}" destId="{2D075DA6-AB42-4694-B0FB-A8517CE26AA4}" srcOrd="7" destOrd="0" presId="urn:microsoft.com/office/officeart/2005/8/layout/vList2"/>
    <dgm:cxn modelId="{22101195-11CD-4F7F-9015-F228F0329C1D}" type="presParOf" srcId="{E3AF84AC-9CAE-4A93-8086-D0DECCEEBD57}" destId="{CABF001D-13E1-407D-A7C6-CE2D296EBAEF}" srcOrd="8" destOrd="0" presId="urn:microsoft.com/office/officeart/2005/8/layout/vList2"/>
    <dgm:cxn modelId="{E6306296-391C-4AE7-95EE-3AA822655A33}" type="presParOf" srcId="{E3AF84AC-9CAE-4A93-8086-D0DECCEEBD57}" destId="{D7EC313A-1019-4977-87D8-E76A66F67EA7}" srcOrd="9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039F91C-FCFB-4327-B0D4-91911275374A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2DF31476-06CA-4443-B62E-026343E7D485}">
      <dgm:prSet/>
      <dgm:spPr/>
      <dgm:t>
        <a:bodyPr/>
        <a:lstStyle/>
        <a:p>
          <a:r>
            <a:rPr lang="cs-CZ" dirty="0"/>
            <a:t>FYZICKÉ MÍSTO</a:t>
          </a:r>
        </a:p>
      </dgm:t>
    </dgm:pt>
    <dgm:pt modelId="{307F0C70-9FC1-4B46-8814-A6FEAB262A7D}" type="parTrans" cxnId="{D056D9C1-5567-4818-AFE0-D26E842C22F8}">
      <dgm:prSet/>
      <dgm:spPr/>
      <dgm:t>
        <a:bodyPr/>
        <a:lstStyle/>
        <a:p>
          <a:endParaRPr lang="cs-CZ"/>
        </a:p>
      </dgm:t>
    </dgm:pt>
    <dgm:pt modelId="{C770E469-64CF-4953-ABE6-B699702355C0}" type="sibTrans" cxnId="{D056D9C1-5567-4818-AFE0-D26E842C22F8}">
      <dgm:prSet/>
      <dgm:spPr/>
      <dgm:t>
        <a:bodyPr/>
        <a:lstStyle/>
        <a:p>
          <a:endParaRPr lang="cs-CZ"/>
        </a:p>
      </dgm:t>
    </dgm:pt>
    <dgm:pt modelId="{DE38FE41-FD80-4911-9807-04F5DEC8423D}" type="pres">
      <dgm:prSet presAssocID="{4039F91C-FCFB-4327-B0D4-91911275374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2B5B8C7C-F187-42DE-A4AB-8F43926CBDC6}" type="pres">
      <dgm:prSet presAssocID="{2DF31476-06CA-4443-B62E-026343E7D485}" presName="root" presStyleCnt="0"/>
      <dgm:spPr/>
    </dgm:pt>
    <dgm:pt modelId="{84184117-186D-482C-A4E1-23C515A4D6D4}" type="pres">
      <dgm:prSet presAssocID="{2DF31476-06CA-4443-B62E-026343E7D485}" presName="rootComposite" presStyleCnt="0"/>
      <dgm:spPr/>
    </dgm:pt>
    <dgm:pt modelId="{2F251B6E-037D-4101-8001-AD9802B9760F}" type="pres">
      <dgm:prSet presAssocID="{2DF31476-06CA-4443-B62E-026343E7D485}" presName="rootText" presStyleLbl="node1" presStyleIdx="0" presStyleCnt="1"/>
      <dgm:spPr/>
    </dgm:pt>
    <dgm:pt modelId="{DFC805DB-CD2A-42CA-B055-95EE662E3A8D}" type="pres">
      <dgm:prSet presAssocID="{2DF31476-06CA-4443-B62E-026343E7D485}" presName="rootConnector" presStyleLbl="node1" presStyleIdx="0" presStyleCnt="1"/>
      <dgm:spPr/>
    </dgm:pt>
    <dgm:pt modelId="{2AABD9B6-7AD3-4009-9B7B-0E20DB25EB65}" type="pres">
      <dgm:prSet presAssocID="{2DF31476-06CA-4443-B62E-026343E7D485}" presName="childShape" presStyleCnt="0"/>
      <dgm:spPr/>
    </dgm:pt>
  </dgm:ptLst>
  <dgm:cxnLst>
    <dgm:cxn modelId="{D2DE4121-BD51-4743-BD6E-87E9CA502BD6}" type="presOf" srcId="{2DF31476-06CA-4443-B62E-026343E7D485}" destId="{DFC805DB-CD2A-42CA-B055-95EE662E3A8D}" srcOrd="1" destOrd="0" presId="urn:microsoft.com/office/officeart/2005/8/layout/hierarchy3"/>
    <dgm:cxn modelId="{D056D9C1-5567-4818-AFE0-D26E842C22F8}" srcId="{4039F91C-FCFB-4327-B0D4-91911275374A}" destId="{2DF31476-06CA-4443-B62E-026343E7D485}" srcOrd="0" destOrd="0" parTransId="{307F0C70-9FC1-4B46-8814-A6FEAB262A7D}" sibTransId="{C770E469-64CF-4953-ABE6-B699702355C0}"/>
    <dgm:cxn modelId="{97A16AE6-DD95-4BFF-9E73-6ABB7EA84CFF}" type="presOf" srcId="{4039F91C-FCFB-4327-B0D4-91911275374A}" destId="{DE38FE41-FD80-4911-9807-04F5DEC8423D}" srcOrd="0" destOrd="0" presId="urn:microsoft.com/office/officeart/2005/8/layout/hierarchy3"/>
    <dgm:cxn modelId="{539B19E9-E6F5-4694-AB80-0F396AFC9DFD}" type="presOf" srcId="{2DF31476-06CA-4443-B62E-026343E7D485}" destId="{2F251B6E-037D-4101-8001-AD9802B9760F}" srcOrd="0" destOrd="0" presId="urn:microsoft.com/office/officeart/2005/8/layout/hierarchy3"/>
    <dgm:cxn modelId="{D481080C-9B1B-4207-8FDA-E0E865276363}" type="presParOf" srcId="{DE38FE41-FD80-4911-9807-04F5DEC8423D}" destId="{2B5B8C7C-F187-42DE-A4AB-8F43926CBDC6}" srcOrd="0" destOrd="0" presId="urn:microsoft.com/office/officeart/2005/8/layout/hierarchy3"/>
    <dgm:cxn modelId="{78BA3462-666B-4F39-B67C-ECC63C240C27}" type="presParOf" srcId="{2B5B8C7C-F187-42DE-A4AB-8F43926CBDC6}" destId="{84184117-186D-482C-A4E1-23C515A4D6D4}" srcOrd="0" destOrd="0" presId="urn:microsoft.com/office/officeart/2005/8/layout/hierarchy3"/>
    <dgm:cxn modelId="{345E698A-D7B7-406B-8C20-80F827F577EE}" type="presParOf" srcId="{84184117-186D-482C-A4E1-23C515A4D6D4}" destId="{2F251B6E-037D-4101-8001-AD9802B9760F}" srcOrd="0" destOrd="0" presId="urn:microsoft.com/office/officeart/2005/8/layout/hierarchy3"/>
    <dgm:cxn modelId="{5193D100-3EA4-4750-A94D-C4DB00C78000}" type="presParOf" srcId="{84184117-186D-482C-A4E1-23C515A4D6D4}" destId="{DFC805DB-CD2A-42CA-B055-95EE662E3A8D}" srcOrd="1" destOrd="0" presId="urn:microsoft.com/office/officeart/2005/8/layout/hierarchy3"/>
    <dgm:cxn modelId="{C4711DBF-19F2-4FB6-A62F-A7FC178E1176}" type="presParOf" srcId="{2B5B8C7C-F187-42DE-A4AB-8F43926CBDC6}" destId="{2AABD9B6-7AD3-4009-9B7B-0E20DB25EB6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F4EF5AA-9D4A-4A1B-A936-08161E84F7E3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9E769D08-5985-4A67-8002-1CED8055A133}">
      <dgm:prSet/>
      <dgm:spPr/>
      <dgm:t>
        <a:bodyPr/>
        <a:lstStyle/>
        <a:p>
          <a:r>
            <a:rPr lang="cs-CZ" dirty="0"/>
            <a:t>VZDĚLÁVACÍ  </a:t>
          </a:r>
          <a:br>
            <a:rPr lang="cs-CZ" dirty="0"/>
          </a:br>
          <a:r>
            <a:rPr lang="cs-CZ" dirty="0"/>
            <a:t>A KULTURNÍ CENTRUM OBCE</a:t>
          </a:r>
        </a:p>
      </dgm:t>
    </dgm:pt>
    <dgm:pt modelId="{E34E7E58-3550-45C3-B026-79CA9659C214}" type="parTrans" cxnId="{47D8CDA3-A289-4254-8336-D9369941373F}">
      <dgm:prSet/>
      <dgm:spPr/>
      <dgm:t>
        <a:bodyPr/>
        <a:lstStyle/>
        <a:p>
          <a:endParaRPr lang="cs-CZ"/>
        </a:p>
      </dgm:t>
    </dgm:pt>
    <dgm:pt modelId="{B333E517-607C-47A8-9910-A88CE124E690}" type="sibTrans" cxnId="{47D8CDA3-A289-4254-8336-D9369941373F}">
      <dgm:prSet/>
      <dgm:spPr/>
      <dgm:t>
        <a:bodyPr/>
        <a:lstStyle/>
        <a:p>
          <a:endParaRPr lang="cs-CZ"/>
        </a:p>
      </dgm:t>
    </dgm:pt>
    <dgm:pt modelId="{D28E1EDF-6721-45F5-A2CC-22C23ACAF70E}" type="pres">
      <dgm:prSet presAssocID="{FF4EF5AA-9D4A-4A1B-A936-08161E84F7E3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665BF09-532C-4837-BF25-3BB440438461}" type="pres">
      <dgm:prSet presAssocID="{9E769D08-5985-4A67-8002-1CED8055A133}" presName="root" presStyleCnt="0"/>
      <dgm:spPr/>
    </dgm:pt>
    <dgm:pt modelId="{D6521CA0-9A52-40AF-8BAB-911781F11329}" type="pres">
      <dgm:prSet presAssocID="{9E769D08-5985-4A67-8002-1CED8055A133}" presName="rootComposite" presStyleCnt="0"/>
      <dgm:spPr/>
    </dgm:pt>
    <dgm:pt modelId="{6D3BD9C7-48A7-43D5-B466-E7AA605C6F18}" type="pres">
      <dgm:prSet presAssocID="{9E769D08-5985-4A67-8002-1CED8055A133}" presName="rootText" presStyleLbl="node1" presStyleIdx="0" presStyleCnt="1"/>
      <dgm:spPr/>
    </dgm:pt>
    <dgm:pt modelId="{27CF2FC0-BF4E-4EEF-9F56-D2A677717178}" type="pres">
      <dgm:prSet presAssocID="{9E769D08-5985-4A67-8002-1CED8055A133}" presName="rootConnector" presStyleLbl="node1" presStyleIdx="0" presStyleCnt="1"/>
      <dgm:spPr/>
    </dgm:pt>
    <dgm:pt modelId="{07267940-46E9-4317-B087-B31071B96FB5}" type="pres">
      <dgm:prSet presAssocID="{9E769D08-5985-4A67-8002-1CED8055A133}" presName="childShape" presStyleCnt="0"/>
      <dgm:spPr/>
    </dgm:pt>
  </dgm:ptLst>
  <dgm:cxnLst>
    <dgm:cxn modelId="{5BEC407B-DF0D-4CDE-AABD-5386A1F23E89}" type="presOf" srcId="{9E769D08-5985-4A67-8002-1CED8055A133}" destId="{27CF2FC0-BF4E-4EEF-9F56-D2A677717178}" srcOrd="1" destOrd="0" presId="urn:microsoft.com/office/officeart/2005/8/layout/hierarchy3"/>
    <dgm:cxn modelId="{06528789-F60C-4297-BC77-B9050A84B319}" type="presOf" srcId="{FF4EF5AA-9D4A-4A1B-A936-08161E84F7E3}" destId="{D28E1EDF-6721-45F5-A2CC-22C23ACAF70E}" srcOrd="0" destOrd="0" presId="urn:microsoft.com/office/officeart/2005/8/layout/hierarchy3"/>
    <dgm:cxn modelId="{47D8CDA3-A289-4254-8336-D9369941373F}" srcId="{FF4EF5AA-9D4A-4A1B-A936-08161E84F7E3}" destId="{9E769D08-5985-4A67-8002-1CED8055A133}" srcOrd="0" destOrd="0" parTransId="{E34E7E58-3550-45C3-B026-79CA9659C214}" sibTransId="{B333E517-607C-47A8-9910-A88CE124E690}"/>
    <dgm:cxn modelId="{B89854D4-BFA4-4384-9114-AE403CD642B5}" type="presOf" srcId="{9E769D08-5985-4A67-8002-1CED8055A133}" destId="{6D3BD9C7-48A7-43D5-B466-E7AA605C6F18}" srcOrd="0" destOrd="0" presId="urn:microsoft.com/office/officeart/2005/8/layout/hierarchy3"/>
    <dgm:cxn modelId="{23C118D1-A4AE-4CF9-90A4-B0AA6727E1B9}" type="presParOf" srcId="{D28E1EDF-6721-45F5-A2CC-22C23ACAF70E}" destId="{5665BF09-532C-4837-BF25-3BB440438461}" srcOrd="0" destOrd="0" presId="urn:microsoft.com/office/officeart/2005/8/layout/hierarchy3"/>
    <dgm:cxn modelId="{4528FACD-DF2D-4E2F-BE4B-BD6B30DB1343}" type="presParOf" srcId="{5665BF09-532C-4837-BF25-3BB440438461}" destId="{D6521CA0-9A52-40AF-8BAB-911781F11329}" srcOrd="0" destOrd="0" presId="urn:microsoft.com/office/officeart/2005/8/layout/hierarchy3"/>
    <dgm:cxn modelId="{A823531D-5260-4C79-970D-02DDF72C1D09}" type="presParOf" srcId="{D6521CA0-9A52-40AF-8BAB-911781F11329}" destId="{6D3BD9C7-48A7-43D5-B466-E7AA605C6F18}" srcOrd="0" destOrd="0" presId="urn:microsoft.com/office/officeart/2005/8/layout/hierarchy3"/>
    <dgm:cxn modelId="{BBFC781D-E530-4826-85F3-5C71028D76BD}" type="presParOf" srcId="{D6521CA0-9A52-40AF-8BAB-911781F11329}" destId="{27CF2FC0-BF4E-4EEF-9F56-D2A677717178}" srcOrd="1" destOrd="0" presId="urn:microsoft.com/office/officeart/2005/8/layout/hierarchy3"/>
    <dgm:cxn modelId="{A194F16C-6D43-4E1C-9CC3-1CDCCE3A01D7}" type="presParOf" srcId="{5665BF09-532C-4837-BF25-3BB440438461}" destId="{07267940-46E9-4317-B087-B31071B96FB5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B7874B4-59EA-47D9-B876-1BE25ADE412F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cs-CZ"/>
        </a:p>
      </dgm:t>
    </dgm:pt>
    <dgm:pt modelId="{FE45EFED-5901-4D38-B0AF-AA143564657E}">
      <dgm:prSet/>
      <dgm:spPr/>
      <dgm:t>
        <a:bodyPr/>
        <a:lstStyle/>
        <a:p>
          <a:r>
            <a:rPr lang="cs-CZ" dirty="0"/>
            <a:t>KOMUNITNÍ CENTRUM OBCE</a:t>
          </a:r>
        </a:p>
      </dgm:t>
    </dgm:pt>
    <dgm:pt modelId="{3CA5DE30-6DCE-41E9-B6C9-D58C7A30730C}" type="parTrans" cxnId="{FC013CA9-4EDB-4258-94C7-3C5FC013A0BD}">
      <dgm:prSet/>
      <dgm:spPr/>
      <dgm:t>
        <a:bodyPr/>
        <a:lstStyle/>
        <a:p>
          <a:endParaRPr lang="cs-CZ"/>
        </a:p>
      </dgm:t>
    </dgm:pt>
    <dgm:pt modelId="{39F52878-B489-4389-826C-0E0A92C3894C}" type="sibTrans" cxnId="{FC013CA9-4EDB-4258-94C7-3C5FC013A0BD}">
      <dgm:prSet/>
      <dgm:spPr/>
      <dgm:t>
        <a:bodyPr/>
        <a:lstStyle/>
        <a:p>
          <a:endParaRPr lang="cs-CZ"/>
        </a:p>
      </dgm:t>
    </dgm:pt>
    <dgm:pt modelId="{2EAEABAE-000B-4171-8DD1-2E5870119AA5}" type="pres">
      <dgm:prSet presAssocID="{AB7874B4-59EA-47D9-B876-1BE25ADE412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538E969-F975-44E4-9E11-C32D43AD0C33}" type="pres">
      <dgm:prSet presAssocID="{FE45EFED-5901-4D38-B0AF-AA143564657E}" presName="root" presStyleCnt="0"/>
      <dgm:spPr/>
    </dgm:pt>
    <dgm:pt modelId="{54D3863A-8AE1-4774-952B-CFC7ADCF73BD}" type="pres">
      <dgm:prSet presAssocID="{FE45EFED-5901-4D38-B0AF-AA143564657E}" presName="rootComposite" presStyleCnt="0"/>
      <dgm:spPr/>
    </dgm:pt>
    <dgm:pt modelId="{D0D6ED10-1418-4631-8932-7FC6FA6ED534}" type="pres">
      <dgm:prSet presAssocID="{FE45EFED-5901-4D38-B0AF-AA143564657E}" presName="rootText" presStyleLbl="node1" presStyleIdx="0" presStyleCnt="1"/>
      <dgm:spPr/>
    </dgm:pt>
    <dgm:pt modelId="{D7540E56-6351-4BA2-999E-4F9ED11A7705}" type="pres">
      <dgm:prSet presAssocID="{FE45EFED-5901-4D38-B0AF-AA143564657E}" presName="rootConnector" presStyleLbl="node1" presStyleIdx="0" presStyleCnt="1"/>
      <dgm:spPr/>
    </dgm:pt>
    <dgm:pt modelId="{B0879B18-1CDA-4533-9A62-CFFDA45C8EC7}" type="pres">
      <dgm:prSet presAssocID="{FE45EFED-5901-4D38-B0AF-AA143564657E}" presName="childShape" presStyleCnt="0"/>
      <dgm:spPr/>
    </dgm:pt>
  </dgm:ptLst>
  <dgm:cxnLst>
    <dgm:cxn modelId="{5AF7247C-6BF5-4088-9118-AC10372769C1}" type="presOf" srcId="{FE45EFED-5901-4D38-B0AF-AA143564657E}" destId="{D0D6ED10-1418-4631-8932-7FC6FA6ED534}" srcOrd="0" destOrd="0" presId="urn:microsoft.com/office/officeart/2005/8/layout/hierarchy3"/>
    <dgm:cxn modelId="{14FD3690-7ED1-4573-8D09-B7539A92D4CC}" type="presOf" srcId="{AB7874B4-59EA-47D9-B876-1BE25ADE412F}" destId="{2EAEABAE-000B-4171-8DD1-2E5870119AA5}" srcOrd="0" destOrd="0" presId="urn:microsoft.com/office/officeart/2005/8/layout/hierarchy3"/>
    <dgm:cxn modelId="{55C2279B-3563-4BBA-836B-56C4E4F41B7F}" type="presOf" srcId="{FE45EFED-5901-4D38-B0AF-AA143564657E}" destId="{D7540E56-6351-4BA2-999E-4F9ED11A7705}" srcOrd="1" destOrd="0" presId="urn:microsoft.com/office/officeart/2005/8/layout/hierarchy3"/>
    <dgm:cxn modelId="{FC013CA9-4EDB-4258-94C7-3C5FC013A0BD}" srcId="{AB7874B4-59EA-47D9-B876-1BE25ADE412F}" destId="{FE45EFED-5901-4D38-B0AF-AA143564657E}" srcOrd="0" destOrd="0" parTransId="{3CA5DE30-6DCE-41E9-B6C9-D58C7A30730C}" sibTransId="{39F52878-B489-4389-826C-0E0A92C3894C}"/>
    <dgm:cxn modelId="{EAB55C78-7481-4C47-B32E-BB408A537D49}" type="presParOf" srcId="{2EAEABAE-000B-4171-8DD1-2E5870119AA5}" destId="{1538E969-F975-44E4-9E11-C32D43AD0C33}" srcOrd="0" destOrd="0" presId="urn:microsoft.com/office/officeart/2005/8/layout/hierarchy3"/>
    <dgm:cxn modelId="{B802D7F1-7E79-4830-9931-DFD34DBC8CD4}" type="presParOf" srcId="{1538E969-F975-44E4-9E11-C32D43AD0C33}" destId="{54D3863A-8AE1-4774-952B-CFC7ADCF73BD}" srcOrd="0" destOrd="0" presId="urn:microsoft.com/office/officeart/2005/8/layout/hierarchy3"/>
    <dgm:cxn modelId="{257ADF4C-C719-478E-9FA7-323C5E91CB5F}" type="presParOf" srcId="{54D3863A-8AE1-4774-952B-CFC7ADCF73BD}" destId="{D0D6ED10-1418-4631-8932-7FC6FA6ED534}" srcOrd="0" destOrd="0" presId="urn:microsoft.com/office/officeart/2005/8/layout/hierarchy3"/>
    <dgm:cxn modelId="{6267E14C-F530-4081-B604-50D370BD5675}" type="presParOf" srcId="{54D3863A-8AE1-4774-952B-CFC7ADCF73BD}" destId="{D7540E56-6351-4BA2-999E-4F9ED11A7705}" srcOrd="1" destOrd="0" presId="urn:microsoft.com/office/officeart/2005/8/layout/hierarchy3"/>
    <dgm:cxn modelId="{AEC3762D-5517-4568-B524-BDDFE04F8CBE}" type="presParOf" srcId="{1538E969-F975-44E4-9E11-C32D43AD0C33}" destId="{B0879B18-1CDA-4533-9A62-CFFDA45C8EC7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574779B-4EFC-479A-8AA6-D728534C8301}" type="doc">
      <dgm:prSet loTypeId="urn:microsoft.com/office/officeart/2005/8/layout/list1" loCatId="list" qsTypeId="urn:microsoft.com/office/officeart/2005/8/quickstyle/3d2" qsCatId="3D" csTypeId="urn:microsoft.com/office/officeart/2005/8/colors/accent0_3" csCatId="mainScheme" phldr="1"/>
      <dgm:spPr/>
      <dgm:t>
        <a:bodyPr/>
        <a:lstStyle/>
        <a:p>
          <a:endParaRPr lang="cs-CZ"/>
        </a:p>
      </dgm:t>
    </dgm:pt>
    <dgm:pt modelId="{C055E4AE-E161-49AA-A491-F3A0E146F3F1}">
      <dgm:prSet phldrT="[Text]" custT="1"/>
      <dgm:spPr/>
      <dgm:t>
        <a:bodyPr/>
        <a:lstStyle/>
        <a:p>
          <a:r>
            <a:rPr lang="cs-CZ" altLang="cs-CZ" sz="1800" dirty="0"/>
            <a:t>knihovny zřizované Ministerstvem kultury</a:t>
          </a:r>
          <a:endParaRPr lang="cs-CZ" sz="1800" dirty="0"/>
        </a:p>
      </dgm:t>
    </dgm:pt>
    <dgm:pt modelId="{B4FA216B-238C-46AC-8DD0-28748552B51C}" type="parTrans" cxnId="{F78ADFCB-45D8-400C-A012-AE74961ECE88}">
      <dgm:prSet/>
      <dgm:spPr/>
      <dgm:t>
        <a:bodyPr/>
        <a:lstStyle/>
        <a:p>
          <a:endParaRPr lang="cs-CZ"/>
        </a:p>
      </dgm:t>
    </dgm:pt>
    <dgm:pt modelId="{2894C0D4-3277-4F97-8FD7-6A828B2DAAD5}" type="sibTrans" cxnId="{F78ADFCB-45D8-400C-A012-AE74961ECE88}">
      <dgm:prSet/>
      <dgm:spPr/>
      <dgm:t>
        <a:bodyPr/>
        <a:lstStyle/>
        <a:p>
          <a:endParaRPr lang="cs-CZ"/>
        </a:p>
      </dgm:t>
    </dgm:pt>
    <dgm:pt modelId="{7982D8F7-3126-4352-B5B9-124E03D2B024}">
      <dgm:prSet phldrT="[Text]" custT="1"/>
      <dgm:spPr/>
      <dgm:t>
        <a:bodyPr/>
        <a:lstStyle/>
        <a:p>
          <a:r>
            <a:rPr lang="cs-CZ" altLang="cs-CZ" sz="1800" dirty="0"/>
            <a:t>krajské knihovny zřízené orgány krajů</a:t>
          </a:r>
          <a:endParaRPr lang="cs-CZ" sz="1800" dirty="0"/>
        </a:p>
      </dgm:t>
    </dgm:pt>
    <dgm:pt modelId="{AAA6FFC6-DCF5-4F75-A717-C631A03A36EA}" type="parTrans" cxnId="{A318C6F6-22EE-4C24-ACD1-22CECC44E6A3}">
      <dgm:prSet/>
      <dgm:spPr/>
      <dgm:t>
        <a:bodyPr/>
        <a:lstStyle/>
        <a:p>
          <a:endParaRPr lang="cs-CZ"/>
        </a:p>
      </dgm:t>
    </dgm:pt>
    <dgm:pt modelId="{AA2DFB18-CF15-4C34-AA5C-F53217E4EBAB}" type="sibTrans" cxnId="{A318C6F6-22EE-4C24-ACD1-22CECC44E6A3}">
      <dgm:prSet/>
      <dgm:spPr/>
      <dgm:t>
        <a:bodyPr/>
        <a:lstStyle/>
        <a:p>
          <a:endParaRPr lang="cs-CZ"/>
        </a:p>
      </dgm:t>
    </dgm:pt>
    <dgm:pt modelId="{454703D2-9FAD-48F5-8C31-0DC43E6BDC7A}">
      <dgm:prSet phldrT="[Text]" custT="1"/>
      <dgm:spPr/>
      <dgm:t>
        <a:bodyPr/>
        <a:lstStyle/>
        <a:p>
          <a:r>
            <a:rPr lang="cs-CZ" altLang="cs-CZ" sz="1800" dirty="0"/>
            <a:t>základní knihovny zřízené orgány obcí, příp. jinými subjekty</a:t>
          </a:r>
          <a:endParaRPr lang="cs-CZ" sz="1800" dirty="0"/>
        </a:p>
      </dgm:t>
    </dgm:pt>
    <dgm:pt modelId="{818AC93E-22E2-41E6-A85B-A90CCC981164}" type="parTrans" cxnId="{47A8B8D6-240D-4252-8F93-15FCBDA6E27B}">
      <dgm:prSet/>
      <dgm:spPr/>
      <dgm:t>
        <a:bodyPr/>
        <a:lstStyle/>
        <a:p>
          <a:endParaRPr lang="cs-CZ"/>
        </a:p>
      </dgm:t>
    </dgm:pt>
    <dgm:pt modelId="{9B9D2C39-C0BB-4135-B2BB-ADED5FD83DFC}" type="sibTrans" cxnId="{47A8B8D6-240D-4252-8F93-15FCBDA6E27B}">
      <dgm:prSet/>
      <dgm:spPr/>
      <dgm:t>
        <a:bodyPr/>
        <a:lstStyle/>
        <a:p>
          <a:endParaRPr lang="cs-CZ"/>
        </a:p>
      </dgm:t>
    </dgm:pt>
    <dgm:pt modelId="{1015A951-83D7-4BB9-B409-F0ACC2E563FC}">
      <dgm:prSet phldrT="[Text]" custT="1"/>
      <dgm:spPr/>
      <dgm:t>
        <a:bodyPr/>
        <a:lstStyle/>
        <a:p>
          <a:r>
            <a:rPr lang="cs-CZ" altLang="cs-CZ" sz="1800" dirty="0"/>
            <a:t>specializované knihovny</a:t>
          </a:r>
          <a:endParaRPr lang="cs-CZ" sz="1800" dirty="0"/>
        </a:p>
      </dgm:t>
    </dgm:pt>
    <dgm:pt modelId="{F9FC02DC-19C9-4CC1-A3A2-5971A86353C4}" type="parTrans" cxnId="{A9E497DD-D873-4130-94D8-5A7DEA050AD4}">
      <dgm:prSet/>
      <dgm:spPr/>
      <dgm:t>
        <a:bodyPr/>
        <a:lstStyle/>
        <a:p>
          <a:endParaRPr lang="cs-CZ"/>
        </a:p>
      </dgm:t>
    </dgm:pt>
    <dgm:pt modelId="{C49ECB6E-2E79-4AA5-AA2D-1BC04EB3E94D}" type="sibTrans" cxnId="{A9E497DD-D873-4130-94D8-5A7DEA050AD4}">
      <dgm:prSet/>
      <dgm:spPr/>
      <dgm:t>
        <a:bodyPr/>
        <a:lstStyle/>
        <a:p>
          <a:endParaRPr lang="cs-CZ"/>
        </a:p>
      </dgm:t>
    </dgm:pt>
    <dgm:pt modelId="{F353AE69-D68A-4CE6-BCBB-B7E9A6197A81}" type="pres">
      <dgm:prSet presAssocID="{5574779B-4EFC-479A-8AA6-D728534C8301}" presName="linear" presStyleCnt="0">
        <dgm:presLayoutVars>
          <dgm:dir/>
          <dgm:animLvl val="lvl"/>
          <dgm:resizeHandles val="exact"/>
        </dgm:presLayoutVars>
      </dgm:prSet>
      <dgm:spPr/>
    </dgm:pt>
    <dgm:pt modelId="{06D8C3D8-878A-4169-B602-8BCB2A4E533F}" type="pres">
      <dgm:prSet presAssocID="{C055E4AE-E161-49AA-A491-F3A0E146F3F1}" presName="parentLin" presStyleCnt="0"/>
      <dgm:spPr/>
    </dgm:pt>
    <dgm:pt modelId="{7B383BCC-2712-4EC1-9094-5755CB6852BD}" type="pres">
      <dgm:prSet presAssocID="{C055E4AE-E161-49AA-A491-F3A0E146F3F1}" presName="parentLeftMargin" presStyleLbl="node1" presStyleIdx="0" presStyleCnt="4"/>
      <dgm:spPr/>
    </dgm:pt>
    <dgm:pt modelId="{7B8AF859-A7AE-471C-9B7F-B2DDECEF5292}" type="pres">
      <dgm:prSet presAssocID="{C055E4AE-E161-49AA-A491-F3A0E146F3F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C468883-EA83-495F-B00B-4D8395DD3596}" type="pres">
      <dgm:prSet presAssocID="{C055E4AE-E161-49AA-A491-F3A0E146F3F1}" presName="negativeSpace" presStyleCnt="0"/>
      <dgm:spPr/>
    </dgm:pt>
    <dgm:pt modelId="{7CAFB163-7232-442F-86B1-B7829829775C}" type="pres">
      <dgm:prSet presAssocID="{C055E4AE-E161-49AA-A491-F3A0E146F3F1}" presName="childText" presStyleLbl="conFgAcc1" presStyleIdx="0" presStyleCnt="4">
        <dgm:presLayoutVars>
          <dgm:bulletEnabled val="1"/>
        </dgm:presLayoutVars>
      </dgm:prSet>
      <dgm:spPr/>
    </dgm:pt>
    <dgm:pt modelId="{E6E8CCB3-5C83-489C-A22A-BE02CE7E3A55}" type="pres">
      <dgm:prSet presAssocID="{2894C0D4-3277-4F97-8FD7-6A828B2DAAD5}" presName="spaceBetweenRectangles" presStyleCnt="0"/>
      <dgm:spPr/>
    </dgm:pt>
    <dgm:pt modelId="{B169A8AB-A51A-47AB-8C92-11698E96B655}" type="pres">
      <dgm:prSet presAssocID="{7982D8F7-3126-4352-B5B9-124E03D2B024}" presName="parentLin" presStyleCnt="0"/>
      <dgm:spPr/>
    </dgm:pt>
    <dgm:pt modelId="{359A44AB-C6C1-4F71-9103-68BDDAA62CF1}" type="pres">
      <dgm:prSet presAssocID="{7982D8F7-3126-4352-B5B9-124E03D2B024}" presName="parentLeftMargin" presStyleLbl="node1" presStyleIdx="0" presStyleCnt="4"/>
      <dgm:spPr/>
    </dgm:pt>
    <dgm:pt modelId="{01F5A170-52FD-40B2-A57F-EC287ED7FDDC}" type="pres">
      <dgm:prSet presAssocID="{7982D8F7-3126-4352-B5B9-124E03D2B024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63B42A3-8B14-416F-B3C2-B93C57D039A9}" type="pres">
      <dgm:prSet presAssocID="{7982D8F7-3126-4352-B5B9-124E03D2B024}" presName="negativeSpace" presStyleCnt="0"/>
      <dgm:spPr/>
    </dgm:pt>
    <dgm:pt modelId="{781DFDF3-BF7B-42C8-85E8-CF5B68445708}" type="pres">
      <dgm:prSet presAssocID="{7982D8F7-3126-4352-B5B9-124E03D2B024}" presName="childText" presStyleLbl="conFgAcc1" presStyleIdx="1" presStyleCnt="4">
        <dgm:presLayoutVars>
          <dgm:bulletEnabled val="1"/>
        </dgm:presLayoutVars>
      </dgm:prSet>
      <dgm:spPr/>
    </dgm:pt>
    <dgm:pt modelId="{62153486-5CF3-46DE-9AC1-EF8214D96307}" type="pres">
      <dgm:prSet presAssocID="{AA2DFB18-CF15-4C34-AA5C-F53217E4EBAB}" presName="spaceBetweenRectangles" presStyleCnt="0"/>
      <dgm:spPr/>
    </dgm:pt>
    <dgm:pt modelId="{78321B64-9FD2-49DF-8A72-36E7F832B9C6}" type="pres">
      <dgm:prSet presAssocID="{454703D2-9FAD-48F5-8C31-0DC43E6BDC7A}" presName="parentLin" presStyleCnt="0"/>
      <dgm:spPr/>
    </dgm:pt>
    <dgm:pt modelId="{CB6D0BDC-3592-4132-A645-3D0ACF405048}" type="pres">
      <dgm:prSet presAssocID="{454703D2-9FAD-48F5-8C31-0DC43E6BDC7A}" presName="parentLeftMargin" presStyleLbl="node1" presStyleIdx="1" presStyleCnt="4"/>
      <dgm:spPr/>
    </dgm:pt>
    <dgm:pt modelId="{199944B3-7ABF-4F69-AF23-E56B5E234055}" type="pres">
      <dgm:prSet presAssocID="{454703D2-9FAD-48F5-8C31-0DC43E6BDC7A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E411C5E6-7B9F-41F0-8D99-F0DF2E028D08}" type="pres">
      <dgm:prSet presAssocID="{454703D2-9FAD-48F5-8C31-0DC43E6BDC7A}" presName="negativeSpace" presStyleCnt="0"/>
      <dgm:spPr/>
    </dgm:pt>
    <dgm:pt modelId="{6639BF5D-1F8D-4EAC-A976-5B0CCFA81AA7}" type="pres">
      <dgm:prSet presAssocID="{454703D2-9FAD-48F5-8C31-0DC43E6BDC7A}" presName="childText" presStyleLbl="conFgAcc1" presStyleIdx="2" presStyleCnt="4">
        <dgm:presLayoutVars>
          <dgm:bulletEnabled val="1"/>
        </dgm:presLayoutVars>
      </dgm:prSet>
      <dgm:spPr/>
    </dgm:pt>
    <dgm:pt modelId="{9BB578BD-CFC7-471E-9FAC-25514513B2AC}" type="pres">
      <dgm:prSet presAssocID="{9B9D2C39-C0BB-4135-B2BB-ADED5FD83DFC}" presName="spaceBetweenRectangles" presStyleCnt="0"/>
      <dgm:spPr/>
    </dgm:pt>
    <dgm:pt modelId="{10C6FB82-20FE-47BF-849A-09391A3D7071}" type="pres">
      <dgm:prSet presAssocID="{1015A951-83D7-4BB9-B409-F0ACC2E563FC}" presName="parentLin" presStyleCnt="0"/>
      <dgm:spPr/>
    </dgm:pt>
    <dgm:pt modelId="{F77D0963-8874-4AE0-9C39-FC1F5177FA1D}" type="pres">
      <dgm:prSet presAssocID="{1015A951-83D7-4BB9-B409-F0ACC2E563FC}" presName="parentLeftMargin" presStyleLbl="node1" presStyleIdx="2" presStyleCnt="4"/>
      <dgm:spPr/>
    </dgm:pt>
    <dgm:pt modelId="{7658819D-76BE-409D-A00B-BE7DE9D6A91C}" type="pres">
      <dgm:prSet presAssocID="{1015A951-83D7-4BB9-B409-F0ACC2E563FC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96332B96-58F4-4A85-92F6-4B25B6CA2086}" type="pres">
      <dgm:prSet presAssocID="{1015A951-83D7-4BB9-B409-F0ACC2E563FC}" presName="negativeSpace" presStyleCnt="0"/>
      <dgm:spPr/>
    </dgm:pt>
    <dgm:pt modelId="{FDE46C4E-DF4E-48F2-AD37-5F7956A42D82}" type="pres">
      <dgm:prSet presAssocID="{1015A951-83D7-4BB9-B409-F0ACC2E563FC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179B7104-688D-4C24-8019-5D982CB965AE}" type="presOf" srcId="{454703D2-9FAD-48F5-8C31-0DC43E6BDC7A}" destId="{CB6D0BDC-3592-4132-A645-3D0ACF405048}" srcOrd="0" destOrd="0" presId="urn:microsoft.com/office/officeart/2005/8/layout/list1"/>
    <dgm:cxn modelId="{35C3AC22-3A4A-4330-B73F-536D3228714B}" type="presOf" srcId="{7982D8F7-3126-4352-B5B9-124E03D2B024}" destId="{01F5A170-52FD-40B2-A57F-EC287ED7FDDC}" srcOrd="1" destOrd="0" presId="urn:microsoft.com/office/officeart/2005/8/layout/list1"/>
    <dgm:cxn modelId="{A8F89140-0A08-4748-AA00-8BF236F00F5B}" type="presOf" srcId="{5574779B-4EFC-479A-8AA6-D728534C8301}" destId="{F353AE69-D68A-4CE6-BCBB-B7E9A6197A81}" srcOrd="0" destOrd="0" presId="urn:microsoft.com/office/officeart/2005/8/layout/list1"/>
    <dgm:cxn modelId="{CBEC2843-906F-4BF0-A8A8-01A94ECD22F1}" type="presOf" srcId="{7982D8F7-3126-4352-B5B9-124E03D2B024}" destId="{359A44AB-C6C1-4F71-9103-68BDDAA62CF1}" srcOrd="0" destOrd="0" presId="urn:microsoft.com/office/officeart/2005/8/layout/list1"/>
    <dgm:cxn modelId="{3FEE5A6B-7B91-4D24-BCDC-51B10F6DCB53}" type="presOf" srcId="{C055E4AE-E161-49AA-A491-F3A0E146F3F1}" destId="{7B8AF859-A7AE-471C-9B7F-B2DDECEF5292}" srcOrd="1" destOrd="0" presId="urn:microsoft.com/office/officeart/2005/8/layout/list1"/>
    <dgm:cxn modelId="{274968AF-992C-4C41-8DC6-8236464E1829}" type="presOf" srcId="{454703D2-9FAD-48F5-8C31-0DC43E6BDC7A}" destId="{199944B3-7ABF-4F69-AF23-E56B5E234055}" srcOrd="1" destOrd="0" presId="urn:microsoft.com/office/officeart/2005/8/layout/list1"/>
    <dgm:cxn modelId="{252DDDBD-1D96-4429-9436-E3E0A9A99ED6}" type="presOf" srcId="{1015A951-83D7-4BB9-B409-F0ACC2E563FC}" destId="{F77D0963-8874-4AE0-9C39-FC1F5177FA1D}" srcOrd="0" destOrd="0" presId="urn:microsoft.com/office/officeart/2005/8/layout/list1"/>
    <dgm:cxn modelId="{F78ADFCB-45D8-400C-A012-AE74961ECE88}" srcId="{5574779B-4EFC-479A-8AA6-D728534C8301}" destId="{C055E4AE-E161-49AA-A491-F3A0E146F3F1}" srcOrd="0" destOrd="0" parTransId="{B4FA216B-238C-46AC-8DD0-28748552B51C}" sibTransId="{2894C0D4-3277-4F97-8FD7-6A828B2DAAD5}"/>
    <dgm:cxn modelId="{47A8B8D6-240D-4252-8F93-15FCBDA6E27B}" srcId="{5574779B-4EFC-479A-8AA6-D728534C8301}" destId="{454703D2-9FAD-48F5-8C31-0DC43E6BDC7A}" srcOrd="2" destOrd="0" parTransId="{818AC93E-22E2-41E6-A85B-A90CCC981164}" sibTransId="{9B9D2C39-C0BB-4135-B2BB-ADED5FD83DFC}"/>
    <dgm:cxn modelId="{A9E497DD-D873-4130-94D8-5A7DEA050AD4}" srcId="{5574779B-4EFC-479A-8AA6-D728534C8301}" destId="{1015A951-83D7-4BB9-B409-F0ACC2E563FC}" srcOrd="3" destOrd="0" parTransId="{F9FC02DC-19C9-4CC1-A3A2-5971A86353C4}" sibTransId="{C49ECB6E-2E79-4AA5-AA2D-1BC04EB3E94D}"/>
    <dgm:cxn modelId="{C12348E3-A880-4EFD-B45A-CD6A66DE0AB3}" type="presOf" srcId="{1015A951-83D7-4BB9-B409-F0ACC2E563FC}" destId="{7658819D-76BE-409D-A00B-BE7DE9D6A91C}" srcOrd="1" destOrd="0" presId="urn:microsoft.com/office/officeart/2005/8/layout/list1"/>
    <dgm:cxn modelId="{D9F13DEC-FA7B-4A0E-A5DC-4B10C4DA3B6F}" type="presOf" srcId="{C055E4AE-E161-49AA-A491-F3A0E146F3F1}" destId="{7B383BCC-2712-4EC1-9094-5755CB6852BD}" srcOrd="0" destOrd="0" presId="urn:microsoft.com/office/officeart/2005/8/layout/list1"/>
    <dgm:cxn modelId="{A318C6F6-22EE-4C24-ACD1-22CECC44E6A3}" srcId="{5574779B-4EFC-479A-8AA6-D728534C8301}" destId="{7982D8F7-3126-4352-B5B9-124E03D2B024}" srcOrd="1" destOrd="0" parTransId="{AAA6FFC6-DCF5-4F75-A717-C631A03A36EA}" sibTransId="{AA2DFB18-CF15-4C34-AA5C-F53217E4EBAB}"/>
    <dgm:cxn modelId="{B3FD0B7A-DDAD-4C48-BE17-88CC6E4BC1C2}" type="presParOf" srcId="{F353AE69-D68A-4CE6-BCBB-B7E9A6197A81}" destId="{06D8C3D8-878A-4169-B602-8BCB2A4E533F}" srcOrd="0" destOrd="0" presId="urn:microsoft.com/office/officeart/2005/8/layout/list1"/>
    <dgm:cxn modelId="{75ED5FAA-9F42-40CD-B06A-F873BEA9A01E}" type="presParOf" srcId="{06D8C3D8-878A-4169-B602-8BCB2A4E533F}" destId="{7B383BCC-2712-4EC1-9094-5755CB6852BD}" srcOrd="0" destOrd="0" presId="urn:microsoft.com/office/officeart/2005/8/layout/list1"/>
    <dgm:cxn modelId="{D2F3638C-1E3E-474A-95A2-460BF6C475F6}" type="presParOf" srcId="{06D8C3D8-878A-4169-B602-8BCB2A4E533F}" destId="{7B8AF859-A7AE-471C-9B7F-B2DDECEF5292}" srcOrd="1" destOrd="0" presId="urn:microsoft.com/office/officeart/2005/8/layout/list1"/>
    <dgm:cxn modelId="{913FC57F-F1C6-49E8-9B2F-9E020A0E6D28}" type="presParOf" srcId="{F353AE69-D68A-4CE6-BCBB-B7E9A6197A81}" destId="{7C468883-EA83-495F-B00B-4D8395DD3596}" srcOrd="1" destOrd="0" presId="urn:microsoft.com/office/officeart/2005/8/layout/list1"/>
    <dgm:cxn modelId="{0383D3F4-4CF3-4B10-AE78-B769A5803395}" type="presParOf" srcId="{F353AE69-D68A-4CE6-BCBB-B7E9A6197A81}" destId="{7CAFB163-7232-442F-86B1-B7829829775C}" srcOrd="2" destOrd="0" presId="urn:microsoft.com/office/officeart/2005/8/layout/list1"/>
    <dgm:cxn modelId="{143E581D-C398-4FAB-8230-7D2FF865117F}" type="presParOf" srcId="{F353AE69-D68A-4CE6-BCBB-B7E9A6197A81}" destId="{E6E8CCB3-5C83-489C-A22A-BE02CE7E3A55}" srcOrd="3" destOrd="0" presId="urn:microsoft.com/office/officeart/2005/8/layout/list1"/>
    <dgm:cxn modelId="{80E0BA47-C5F9-409E-A490-501BFDB1E314}" type="presParOf" srcId="{F353AE69-D68A-4CE6-BCBB-B7E9A6197A81}" destId="{B169A8AB-A51A-47AB-8C92-11698E96B655}" srcOrd="4" destOrd="0" presId="urn:microsoft.com/office/officeart/2005/8/layout/list1"/>
    <dgm:cxn modelId="{63D8CB96-9B42-48D7-8AE7-F0693CE0C6B8}" type="presParOf" srcId="{B169A8AB-A51A-47AB-8C92-11698E96B655}" destId="{359A44AB-C6C1-4F71-9103-68BDDAA62CF1}" srcOrd="0" destOrd="0" presId="urn:microsoft.com/office/officeart/2005/8/layout/list1"/>
    <dgm:cxn modelId="{EEFC0869-5CC6-41F7-8202-CE68FD2E684B}" type="presParOf" srcId="{B169A8AB-A51A-47AB-8C92-11698E96B655}" destId="{01F5A170-52FD-40B2-A57F-EC287ED7FDDC}" srcOrd="1" destOrd="0" presId="urn:microsoft.com/office/officeart/2005/8/layout/list1"/>
    <dgm:cxn modelId="{690BF852-4DF5-400C-8B2D-BC4D159DECA0}" type="presParOf" srcId="{F353AE69-D68A-4CE6-BCBB-B7E9A6197A81}" destId="{563B42A3-8B14-416F-B3C2-B93C57D039A9}" srcOrd="5" destOrd="0" presId="urn:microsoft.com/office/officeart/2005/8/layout/list1"/>
    <dgm:cxn modelId="{5805AFD3-C45D-4916-B336-979E46EA1329}" type="presParOf" srcId="{F353AE69-D68A-4CE6-BCBB-B7E9A6197A81}" destId="{781DFDF3-BF7B-42C8-85E8-CF5B68445708}" srcOrd="6" destOrd="0" presId="urn:microsoft.com/office/officeart/2005/8/layout/list1"/>
    <dgm:cxn modelId="{1E05D247-6B88-48E1-98C6-2461A6EC8BE1}" type="presParOf" srcId="{F353AE69-D68A-4CE6-BCBB-B7E9A6197A81}" destId="{62153486-5CF3-46DE-9AC1-EF8214D96307}" srcOrd="7" destOrd="0" presId="urn:microsoft.com/office/officeart/2005/8/layout/list1"/>
    <dgm:cxn modelId="{1E064968-4424-4E92-B3AE-262FE56BF919}" type="presParOf" srcId="{F353AE69-D68A-4CE6-BCBB-B7E9A6197A81}" destId="{78321B64-9FD2-49DF-8A72-36E7F832B9C6}" srcOrd="8" destOrd="0" presId="urn:microsoft.com/office/officeart/2005/8/layout/list1"/>
    <dgm:cxn modelId="{E7ED60D3-0C91-4598-BADC-617030A9D961}" type="presParOf" srcId="{78321B64-9FD2-49DF-8A72-36E7F832B9C6}" destId="{CB6D0BDC-3592-4132-A645-3D0ACF405048}" srcOrd="0" destOrd="0" presId="urn:microsoft.com/office/officeart/2005/8/layout/list1"/>
    <dgm:cxn modelId="{B0AF5D1B-6805-4281-8E91-DD09783D9EB0}" type="presParOf" srcId="{78321B64-9FD2-49DF-8A72-36E7F832B9C6}" destId="{199944B3-7ABF-4F69-AF23-E56B5E234055}" srcOrd="1" destOrd="0" presId="urn:microsoft.com/office/officeart/2005/8/layout/list1"/>
    <dgm:cxn modelId="{62672AA4-512E-4EE3-B08C-0F7AADEB95F2}" type="presParOf" srcId="{F353AE69-D68A-4CE6-BCBB-B7E9A6197A81}" destId="{E411C5E6-7B9F-41F0-8D99-F0DF2E028D08}" srcOrd="9" destOrd="0" presId="urn:microsoft.com/office/officeart/2005/8/layout/list1"/>
    <dgm:cxn modelId="{70219BA7-7F6D-4333-8194-68D7E9D1D490}" type="presParOf" srcId="{F353AE69-D68A-4CE6-BCBB-B7E9A6197A81}" destId="{6639BF5D-1F8D-4EAC-A976-5B0CCFA81AA7}" srcOrd="10" destOrd="0" presId="urn:microsoft.com/office/officeart/2005/8/layout/list1"/>
    <dgm:cxn modelId="{E5DAAD8C-5E82-4600-812C-889CB46CE41E}" type="presParOf" srcId="{F353AE69-D68A-4CE6-BCBB-B7E9A6197A81}" destId="{9BB578BD-CFC7-471E-9FAC-25514513B2AC}" srcOrd="11" destOrd="0" presId="urn:microsoft.com/office/officeart/2005/8/layout/list1"/>
    <dgm:cxn modelId="{33EAFEB6-3766-4BFE-9BE1-7E06C0DE047B}" type="presParOf" srcId="{F353AE69-D68A-4CE6-BCBB-B7E9A6197A81}" destId="{10C6FB82-20FE-47BF-849A-09391A3D7071}" srcOrd="12" destOrd="0" presId="urn:microsoft.com/office/officeart/2005/8/layout/list1"/>
    <dgm:cxn modelId="{6D763238-CF9B-426B-8E0E-406B423EFECD}" type="presParOf" srcId="{10C6FB82-20FE-47BF-849A-09391A3D7071}" destId="{F77D0963-8874-4AE0-9C39-FC1F5177FA1D}" srcOrd="0" destOrd="0" presId="urn:microsoft.com/office/officeart/2005/8/layout/list1"/>
    <dgm:cxn modelId="{C225BD01-2666-4F6B-9A60-954B06A67A9B}" type="presParOf" srcId="{10C6FB82-20FE-47BF-849A-09391A3D7071}" destId="{7658819D-76BE-409D-A00B-BE7DE9D6A91C}" srcOrd="1" destOrd="0" presId="urn:microsoft.com/office/officeart/2005/8/layout/list1"/>
    <dgm:cxn modelId="{57BC2A0D-5E4E-457E-8E04-44A3A57CDAF0}" type="presParOf" srcId="{F353AE69-D68A-4CE6-BCBB-B7E9A6197A81}" destId="{96332B96-58F4-4A85-92F6-4B25B6CA2086}" srcOrd="13" destOrd="0" presId="urn:microsoft.com/office/officeart/2005/8/layout/list1"/>
    <dgm:cxn modelId="{92F832C8-EC2E-4FD5-ADB0-FFDB52379B55}" type="presParOf" srcId="{F353AE69-D68A-4CE6-BCBB-B7E9A6197A81}" destId="{FDE46C4E-DF4E-48F2-AD37-5F7956A42D82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D2E16C2-1580-4D39-A219-70A22EBF2413}" type="doc">
      <dgm:prSet loTypeId="urn:microsoft.com/office/officeart/2005/8/layout/b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5A1CAA5F-411C-4B05-9639-BB423B59EC1B}">
      <dgm:prSet phldrT="[Text]"/>
      <dgm:spPr/>
      <dgm:t>
        <a:bodyPr/>
        <a:lstStyle/>
        <a:p>
          <a:r>
            <a:rPr lang="cs-CZ" dirty="0"/>
            <a:t>VÝPŮJČNÍ  SLUŽBY</a:t>
          </a:r>
        </a:p>
      </dgm:t>
    </dgm:pt>
    <dgm:pt modelId="{2954EF3B-DCA4-4D95-8038-ACCF6BDD9305}" type="parTrans" cxnId="{B24D1901-20D9-429D-B0A9-FCB539BBFCED}">
      <dgm:prSet/>
      <dgm:spPr/>
      <dgm:t>
        <a:bodyPr/>
        <a:lstStyle/>
        <a:p>
          <a:endParaRPr lang="cs-CZ"/>
        </a:p>
      </dgm:t>
    </dgm:pt>
    <dgm:pt modelId="{3DBD2EED-F11B-47E1-AE1E-ABF7D8834047}" type="sibTrans" cxnId="{B24D1901-20D9-429D-B0A9-FCB539BBFCED}">
      <dgm:prSet/>
      <dgm:spPr/>
      <dgm:t>
        <a:bodyPr/>
        <a:lstStyle/>
        <a:p>
          <a:endParaRPr lang="cs-CZ"/>
        </a:p>
      </dgm:t>
    </dgm:pt>
    <dgm:pt modelId="{CB0F83B5-B92E-4147-98C1-DD06F6C5BF2B}">
      <dgm:prSet phldrT="[Text]"/>
      <dgm:spPr/>
      <dgm:t>
        <a:bodyPr/>
        <a:lstStyle/>
        <a:p>
          <a:r>
            <a:rPr lang="cs-CZ" dirty="0"/>
            <a:t>ELEKTRONICKÉ  SLUŽBY</a:t>
          </a:r>
        </a:p>
      </dgm:t>
    </dgm:pt>
    <dgm:pt modelId="{CF34647F-C406-4067-A724-10ED2900DF3C}" type="parTrans" cxnId="{D4FEBD5F-3925-4433-B7F5-660DADD73BFE}">
      <dgm:prSet/>
      <dgm:spPr/>
      <dgm:t>
        <a:bodyPr/>
        <a:lstStyle/>
        <a:p>
          <a:endParaRPr lang="cs-CZ"/>
        </a:p>
      </dgm:t>
    </dgm:pt>
    <dgm:pt modelId="{B5548513-BF3A-4C21-9F47-7537E5E4CD87}" type="sibTrans" cxnId="{D4FEBD5F-3925-4433-B7F5-660DADD73BFE}">
      <dgm:prSet/>
      <dgm:spPr/>
      <dgm:t>
        <a:bodyPr/>
        <a:lstStyle/>
        <a:p>
          <a:endParaRPr lang="cs-CZ"/>
        </a:p>
      </dgm:t>
    </dgm:pt>
    <dgm:pt modelId="{5CC15059-20CB-4D8F-BE37-7B2F16EFCA29}">
      <dgm:prSet phldrT="[Text]"/>
      <dgm:spPr/>
      <dgm:t>
        <a:bodyPr/>
        <a:lstStyle/>
        <a:p>
          <a:r>
            <a:rPr lang="cs-CZ" dirty="0"/>
            <a:t>BIBLIOGRAFICKÉ, REFERENČNÍ A FAKTOGRAFICKÉ SLUŽBY</a:t>
          </a:r>
        </a:p>
      </dgm:t>
    </dgm:pt>
    <dgm:pt modelId="{35C03BF7-227B-42F3-B83F-4CCE34157E3D}" type="parTrans" cxnId="{B32D43C5-37AD-4AED-BA63-B8A4803EF348}">
      <dgm:prSet/>
      <dgm:spPr/>
      <dgm:t>
        <a:bodyPr/>
        <a:lstStyle/>
        <a:p>
          <a:endParaRPr lang="cs-CZ"/>
        </a:p>
      </dgm:t>
    </dgm:pt>
    <dgm:pt modelId="{08A60D34-DCEC-44BC-A5DA-C9EA3A0B0220}" type="sibTrans" cxnId="{B32D43C5-37AD-4AED-BA63-B8A4803EF348}">
      <dgm:prSet/>
      <dgm:spPr/>
      <dgm:t>
        <a:bodyPr/>
        <a:lstStyle/>
        <a:p>
          <a:endParaRPr lang="cs-CZ"/>
        </a:p>
      </dgm:t>
    </dgm:pt>
    <dgm:pt modelId="{EB251004-D9CE-4E86-A262-B79966E024E6}">
      <dgm:prSet phldrT="[Text]"/>
      <dgm:spPr/>
      <dgm:t>
        <a:bodyPr/>
        <a:lstStyle/>
        <a:p>
          <a:r>
            <a:rPr lang="cs-CZ" dirty="0"/>
            <a:t>KULTURNÍ, KOMUNITNÍ A VZDĚLÁVACÍ AKCE</a:t>
          </a:r>
        </a:p>
      </dgm:t>
    </dgm:pt>
    <dgm:pt modelId="{6500B24D-7CD0-4DE9-8400-C9D08A6395EA}" type="parTrans" cxnId="{2F78B25C-B169-4BCC-9CF7-CA0299C8EA4F}">
      <dgm:prSet/>
      <dgm:spPr/>
      <dgm:t>
        <a:bodyPr/>
        <a:lstStyle/>
        <a:p>
          <a:endParaRPr lang="cs-CZ"/>
        </a:p>
      </dgm:t>
    </dgm:pt>
    <dgm:pt modelId="{1CD0830B-3FF1-4CF9-B4D3-730FFF7EF672}" type="sibTrans" cxnId="{2F78B25C-B169-4BCC-9CF7-CA0299C8EA4F}">
      <dgm:prSet/>
      <dgm:spPr/>
      <dgm:t>
        <a:bodyPr/>
        <a:lstStyle/>
        <a:p>
          <a:endParaRPr lang="cs-CZ"/>
        </a:p>
      </dgm:t>
    </dgm:pt>
    <dgm:pt modelId="{8D28BB9A-056E-4790-9D84-07695AB63F30}">
      <dgm:prSet phldrT="[Text]"/>
      <dgm:spPr/>
      <dgm:t>
        <a:bodyPr/>
        <a:lstStyle/>
        <a:p>
          <a:r>
            <a:rPr lang="cs-CZ" dirty="0"/>
            <a:t>REPROGRAFICKÉ SLUŽBY</a:t>
          </a:r>
        </a:p>
      </dgm:t>
    </dgm:pt>
    <dgm:pt modelId="{50603D43-17EC-42BA-9955-05B1E2C94F90}" type="parTrans" cxnId="{B124A15F-EF23-428E-AC24-F21504B27184}">
      <dgm:prSet/>
      <dgm:spPr/>
      <dgm:t>
        <a:bodyPr/>
        <a:lstStyle/>
        <a:p>
          <a:endParaRPr lang="cs-CZ"/>
        </a:p>
      </dgm:t>
    </dgm:pt>
    <dgm:pt modelId="{D4796E31-6DA5-4DA2-8AAC-91C31E0095D8}" type="sibTrans" cxnId="{B124A15F-EF23-428E-AC24-F21504B27184}">
      <dgm:prSet/>
      <dgm:spPr/>
      <dgm:t>
        <a:bodyPr/>
        <a:lstStyle/>
        <a:p>
          <a:endParaRPr lang="cs-CZ"/>
        </a:p>
      </dgm:t>
    </dgm:pt>
    <dgm:pt modelId="{4D0E1F54-694C-4329-9A57-C4C6BDD9B878}">
      <dgm:prSet phldrT="[Text]"/>
      <dgm:spPr/>
      <dgm:t>
        <a:bodyPr/>
        <a:lstStyle/>
        <a:p>
          <a:r>
            <a:rPr lang="cs-CZ" dirty="0"/>
            <a:t>TECHNICKÉ SLUŽBY (ELEKTRICKÝ PROUD, WI-FI…</a:t>
          </a:r>
        </a:p>
      </dgm:t>
    </dgm:pt>
    <dgm:pt modelId="{4F26FB97-8800-4A0C-AEA1-CFE5543C1768}" type="parTrans" cxnId="{1F465F9C-A80A-42D3-9B28-AD4B416ADB2A}">
      <dgm:prSet/>
      <dgm:spPr/>
      <dgm:t>
        <a:bodyPr/>
        <a:lstStyle/>
        <a:p>
          <a:endParaRPr lang="cs-CZ"/>
        </a:p>
      </dgm:t>
    </dgm:pt>
    <dgm:pt modelId="{D906B639-D2B8-44D2-A735-371E2C34C524}" type="sibTrans" cxnId="{1F465F9C-A80A-42D3-9B28-AD4B416ADB2A}">
      <dgm:prSet/>
      <dgm:spPr/>
      <dgm:t>
        <a:bodyPr/>
        <a:lstStyle/>
        <a:p>
          <a:endParaRPr lang="cs-CZ"/>
        </a:p>
      </dgm:t>
    </dgm:pt>
    <dgm:pt modelId="{572C5548-860A-4272-969F-DDA821F6A8BC}">
      <dgm:prSet phldrT="[Text]"/>
      <dgm:spPr/>
      <dgm:t>
        <a:bodyPr/>
        <a:lstStyle/>
        <a:p>
          <a:r>
            <a:rPr lang="cs-CZ" dirty="0"/>
            <a:t>POBYT V KNIHOVNĚ</a:t>
          </a:r>
        </a:p>
      </dgm:t>
    </dgm:pt>
    <dgm:pt modelId="{A616CA83-3EE5-4861-B675-48D878EAE601}" type="parTrans" cxnId="{2A853C32-6CC1-49E4-914A-3EA312DC1D20}">
      <dgm:prSet/>
      <dgm:spPr/>
      <dgm:t>
        <a:bodyPr/>
        <a:lstStyle/>
        <a:p>
          <a:endParaRPr lang="cs-CZ"/>
        </a:p>
      </dgm:t>
    </dgm:pt>
    <dgm:pt modelId="{19F5F6D3-55DE-4D01-99C5-07B04F54C86E}" type="sibTrans" cxnId="{2A853C32-6CC1-49E4-914A-3EA312DC1D20}">
      <dgm:prSet/>
      <dgm:spPr/>
      <dgm:t>
        <a:bodyPr/>
        <a:lstStyle/>
        <a:p>
          <a:endParaRPr lang="cs-CZ"/>
        </a:p>
      </dgm:t>
    </dgm:pt>
    <dgm:pt modelId="{B0F51C3E-C895-453B-B804-D3E1C260B7AB}">
      <dgm:prSet phldrT="[Text]"/>
      <dgm:spPr/>
      <dgm:t>
        <a:bodyPr/>
        <a:lstStyle/>
        <a:p>
          <a:r>
            <a:rPr lang="cs-CZ" dirty="0"/>
            <a:t>DOPLŇKOVÉ SLUŽBY (KAVÁRNY, VENKOVNÍ ČÍTÁRNY…)</a:t>
          </a:r>
        </a:p>
      </dgm:t>
    </dgm:pt>
    <dgm:pt modelId="{E06747E6-B591-4D67-B54E-ED66460B98C7}" type="parTrans" cxnId="{86F91865-2EE5-4C44-AF26-3E2F7D8FF8F5}">
      <dgm:prSet/>
      <dgm:spPr/>
      <dgm:t>
        <a:bodyPr/>
        <a:lstStyle/>
        <a:p>
          <a:endParaRPr lang="cs-CZ"/>
        </a:p>
      </dgm:t>
    </dgm:pt>
    <dgm:pt modelId="{31A0E4A5-F6BA-46C4-BFE2-96229317B6E9}" type="sibTrans" cxnId="{86F91865-2EE5-4C44-AF26-3E2F7D8FF8F5}">
      <dgm:prSet/>
      <dgm:spPr/>
      <dgm:t>
        <a:bodyPr/>
        <a:lstStyle/>
        <a:p>
          <a:endParaRPr lang="cs-CZ"/>
        </a:p>
      </dgm:t>
    </dgm:pt>
    <dgm:pt modelId="{0AD987D9-AB49-4AD2-9CBA-94B8A9F45103}">
      <dgm:prSet phldrT="[Text]"/>
      <dgm:spPr/>
      <dgm:t>
        <a:bodyPr/>
        <a:lstStyle/>
        <a:p>
          <a:r>
            <a:rPr lang="cs-CZ" dirty="0"/>
            <a:t>PRŮZKUMY, ANKTETY AJ.</a:t>
          </a:r>
        </a:p>
      </dgm:t>
    </dgm:pt>
    <dgm:pt modelId="{3A45F340-3F88-48F3-90D5-3C64F9E12240}" type="parTrans" cxnId="{92A6BBF1-CDD8-4189-B34D-924999B2F1BB}">
      <dgm:prSet/>
      <dgm:spPr/>
      <dgm:t>
        <a:bodyPr/>
        <a:lstStyle/>
        <a:p>
          <a:endParaRPr lang="cs-CZ"/>
        </a:p>
      </dgm:t>
    </dgm:pt>
    <dgm:pt modelId="{9913270D-990A-4EF7-B939-AD6C563B22B3}" type="sibTrans" cxnId="{92A6BBF1-CDD8-4189-B34D-924999B2F1BB}">
      <dgm:prSet/>
      <dgm:spPr/>
      <dgm:t>
        <a:bodyPr/>
        <a:lstStyle/>
        <a:p>
          <a:endParaRPr lang="cs-CZ"/>
        </a:p>
      </dgm:t>
    </dgm:pt>
    <dgm:pt modelId="{5319F218-B346-4B7E-8AF0-9516AB57D2E9}" type="pres">
      <dgm:prSet presAssocID="{4D2E16C2-1580-4D39-A219-70A22EBF2413}" presName="Name0" presStyleCnt="0">
        <dgm:presLayoutVars>
          <dgm:dir/>
          <dgm:resizeHandles/>
        </dgm:presLayoutVars>
      </dgm:prSet>
      <dgm:spPr/>
    </dgm:pt>
    <dgm:pt modelId="{AFDCD2FE-77BE-4CF1-980B-0A9F75EDF409}" type="pres">
      <dgm:prSet presAssocID="{5A1CAA5F-411C-4B05-9639-BB423B59EC1B}" presName="compNode" presStyleCnt="0"/>
      <dgm:spPr/>
    </dgm:pt>
    <dgm:pt modelId="{6DA32874-1D2D-4EBB-9A5A-9F2552A1B966}" type="pres">
      <dgm:prSet presAssocID="{5A1CAA5F-411C-4B05-9639-BB423B59EC1B}" presName="dummyConnPt" presStyleCnt="0"/>
      <dgm:spPr/>
    </dgm:pt>
    <dgm:pt modelId="{8A93BFBA-BEF4-435B-A297-470A638E256C}" type="pres">
      <dgm:prSet presAssocID="{5A1CAA5F-411C-4B05-9639-BB423B59EC1B}" presName="node" presStyleLbl="node1" presStyleIdx="0" presStyleCnt="9">
        <dgm:presLayoutVars>
          <dgm:bulletEnabled val="1"/>
        </dgm:presLayoutVars>
      </dgm:prSet>
      <dgm:spPr/>
    </dgm:pt>
    <dgm:pt modelId="{FE08C0A9-72DE-4FF5-8161-D7B2F1438D90}" type="pres">
      <dgm:prSet presAssocID="{3DBD2EED-F11B-47E1-AE1E-ABF7D8834047}" presName="sibTrans" presStyleLbl="bgSibTrans2D1" presStyleIdx="0" presStyleCnt="8"/>
      <dgm:spPr/>
    </dgm:pt>
    <dgm:pt modelId="{251C1167-083B-4F15-83DD-01F59D514245}" type="pres">
      <dgm:prSet presAssocID="{CB0F83B5-B92E-4147-98C1-DD06F6C5BF2B}" presName="compNode" presStyleCnt="0"/>
      <dgm:spPr/>
    </dgm:pt>
    <dgm:pt modelId="{67151197-5D43-413D-A63F-E8A95D4513A3}" type="pres">
      <dgm:prSet presAssocID="{CB0F83B5-B92E-4147-98C1-DD06F6C5BF2B}" presName="dummyConnPt" presStyleCnt="0"/>
      <dgm:spPr/>
    </dgm:pt>
    <dgm:pt modelId="{FB9960B8-F460-48F3-B693-ACE542F15C1E}" type="pres">
      <dgm:prSet presAssocID="{CB0F83B5-B92E-4147-98C1-DD06F6C5BF2B}" presName="node" presStyleLbl="node1" presStyleIdx="1" presStyleCnt="9">
        <dgm:presLayoutVars>
          <dgm:bulletEnabled val="1"/>
        </dgm:presLayoutVars>
      </dgm:prSet>
      <dgm:spPr/>
    </dgm:pt>
    <dgm:pt modelId="{18AB88C8-1643-48D0-B8C5-DD8E5ED1C1E1}" type="pres">
      <dgm:prSet presAssocID="{B5548513-BF3A-4C21-9F47-7537E5E4CD87}" presName="sibTrans" presStyleLbl="bgSibTrans2D1" presStyleIdx="1" presStyleCnt="8"/>
      <dgm:spPr/>
    </dgm:pt>
    <dgm:pt modelId="{E7955378-FAA9-4579-A075-788F5BD86985}" type="pres">
      <dgm:prSet presAssocID="{5CC15059-20CB-4D8F-BE37-7B2F16EFCA29}" presName="compNode" presStyleCnt="0"/>
      <dgm:spPr/>
    </dgm:pt>
    <dgm:pt modelId="{2BC5BE16-F78A-4CCD-9AC1-E2BF7C56CD6E}" type="pres">
      <dgm:prSet presAssocID="{5CC15059-20CB-4D8F-BE37-7B2F16EFCA29}" presName="dummyConnPt" presStyleCnt="0"/>
      <dgm:spPr/>
    </dgm:pt>
    <dgm:pt modelId="{51524EF8-6A4C-4026-AE7A-8CC95B3D1B7C}" type="pres">
      <dgm:prSet presAssocID="{5CC15059-20CB-4D8F-BE37-7B2F16EFCA29}" presName="node" presStyleLbl="node1" presStyleIdx="2" presStyleCnt="9">
        <dgm:presLayoutVars>
          <dgm:bulletEnabled val="1"/>
        </dgm:presLayoutVars>
      </dgm:prSet>
      <dgm:spPr/>
    </dgm:pt>
    <dgm:pt modelId="{70280F48-CBB7-482F-9F6A-2924A5D84EED}" type="pres">
      <dgm:prSet presAssocID="{08A60D34-DCEC-44BC-A5DA-C9EA3A0B0220}" presName="sibTrans" presStyleLbl="bgSibTrans2D1" presStyleIdx="2" presStyleCnt="8"/>
      <dgm:spPr/>
    </dgm:pt>
    <dgm:pt modelId="{BF82A235-F417-4647-8EE0-8C59A80360DF}" type="pres">
      <dgm:prSet presAssocID="{EB251004-D9CE-4E86-A262-B79966E024E6}" presName="compNode" presStyleCnt="0"/>
      <dgm:spPr/>
    </dgm:pt>
    <dgm:pt modelId="{DFEC863E-11E6-4C1F-99D0-5083D11BD052}" type="pres">
      <dgm:prSet presAssocID="{EB251004-D9CE-4E86-A262-B79966E024E6}" presName="dummyConnPt" presStyleCnt="0"/>
      <dgm:spPr/>
    </dgm:pt>
    <dgm:pt modelId="{B6ABAD42-1A29-40F3-9EB9-BC7DB10062E3}" type="pres">
      <dgm:prSet presAssocID="{EB251004-D9CE-4E86-A262-B79966E024E6}" presName="node" presStyleLbl="node1" presStyleIdx="3" presStyleCnt="9">
        <dgm:presLayoutVars>
          <dgm:bulletEnabled val="1"/>
        </dgm:presLayoutVars>
      </dgm:prSet>
      <dgm:spPr/>
    </dgm:pt>
    <dgm:pt modelId="{619303B9-6BD7-43AE-968C-29C46657C516}" type="pres">
      <dgm:prSet presAssocID="{1CD0830B-3FF1-4CF9-B4D3-730FFF7EF672}" presName="sibTrans" presStyleLbl="bgSibTrans2D1" presStyleIdx="3" presStyleCnt="8"/>
      <dgm:spPr/>
    </dgm:pt>
    <dgm:pt modelId="{8D8ABE45-5FD7-4FBE-963D-2FA3C985037A}" type="pres">
      <dgm:prSet presAssocID="{8D28BB9A-056E-4790-9D84-07695AB63F30}" presName="compNode" presStyleCnt="0"/>
      <dgm:spPr/>
    </dgm:pt>
    <dgm:pt modelId="{CB069D9B-48CE-4371-A84A-57908A34CEA7}" type="pres">
      <dgm:prSet presAssocID="{8D28BB9A-056E-4790-9D84-07695AB63F30}" presName="dummyConnPt" presStyleCnt="0"/>
      <dgm:spPr/>
    </dgm:pt>
    <dgm:pt modelId="{8CA4F30E-A23E-46BA-BC2B-71AB589F3333}" type="pres">
      <dgm:prSet presAssocID="{8D28BB9A-056E-4790-9D84-07695AB63F30}" presName="node" presStyleLbl="node1" presStyleIdx="4" presStyleCnt="9">
        <dgm:presLayoutVars>
          <dgm:bulletEnabled val="1"/>
        </dgm:presLayoutVars>
      </dgm:prSet>
      <dgm:spPr/>
    </dgm:pt>
    <dgm:pt modelId="{4DCF6AA1-8353-4C5D-8526-BBC68F042466}" type="pres">
      <dgm:prSet presAssocID="{D4796E31-6DA5-4DA2-8AAC-91C31E0095D8}" presName="sibTrans" presStyleLbl="bgSibTrans2D1" presStyleIdx="4" presStyleCnt="8"/>
      <dgm:spPr/>
    </dgm:pt>
    <dgm:pt modelId="{27BAE98D-D999-44EB-9D09-8209583D77BE}" type="pres">
      <dgm:prSet presAssocID="{4D0E1F54-694C-4329-9A57-C4C6BDD9B878}" presName="compNode" presStyleCnt="0"/>
      <dgm:spPr/>
    </dgm:pt>
    <dgm:pt modelId="{DAB13659-DBEA-46FF-9367-3FC02C612928}" type="pres">
      <dgm:prSet presAssocID="{4D0E1F54-694C-4329-9A57-C4C6BDD9B878}" presName="dummyConnPt" presStyleCnt="0"/>
      <dgm:spPr/>
    </dgm:pt>
    <dgm:pt modelId="{FED10102-6C72-453D-959F-035DE86A1169}" type="pres">
      <dgm:prSet presAssocID="{4D0E1F54-694C-4329-9A57-C4C6BDD9B878}" presName="node" presStyleLbl="node1" presStyleIdx="5" presStyleCnt="9">
        <dgm:presLayoutVars>
          <dgm:bulletEnabled val="1"/>
        </dgm:presLayoutVars>
      </dgm:prSet>
      <dgm:spPr/>
    </dgm:pt>
    <dgm:pt modelId="{9A2C48A0-93CF-4F5C-A25A-DC7349B3A28C}" type="pres">
      <dgm:prSet presAssocID="{D906B639-D2B8-44D2-A735-371E2C34C524}" presName="sibTrans" presStyleLbl="bgSibTrans2D1" presStyleIdx="5" presStyleCnt="8"/>
      <dgm:spPr/>
    </dgm:pt>
    <dgm:pt modelId="{60BCC850-1530-4AA2-9E97-F232982430E3}" type="pres">
      <dgm:prSet presAssocID="{572C5548-860A-4272-969F-DDA821F6A8BC}" presName="compNode" presStyleCnt="0"/>
      <dgm:spPr/>
    </dgm:pt>
    <dgm:pt modelId="{A135A96A-E719-4AB9-96BE-03806BA1BD9D}" type="pres">
      <dgm:prSet presAssocID="{572C5548-860A-4272-969F-DDA821F6A8BC}" presName="dummyConnPt" presStyleCnt="0"/>
      <dgm:spPr/>
    </dgm:pt>
    <dgm:pt modelId="{0DF93835-CF6F-4CE9-B5C1-DEF6C1644E9D}" type="pres">
      <dgm:prSet presAssocID="{572C5548-860A-4272-969F-DDA821F6A8BC}" presName="node" presStyleLbl="node1" presStyleIdx="6" presStyleCnt="9">
        <dgm:presLayoutVars>
          <dgm:bulletEnabled val="1"/>
        </dgm:presLayoutVars>
      </dgm:prSet>
      <dgm:spPr/>
    </dgm:pt>
    <dgm:pt modelId="{D4AF0A15-4CCC-4288-AA6B-0DA4D1FF90DA}" type="pres">
      <dgm:prSet presAssocID="{19F5F6D3-55DE-4D01-99C5-07B04F54C86E}" presName="sibTrans" presStyleLbl="bgSibTrans2D1" presStyleIdx="6" presStyleCnt="8"/>
      <dgm:spPr/>
    </dgm:pt>
    <dgm:pt modelId="{D07C9D8F-07E3-4953-9A08-6BDAB894C5CE}" type="pres">
      <dgm:prSet presAssocID="{0AD987D9-AB49-4AD2-9CBA-94B8A9F45103}" presName="compNode" presStyleCnt="0"/>
      <dgm:spPr/>
    </dgm:pt>
    <dgm:pt modelId="{90CFE3C1-8054-4289-AEF7-FB9C8F382C0F}" type="pres">
      <dgm:prSet presAssocID="{0AD987D9-AB49-4AD2-9CBA-94B8A9F45103}" presName="dummyConnPt" presStyleCnt="0"/>
      <dgm:spPr/>
    </dgm:pt>
    <dgm:pt modelId="{17B0A95C-DD80-40E1-80E1-8FDC17B989BF}" type="pres">
      <dgm:prSet presAssocID="{0AD987D9-AB49-4AD2-9CBA-94B8A9F45103}" presName="node" presStyleLbl="node1" presStyleIdx="7" presStyleCnt="9">
        <dgm:presLayoutVars>
          <dgm:bulletEnabled val="1"/>
        </dgm:presLayoutVars>
      </dgm:prSet>
      <dgm:spPr/>
    </dgm:pt>
    <dgm:pt modelId="{5E30044B-1713-4A6C-B496-9DDB628A7448}" type="pres">
      <dgm:prSet presAssocID="{9913270D-990A-4EF7-B939-AD6C563B22B3}" presName="sibTrans" presStyleLbl="bgSibTrans2D1" presStyleIdx="7" presStyleCnt="8"/>
      <dgm:spPr/>
    </dgm:pt>
    <dgm:pt modelId="{AE136146-97A5-4AE8-9D0B-A44D9007882D}" type="pres">
      <dgm:prSet presAssocID="{B0F51C3E-C895-453B-B804-D3E1C260B7AB}" presName="compNode" presStyleCnt="0"/>
      <dgm:spPr/>
    </dgm:pt>
    <dgm:pt modelId="{189AF58C-4FFF-4BC7-BCCA-6F886363A78E}" type="pres">
      <dgm:prSet presAssocID="{B0F51C3E-C895-453B-B804-D3E1C260B7AB}" presName="dummyConnPt" presStyleCnt="0"/>
      <dgm:spPr/>
    </dgm:pt>
    <dgm:pt modelId="{B0095896-50B8-42F6-B649-9B2FD2E98E5E}" type="pres">
      <dgm:prSet presAssocID="{B0F51C3E-C895-453B-B804-D3E1C260B7AB}" presName="node" presStyleLbl="node1" presStyleIdx="8" presStyleCnt="9">
        <dgm:presLayoutVars>
          <dgm:bulletEnabled val="1"/>
        </dgm:presLayoutVars>
      </dgm:prSet>
      <dgm:spPr/>
    </dgm:pt>
  </dgm:ptLst>
  <dgm:cxnLst>
    <dgm:cxn modelId="{B24D1901-20D9-429D-B0A9-FCB539BBFCED}" srcId="{4D2E16C2-1580-4D39-A219-70A22EBF2413}" destId="{5A1CAA5F-411C-4B05-9639-BB423B59EC1B}" srcOrd="0" destOrd="0" parTransId="{2954EF3B-DCA4-4D95-8038-ACCF6BDD9305}" sibTransId="{3DBD2EED-F11B-47E1-AE1E-ABF7D8834047}"/>
    <dgm:cxn modelId="{D72B1210-1111-4553-AB9E-E3EE3C84EF48}" type="presOf" srcId="{5A1CAA5F-411C-4B05-9639-BB423B59EC1B}" destId="{8A93BFBA-BEF4-435B-A297-470A638E256C}" srcOrd="0" destOrd="0" presId="urn:microsoft.com/office/officeart/2005/8/layout/bProcess4"/>
    <dgm:cxn modelId="{767B8C17-64B8-44A9-B78F-5D2184D82AAD}" type="presOf" srcId="{4D0E1F54-694C-4329-9A57-C4C6BDD9B878}" destId="{FED10102-6C72-453D-959F-035DE86A1169}" srcOrd="0" destOrd="0" presId="urn:microsoft.com/office/officeart/2005/8/layout/bProcess4"/>
    <dgm:cxn modelId="{3BA38623-BC0A-462B-85E0-F0ED0C62E1FD}" type="presOf" srcId="{3DBD2EED-F11B-47E1-AE1E-ABF7D8834047}" destId="{FE08C0A9-72DE-4FF5-8161-D7B2F1438D90}" srcOrd="0" destOrd="0" presId="urn:microsoft.com/office/officeart/2005/8/layout/bProcess4"/>
    <dgm:cxn modelId="{2A853C32-6CC1-49E4-914A-3EA312DC1D20}" srcId="{4D2E16C2-1580-4D39-A219-70A22EBF2413}" destId="{572C5548-860A-4272-969F-DDA821F6A8BC}" srcOrd="6" destOrd="0" parTransId="{A616CA83-3EE5-4861-B675-48D878EAE601}" sibTransId="{19F5F6D3-55DE-4D01-99C5-07B04F54C86E}"/>
    <dgm:cxn modelId="{4DCECD40-EE2D-454F-B1B7-B5D5436EF3F4}" type="presOf" srcId="{B5548513-BF3A-4C21-9F47-7537E5E4CD87}" destId="{18AB88C8-1643-48D0-B8C5-DD8E5ED1C1E1}" srcOrd="0" destOrd="0" presId="urn:microsoft.com/office/officeart/2005/8/layout/bProcess4"/>
    <dgm:cxn modelId="{2F78B25C-B169-4BCC-9CF7-CA0299C8EA4F}" srcId="{4D2E16C2-1580-4D39-A219-70A22EBF2413}" destId="{EB251004-D9CE-4E86-A262-B79966E024E6}" srcOrd="3" destOrd="0" parTransId="{6500B24D-7CD0-4DE9-8400-C9D08A6395EA}" sibTransId="{1CD0830B-3FF1-4CF9-B4D3-730FFF7EF672}"/>
    <dgm:cxn modelId="{B124A15F-EF23-428E-AC24-F21504B27184}" srcId="{4D2E16C2-1580-4D39-A219-70A22EBF2413}" destId="{8D28BB9A-056E-4790-9D84-07695AB63F30}" srcOrd="4" destOrd="0" parTransId="{50603D43-17EC-42BA-9955-05B1E2C94F90}" sibTransId="{D4796E31-6DA5-4DA2-8AAC-91C31E0095D8}"/>
    <dgm:cxn modelId="{60F8A85F-D52E-46A7-A236-4DA6158403F2}" type="presOf" srcId="{1CD0830B-3FF1-4CF9-B4D3-730FFF7EF672}" destId="{619303B9-6BD7-43AE-968C-29C46657C516}" srcOrd="0" destOrd="0" presId="urn:microsoft.com/office/officeart/2005/8/layout/bProcess4"/>
    <dgm:cxn modelId="{D4FEBD5F-3925-4433-B7F5-660DADD73BFE}" srcId="{4D2E16C2-1580-4D39-A219-70A22EBF2413}" destId="{CB0F83B5-B92E-4147-98C1-DD06F6C5BF2B}" srcOrd="1" destOrd="0" parTransId="{CF34647F-C406-4067-A724-10ED2900DF3C}" sibTransId="{B5548513-BF3A-4C21-9F47-7537E5E4CD87}"/>
    <dgm:cxn modelId="{86F91865-2EE5-4C44-AF26-3E2F7D8FF8F5}" srcId="{4D2E16C2-1580-4D39-A219-70A22EBF2413}" destId="{B0F51C3E-C895-453B-B804-D3E1C260B7AB}" srcOrd="8" destOrd="0" parTransId="{E06747E6-B591-4D67-B54E-ED66460B98C7}" sibTransId="{31A0E4A5-F6BA-46C4-BFE2-96229317B6E9}"/>
    <dgm:cxn modelId="{455FB565-DEA5-43C4-A503-2AE36E6216F5}" type="presOf" srcId="{0AD987D9-AB49-4AD2-9CBA-94B8A9F45103}" destId="{17B0A95C-DD80-40E1-80E1-8FDC17B989BF}" srcOrd="0" destOrd="0" presId="urn:microsoft.com/office/officeart/2005/8/layout/bProcess4"/>
    <dgm:cxn modelId="{FB5D994D-D87F-4616-8B77-2C2812435C77}" type="presOf" srcId="{D4796E31-6DA5-4DA2-8AAC-91C31E0095D8}" destId="{4DCF6AA1-8353-4C5D-8526-BBC68F042466}" srcOrd="0" destOrd="0" presId="urn:microsoft.com/office/officeart/2005/8/layout/bProcess4"/>
    <dgm:cxn modelId="{67FD2974-4AD2-4E79-9666-C1EA15F36938}" type="presOf" srcId="{9913270D-990A-4EF7-B939-AD6C563B22B3}" destId="{5E30044B-1713-4A6C-B496-9DDB628A7448}" srcOrd="0" destOrd="0" presId="urn:microsoft.com/office/officeart/2005/8/layout/bProcess4"/>
    <dgm:cxn modelId="{658DFE77-BB4C-4904-8B55-FFA443BCDEA5}" type="presOf" srcId="{08A60D34-DCEC-44BC-A5DA-C9EA3A0B0220}" destId="{70280F48-CBB7-482F-9F6A-2924A5D84EED}" srcOrd="0" destOrd="0" presId="urn:microsoft.com/office/officeart/2005/8/layout/bProcess4"/>
    <dgm:cxn modelId="{87ED987A-2BEE-4606-B21C-626CC3663F38}" type="presOf" srcId="{D906B639-D2B8-44D2-A735-371E2C34C524}" destId="{9A2C48A0-93CF-4F5C-A25A-DC7349B3A28C}" srcOrd="0" destOrd="0" presId="urn:microsoft.com/office/officeart/2005/8/layout/bProcess4"/>
    <dgm:cxn modelId="{1F465F9C-A80A-42D3-9B28-AD4B416ADB2A}" srcId="{4D2E16C2-1580-4D39-A219-70A22EBF2413}" destId="{4D0E1F54-694C-4329-9A57-C4C6BDD9B878}" srcOrd="5" destOrd="0" parTransId="{4F26FB97-8800-4A0C-AEA1-CFE5543C1768}" sibTransId="{D906B639-D2B8-44D2-A735-371E2C34C524}"/>
    <dgm:cxn modelId="{B626F0A3-44D8-4FC6-A038-E54DFA3103C9}" type="presOf" srcId="{4D2E16C2-1580-4D39-A219-70A22EBF2413}" destId="{5319F218-B346-4B7E-8AF0-9516AB57D2E9}" srcOrd="0" destOrd="0" presId="urn:microsoft.com/office/officeart/2005/8/layout/bProcess4"/>
    <dgm:cxn modelId="{2EE144AF-7617-401B-9D2E-0242DE3A2092}" type="presOf" srcId="{19F5F6D3-55DE-4D01-99C5-07B04F54C86E}" destId="{D4AF0A15-4CCC-4288-AA6B-0DA4D1FF90DA}" srcOrd="0" destOrd="0" presId="urn:microsoft.com/office/officeart/2005/8/layout/bProcess4"/>
    <dgm:cxn modelId="{B32D43C5-37AD-4AED-BA63-B8A4803EF348}" srcId="{4D2E16C2-1580-4D39-A219-70A22EBF2413}" destId="{5CC15059-20CB-4D8F-BE37-7B2F16EFCA29}" srcOrd="2" destOrd="0" parTransId="{35C03BF7-227B-42F3-B83F-4CCE34157E3D}" sibTransId="{08A60D34-DCEC-44BC-A5DA-C9EA3A0B0220}"/>
    <dgm:cxn modelId="{450398C6-3FE5-43DA-B356-4B7FEF36F0FE}" type="presOf" srcId="{8D28BB9A-056E-4790-9D84-07695AB63F30}" destId="{8CA4F30E-A23E-46BA-BC2B-71AB589F3333}" srcOrd="0" destOrd="0" presId="urn:microsoft.com/office/officeart/2005/8/layout/bProcess4"/>
    <dgm:cxn modelId="{45821CC7-AC15-4718-BE37-EA8ECC272052}" type="presOf" srcId="{EB251004-D9CE-4E86-A262-B79966E024E6}" destId="{B6ABAD42-1A29-40F3-9EB9-BC7DB10062E3}" srcOrd="0" destOrd="0" presId="urn:microsoft.com/office/officeart/2005/8/layout/bProcess4"/>
    <dgm:cxn modelId="{96CF23DF-9484-4076-97F4-1AFFC5895D3C}" type="presOf" srcId="{5CC15059-20CB-4D8F-BE37-7B2F16EFCA29}" destId="{51524EF8-6A4C-4026-AE7A-8CC95B3D1B7C}" srcOrd="0" destOrd="0" presId="urn:microsoft.com/office/officeart/2005/8/layout/bProcess4"/>
    <dgm:cxn modelId="{92A6BBF1-CDD8-4189-B34D-924999B2F1BB}" srcId="{4D2E16C2-1580-4D39-A219-70A22EBF2413}" destId="{0AD987D9-AB49-4AD2-9CBA-94B8A9F45103}" srcOrd="7" destOrd="0" parTransId="{3A45F340-3F88-48F3-90D5-3C64F9E12240}" sibTransId="{9913270D-990A-4EF7-B939-AD6C563B22B3}"/>
    <dgm:cxn modelId="{D61193F8-A667-446D-BB85-56B423B384E9}" type="presOf" srcId="{CB0F83B5-B92E-4147-98C1-DD06F6C5BF2B}" destId="{FB9960B8-F460-48F3-B693-ACE542F15C1E}" srcOrd="0" destOrd="0" presId="urn:microsoft.com/office/officeart/2005/8/layout/bProcess4"/>
    <dgm:cxn modelId="{4DD70AFA-B2DD-4905-8E9F-C326AA3F0C41}" type="presOf" srcId="{572C5548-860A-4272-969F-DDA821F6A8BC}" destId="{0DF93835-CF6F-4CE9-B5C1-DEF6C1644E9D}" srcOrd="0" destOrd="0" presId="urn:microsoft.com/office/officeart/2005/8/layout/bProcess4"/>
    <dgm:cxn modelId="{5705CAFF-1B44-4192-9750-E04DA38B859B}" type="presOf" srcId="{B0F51C3E-C895-453B-B804-D3E1C260B7AB}" destId="{B0095896-50B8-42F6-B649-9B2FD2E98E5E}" srcOrd="0" destOrd="0" presId="urn:microsoft.com/office/officeart/2005/8/layout/bProcess4"/>
    <dgm:cxn modelId="{6509CCF2-2A9A-4627-903D-93AFCE28964A}" type="presParOf" srcId="{5319F218-B346-4B7E-8AF0-9516AB57D2E9}" destId="{AFDCD2FE-77BE-4CF1-980B-0A9F75EDF409}" srcOrd="0" destOrd="0" presId="urn:microsoft.com/office/officeart/2005/8/layout/bProcess4"/>
    <dgm:cxn modelId="{51247BE8-6365-42CB-A729-E46701EF971B}" type="presParOf" srcId="{AFDCD2FE-77BE-4CF1-980B-0A9F75EDF409}" destId="{6DA32874-1D2D-4EBB-9A5A-9F2552A1B966}" srcOrd="0" destOrd="0" presId="urn:microsoft.com/office/officeart/2005/8/layout/bProcess4"/>
    <dgm:cxn modelId="{47EA2345-7915-44DC-A04D-20E688D75F2A}" type="presParOf" srcId="{AFDCD2FE-77BE-4CF1-980B-0A9F75EDF409}" destId="{8A93BFBA-BEF4-435B-A297-470A638E256C}" srcOrd="1" destOrd="0" presId="urn:microsoft.com/office/officeart/2005/8/layout/bProcess4"/>
    <dgm:cxn modelId="{6614E8C3-BA1B-42C9-8C8F-3DDDBE12E0AB}" type="presParOf" srcId="{5319F218-B346-4B7E-8AF0-9516AB57D2E9}" destId="{FE08C0A9-72DE-4FF5-8161-D7B2F1438D90}" srcOrd="1" destOrd="0" presId="urn:microsoft.com/office/officeart/2005/8/layout/bProcess4"/>
    <dgm:cxn modelId="{71394BDD-E86D-4FEC-A8A2-C750D4880F83}" type="presParOf" srcId="{5319F218-B346-4B7E-8AF0-9516AB57D2E9}" destId="{251C1167-083B-4F15-83DD-01F59D514245}" srcOrd="2" destOrd="0" presId="urn:microsoft.com/office/officeart/2005/8/layout/bProcess4"/>
    <dgm:cxn modelId="{D0251962-0694-4E9C-9900-6D9B2B10E72C}" type="presParOf" srcId="{251C1167-083B-4F15-83DD-01F59D514245}" destId="{67151197-5D43-413D-A63F-E8A95D4513A3}" srcOrd="0" destOrd="0" presId="urn:microsoft.com/office/officeart/2005/8/layout/bProcess4"/>
    <dgm:cxn modelId="{2D3E9B13-5939-4FC5-9269-1710D652608D}" type="presParOf" srcId="{251C1167-083B-4F15-83DD-01F59D514245}" destId="{FB9960B8-F460-48F3-B693-ACE542F15C1E}" srcOrd="1" destOrd="0" presId="urn:microsoft.com/office/officeart/2005/8/layout/bProcess4"/>
    <dgm:cxn modelId="{667742BB-E3CB-441D-998D-4AEEF20ABC46}" type="presParOf" srcId="{5319F218-B346-4B7E-8AF0-9516AB57D2E9}" destId="{18AB88C8-1643-48D0-B8C5-DD8E5ED1C1E1}" srcOrd="3" destOrd="0" presId="urn:microsoft.com/office/officeart/2005/8/layout/bProcess4"/>
    <dgm:cxn modelId="{0510E5D0-CD5A-4C79-B86C-FB2B536ABEAC}" type="presParOf" srcId="{5319F218-B346-4B7E-8AF0-9516AB57D2E9}" destId="{E7955378-FAA9-4579-A075-788F5BD86985}" srcOrd="4" destOrd="0" presId="urn:microsoft.com/office/officeart/2005/8/layout/bProcess4"/>
    <dgm:cxn modelId="{1B47EC47-4E90-48A0-835E-89E7EAFF8832}" type="presParOf" srcId="{E7955378-FAA9-4579-A075-788F5BD86985}" destId="{2BC5BE16-F78A-4CCD-9AC1-E2BF7C56CD6E}" srcOrd="0" destOrd="0" presId="urn:microsoft.com/office/officeart/2005/8/layout/bProcess4"/>
    <dgm:cxn modelId="{23C858DE-A6DC-4F6A-BFE3-392F372494C8}" type="presParOf" srcId="{E7955378-FAA9-4579-A075-788F5BD86985}" destId="{51524EF8-6A4C-4026-AE7A-8CC95B3D1B7C}" srcOrd="1" destOrd="0" presId="urn:microsoft.com/office/officeart/2005/8/layout/bProcess4"/>
    <dgm:cxn modelId="{1865C9F9-42B2-47DD-BF5B-EE1EBA1D1BE0}" type="presParOf" srcId="{5319F218-B346-4B7E-8AF0-9516AB57D2E9}" destId="{70280F48-CBB7-482F-9F6A-2924A5D84EED}" srcOrd="5" destOrd="0" presId="urn:microsoft.com/office/officeart/2005/8/layout/bProcess4"/>
    <dgm:cxn modelId="{D783912B-9005-4A9D-AED6-7329F06B768D}" type="presParOf" srcId="{5319F218-B346-4B7E-8AF0-9516AB57D2E9}" destId="{BF82A235-F417-4647-8EE0-8C59A80360DF}" srcOrd="6" destOrd="0" presId="urn:microsoft.com/office/officeart/2005/8/layout/bProcess4"/>
    <dgm:cxn modelId="{4419D963-8F92-43E1-A68E-289EFA94FAA8}" type="presParOf" srcId="{BF82A235-F417-4647-8EE0-8C59A80360DF}" destId="{DFEC863E-11E6-4C1F-99D0-5083D11BD052}" srcOrd="0" destOrd="0" presId="urn:microsoft.com/office/officeart/2005/8/layout/bProcess4"/>
    <dgm:cxn modelId="{ABC13E78-86AF-421F-807B-A4F3604490BD}" type="presParOf" srcId="{BF82A235-F417-4647-8EE0-8C59A80360DF}" destId="{B6ABAD42-1A29-40F3-9EB9-BC7DB10062E3}" srcOrd="1" destOrd="0" presId="urn:microsoft.com/office/officeart/2005/8/layout/bProcess4"/>
    <dgm:cxn modelId="{465BD1CE-E541-479E-A92C-5A3F2344AC7A}" type="presParOf" srcId="{5319F218-B346-4B7E-8AF0-9516AB57D2E9}" destId="{619303B9-6BD7-43AE-968C-29C46657C516}" srcOrd="7" destOrd="0" presId="urn:microsoft.com/office/officeart/2005/8/layout/bProcess4"/>
    <dgm:cxn modelId="{1EC39826-7F2B-4961-8E85-02A52C1F3A09}" type="presParOf" srcId="{5319F218-B346-4B7E-8AF0-9516AB57D2E9}" destId="{8D8ABE45-5FD7-4FBE-963D-2FA3C985037A}" srcOrd="8" destOrd="0" presId="urn:microsoft.com/office/officeart/2005/8/layout/bProcess4"/>
    <dgm:cxn modelId="{CD3AD6CC-DA4D-4015-AB10-DEED0D98AB8F}" type="presParOf" srcId="{8D8ABE45-5FD7-4FBE-963D-2FA3C985037A}" destId="{CB069D9B-48CE-4371-A84A-57908A34CEA7}" srcOrd="0" destOrd="0" presId="urn:microsoft.com/office/officeart/2005/8/layout/bProcess4"/>
    <dgm:cxn modelId="{5C63CDAE-481F-4716-B253-213DA5BAA7D0}" type="presParOf" srcId="{8D8ABE45-5FD7-4FBE-963D-2FA3C985037A}" destId="{8CA4F30E-A23E-46BA-BC2B-71AB589F3333}" srcOrd="1" destOrd="0" presId="urn:microsoft.com/office/officeart/2005/8/layout/bProcess4"/>
    <dgm:cxn modelId="{C528FA2F-E80E-4444-B9B2-FF176D65E726}" type="presParOf" srcId="{5319F218-B346-4B7E-8AF0-9516AB57D2E9}" destId="{4DCF6AA1-8353-4C5D-8526-BBC68F042466}" srcOrd="9" destOrd="0" presId="urn:microsoft.com/office/officeart/2005/8/layout/bProcess4"/>
    <dgm:cxn modelId="{D124FBFA-4C40-452B-8060-2EE93AC33EB1}" type="presParOf" srcId="{5319F218-B346-4B7E-8AF0-9516AB57D2E9}" destId="{27BAE98D-D999-44EB-9D09-8209583D77BE}" srcOrd="10" destOrd="0" presId="urn:microsoft.com/office/officeart/2005/8/layout/bProcess4"/>
    <dgm:cxn modelId="{35993556-DDCF-4F73-909B-8D8C04816EEA}" type="presParOf" srcId="{27BAE98D-D999-44EB-9D09-8209583D77BE}" destId="{DAB13659-DBEA-46FF-9367-3FC02C612928}" srcOrd="0" destOrd="0" presId="urn:microsoft.com/office/officeart/2005/8/layout/bProcess4"/>
    <dgm:cxn modelId="{E53D55E6-1628-4A09-8443-B4CBAD05FB48}" type="presParOf" srcId="{27BAE98D-D999-44EB-9D09-8209583D77BE}" destId="{FED10102-6C72-453D-959F-035DE86A1169}" srcOrd="1" destOrd="0" presId="urn:microsoft.com/office/officeart/2005/8/layout/bProcess4"/>
    <dgm:cxn modelId="{DA06CB58-FADF-499F-94C1-DF4196C97238}" type="presParOf" srcId="{5319F218-B346-4B7E-8AF0-9516AB57D2E9}" destId="{9A2C48A0-93CF-4F5C-A25A-DC7349B3A28C}" srcOrd="11" destOrd="0" presId="urn:microsoft.com/office/officeart/2005/8/layout/bProcess4"/>
    <dgm:cxn modelId="{67CE014D-E0CA-4C91-9DB3-DD16B0C159AF}" type="presParOf" srcId="{5319F218-B346-4B7E-8AF0-9516AB57D2E9}" destId="{60BCC850-1530-4AA2-9E97-F232982430E3}" srcOrd="12" destOrd="0" presId="urn:microsoft.com/office/officeart/2005/8/layout/bProcess4"/>
    <dgm:cxn modelId="{546EA6AF-F178-4AFB-ACF3-24DA17C78AF8}" type="presParOf" srcId="{60BCC850-1530-4AA2-9E97-F232982430E3}" destId="{A135A96A-E719-4AB9-96BE-03806BA1BD9D}" srcOrd="0" destOrd="0" presId="urn:microsoft.com/office/officeart/2005/8/layout/bProcess4"/>
    <dgm:cxn modelId="{2706BBCB-9D0D-4AD2-9836-72ED5469B0E5}" type="presParOf" srcId="{60BCC850-1530-4AA2-9E97-F232982430E3}" destId="{0DF93835-CF6F-4CE9-B5C1-DEF6C1644E9D}" srcOrd="1" destOrd="0" presId="urn:microsoft.com/office/officeart/2005/8/layout/bProcess4"/>
    <dgm:cxn modelId="{BCFF1E48-7A7F-48CB-B2F5-11590F9B8377}" type="presParOf" srcId="{5319F218-B346-4B7E-8AF0-9516AB57D2E9}" destId="{D4AF0A15-4CCC-4288-AA6B-0DA4D1FF90DA}" srcOrd="13" destOrd="0" presId="urn:microsoft.com/office/officeart/2005/8/layout/bProcess4"/>
    <dgm:cxn modelId="{69148B98-728B-4554-89BB-41F2227C6027}" type="presParOf" srcId="{5319F218-B346-4B7E-8AF0-9516AB57D2E9}" destId="{D07C9D8F-07E3-4953-9A08-6BDAB894C5CE}" srcOrd="14" destOrd="0" presId="urn:microsoft.com/office/officeart/2005/8/layout/bProcess4"/>
    <dgm:cxn modelId="{C9493C03-4F91-4FBD-A942-CCE66A1A0710}" type="presParOf" srcId="{D07C9D8F-07E3-4953-9A08-6BDAB894C5CE}" destId="{90CFE3C1-8054-4289-AEF7-FB9C8F382C0F}" srcOrd="0" destOrd="0" presId="urn:microsoft.com/office/officeart/2005/8/layout/bProcess4"/>
    <dgm:cxn modelId="{B53CA972-2062-43C4-9834-B495DC466BD6}" type="presParOf" srcId="{D07C9D8F-07E3-4953-9A08-6BDAB894C5CE}" destId="{17B0A95C-DD80-40E1-80E1-8FDC17B989BF}" srcOrd="1" destOrd="0" presId="urn:microsoft.com/office/officeart/2005/8/layout/bProcess4"/>
    <dgm:cxn modelId="{7DC3BDBF-5322-4FF6-9702-79F92F46B4B6}" type="presParOf" srcId="{5319F218-B346-4B7E-8AF0-9516AB57D2E9}" destId="{5E30044B-1713-4A6C-B496-9DDB628A7448}" srcOrd="15" destOrd="0" presId="urn:microsoft.com/office/officeart/2005/8/layout/bProcess4"/>
    <dgm:cxn modelId="{D09189F7-95ED-424E-AD3C-6DEF08309BD1}" type="presParOf" srcId="{5319F218-B346-4B7E-8AF0-9516AB57D2E9}" destId="{AE136146-97A5-4AE8-9D0B-A44D9007882D}" srcOrd="16" destOrd="0" presId="urn:microsoft.com/office/officeart/2005/8/layout/bProcess4"/>
    <dgm:cxn modelId="{9DE282E2-CFBB-4773-AC42-0753616C0CCA}" type="presParOf" srcId="{AE136146-97A5-4AE8-9D0B-A44D9007882D}" destId="{189AF58C-4FFF-4BC7-BCCA-6F886363A78E}" srcOrd="0" destOrd="0" presId="urn:microsoft.com/office/officeart/2005/8/layout/bProcess4"/>
    <dgm:cxn modelId="{31B4C8F0-918E-4DE6-9BE5-CF95C955DD66}" type="presParOf" srcId="{AE136146-97A5-4AE8-9D0B-A44D9007882D}" destId="{B0095896-50B8-42F6-B649-9B2FD2E98E5E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1B65FCC-1CDB-40DB-8613-80CB5E52FBEF}" type="doc">
      <dgm:prSet loTypeId="urn:microsoft.com/office/officeart/2005/8/layout/h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75C4088-3E18-4B52-B8BE-4CCBAAB797F1}">
      <dgm:prSet phldrT="[Text]" custT="1"/>
      <dgm:spPr/>
      <dgm:t>
        <a:bodyPr/>
        <a:lstStyle/>
        <a:p>
          <a:r>
            <a:rPr lang="cs-CZ" sz="4400" dirty="0"/>
            <a:t>FYZICKÝ</a:t>
          </a:r>
        </a:p>
      </dgm:t>
    </dgm:pt>
    <dgm:pt modelId="{ABA99EA3-3E20-439D-A94D-D320E0F0CE71}" type="parTrans" cxnId="{7CE8EB27-D7AA-43BE-BFF5-D0091F56AF8A}">
      <dgm:prSet/>
      <dgm:spPr/>
      <dgm:t>
        <a:bodyPr/>
        <a:lstStyle/>
        <a:p>
          <a:endParaRPr lang="cs-CZ"/>
        </a:p>
      </dgm:t>
    </dgm:pt>
    <dgm:pt modelId="{1F6861BF-619F-4E09-9065-7DD3ED32EA54}" type="sibTrans" cxnId="{7CE8EB27-D7AA-43BE-BFF5-D0091F56AF8A}">
      <dgm:prSet/>
      <dgm:spPr/>
      <dgm:t>
        <a:bodyPr/>
        <a:lstStyle/>
        <a:p>
          <a:endParaRPr lang="cs-CZ"/>
        </a:p>
      </dgm:t>
    </dgm:pt>
    <dgm:pt modelId="{6D00FC89-B8DB-4F7B-83AD-C0EF662E06AC}">
      <dgm:prSet phldrT="[Text]" custT="1"/>
      <dgm:spPr/>
      <dgm:t>
        <a:bodyPr/>
        <a:lstStyle/>
        <a:p>
          <a:r>
            <a:rPr lang="cs-CZ" sz="2000" dirty="0"/>
            <a:t>PROSTOR PRO TVŮRČÍ ČINNOSTI</a:t>
          </a:r>
        </a:p>
      </dgm:t>
    </dgm:pt>
    <dgm:pt modelId="{D1BD267E-1114-4D8D-9004-4500DD9A1D5B}" type="parTrans" cxnId="{28B2F7BE-83BB-470D-9383-B8C583C2346E}">
      <dgm:prSet/>
      <dgm:spPr/>
      <dgm:t>
        <a:bodyPr/>
        <a:lstStyle/>
        <a:p>
          <a:endParaRPr lang="cs-CZ"/>
        </a:p>
      </dgm:t>
    </dgm:pt>
    <dgm:pt modelId="{1CF9A680-5894-4390-9BBA-CBF07632B2BF}" type="sibTrans" cxnId="{28B2F7BE-83BB-470D-9383-B8C583C2346E}">
      <dgm:prSet/>
      <dgm:spPr/>
      <dgm:t>
        <a:bodyPr/>
        <a:lstStyle/>
        <a:p>
          <a:endParaRPr lang="cs-CZ"/>
        </a:p>
      </dgm:t>
    </dgm:pt>
    <dgm:pt modelId="{8BECA706-FF3B-45E8-8EED-4BC91DF93511}">
      <dgm:prSet phldrT="[Text]" custT="1"/>
      <dgm:spPr/>
      <dgm:t>
        <a:bodyPr/>
        <a:lstStyle/>
        <a:p>
          <a:r>
            <a:rPr lang="cs-CZ" sz="4800" dirty="0"/>
            <a:t>DIGITÁLNÍ</a:t>
          </a:r>
        </a:p>
      </dgm:t>
    </dgm:pt>
    <dgm:pt modelId="{887A52C9-2E29-499E-B26F-643DCF9AC7E7}" type="parTrans" cxnId="{A8E6D59F-341F-4D11-B08C-F6732FB32DB2}">
      <dgm:prSet/>
      <dgm:spPr/>
      <dgm:t>
        <a:bodyPr/>
        <a:lstStyle/>
        <a:p>
          <a:endParaRPr lang="cs-CZ"/>
        </a:p>
      </dgm:t>
    </dgm:pt>
    <dgm:pt modelId="{581298E4-4C6F-489F-B9A6-F2894459EAA1}" type="sibTrans" cxnId="{A8E6D59F-341F-4D11-B08C-F6732FB32DB2}">
      <dgm:prSet/>
      <dgm:spPr/>
      <dgm:t>
        <a:bodyPr/>
        <a:lstStyle/>
        <a:p>
          <a:endParaRPr lang="cs-CZ"/>
        </a:p>
      </dgm:t>
    </dgm:pt>
    <dgm:pt modelId="{4D8DFE2E-64C6-48EA-AB37-ED02B115FF1E}">
      <dgm:prSet phldrT="[Text]" custT="1"/>
      <dgm:spPr/>
      <dgm:t>
        <a:bodyPr/>
        <a:lstStyle/>
        <a:p>
          <a:r>
            <a:rPr lang="cs-CZ" sz="2000" dirty="0"/>
            <a:t>VSTUPNÍ BOD KE SLUŽBÁM</a:t>
          </a:r>
        </a:p>
      </dgm:t>
    </dgm:pt>
    <dgm:pt modelId="{8045A40A-D98B-49D0-AD81-503C52E1EA0D}" type="parTrans" cxnId="{CF4D8390-A839-4AB6-91CD-86D2DF624968}">
      <dgm:prSet/>
      <dgm:spPr/>
      <dgm:t>
        <a:bodyPr/>
        <a:lstStyle/>
        <a:p>
          <a:endParaRPr lang="cs-CZ"/>
        </a:p>
      </dgm:t>
    </dgm:pt>
    <dgm:pt modelId="{55DA874A-8D44-4271-88C2-8478F3D748D6}" type="sibTrans" cxnId="{CF4D8390-A839-4AB6-91CD-86D2DF624968}">
      <dgm:prSet/>
      <dgm:spPr/>
      <dgm:t>
        <a:bodyPr/>
        <a:lstStyle/>
        <a:p>
          <a:endParaRPr lang="cs-CZ"/>
        </a:p>
      </dgm:t>
    </dgm:pt>
    <dgm:pt modelId="{573133C6-6075-4BAA-9B19-CC8D611AA55F}">
      <dgm:prSet phldrT="[Text]" custT="1"/>
      <dgm:spPr/>
      <dgm:t>
        <a:bodyPr/>
        <a:lstStyle/>
        <a:p>
          <a:r>
            <a:rPr lang="cs-CZ" sz="2000" dirty="0"/>
            <a:t>PRO KULTURNÍ A KREATIVNÍ AKTIVITY</a:t>
          </a:r>
        </a:p>
      </dgm:t>
    </dgm:pt>
    <dgm:pt modelId="{8D6995FF-947B-41B8-9DA2-7656415A1026}" type="parTrans" cxnId="{CDED1D87-72EF-4787-A0A5-0807B30738F0}">
      <dgm:prSet/>
      <dgm:spPr/>
    </dgm:pt>
    <dgm:pt modelId="{33EA0C22-1D05-4CB7-8643-8CB1D311B999}" type="sibTrans" cxnId="{CDED1D87-72EF-4787-A0A5-0807B30738F0}">
      <dgm:prSet/>
      <dgm:spPr/>
    </dgm:pt>
    <dgm:pt modelId="{8E2027D9-5A47-4023-B2F0-06EB7533CD4A}">
      <dgm:prSet phldrT="[Text]" custT="1"/>
      <dgm:spPr/>
      <dgm:t>
        <a:bodyPr/>
        <a:lstStyle/>
        <a:p>
          <a:r>
            <a:rPr lang="cs-CZ" sz="2000" dirty="0"/>
            <a:t>PRO VZDĚLÁVÁNÍ</a:t>
          </a:r>
        </a:p>
      </dgm:t>
    </dgm:pt>
    <dgm:pt modelId="{D64AA51C-2988-4BB4-80C6-E3AD74688E38}" type="parTrans" cxnId="{03ED5A25-DA21-445B-B2BA-0ED76E0CD48B}">
      <dgm:prSet/>
      <dgm:spPr/>
    </dgm:pt>
    <dgm:pt modelId="{B1210DB5-B713-4F0D-B388-EC412BCBCC24}" type="sibTrans" cxnId="{03ED5A25-DA21-445B-B2BA-0ED76E0CD48B}">
      <dgm:prSet/>
      <dgm:spPr/>
    </dgm:pt>
    <dgm:pt modelId="{ED9F15E8-C09E-4546-AF19-67EB5A087370}">
      <dgm:prSet phldrT="[Text]" custT="1"/>
      <dgm:spPr/>
      <dgm:t>
        <a:bodyPr/>
        <a:lstStyle/>
        <a:p>
          <a:r>
            <a:rPr lang="cs-CZ" sz="2000" dirty="0"/>
            <a:t>PRO KOMUNITNÍ SETKÁVÁNÍ</a:t>
          </a:r>
        </a:p>
      </dgm:t>
    </dgm:pt>
    <dgm:pt modelId="{65E6DFF7-DFF0-4D1A-87C8-B4C3B5005634}" type="parTrans" cxnId="{9C850EF4-11B0-4060-BF77-517C8E80D1ED}">
      <dgm:prSet/>
      <dgm:spPr/>
    </dgm:pt>
    <dgm:pt modelId="{6A9EAF43-5062-4D9D-96D0-800FD9A2E2B1}" type="sibTrans" cxnId="{9C850EF4-11B0-4060-BF77-517C8E80D1ED}">
      <dgm:prSet/>
      <dgm:spPr/>
    </dgm:pt>
    <dgm:pt modelId="{3F335755-0D42-4958-8A5D-A40F78A2B295}">
      <dgm:prSet phldrT="[Text]" custT="1"/>
      <dgm:spPr/>
      <dgm:t>
        <a:bodyPr/>
        <a:lstStyle/>
        <a:p>
          <a:r>
            <a:rPr lang="cs-CZ" sz="2000" dirty="0"/>
            <a:t>NEJDE O ÚLOŽIŠTĚ KNIH </a:t>
          </a:r>
          <a:r>
            <a:rPr lang="cs-CZ" sz="2000" dirty="0">
              <a:sym typeface="Wingdings" panose="05000000000000000000" pitchFamily="2" charset="2"/>
            </a:rPr>
            <a:t>!</a:t>
          </a:r>
          <a:endParaRPr lang="cs-CZ" sz="2000" dirty="0"/>
        </a:p>
      </dgm:t>
    </dgm:pt>
    <dgm:pt modelId="{EADC0484-C2EB-4DEC-9853-A5C0B1176A7A}" type="parTrans" cxnId="{11C1800D-A522-401E-9D13-AFFA76192314}">
      <dgm:prSet/>
      <dgm:spPr/>
    </dgm:pt>
    <dgm:pt modelId="{687CAFC7-9CFA-450C-A9F8-36566028292C}" type="sibTrans" cxnId="{11C1800D-A522-401E-9D13-AFFA76192314}">
      <dgm:prSet/>
      <dgm:spPr/>
    </dgm:pt>
    <dgm:pt modelId="{CF247A6B-BEB9-47F4-B518-D0C9FF23310C}">
      <dgm:prSet phldrT="[Text]" custT="1"/>
      <dgm:spPr/>
      <dgm:t>
        <a:bodyPr/>
        <a:lstStyle/>
        <a:p>
          <a:r>
            <a:rPr lang="cs-CZ" sz="2000" dirty="0"/>
            <a:t>WWW STRÁNKY, SOCIÁLNÍ SÍTĚ</a:t>
          </a:r>
        </a:p>
      </dgm:t>
    </dgm:pt>
    <dgm:pt modelId="{04B2072E-E5B3-4064-BEB7-227E6686E363}" type="parTrans" cxnId="{B66BDCDE-E7DC-4A78-9512-4FC0C3532A21}">
      <dgm:prSet/>
      <dgm:spPr/>
    </dgm:pt>
    <dgm:pt modelId="{EB434CF7-2A6C-4EF5-B0D0-FC77660E8250}" type="sibTrans" cxnId="{B66BDCDE-E7DC-4A78-9512-4FC0C3532A21}">
      <dgm:prSet/>
      <dgm:spPr/>
    </dgm:pt>
    <dgm:pt modelId="{56546DA1-CEA6-4068-AA3B-BE42C075BD09}">
      <dgm:prSet phldrT="[Text]" custT="1"/>
      <dgm:spPr/>
      <dgm:t>
        <a:bodyPr/>
        <a:lstStyle/>
        <a:p>
          <a:r>
            <a:rPr lang="cs-CZ" sz="2000" dirty="0"/>
            <a:t>KATALOGY</a:t>
          </a:r>
        </a:p>
      </dgm:t>
    </dgm:pt>
    <dgm:pt modelId="{77C17997-B461-4840-81FF-9EB5EBEFCE7E}" type="parTrans" cxnId="{3E8D6CFF-64BE-45F1-8C58-43D0FE31924D}">
      <dgm:prSet/>
      <dgm:spPr/>
    </dgm:pt>
    <dgm:pt modelId="{C700F69E-879C-49D2-864F-DBC289CF2F5B}" type="sibTrans" cxnId="{3E8D6CFF-64BE-45F1-8C58-43D0FE31924D}">
      <dgm:prSet/>
      <dgm:spPr/>
    </dgm:pt>
    <dgm:pt modelId="{FD43F398-ACC2-49FB-A6D4-4AB7DFD73F8B}">
      <dgm:prSet phldrT="[Text]" custT="1"/>
      <dgm:spPr/>
      <dgm:t>
        <a:bodyPr/>
        <a:lstStyle/>
        <a:p>
          <a:r>
            <a:rPr lang="cs-CZ" sz="2000" dirty="0"/>
            <a:t>SLUŽBY 7/24</a:t>
          </a:r>
        </a:p>
      </dgm:t>
    </dgm:pt>
    <dgm:pt modelId="{1CFE1805-1628-48D4-8EE4-C0C24850B32E}" type="parTrans" cxnId="{72A1C48D-DEE1-479C-94EA-64B84EC8A301}">
      <dgm:prSet/>
      <dgm:spPr/>
    </dgm:pt>
    <dgm:pt modelId="{126A0480-522A-46D1-8896-95E3B4B2A840}" type="sibTrans" cxnId="{72A1C48D-DEE1-479C-94EA-64B84EC8A301}">
      <dgm:prSet/>
      <dgm:spPr/>
    </dgm:pt>
    <dgm:pt modelId="{FF68AFB3-0BEA-4D42-A64B-BCD7C4797ED3}">
      <dgm:prSet phldrT="[Text]" custT="1"/>
      <dgm:spPr/>
      <dgm:t>
        <a:bodyPr/>
        <a:lstStyle/>
        <a:p>
          <a:r>
            <a:rPr lang="cs-CZ" sz="2000" dirty="0"/>
            <a:t>PŘÍSTUPY K VIRTUÁLNÍM ZDROJŮM – SOUBORNÉ KATALOGY, DATABÁZE</a:t>
          </a:r>
        </a:p>
      </dgm:t>
    </dgm:pt>
    <dgm:pt modelId="{0539EC09-52B5-4D9F-94D2-97EC5E7A2EC7}" type="parTrans" cxnId="{9BA0129E-40F3-4F72-BE97-2072D00B18DA}">
      <dgm:prSet/>
      <dgm:spPr/>
    </dgm:pt>
    <dgm:pt modelId="{53190C08-9423-472C-9C54-8480CDF4D5B6}" type="sibTrans" cxnId="{9BA0129E-40F3-4F72-BE97-2072D00B18DA}">
      <dgm:prSet/>
      <dgm:spPr/>
    </dgm:pt>
    <dgm:pt modelId="{5DF67227-4ED8-4E87-8C6F-FF8B30E4EED2}" type="pres">
      <dgm:prSet presAssocID="{C1B65FCC-1CDB-40DB-8613-80CB5E52FBEF}" presName="Name0" presStyleCnt="0">
        <dgm:presLayoutVars>
          <dgm:dir/>
          <dgm:animLvl val="lvl"/>
          <dgm:resizeHandles val="exact"/>
        </dgm:presLayoutVars>
      </dgm:prSet>
      <dgm:spPr/>
    </dgm:pt>
    <dgm:pt modelId="{56197128-AF37-480D-840C-D4C8C8345AA9}" type="pres">
      <dgm:prSet presAssocID="{E75C4088-3E18-4B52-B8BE-4CCBAAB797F1}" presName="composite" presStyleCnt="0"/>
      <dgm:spPr/>
    </dgm:pt>
    <dgm:pt modelId="{44FE14BE-FB7A-40CE-A9F2-5A2A1FCF60AE}" type="pres">
      <dgm:prSet presAssocID="{E75C4088-3E18-4B52-B8BE-4CCBAAB797F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C0D09DB5-F5C5-4D18-A6CE-C8A42716BEBB}" type="pres">
      <dgm:prSet presAssocID="{E75C4088-3E18-4B52-B8BE-4CCBAAB797F1}" presName="desTx" presStyleLbl="alignAccFollowNode1" presStyleIdx="0" presStyleCnt="2">
        <dgm:presLayoutVars>
          <dgm:bulletEnabled val="1"/>
        </dgm:presLayoutVars>
      </dgm:prSet>
      <dgm:spPr/>
    </dgm:pt>
    <dgm:pt modelId="{AE9193BA-4480-4B87-BE28-25B283900803}" type="pres">
      <dgm:prSet presAssocID="{1F6861BF-619F-4E09-9065-7DD3ED32EA54}" presName="space" presStyleCnt="0"/>
      <dgm:spPr/>
    </dgm:pt>
    <dgm:pt modelId="{518EE955-0A4D-49AB-B6D3-FD577D0CF40E}" type="pres">
      <dgm:prSet presAssocID="{8BECA706-FF3B-45E8-8EED-4BC91DF93511}" presName="composite" presStyleCnt="0"/>
      <dgm:spPr/>
    </dgm:pt>
    <dgm:pt modelId="{8B6BDA26-B575-40F6-99DA-753FBBF52D29}" type="pres">
      <dgm:prSet presAssocID="{8BECA706-FF3B-45E8-8EED-4BC91DF9351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A8EF876-2A1D-4294-8996-E307D82EF5C5}" type="pres">
      <dgm:prSet presAssocID="{8BECA706-FF3B-45E8-8EED-4BC91DF93511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304A6903-DABB-42E0-9A1A-484AF61721B2}" type="presOf" srcId="{4D8DFE2E-64C6-48EA-AB37-ED02B115FF1E}" destId="{6A8EF876-2A1D-4294-8996-E307D82EF5C5}" srcOrd="0" destOrd="0" presId="urn:microsoft.com/office/officeart/2005/8/layout/hList1"/>
    <dgm:cxn modelId="{11C1800D-A522-401E-9D13-AFFA76192314}" srcId="{E75C4088-3E18-4B52-B8BE-4CCBAAB797F1}" destId="{3F335755-0D42-4958-8A5D-A40F78A2B295}" srcOrd="4" destOrd="0" parTransId="{EADC0484-C2EB-4DEC-9853-A5C0B1176A7A}" sibTransId="{687CAFC7-9CFA-450C-A9F8-36566028292C}"/>
    <dgm:cxn modelId="{F0E81717-DF96-477B-B348-105C97F79DD3}" type="presOf" srcId="{FD43F398-ACC2-49FB-A6D4-4AB7DFD73F8B}" destId="{6A8EF876-2A1D-4294-8996-E307D82EF5C5}" srcOrd="0" destOrd="3" presId="urn:microsoft.com/office/officeart/2005/8/layout/hList1"/>
    <dgm:cxn modelId="{0FF4D119-B86C-4E26-AC97-9E089809B370}" type="presOf" srcId="{ED9F15E8-C09E-4546-AF19-67EB5A087370}" destId="{C0D09DB5-F5C5-4D18-A6CE-C8A42716BEBB}" srcOrd="0" destOrd="3" presId="urn:microsoft.com/office/officeart/2005/8/layout/hList1"/>
    <dgm:cxn modelId="{B8BFB41B-1245-48F3-B665-8FE3FA5ABE7E}" type="presOf" srcId="{3F335755-0D42-4958-8A5D-A40F78A2B295}" destId="{C0D09DB5-F5C5-4D18-A6CE-C8A42716BEBB}" srcOrd="0" destOrd="4" presId="urn:microsoft.com/office/officeart/2005/8/layout/hList1"/>
    <dgm:cxn modelId="{C3623C1E-306E-4A27-9468-19A29DAE1489}" type="presOf" srcId="{8BECA706-FF3B-45E8-8EED-4BC91DF93511}" destId="{8B6BDA26-B575-40F6-99DA-753FBBF52D29}" srcOrd="0" destOrd="0" presId="urn:microsoft.com/office/officeart/2005/8/layout/hList1"/>
    <dgm:cxn modelId="{03ED5A25-DA21-445B-B2BA-0ED76E0CD48B}" srcId="{E75C4088-3E18-4B52-B8BE-4CCBAAB797F1}" destId="{8E2027D9-5A47-4023-B2F0-06EB7533CD4A}" srcOrd="2" destOrd="0" parTransId="{D64AA51C-2988-4BB4-80C6-E3AD74688E38}" sibTransId="{B1210DB5-B713-4F0D-B388-EC412BCBCC24}"/>
    <dgm:cxn modelId="{7CE8EB27-D7AA-43BE-BFF5-D0091F56AF8A}" srcId="{C1B65FCC-1CDB-40DB-8613-80CB5E52FBEF}" destId="{E75C4088-3E18-4B52-B8BE-4CCBAAB797F1}" srcOrd="0" destOrd="0" parTransId="{ABA99EA3-3E20-439D-A94D-D320E0F0CE71}" sibTransId="{1F6861BF-619F-4E09-9065-7DD3ED32EA54}"/>
    <dgm:cxn modelId="{93B40E2C-A16E-49E1-BF49-BEAA263C0B76}" type="presOf" srcId="{E75C4088-3E18-4B52-B8BE-4CCBAAB797F1}" destId="{44FE14BE-FB7A-40CE-A9F2-5A2A1FCF60AE}" srcOrd="0" destOrd="0" presId="urn:microsoft.com/office/officeart/2005/8/layout/hList1"/>
    <dgm:cxn modelId="{19C49C62-D9FF-4614-8E88-C48C57B174B8}" type="presOf" srcId="{CF247A6B-BEB9-47F4-B518-D0C9FF23310C}" destId="{6A8EF876-2A1D-4294-8996-E307D82EF5C5}" srcOrd="0" destOrd="1" presId="urn:microsoft.com/office/officeart/2005/8/layout/hList1"/>
    <dgm:cxn modelId="{724CCD6C-504E-4C4A-AB56-57A35275605D}" type="presOf" srcId="{8E2027D9-5A47-4023-B2F0-06EB7533CD4A}" destId="{C0D09DB5-F5C5-4D18-A6CE-C8A42716BEBB}" srcOrd="0" destOrd="2" presId="urn:microsoft.com/office/officeart/2005/8/layout/hList1"/>
    <dgm:cxn modelId="{68DD7C6D-7617-4996-B23D-337511BC785E}" type="presOf" srcId="{FF68AFB3-0BEA-4D42-A64B-BCD7C4797ED3}" destId="{6A8EF876-2A1D-4294-8996-E307D82EF5C5}" srcOrd="0" destOrd="4" presId="urn:microsoft.com/office/officeart/2005/8/layout/hList1"/>
    <dgm:cxn modelId="{66F5CC53-3140-41D5-9E08-1AC3000F95DA}" type="presOf" srcId="{573133C6-6075-4BAA-9B19-CC8D611AA55F}" destId="{C0D09DB5-F5C5-4D18-A6CE-C8A42716BEBB}" srcOrd="0" destOrd="1" presId="urn:microsoft.com/office/officeart/2005/8/layout/hList1"/>
    <dgm:cxn modelId="{CDED1D87-72EF-4787-A0A5-0807B30738F0}" srcId="{E75C4088-3E18-4B52-B8BE-4CCBAAB797F1}" destId="{573133C6-6075-4BAA-9B19-CC8D611AA55F}" srcOrd="1" destOrd="0" parTransId="{8D6995FF-947B-41B8-9DA2-7656415A1026}" sibTransId="{33EA0C22-1D05-4CB7-8643-8CB1D311B999}"/>
    <dgm:cxn modelId="{72A1C48D-DEE1-479C-94EA-64B84EC8A301}" srcId="{8BECA706-FF3B-45E8-8EED-4BC91DF93511}" destId="{FD43F398-ACC2-49FB-A6D4-4AB7DFD73F8B}" srcOrd="3" destOrd="0" parTransId="{1CFE1805-1628-48D4-8EE4-C0C24850B32E}" sibTransId="{126A0480-522A-46D1-8896-95E3B4B2A840}"/>
    <dgm:cxn modelId="{CF4D8390-A839-4AB6-91CD-86D2DF624968}" srcId="{8BECA706-FF3B-45E8-8EED-4BC91DF93511}" destId="{4D8DFE2E-64C6-48EA-AB37-ED02B115FF1E}" srcOrd="0" destOrd="0" parTransId="{8045A40A-D98B-49D0-AD81-503C52E1EA0D}" sibTransId="{55DA874A-8D44-4271-88C2-8478F3D748D6}"/>
    <dgm:cxn modelId="{9BA0129E-40F3-4F72-BE97-2072D00B18DA}" srcId="{8BECA706-FF3B-45E8-8EED-4BC91DF93511}" destId="{FF68AFB3-0BEA-4D42-A64B-BCD7C4797ED3}" srcOrd="4" destOrd="0" parTransId="{0539EC09-52B5-4D9F-94D2-97EC5E7A2EC7}" sibTransId="{53190C08-9423-472C-9C54-8480CDF4D5B6}"/>
    <dgm:cxn modelId="{A8E6D59F-341F-4D11-B08C-F6732FB32DB2}" srcId="{C1B65FCC-1CDB-40DB-8613-80CB5E52FBEF}" destId="{8BECA706-FF3B-45E8-8EED-4BC91DF93511}" srcOrd="1" destOrd="0" parTransId="{887A52C9-2E29-499E-B26F-643DCF9AC7E7}" sibTransId="{581298E4-4C6F-489F-B9A6-F2894459EAA1}"/>
    <dgm:cxn modelId="{4A8C15AE-862F-4920-B9DB-36F8C0539E4D}" type="presOf" srcId="{C1B65FCC-1CDB-40DB-8613-80CB5E52FBEF}" destId="{5DF67227-4ED8-4E87-8C6F-FF8B30E4EED2}" srcOrd="0" destOrd="0" presId="urn:microsoft.com/office/officeart/2005/8/layout/hList1"/>
    <dgm:cxn modelId="{E33EB1BA-7742-43DE-8BB8-E3C639557B79}" type="presOf" srcId="{6D00FC89-B8DB-4F7B-83AD-C0EF662E06AC}" destId="{C0D09DB5-F5C5-4D18-A6CE-C8A42716BEBB}" srcOrd="0" destOrd="0" presId="urn:microsoft.com/office/officeart/2005/8/layout/hList1"/>
    <dgm:cxn modelId="{28B2F7BE-83BB-470D-9383-B8C583C2346E}" srcId="{E75C4088-3E18-4B52-B8BE-4CCBAAB797F1}" destId="{6D00FC89-B8DB-4F7B-83AD-C0EF662E06AC}" srcOrd="0" destOrd="0" parTransId="{D1BD267E-1114-4D8D-9004-4500DD9A1D5B}" sibTransId="{1CF9A680-5894-4390-9BBA-CBF07632B2BF}"/>
    <dgm:cxn modelId="{FED442D1-E91F-4820-B799-A873CDD9B58A}" type="presOf" srcId="{56546DA1-CEA6-4068-AA3B-BE42C075BD09}" destId="{6A8EF876-2A1D-4294-8996-E307D82EF5C5}" srcOrd="0" destOrd="2" presId="urn:microsoft.com/office/officeart/2005/8/layout/hList1"/>
    <dgm:cxn modelId="{B66BDCDE-E7DC-4A78-9512-4FC0C3532A21}" srcId="{8BECA706-FF3B-45E8-8EED-4BC91DF93511}" destId="{CF247A6B-BEB9-47F4-B518-D0C9FF23310C}" srcOrd="1" destOrd="0" parTransId="{04B2072E-E5B3-4064-BEB7-227E6686E363}" sibTransId="{EB434CF7-2A6C-4EF5-B0D0-FC77660E8250}"/>
    <dgm:cxn modelId="{9C850EF4-11B0-4060-BF77-517C8E80D1ED}" srcId="{E75C4088-3E18-4B52-B8BE-4CCBAAB797F1}" destId="{ED9F15E8-C09E-4546-AF19-67EB5A087370}" srcOrd="3" destOrd="0" parTransId="{65E6DFF7-DFF0-4D1A-87C8-B4C3B5005634}" sibTransId="{6A9EAF43-5062-4D9D-96D0-800FD9A2E2B1}"/>
    <dgm:cxn modelId="{3E8D6CFF-64BE-45F1-8C58-43D0FE31924D}" srcId="{8BECA706-FF3B-45E8-8EED-4BC91DF93511}" destId="{56546DA1-CEA6-4068-AA3B-BE42C075BD09}" srcOrd="2" destOrd="0" parTransId="{77C17997-B461-4840-81FF-9EB5EBEFCE7E}" sibTransId="{C700F69E-879C-49D2-864F-DBC289CF2F5B}"/>
    <dgm:cxn modelId="{8F1FF96B-7261-48B3-BBF7-6D50DE6C4B05}" type="presParOf" srcId="{5DF67227-4ED8-4E87-8C6F-FF8B30E4EED2}" destId="{56197128-AF37-480D-840C-D4C8C8345AA9}" srcOrd="0" destOrd="0" presId="urn:microsoft.com/office/officeart/2005/8/layout/hList1"/>
    <dgm:cxn modelId="{294DF2F3-40E3-4B59-8809-337C86C4D592}" type="presParOf" srcId="{56197128-AF37-480D-840C-D4C8C8345AA9}" destId="{44FE14BE-FB7A-40CE-A9F2-5A2A1FCF60AE}" srcOrd="0" destOrd="0" presId="urn:microsoft.com/office/officeart/2005/8/layout/hList1"/>
    <dgm:cxn modelId="{F45BD484-586F-43F0-98AC-CA55C8BF4CF8}" type="presParOf" srcId="{56197128-AF37-480D-840C-D4C8C8345AA9}" destId="{C0D09DB5-F5C5-4D18-A6CE-C8A42716BEBB}" srcOrd="1" destOrd="0" presId="urn:microsoft.com/office/officeart/2005/8/layout/hList1"/>
    <dgm:cxn modelId="{2C63B84D-6305-4806-A3AE-A659CB8BB1B4}" type="presParOf" srcId="{5DF67227-4ED8-4E87-8C6F-FF8B30E4EED2}" destId="{AE9193BA-4480-4B87-BE28-25B283900803}" srcOrd="1" destOrd="0" presId="urn:microsoft.com/office/officeart/2005/8/layout/hList1"/>
    <dgm:cxn modelId="{6B7A61AB-4F7E-4902-B745-C190A3E46DD9}" type="presParOf" srcId="{5DF67227-4ED8-4E87-8C6F-FF8B30E4EED2}" destId="{518EE955-0A4D-49AB-B6D3-FD577D0CF40E}" srcOrd="2" destOrd="0" presId="urn:microsoft.com/office/officeart/2005/8/layout/hList1"/>
    <dgm:cxn modelId="{5D5BD813-C6E8-4638-846C-3F1721A7779C}" type="presParOf" srcId="{518EE955-0A4D-49AB-B6D3-FD577D0CF40E}" destId="{8B6BDA26-B575-40F6-99DA-753FBBF52D29}" srcOrd="0" destOrd="0" presId="urn:microsoft.com/office/officeart/2005/8/layout/hList1"/>
    <dgm:cxn modelId="{BAB93DDF-5C9A-4D8E-827A-4EAA5D5BE6B1}" type="presParOf" srcId="{518EE955-0A4D-49AB-B6D3-FD577D0CF40E}" destId="{6A8EF876-2A1D-4294-8996-E307D82EF5C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1B65FCC-1CDB-40DB-8613-80CB5E52FBEF}" type="doc">
      <dgm:prSet loTypeId="urn:microsoft.com/office/officeart/2005/8/layout/hList1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cs-CZ"/>
        </a:p>
      </dgm:t>
    </dgm:pt>
    <dgm:pt modelId="{E75C4088-3E18-4B52-B8BE-4CCBAAB797F1}">
      <dgm:prSet phldrT="[Text]" custT="1"/>
      <dgm:spPr/>
      <dgm:t>
        <a:bodyPr/>
        <a:lstStyle/>
        <a:p>
          <a:r>
            <a:rPr lang="cs-CZ" sz="4400" dirty="0"/>
            <a:t>PRO JEDNOTLIVCE</a:t>
          </a:r>
        </a:p>
      </dgm:t>
    </dgm:pt>
    <dgm:pt modelId="{ABA99EA3-3E20-439D-A94D-D320E0F0CE71}" type="parTrans" cxnId="{7CE8EB27-D7AA-43BE-BFF5-D0091F56AF8A}">
      <dgm:prSet/>
      <dgm:spPr/>
      <dgm:t>
        <a:bodyPr/>
        <a:lstStyle/>
        <a:p>
          <a:endParaRPr lang="cs-CZ"/>
        </a:p>
      </dgm:t>
    </dgm:pt>
    <dgm:pt modelId="{1F6861BF-619F-4E09-9065-7DD3ED32EA54}" type="sibTrans" cxnId="{7CE8EB27-D7AA-43BE-BFF5-D0091F56AF8A}">
      <dgm:prSet/>
      <dgm:spPr/>
      <dgm:t>
        <a:bodyPr/>
        <a:lstStyle/>
        <a:p>
          <a:endParaRPr lang="cs-CZ"/>
        </a:p>
      </dgm:t>
    </dgm:pt>
    <dgm:pt modelId="{6D00FC89-B8DB-4F7B-83AD-C0EF662E06AC}">
      <dgm:prSet phldrT="[Text]" custT="1"/>
      <dgm:spPr/>
      <dgm:t>
        <a:bodyPr/>
        <a:lstStyle/>
        <a:p>
          <a:r>
            <a:rPr lang="cs-CZ" sz="2000" dirty="0"/>
            <a:t>NAPLNĚNÍ INDIVIDUÁLNÍCH POTŘEB</a:t>
          </a:r>
        </a:p>
      </dgm:t>
    </dgm:pt>
    <dgm:pt modelId="{D1BD267E-1114-4D8D-9004-4500DD9A1D5B}" type="parTrans" cxnId="{28B2F7BE-83BB-470D-9383-B8C583C2346E}">
      <dgm:prSet/>
      <dgm:spPr/>
      <dgm:t>
        <a:bodyPr/>
        <a:lstStyle/>
        <a:p>
          <a:endParaRPr lang="cs-CZ"/>
        </a:p>
      </dgm:t>
    </dgm:pt>
    <dgm:pt modelId="{1CF9A680-5894-4390-9BBA-CBF07632B2BF}" type="sibTrans" cxnId="{28B2F7BE-83BB-470D-9383-B8C583C2346E}">
      <dgm:prSet/>
      <dgm:spPr/>
      <dgm:t>
        <a:bodyPr/>
        <a:lstStyle/>
        <a:p>
          <a:endParaRPr lang="cs-CZ"/>
        </a:p>
      </dgm:t>
    </dgm:pt>
    <dgm:pt modelId="{8BECA706-FF3B-45E8-8EED-4BC91DF93511}">
      <dgm:prSet phldrT="[Text]" custT="1"/>
      <dgm:spPr/>
      <dgm:t>
        <a:bodyPr/>
        <a:lstStyle/>
        <a:p>
          <a:r>
            <a:rPr lang="cs-CZ" sz="4800" dirty="0"/>
            <a:t>PRO SKUPINY</a:t>
          </a:r>
        </a:p>
      </dgm:t>
    </dgm:pt>
    <dgm:pt modelId="{887A52C9-2E29-499E-B26F-643DCF9AC7E7}" type="parTrans" cxnId="{A8E6D59F-341F-4D11-B08C-F6732FB32DB2}">
      <dgm:prSet/>
      <dgm:spPr/>
      <dgm:t>
        <a:bodyPr/>
        <a:lstStyle/>
        <a:p>
          <a:endParaRPr lang="cs-CZ"/>
        </a:p>
      </dgm:t>
    </dgm:pt>
    <dgm:pt modelId="{581298E4-4C6F-489F-B9A6-F2894459EAA1}" type="sibTrans" cxnId="{A8E6D59F-341F-4D11-B08C-F6732FB32DB2}">
      <dgm:prSet/>
      <dgm:spPr/>
      <dgm:t>
        <a:bodyPr/>
        <a:lstStyle/>
        <a:p>
          <a:endParaRPr lang="cs-CZ"/>
        </a:p>
      </dgm:t>
    </dgm:pt>
    <dgm:pt modelId="{4D8DFE2E-64C6-48EA-AB37-ED02B115FF1E}">
      <dgm:prSet phldrT="[Text]" custT="1"/>
      <dgm:spPr/>
      <dgm:t>
        <a:bodyPr/>
        <a:lstStyle/>
        <a:p>
          <a:r>
            <a:rPr lang="cs-CZ" sz="2000" dirty="0"/>
            <a:t>POSÍLENÍ KOMUNITNÍCH ROLÍ KNIHOVNY</a:t>
          </a:r>
        </a:p>
      </dgm:t>
    </dgm:pt>
    <dgm:pt modelId="{8045A40A-D98B-49D0-AD81-503C52E1EA0D}" type="parTrans" cxnId="{CF4D8390-A839-4AB6-91CD-86D2DF624968}">
      <dgm:prSet/>
      <dgm:spPr/>
      <dgm:t>
        <a:bodyPr/>
        <a:lstStyle/>
        <a:p>
          <a:endParaRPr lang="cs-CZ"/>
        </a:p>
      </dgm:t>
    </dgm:pt>
    <dgm:pt modelId="{55DA874A-8D44-4271-88C2-8478F3D748D6}" type="sibTrans" cxnId="{CF4D8390-A839-4AB6-91CD-86D2DF624968}">
      <dgm:prSet/>
      <dgm:spPr/>
      <dgm:t>
        <a:bodyPr/>
        <a:lstStyle/>
        <a:p>
          <a:endParaRPr lang="cs-CZ"/>
        </a:p>
      </dgm:t>
    </dgm:pt>
    <dgm:pt modelId="{AE4BD2F0-77A3-444B-A10F-27965A6BA59A}">
      <dgm:prSet phldrT="[Text]" custT="1"/>
      <dgm:spPr/>
      <dgm:t>
        <a:bodyPr/>
        <a:lstStyle/>
        <a:p>
          <a:r>
            <a:rPr lang="cs-CZ" sz="2000" dirty="0"/>
            <a:t>ÚČAST NA KOLEKTIVNÍCH AKCÍCH</a:t>
          </a:r>
        </a:p>
      </dgm:t>
    </dgm:pt>
    <dgm:pt modelId="{09BE8C58-1ABF-4123-8B52-DA4769863E48}" type="parTrans" cxnId="{5A5E48A5-010B-42E9-ADDD-3EE60A7ECADD}">
      <dgm:prSet/>
      <dgm:spPr/>
    </dgm:pt>
    <dgm:pt modelId="{7B20E310-FF3F-4780-B3FD-A2C93DE61B1B}" type="sibTrans" cxnId="{5A5E48A5-010B-42E9-ADDD-3EE60A7ECADD}">
      <dgm:prSet/>
      <dgm:spPr/>
    </dgm:pt>
    <dgm:pt modelId="{FDABF3C9-9E48-43C6-AAF6-7B65F2EF3D4E}">
      <dgm:prSet phldrT="[Text]" custT="1"/>
      <dgm:spPr/>
      <dgm:t>
        <a:bodyPr/>
        <a:lstStyle/>
        <a:p>
          <a:r>
            <a:rPr lang="cs-CZ" sz="2000" dirty="0"/>
            <a:t>KOMUNIKACE V ELEKTRKONICKÉM PROSTŘEDÍ</a:t>
          </a:r>
        </a:p>
      </dgm:t>
    </dgm:pt>
    <dgm:pt modelId="{482519C7-F11E-42C5-8412-1B723E8921BB}" type="parTrans" cxnId="{31B0649C-8C38-49BC-B8E8-42BE1EEB31E9}">
      <dgm:prSet/>
      <dgm:spPr/>
    </dgm:pt>
    <dgm:pt modelId="{ECA759D0-4FAF-4397-834A-78B3428122D0}" type="sibTrans" cxnId="{31B0649C-8C38-49BC-B8E8-42BE1EEB31E9}">
      <dgm:prSet/>
      <dgm:spPr/>
    </dgm:pt>
    <dgm:pt modelId="{01C78ADF-E53F-48E2-8959-1D84CAEA7F65}">
      <dgm:prSet phldrT="[Text]" custT="1"/>
      <dgm:spPr/>
      <dgm:t>
        <a:bodyPr/>
        <a:lstStyle/>
        <a:p>
          <a:r>
            <a:rPr lang="cs-CZ" sz="2000" dirty="0"/>
            <a:t>SOCIALIZAČNÍ ROLE, SDÍLENÍ ZÁŽITKŮ ZE ČTENÍ, KULTURNÍCH I VZDĚLÁVACÍCH AKCÍ</a:t>
          </a:r>
        </a:p>
      </dgm:t>
    </dgm:pt>
    <dgm:pt modelId="{5ABC40AD-1821-470D-AEBD-DD5EB0BA4421}" type="parTrans" cxnId="{2F548BDB-4FE4-4269-8EFC-FBC7ABA3642F}">
      <dgm:prSet/>
      <dgm:spPr/>
    </dgm:pt>
    <dgm:pt modelId="{88D1080C-130E-43B5-AB16-642D07E1337C}" type="sibTrans" cxnId="{2F548BDB-4FE4-4269-8EFC-FBC7ABA3642F}">
      <dgm:prSet/>
      <dgm:spPr/>
    </dgm:pt>
    <dgm:pt modelId="{A10EEB12-9AC6-455B-93C7-D854D4EC1E8B}">
      <dgm:prSet phldrT="[Text]" custT="1"/>
      <dgm:spPr/>
      <dgm:t>
        <a:bodyPr/>
        <a:lstStyle/>
        <a:p>
          <a:r>
            <a:rPr lang="cs-CZ" sz="2000" dirty="0"/>
            <a:t>KOMUNIKACE</a:t>
          </a:r>
        </a:p>
      </dgm:t>
    </dgm:pt>
    <dgm:pt modelId="{3A96E628-3BA4-421B-A6DC-09D14D2E5643}" type="parTrans" cxnId="{FA9AA2B8-F31F-4CCB-AB0A-3EF15912C94C}">
      <dgm:prSet/>
      <dgm:spPr/>
    </dgm:pt>
    <dgm:pt modelId="{13F72D6E-423A-4926-8562-F483AD4536CF}" type="sibTrans" cxnId="{FA9AA2B8-F31F-4CCB-AB0A-3EF15912C94C}">
      <dgm:prSet/>
      <dgm:spPr/>
    </dgm:pt>
    <dgm:pt modelId="{AFC5CBFF-AAAB-40E6-B796-50BD736EDA3E}">
      <dgm:prSet phldrT="[Text]" custT="1"/>
      <dgm:spPr/>
      <dgm:t>
        <a:bodyPr/>
        <a:lstStyle/>
        <a:p>
          <a:r>
            <a:rPr lang="cs-CZ" sz="2000" dirty="0"/>
            <a:t>ZVYŠOVÁNÍ KVALITY MÍSTNÍCH SPOLEČENSKÝCH VZTAHŮ</a:t>
          </a:r>
        </a:p>
      </dgm:t>
    </dgm:pt>
    <dgm:pt modelId="{5204F78B-D939-41AE-A7A2-A9D385E4A936}" type="parTrans" cxnId="{766AE85B-C8BA-46CB-AC9C-5640048DE163}">
      <dgm:prSet/>
      <dgm:spPr/>
    </dgm:pt>
    <dgm:pt modelId="{6532372C-94EE-4C3E-9761-187FBBF6DDE0}" type="sibTrans" cxnId="{766AE85B-C8BA-46CB-AC9C-5640048DE163}">
      <dgm:prSet/>
      <dgm:spPr/>
    </dgm:pt>
    <dgm:pt modelId="{490E739D-8EA5-4810-9C06-B66FF2B07F58}">
      <dgm:prSet phldrT="[Text]" custT="1"/>
      <dgm:spPr/>
      <dgm:t>
        <a:bodyPr/>
        <a:lstStyle/>
        <a:p>
          <a:r>
            <a:rPr lang="cs-CZ" sz="2000" dirty="0"/>
            <a:t>PROSTOR MAJÍCÍ „DŮVĚRU“ OBYVATEL</a:t>
          </a:r>
        </a:p>
      </dgm:t>
    </dgm:pt>
    <dgm:pt modelId="{094CD0D1-67D5-47A3-8456-F52BF3E1BBC4}" type="parTrans" cxnId="{2E0BCDF3-012B-4587-A31A-33E4206FC452}">
      <dgm:prSet/>
      <dgm:spPr/>
    </dgm:pt>
    <dgm:pt modelId="{B803AB85-1130-42FB-AB3D-6FFC9A84E3CB}" type="sibTrans" cxnId="{2E0BCDF3-012B-4587-A31A-33E4206FC452}">
      <dgm:prSet/>
      <dgm:spPr/>
    </dgm:pt>
    <dgm:pt modelId="{D5859293-8E8D-4E19-A791-C4389DA4DA8B}">
      <dgm:prSet phldrT="[Text]" custT="1"/>
      <dgm:spPr/>
      <dgm:t>
        <a:bodyPr/>
        <a:lstStyle/>
        <a:p>
          <a:r>
            <a:rPr lang="cs-CZ" sz="2000" dirty="0"/>
            <a:t>BEZPEČNÉ MÍSTO</a:t>
          </a:r>
        </a:p>
      </dgm:t>
    </dgm:pt>
    <dgm:pt modelId="{08D16220-F202-4318-A312-8CDFCFE2298F}" type="parTrans" cxnId="{F5398A91-C53F-49B4-850D-B9D5B9F193F2}">
      <dgm:prSet/>
      <dgm:spPr/>
    </dgm:pt>
    <dgm:pt modelId="{37C7D2ED-0950-4897-954F-6056EA880D28}" type="sibTrans" cxnId="{F5398A91-C53F-49B4-850D-B9D5B9F193F2}">
      <dgm:prSet/>
      <dgm:spPr/>
    </dgm:pt>
    <dgm:pt modelId="{A5126499-AB7A-4DCF-9A42-8171BB10C5BB}">
      <dgm:prSet phldrT="[Text]" custT="1"/>
      <dgm:spPr/>
      <dgm:t>
        <a:bodyPr/>
        <a:lstStyle/>
        <a:p>
          <a:r>
            <a:rPr lang="cs-CZ" sz="2000" dirty="0"/>
            <a:t>DOBRÁ VEŘEJNÁ SLUŽBA</a:t>
          </a:r>
        </a:p>
      </dgm:t>
    </dgm:pt>
    <dgm:pt modelId="{8E11FC0C-3B7F-4177-8B4C-156689069F99}" type="parTrans" cxnId="{4CEBE4BD-DB1E-418D-85C0-43B49B84FB02}">
      <dgm:prSet/>
      <dgm:spPr/>
    </dgm:pt>
    <dgm:pt modelId="{36185E52-59A0-413C-8079-CBF722256C8E}" type="sibTrans" cxnId="{4CEBE4BD-DB1E-418D-85C0-43B49B84FB02}">
      <dgm:prSet/>
      <dgm:spPr/>
    </dgm:pt>
    <dgm:pt modelId="{EA173C8F-E3CB-466F-B779-9C9E5714158C}">
      <dgm:prSet phldrT="[Text]" custT="1"/>
      <dgm:spPr/>
      <dgm:t>
        <a:bodyPr/>
        <a:lstStyle/>
        <a:p>
          <a:r>
            <a:rPr lang="cs-CZ" sz="2000" dirty="0"/>
            <a:t>„TŘETÍ PROSTOR“</a:t>
          </a:r>
        </a:p>
      </dgm:t>
    </dgm:pt>
    <dgm:pt modelId="{B877BA33-8ACA-46FC-AF33-436B11DAEF62}" type="parTrans" cxnId="{8D328A1C-7465-4B87-83D3-C5C52D081296}">
      <dgm:prSet/>
      <dgm:spPr/>
    </dgm:pt>
    <dgm:pt modelId="{3A264FE4-452C-4E53-B3FA-9B2DABEDD09D}" type="sibTrans" cxnId="{8D328A1C-7465-4B87-83D3-C5C52D081296}">
      <dgm:prSet/>
      <dgm:spPr/>
    </dgm:pt>
    <dgm:pt modelId="{5DF67227-4ED8-4E87-8C6F-FF8B30E4EED2}" type="pres">
      <dgm:prSet presAssocID="{C1B65FCC-1CDB-40DB-8613-80CB5E52FBEF}" presName="Name0" presStyleCnt="0">
        <dgm:presLayoutVars>
          <dgm:dir/>
          <dgm:animLvl val="lvl"/>
          <dgm:resizeHandles val="exact"/>
        </dgm:presLayoutVars>
      </dgm:prSet>
      <dgm:spPr/>
    </dgm:pt>
    <dgm:pt modelId="{56197128-AF37-480D-840C-D4C8C8345AA9}" type="pres">
      <dgm:prSet presAssocID="{E75C4088-3E18-4B52-B8BE-4CCBAAB797F1}" presName="composite" presStyleCnt="0"/>
      <dgm:spPr/>
    </dgm:pt>
    <dgm:pt modelId="{44FE14BE-FB7A-40CE-A9F2-5A2A1FCF60AE}" type="pres">
      <dgm:prSet presAssocID="{E75C4088-3E18-4B52-B8BE-4CCBAAB797F1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C0D09DB5-F5C5-4D18-A6CE-C8A42716BEBB}" type="pres">
      <dgm:prSet presAssocID="{E75C4088-3E18-4B52-B8BE-4CCBAAB797F1}" presName="desTx" presStyleLbl="alignAccFollowNode1" presStyleIdx="0" presStyleCnt="2">
        <dgm:presLayoutVars>
          <dgm:bulletEnabled val="1"/>
        </dgm:presLayoutVars>
      </dgm:prSet>
      <dgm:spPr/>
    </dgm:pt>
    <dgm:pt modelId="{AE9193BA-4480-4B87-BE28-25B283900803}" type="pres">
      <dgm:prSet presAssocID="{1F6861BF-619F-4E09-9065-7DD3ED32EA54}" presName="space" presStyleCnt="0"/>
      <dgm:spPr/>
    </dgm:pt>
    <dgm:pt modelId="{518EE955-0A4D-49AB-B6D3-FD577D0CF40E}" type="pres">
      <dgm:prSet presAssocID="{8BECA706-FF3B-45E8-8EED-4BC91DF93511}" presName="composite" presStyleCnt="0"/>
      <dgm:spPr/>
    </dgm:pt>
    <dgm:pt modelId="{8B6BDA26-B575-40F6-99DA-753FBBF52D29}" type="pres">
      <dgm:prSet presAssocID="{8BECA706-FF3B-45E8-8EED-4BC91DF93511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6A8EF876-2A1D-4294-8996-E307D82EF5C5}" type="pres">
      <dgm:prSet presAssocID="{8BECA706-FF3B-45E8-8EED-4BC91DF93511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304A6903-DABB-42E0-9A1A-484AF61721B2}" type="presOf" srcId="{4D8DFE2E-64C6-48EA-AB37-ED02B115FF1E}" destId="{6A8EF876-2A1D-4294-8996-E307D82EF5C5}" srcOrd="0" destOrd="0" presId="urn:microsoft.com/office/officeart/2005/8/layout/hList1"/>
    <dgm:cxn modelId="{FA92AE03-0110-4B4E-B5BA-6BBCAD872DC0}" type="presOf" srcId="{490E739D-8EA5-4810-9C06-B66FF2B07F58}" destId="{6A8EF876-2A1D-4294-8996-E307D82EF5C5}" srcOrd="0" destOrd="2" presId="urn:microsoft.com/office/officeart/2005/8/layout/hList1"/>
    <dgm:cxn modelId="{8D328A1C-7465-4B87-83D3-C5C52D081296}" srcId="{8BECA706-FF3B-45E8-8EED-4BC91DF93511}" destId="{EA173C8F-E3CB-466F-B779-9C9E5714158C}" srcOrd="5" destOrd="0" parTransId="{B877BA33-8ACA-46FC-AF33-436B11DAEF62}" sibTransId="{3A264FE4-452C-4E53-B3FA-9B2DABEDD09D}"/>
    <dgm:cxn modelId="{C3623C1E-306E-4A27-9468-19A29DAE1489}" type="presOf" srcId="{8BECA706-FF3B-45E8-8EED-4BC91DF93511}" destId="{8B6BDA26-B575-40F6-99DA-753FBBF52D29}" srcOrd="0" destOrd="0" presId="urn:microsoft.com/office/officeart/2005/8/layout/hList1"/>
    <dgm:cxn modelId="{7CE8EB27-D7AA-43BE-BFF5-D0091F56AF8A}" srcId="{C1B65FCC-1CDB-40DB-8613-80CB5E52FBEF}" destId="{E75C4088-3E18-4B52-B8BE-4CCBAAB797F1}" srcOrd="0" destOrd="0" parTransId="{ABA99EA3-3E20-439D-A94D-D320E0F0CE71}" sibTransId="{1F6861BF-619F-4E09-9065-7DD3ED32EA54}"/>
    <dgm:cxn modelId="{93B40E2C-A16E-49E1-BF49-BEAA263C0B76}" type="presOf" srcId="{E75C4088-3E18-4B52-B8BE-4CCBAAB797F1}" destId="{44FE14BE-FB7A-40CE-A9F2-5A2A1FCF60AE}" srcOrd="0" destOrd="0" presId="urn:microsoft.com/office/officeart/2005/8/layout/hList1"/>
    <dgm:cxn modelId="{766AE85B-C8BA-46CB-AC9C-5640048DE163}" srcId="{8BECA706-FF3B-45E8-8EED-4BC91DF93511}" destId="{AFC5CBFF-AAAB-40E6-B796-50BD736EDA3E}" srcOrd="1" destOrd="0" parTransId="{5204F78B-D939-41AE-A7A2-A9D385E4A936}" sibTransId="{6532372C-94EE-4C3E-9761-187FBBF6DDE0}"/>
    <dgm:cxn modelId="{1E6ECA46-CA92-44D8-AEFF-37232E406777}" type="presOf" srcId="{FDABF3C9-9E48-43C6-AAF6-7B65F2EF3D4E}" destId="{C0D09DB5-F5C5-4D18-A6CE-C8A42716BEBB}" srcOrd="0" destOrd="2" presId="urn:microsoft.com/office/officeart/2005/8/layout/hList1"/>
    <dgm:cxn modelId="{285EC756-708D-4BCA-9C71-0DFDD13C3B3C}" type="presOf" srcId="{A5126499-AB7A-4DCF-9A42-8171BB10C5BB}" destId="{6A8EF876-2A1D-4294-8996-E307D82EF5C5}" srcOrd="0" destOrd="4" presId="urn:microsoft.com/office/officeart/2005/8/layout/hList1"/>
    <dgm:cxn modelId="{42814284-AD79-43CA-9611-A0435D056293}" type="presOf" srcId="{AE4BD2F0-77A3-444B-A10F-27965A6BA59A}" destId="{C0D09DB5-F5C5-4D18-A6CE-C8A42716BEBB}" srcOrd="0" destOrd="1" presId="urn:microsoft.com/office/officeart/2005/8/layout/hList1"/>
    <dgm:cxn modelId="{CF4D8390-A839-4AB6-91CD-86D2DF624968}" srcId="{8BECA706-FF3B-45E8-8EED-4BC91DF93511}" destId="{4D8DFE2E-64C6-48EA-AB37-ED02B115FF1E}" srcOrd="0" destOrd="0" parTransId="{8045A40A-D98B-49D0-AD81-503C52E1EA0D}" sibTransId="{55DA874A-8D44-4271-88C2-8478F3D748D6}"/>
    <dgm:cxn modelId="{F5398A91-C53F-49B4-850D-B9D5B9F193F2}" srcId="{8BECA706-FF3B-45E8-8EED-4BC91DF93511}" destId="{D5859293-8E8D-4E19-A791-C4389DA4DA8B}" srcOrd="3" destOrd="0" parTransId="{08D16220-F202-4318-A312-8CDFCFE2298F}" sibTransId="{37C7D2ED-0950-4897-954F-6056EA880D28}"/>
    <dgm:cxn modelId="{069F6E92-AB21-4EFB-AD61-572E5F725764}" type="presOf" srcId="{D5859293-8E8D-4E19-A791-C4389DA4DA8B}" destId="{6A8EF876-2A1D-4294-8996-E307D82EF5C5}" srcOrd="0" destOrd="3" presId="urn:microsoft.com/office/officeart/2005/8/layout/hList1"/>
    <dgm:cxn modelId="{31B0649C-8C38-49BC-B8E8-42BE1EEB31E9}" srcId="{E75C4088-3E18-4B52-B8BE-4CCBAAB797F1}" destId="{FDABF3C9-9E48-43C6-AAF6-7B65F2EF3D4E}" srcOrd="2" destOrd="0" parTransId="{482519C7-F11E-42C5-8412-1B723E8921BB}" sibTransId="{ECA759D0-4FAF-4397-834A-78B3428122D0}"/>
    <dgm:cxn modelId="{A8E6D59F-341F-4D11-B08C-F6732FB32DB2}" srcId="{C1B65FCC-1CDB-40DB-8613-80CB5E52FBEF}" destId="{8BECA706-FF3B-45E8-8EED-4BC91DF93511}" srcOrd="1" destOrd="0" parTransId="{887A52C9-2E29-499E-B26F-643DCF9AC7E7}" sibTransId="{581298E4-4C6F-489F-B9A6-F2894459EAA1}"/>
    <dgm:cxn modelId="{646101A3-8DA2-40CF-A6A4-055ED199DF19}" type="presOf" srcId="{AFC5CBFF-AAAB-40E6-B796-50BD736EDA3E}" destId="{6A8EF876-2A1D-4294-8996-E307D82EF5C5}" srcOrd="0" destOrd="1" presId="urn:microsoft.com/office/officeart/2005/8/layout/hList1"/>
    <dgm:cxn modelId="{5A5E48A5-010B-42E9-ADDD-3EE60A7ECADD}" srcId="{E75C4088-3E18-4B52-B8BE-4CCBAAB797F1}" destId="{AE4BD2F0-77A3-444B-A10F-27965A6BA59A}" srcOrd="1" destOrd="0" parTransId="{09BE8C58-1ABF-4123-8B52-DA4769863E48}" sibTransId="{7B20E310-FF3F-4780-B3FD-A2C93DE61B1B}"/>
    <dgm:cxn modelId="{4A8C15AE-862F-4920-B9DB-36F8C0539E4D}" type="presOf" srcId="{C1B65FCC-1CDB-40DB-8613-80CB5E52FBEF}" destId="{5DF67227-4ED8-4E87-8C6F-FF8B30E4EED2}" srcOrd="0" destOrd="0" presId="urn:microsoft.com/office/officeart/2005/8/layout/hList1"/>
    <dgm:cxn modelId="{FA9AA2B8-F31F-4CCB-AB0A-3EF15912C94C}" srcId="{E75C4088-3E18-4B52-B8BE-4CCBAAB797F1}" destId="{A10EEB12-9AC6-455B-93C7-D854D4EC1E8B}" srcOrd="4" destOrd="0" parTransId="{3A96E628-3BA4-421B-A6DC-09D14D2E5643}" sibTransId="{13F72D6E-423A-4926-8562-F483AD4536CF}"/>
    <dgm:cxn modelId="{E33EB1BA-7742-43DE-8BB8-E3C639557B79}" type="presOf" srcId="{6D00FC89-B8DB-4F7B-83AD-C0EF662E06AC}" destId="{C0D09DB5-F5C5-4D18-A6CE-C8A42716BEBB}" srcOrd="0" destOrd="0" presId="urn:microsoft.com/office/officeart/2005/8/layout/hList1"/>
    <dgm:cxn modelId="{4CEBE4BD-DB1E-418D-85C0-43B49B84FB02}" srcId="{8BECA706-FF3B-45E8-8EED-4BC91DF93511}" destId="{A5126499-AB7A-4DCF-9A42-8171BB10C5BB}" srcOrd="4" destOrd="0" parTransId="{8E11FC0C-3B7F-4177-8B4C-156689069F99}" sibTransId="{36185E52-59A0-413C-8079-CBF722256C8E}"/>
    <dgm:cxn modelId="{28B2F7BE-83BB-470D-9383-B8C583C2346E}" srcId="{E75C4088-3E18-4B52-B8BE-4CCBAAB797F1}" destId="{6D00FC89-B8DB-4F7B-83AD-C0EF662E06AC}" srcOrd="0" destOrd="0" parTransId="{D1BD267E-1114-4D8D-9004-4500DD9A1D5B}" sibTransId="{1CF9A680-5894-4390-9BBA-CBF07632B2BF}"/>
    <dgm:cxn modelId="{BCB18CC6-E736-40CF-B6BF-17AB8B74D777}" type="presOf" srcId="{EA173C8F-E3CB-466F-B779-9C9E5714158C}" destId="{6A8EF876-2A1D-4294-8996-E307D82EF5C5}" srcOrd="0" destOrd="5" presId="urn:microsoft.com/office/officeart/2005/8/layout/hList1"/>
    <dgm:cxn modelId="{2F548BDB-4FE4-4269-8EFC-FBC7ABA3642F}" srcId="{E75C4088-3E18-4B52-B8BE-4CCBAAB797F1}" destId="{01C78ADF-E53F-48E2-8959-1D84CAEA7F65}" srcOrd="3" destOrd="0" parTransId="{5ABC40AD-1821-470D-AEBD-DD5EB0BA4421}" sibTransId="{88D1080C-130E-43B5-AB16-642D07E1337C}"/>
    <dgm:cxn modelId="{7EEFACED-2766-4375-8BE0-4A8AAEDCAEA9}" type="presOf" srcId="{01C78ADF-E53F-48E2-8959-1D84CAEA7F65}" destId="{C0D09DB5-F5C5-4D18-A6CE-C8A42716BEBB}" srcOrd="0" destOrd="3" presId="urn:microsoft.com/office/officeart/2005/8/layout/hList1"/>
    <dgm:cxn modelId="{2E0BCDF3-012B-4587-A31A-33E4206FC452}" srcId="{8BECA706-FF3B-45E8-8EED-4BC91DF93511}" destId="{490E739D-8EA5-4810-9C06-B66FF2B07F58}" srcOrd="2" destOrd="0" parTransId="{094CD0D1-67D5-47A3-8456-F52BF3E1BBC4}" sibTransId="{B803AB85-1130-42FB-AB3D-6FFC9A84E3CB}"/>
    <dgm:cxn modelId="{B30ACEFC-97CB-44AF-8AD7-34C6DE0033B9}" type="presOf" srcId="{A10EEB12-9AC6-455B-93C7-D854D4EC1E8B}" destId="{C0D09DB5-F5C5-4D18-A6CE-C8A42716BEBB}" srcOrd="0" destOrd="4" presId="urn:microsoft.com/office/officeart/2005/8/layout/hList1"/>
    <dgm:cxn modelId="{8F1FF96B-7261-48B3-BBF7-6D50DE6C4B05}" type="presParOf" srcId="{5DF67227-4ED8-4E87-8C6F-FF8B30E4EED2}" destId="{56197128-AF37-480D-840C-D4C8C8345AA9}" srcOrd="0" destOrd="0" presId="urn:microsoft.com/office/officeart/2005/8/layout/hList1"/>
    <dgm:cxn modelId="{294DF2F3-40E3-4B59-8809-337C86C4D592}" type="presParOf" srcId="{56197128-AF37-480D-840C-D4C8C8345AA9}" destId="{44FE14BE-FB7A-40CE-A9F2-5A2A1FCF60AE}" srcOrd="0" destOrd="0" presId="urn:microsoft.com/office/officeart/2005/8/layout/hList1"/>
    <dgm:cxn modelId="{F45BD484-586F-43F0-98AC-CA55C8BF4CF8}" type="presParOf" srcId="{56197128-AF37-480D-840C-D4C8C8345AA9}" destId="{C0D09DB5-F5C5-4D18-A6CE-C8A42716BEBB}" srcOrd="1" destOrd="0" presId="urn:microsoft.com/office/officeart/2005/8/layout/hList1"/>
    <dgm:cxn modelId="{2C63B84D-6305-4806-A3AE-A659CB8BB1B4}" type="presParOf" srcId="{5DF67227-4ED8-4E87-8C6F-FF8B30E4EED2}" destId="{AE9193BA-4480-4B87-BE28-25B283900803}" srcOrd="1" destOrd="0" presId="urn:microsoft.com/office/officeart/2005/8/layout/hList1"/>
    <dgm:cxn modelId="{6B7A61AB-4F7E-4902-B745-C190A3E46DD9}" type="presParOf" srcId="{5DF67227-4ED8-4E87-8C6F-FF8B30E4EED2}" destId="{518EE955-0A4D-49AB-B6D3-FD577D0CF40E}" srcOrd="2" destOrd="0" presId="urn:microsoft.com/office/officeart/2005/8/layout/hList1"/>
    <dgm:cxn modelId="{5D5BD813-C6E8-4638-846C-3F1721A7779C}" type="presParOf" srcId="{518EE955-0A4D-49AB-B6D3-FD577D0CF40E}" destId="{8B6BDA26-B575-40F6-99DA-753FBBF52D29}" srcOrd="0" destOrd="0" presId="urn:microsoft.com/office/officeart/2005/8/layout/hList1"/>
    <dgm:cxn modelId="{BAB93DDF-5C9A-4D8E-827A-4EAA5D5BE6B1}" type="presParOf" srcId="{518EE955-0A4D-49AB-B6D3-FD577D0CF40E}" destId="{6A8EF876-2A1D-4294-8996-E307D82EF5C5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C3EA6-0942-4A2C-BC74-B5EBC6298894}">
      <dsp:nvSpPr>
        <dsp:cNvPr id="0" name=""/>
        <dsp:cNvSpPr/>
      </dsp:nvSpPr>
      <dsp:spPr>
        <a:xfrm>
          <a:off x="0" y="83225"/>
          <a:ext cx="10901218" cy="5382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>
              <a:latin typeface="Arial"/>
              <a:ea typeface="+mn-ea"/>
              <a:cs typeface="+mn-cs"/>
            </a:rPr>
            <a:t>PARLAMENT ČR</a:t>
          </a:r>
          <a:endParaRPr lang="cs-CZ" sz="2300" kern="1200" dirty="0">
            <a:latin typeface="Arial"/>
            <a:ea typeface="+mn-ea"/>
            <a:cs typeface="+mn-cs"/>
          </a:endParaRPr>
        </a:p>
      </dsp:txBody>
      <dsp:txXfrm>
        <a:off x="26273" y="109498"/>
        <a:ext cx="10848672" cy="485654"/>
      </dsp:txXfrm>
    </dsp:sp>
    <dsp:sp modelId="{C67B5319-F221-48BE-BCBC-9DB91EBA6C00}">
      <dsp:nvSpPr>
        <dsp:cNvPr id="0" name=""/>
        <dsp:cNvSpPr/>
      </dsp:nvSpPr>
      <dsp:spPr>
        <a:xfrm>
          <a:off x="0" y="621425"/>
          <a:ext cx="10901218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11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>
              <a:latin typeface="Arial"/>
              <a:ea typeface="+mn-ea"/>
              <a:cs typeface="+mn-cs"/>
            </a:rPr>
            <a:t>Zákony (Knihovní zákon, Zákon o právu autorském…)</a:t>
          </a:r>
          <a:endParaRPr lang="cs-CZ" sz="1800" kern="1200" dirty="0">
            <a:latin typeface="Arial"/>
            <a:ea typeface="+mn-ea"/>
            <a:cs typeface="+mn-cs"/>
          </a:endParaRPr>
        </a:p>
      </dsp:txBody>
      <dsp:txXfrm>
        <a:off x="0" y="621425"/>
        <a:ext cx="10901218" cy="380880"/>
      </dsp:txXfrm>
    </dsp:sp>
    <dsp:sp modelId="{0102042B-49F3-4E07-8CA2-32339C1A480E}">
      <dsp:nvSpPr>
        <dsp:cNvPr id="0" name=""/>
        <dsp:cNvSpPr/>
      </dsp:nvSpPr>
      <dsp:spPr>
        <a:xfrm>
          <a:off x="0" y="1002305"/>
          <a:ext cx="10901218" cy="5382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>
              <a:latin typeface="Arial"/>
              <a:ea typeface="+mn-ea"/>
              <a:cs typeface="+mn-cs"/>
            </a:rPr>
            <a:t>VLÁDA</a:t>
          </a:r>
          <a:endParaRPr lang="cs-CZ" sz="2300" kern="1200" dirty="0">
            <a:latin typeface="Arial"/>
            <a:ea typeface="+mn-ea"/>
            <a:cs typeface="+mn-cs"/>
          </a:endParaRPr>
        </a:p>
      </dsp:txBody>
      <dsp:txXfrm>
        <a:off x="26273" y="1028578"/>
        <a:ext cx="10848672" cy="485654"/>
      </dsp:txXfrm>
    </dsp:sp>
    <dsp:sp modelId="{FF7C9965-8C15-4D14-A57A-D81C21DAE296}">
      <dsp:nvSpPr>
        <dsp:cNvPr id="0" name=""/>
        <dsp:cNvSpPr/>
      </dsp:nvSpPr>
      <dsp:spPr>
        <a:xfrm>
          <a:off x="0" y="1540505"/>
          <a:ext cx="10901218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11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>
              <a:latin typeface="Arial"/>
              <a:ea typeface="+mn-ea"/>
              <a:cs typeface="+mn-cs"/>
            </a:rPr>
            <a:t>Nařízení vlády (o platových poměrech, o katalogu prací, </a:t>
          </a:r>
          <a:endParaRPr lang="cs-CZ" sz="1800" kern="1200" dirty="0">
            <a:latin typeface="Arial"/>
            <a:ea typeface="+mn-ea"/>
            <a:cs typeface="+mn-cs"/>
          </a:endParaRPr>
        </a:p>
      </dsp:txBody>
      <dsp:txXfrm>
        <a:off x="0" y="1540505"/>
        <a:ext cx="10901218" cy="380880"/>
      </dsp:txXfrm>
    </dsp:sp>
    <dsp:sp modelId="{92D2E1B6-B555-45B0-A8CE-853B63A446F5}">
      <dsp:nvSpPr>
        <dsp:cNvPr id="0" name=""/>
        <dsp:cNvSpPr/>
      </dsp:nvSpPr>
      <dsp:spPr>
        <a:xfrm>
          <a:off x="0" y="1921385"/>
          <a:ext cx="10901218" cy="5382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 dirty="0">
              <a:latin typeface="Arial"/>
              <a:ea typeface="+mn-ea"/>
              <a:cs typeface="+mn-cs"/>
            </a:rPr>
            <a:t>MINISTERSTVA</a:t>
          </a:r>
        </a:p>
      </dsp:txBody>
      <dsp:txXfrm>
        <a:off x="26273" y="1947658"/>
        <a:ext cx="10848672" cy="485654"/>
      </dsp:txXfrm>
    </dsp:sp>
    <dsp:sp modelId="{60E098CD-C4CA-4A7B-BD02-93CDD8A21A34}">
      <dsp:nvSpPr>
        <dsp:cNvPr id="0" name=""/>
        <dsp:cNvSpPr/>
      </dsp:nvSpPr>
      <dsp:spPr>
        <a:xfrm>
          <a:off x="0" y="2459586"/>
          <a:ext cx="10901218" cy="83317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11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>
              <a:latin typeface="Arial"/>
              <a:ea typeface="+mn-ea"/>
              <a:cs typeface="+mn-cs"/>
            </a:rPr>
            <a:t>Vyhlášky (č. 88/2002 Sb. k provedení zákona č. 257/2001 Sb.)</a:t>
          </a:r>
          <a:endParaRPr lang="cs-CZ" sz="1800" kern="1200" dirty="0">
            <a:latin typeface="Arial"/>
            <a:ea typeface="+mn-ea"/>
            <a:cs typeface="+mn-cs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>
              <a:latin typeface="Arial"/>
              <a:ea typeface="+mn-ea"/>
              <a:cs typeface="+mn-cs"/>
            </a:rPr>
            <a:t>Metodické pokyny (k vymezení standardu VKIS, k zajištění výkonu RF, k vymezení standardu doplňování a aktualizace KF..</a:t>
          </a:r>
          <a:endParaRPr lang="cs-CZ" sz="1800" kern="1200" dirty="0">
            <a:latin typeface="Arial"/>
            <a:ea typeface="+mn-ea"/>
            <a:cs typeface="+mn-cs"/>
          </a:endParaRPr>
        </a:p>
      </dsp:txBody>
      <dsp:txXfrm>
        <a:off x="0" y="2459586"/>
        <a:ext cx="10901218" cy="833175"/>
      </dsp:txXfrm>
    </dsp:sp>
    <dsp:sp modelId="{09578AA4-BC65-433D-A1E5-499912B4437B}">
      <dsp:nvSpPr>
        <dsp:cNvPr id="0" name=""/>
        <dsp:cNvSpPr/>
      </dsp:nvSpPr>
      <dsp:spPr>
        <a:xfrm>
          <a:off x="0" y="3292760"/>
          <a:ext cx="10901218" cy="5382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>
              <a:latin typeface="Arial"/>
              <a:ea typeface="+mn-ea"/>
              <a:cs typeface="+mn-cs"/>
            </a:rPr>
            <a:t>RADA OBCE, KRAJE</a:t>
          </a:r>
          <a:endParaRPr lang="cs-CZ" sz="2300" kern="1200" dirty="0">
            <a:latin typeface="Arial"/>
            <a:ea typeface="+mn-ea"/>
            <a:cs typeface="+mn-cs"/>
          </a:endParaRPr>
        </a:p>
      </dsp:txBody>
      <dsp:txXfrm>
        <a:off x="26273" y="3319033"/>
        <a:ext cx="10848672" cy="485654"/>
      </dsp:txXfrm>
    </dsp:sp>
    <dsp:sp modelId="{62F1816D-90C0-4775-86B8-2831C1E85076}">
      <dsp:nvSpPr>
        <dsp:cNvPr id="0" name=""/>
        <dsp:cNvSpPr/>
      </dsp:nvSpPr>
      <dsp:spPr>
        <a:xfrm>
          <a:off x="0" y="3830961"/>
          <a:ext cx="10901218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11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>
              <a:latin typeface="Arial"/>
              <a:ea typeface="+mn-ea"/>
              <a:cs typeface="+mn-cs"/>
            </a:rPr>
            <a:t>Nařízení rady ke zřízení přírodní památky, …</a:t>
          </a:r>
          <a:endParaRPr lang="cs-CZ" sz="1800" kern="1200" dirty="0">
            <a:latin typeface="Arial"/>
            <a:ea typeface="+mn-ea"/>
            <a:cs typeface="+mn-cs"/>
          </a:endParaRPr>
        </a:p>
      </dsp:txBody>
      <dsp:txXfrm>
        <a:off x="0" y="3830961"/>
        <a:ext cx="10901218" cy="380880"/>
      </dsp:txXfrm>
    </dsp:sp>
    <dsp:sp modelId="{0876E292-D0F3-47EB-9C2F-324608826DA7}">
      <dsp:nvSpPr>
        <dsp:cNvPr id="0" name=""/>
        <dsp:cNvSpPr/>
      </dsp:nvSpPr>
      <dsp:spPr>
        <a:xfrm>
          <a:off x="0" y="4166611"/>
          <a:ext cx="10901218" cy="5382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300" kern="1200">
              <a:latin typeface="Arial"/>
              <a:ea typeface="+mn-ea"/>
              <a:cs typeface="+mn-cs"/>
            </a:rPr>
            <a:t>KRAJ</a:t>
          </a:r>
          <a:endParaRPr lang="cs-CZ" sz="2300" kern="1200" dirty="0">
            <a:latin typeface="Arial"/>
            <a:ea typeface="+mn-ea"/>
            <a:cs typeface="+mn-cs"/>
          </a:endParaRPr>
        </a:p>
      </dsp:txBody>
      <dsp:txXfrm>
        <a:off x="26273" y="4192884"/>
        <a:ext cx="10848672" cy="485654"/>
      </dsp:txXfrm>
    </dsp:sp>
    <dsp:sp modelId="{4D4CFCDE-26B2-410C-ACCE-2DB21E062DFA}">
      <dsp:nvSpPr>
        <dsp:cNvPr id="0" name=""/>
        <dsp:cNvSpPr/>
      </dsp:nvSpPr>
      <dsp:spPr>
        <a:xfrm>
          <a:off x="0" y="4750041"/>
          <a:ext cx="10901218" cy="380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6114" tIns="29210" rIns="163576" bIns="2921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800" kern="1200" dirty="0">
              <a:latin typeface="Arial"/>
              <a:ea typeface="+mn-ea"/>
              <a:cs typeface="+mn-cs"/>
            </a:rPr>
            <a:t>Obecně závazné vyhlášky (cena jízdného, přírodní rezervace, …)</a:t>
          </a:r>
        </a:p>
      </dsp:txBody>
      <dsp:txXfrm>
        <a:off x="0" y="4750041"/>
        <a:ext cx="10901218" cy="38088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CDAA4FB-139A-438D-9195-2920C9858F0B}">
      <dsp:nvSpPr>
        <dsp:cNvPr id="0" name=""/>
        <dsp:cNvSpPr/>
      </dsp:nvSpPr>
      <dsp:spPr>
        <a:xfrm>
          <a:off x="0" y="4979986"/>
          <a:ext cx="6178763" cy="0"/>
        </a:xfrm>
        <a:prstGeom prst="line">
          <a:avLst/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078C76-E953-4A04-99B1-E03684B5C6C4}">
      <dsp:nvSpPr>
        <dsp:cNvPr id="0" name=""/>
        <dsp:cNvSpPr/>
      </dsp:nvSpPr>
      <dsp:spPr>
        <a:xfrm>
          <a:off x="0" y="4354136"/>
          <a:ext cx="6178763" cy="0"/>
        </a:xfrm>
        <a:prstGeom prst="line">
          <a:avLst/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44A7AE7-0C32-4964-B428-0DFFCD089739}">
      <dsp:nvSpPr>
        <dsp:cNvPr id="0" name=""/>
        <dsp:cNvSpPr/>
      </dsp:nvSpPr>
      <dsp:spPr>
        <a:xfrm>
          <a:off x="0" y="3728286"/>
          <a:ext cx="6178763" cy="0"/>
        </a:xfrm>
        <a:prstGeom prst="line">
          <a:avLst/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36872C-0952-49CE-8982-058825C0A626}">
      <dsp:nvSpPr>
        <dsp:cNvPr id="0" name=""/>
        <dsp:cNvSpPr/>
      </dsp:nvSpPr>
      <dsp:spPr>
        <a:xfrm>
          <a:off x="0" y="3102435"/>
          <a:ext cx="6178763" cy="0"/>
        </a:xfrm>
        <a:prstGeom prst="line">
          <a:avLst/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EC8BD5-C0DF-4ECF-901A-B09B51376BF9}">
      <dsp:nvSpPr>
        <dsp:cNvPr id="0" name=""/>
        <dsp:cNvSpPr/>
      </dsp:nvSpPr>
      <dsp:spPr>
        <a:xfrm>
          <a:off x="0" y="2476585"/>
          <a:ext cx="6178763" cy="0"/>
        </a:xfrm>
        <a:prstGeom prst="line">
          <a:avLst/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93F98F-5907-4C16-9CF4-0899A05D4A36}">
      <dsp:nvSpPr>
        <dsp:cNvPr id="0" name=""/>
        <dsp:cNvSpPr/>
      </dsp:nvSpPr>
      <dsp:spPr>
        <a:xfrm>
          <a:off x="0" y="1850734"/>
          <a:ext cx="6178763" cy="0"/>
        </a:xfrm>
        <a:prstGeom prst="line">
          <a:avLst/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1B586E-6D1D-4B1F-A75E-DD1C2C12E0E0}">
      <dsp:nvSpPr>
        <dsp:cNvPr id="0" name=""/>
        <dsp:cNvSpPr/>
      </dsp:nvSpPr>
      <dsp:spPr>
        <a:xfrm>
          <a:off x="0" y="1224884"/>
          <a:ext cx="6178763" cy="0"/>
        </a:xfrm>
        <a:prstGeom prst="line">
          <a:avLst/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99492B-F3B0-4FF1-A344-64EF7555E589}">
      <dsp:nvSpPr>
        <dsp:cNvPr id="0" name=""/>
        <dsp:cNvSpPr/>
      </dsp:nvSpPr>
      <dsp:spPr>
        <a:xfrm>
          <a:off x="0" y="599034"/>
          <a:ext cx="6178763" cy="0"/>
        </a:xfrm>
        <a:prstGeom prst="line">
          <a:avLst/>
        </a:pr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8090DC-9F63-4BBB-80BA-3ED40F5773DB}">
      <dsp:nvSpPr>
        <dsp:cNvPr id="0" name=""/>
        <dsp:cNvSpPr/>
      </dsp:nvSpPr>
      <dsp:spPr>
        <a:xfrm>
          <a:off x="1606478" y="2986"/>
          <a:ext cx="4572284" cy="59604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>
              <a:latin typeface="Calibri"/>
              <a:ea typeface="+mn-ea"/>
              <a:cs typeface="+mn-cs"/>
            </a:rPr>
            <a:t>zjišťování potřeb uživatelů a jejich aktivní uspokojování</a:t>
          </a:r>
        </a:p>
      </dsp:txBody>
      <dsp:txXfrm>
        <a:off x="1606478" y="2986"/>
        <a:ext cx="4572284" cy="596047"/>
      </dsp:txXfrm>
    </dsp:sp>
    <dsp:sp modelId="{F934415E-2842-4525-A594-E56C97111507}">
      <dsp:nvSpPr>
        <dsp:cNvPr id="0" name=""/>
        <dsp:cNvSpPr/>
      </dsp:nvSpPr>
      <dsp:spPr>
        <a:xfrm>
          <a:off x="0" y="2986"/>
          <a:ext cx="1606478" cy="596047"/>
        </a:xfrm>
        <a:prstGeom prst="round2SameRect">
          <a:avLst>
            <a:gd name="adj1" fmla="val 1667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>
              <a:latin typeface="Calibri"/>
              <a:ea typeface="+mn-ea"/>
              <a:cs typeface="+mn-cs"/>
            </a:rPr>
            <a:t>zodpovědnost</a:t>
          </a:r>
        </a:p>
      </dsp:txBody>
      <dsp:txXfrm>
        <a:off x="29102" y="32088"/>
        <a:ext cx="1548274" cy="566945"/>
      </dsp:txXfrm>
    </dsp:sp>
    <dsp:sp modelId="{0582BF82-DB0D-42BE-BC2B-F55E83BB3269}">
      <dsp:nvSpPr>
        <dsp:cNvPr id="0" name=""/>
        <dsp:cNvSpPr/>
      </dsp:nvSpPr>
      <dsp:spPr>
        <a:xfrm>
          <a:off x="1606478" y="628836"/>
          <a:ext cx="4572284" cy="59604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>
              <a:latin typeface="Calibri"/>
              <a:ea typeface="+mn-ea"/>
              <a:cs typeface="+mn-cs"/>
            </a:rPr>
            <a:t>vědět, co se vyžaduje a být schopen to realizovat</a:t>
          </a:r>
        </a:p>
      </dsp:txBody>
      <dsp:txXfrm>
        <a:off x="1606478" y="628836"/>
        <a:ext cx="4572284" cy="596047"/>
      </dsp:txXfrm>
    </dsp:sp>
    <dsp:sp modelId="{3FE4AC7D-2CCD-45F4-927F-BD1ECA6F84FB}">
      <dsp:nvSpPr>
        <dsp:cNvPr id="0" name=""/>
        <dsp:cNvSpPr/>
      </dsp:nvSpPr>
      <dsp:spPr>
        <a:xfrm>
          <a:off x="0" y="628836"/>
          <a:ext cx="1606478" cy="596047"/>
        </a:xfrm>
        <a:prstGeom prst="round2SameRect">
          <a:avLst>
            <a:gd name="adj1" fmla="val 1667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 dirty="0">
              <a:latin typeface="Calibri"/>
              <a:ea typeface="+mn-ea"/>
              <a:cs typeface="+mn-cs"/>
            </a:rPr>
            <a:t>kompetentnost</a:t>
          </a:r>
        </a:p>
      </dsp:txBody>
      <dsp:txXfrm>
        <a:off x="29102" y="657938"/>
        <a:ext cx="1548274" cy="566945"/>
      </dsp:txXfrm>
    </dsp:sp>
    <dsp:sp modelId="{A6C2349C-092A-44BA-A107-5371CA23A9BB}">
      <dsp:nvSpPr>
        <dsp:cNvPr id="0" name=""/>
        <dsp:cNvSpPr/>
      </dsp:nvSpPr>
      <dsp:spPr>
        <a:xfrm>
          <a:off x="1606478" y="1254686"/>
          <a:ext cx="4572284" cy="59604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přemýšlení o potřebách klientů</a:t>
          </a:r>
          <a:endParaRPr lang="cs-CZ" sz="1700" b="1" kern="1200" dirty="0">
            <a:latin typeface="Calibri"/>
            <a:ea typeface="+mn-ea"/>
            <a:cs typeface="+mn-cs"/>
          </a:endParaRPr>
        </a:p>
      </dsp:txBody>
      <dsp:txXfrm>
        <a:off x="1606478" y="1254686"/>
        <a:ext cx="4572284" cy="596047"/>
      </dsp:txXfrm>
    </dsp:sp>
    <dsp:sp modelId="{6AEFAC53-BB6B-42CE-A6B4-8491066FE1C9}">
      <dsp:nvSpPr>
        <dsp:cNvPr id="0" name=""/>
        <dsp:cNvSpPr/>
      </dsp:nvSpPr>
      <dsp:spPr>
        <a:xfrm>
          <a:off x="0" y="1254686"/>
          <a:ext cx="1606478" cy="596047"/>
        </a:xfrm>
        <a:prstGeom prst="round2SameRect">
          <a:avLst>
            <a:gd name="adj1" fmla="val 1667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zdvořilost</a:t>
          </a:r>
        </a:p>
      </dsp:txBody>
      <dsp:txXfrm>
        <a:off x="29102" y="1283788"/>
        <a:ext cx="1548274" cy="566945"/>
      </dsp:txXfrm>
    </dsp:sp>
    <dsp:sp modelId="{5FD9A821-69A3-442F-B4B4-4CF1F8F78B89}">
      <dsp:nvSpPr>
        <dsp:cNvPr id="0" name=""/>
        <dsp:cNvSpPr/>
      </dsp:nvSpPr>
      <dsp:spPr>
        <a:xfrm>
          <a:off x="1606478" y="1880537"/>
          <a:ext cx="4572284" cy="59604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zpětná vazba od čtenářů</a:t>
          </a:r>
          <a:endParaRPr lang="cs-CZ" sz="1700" b="1" kern="1200" dirty="0">
            <a:latin typeface="Calibri"/>
            <a:ea typeface="+mn-ea"/>
            <a:cs typeface="+mn-cs"/>
          </a:endParaRPr>
        </a:p>
      </dsp:txBody>
      <dsp:txXfrm>
        <a:off x="1606478" y="1880537"/>
        <a:ext cx="4572284" cy="596047"/>
      </dsp:txXfrm>
    </dsp:sp>
    <dsp:sp modelId="{52423E04-565D-4B45-8BCD-03E73D4619D8}">
      <dsp:nvSpPr>
        <dsp:cNvPr id="0" name=""/>
        <dsp:cNvSpPr/>
      </dsp:nvSpPr>
      <dsp:spPr>
        <a:xfrm>
          <a:off x="0" y="1880537"/>
          <a:ext cx="1606478" cy="596047"/>
        </a:xfrm>
        <a:prstGeom prst="round2SameRect">
          <a:avLst>
            <a:gd name="adj1" fmla="val 1667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komunikace</a:t>
          </a:r>
          <a:endParaRPr lang="cs-CZ" sz="1700" b="1" kern="1200" dirty="0">
            <a:latin typeface="Calibri"/>
            <a:ea typeface="+mn-ea"/>
            <a:cs typeface="+mn-cs"/>
          </a:endParaRPr>
        </a:p>
      </dsp:txBody>
      <dsp:txXfrm>
        <a:off x="29102" y="1909639"/>
        <a:ext cx="1548274" cy="566945"/>
      </dsp:txXfrm>
    </dsp:sp>
    <dsp:sp modelId="{57672F64-C786-44E8-BD90-C347AD7841AB}">
      <dsp:nvSpPr>
        <dsp:cNvPr id="0" name=""/>
        <dsp:cNvSpPr/>
      </dsp:nvSpPr>
      <dsp:spPr>
        <a:xfrm>
          <a:off x="1606478" y="2506387"/>
          <a:ext cx="4572284" cy="59604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důvěryhodnost poskytovatele služeb</a:t>
          </a:r>
          <a:endParaRPr lang="cs-CZ" sz="1700" b="1" kern="1200" dirty="0">
            <a:latin typeface="Calibri"/>
            <a:ea typeface="+mn-ea"/>
            <a:cs typeface="+mn-cs"/>
          </a:endParaRPr>
        </a:p>
      </dsp:txBody>
      <dsp:txXfrm>
        <a:off x="1606478" y="2506387"/>
        <a:ext cx="4572284" cy="596047"/>
      </dsp:txXfrm>
    </dsp:sp>
    <dsp:sp modelId="{BDE28A0A-7BE4-4E5B-B843-58C3680051FF}">
      <dsp:nvSpPr>
        <dsp:cNvPr id="0" name=""/>
        <dsp:cNvSpPr/>
      </dsp:nvSpPr>
      <dsp:spPr>
        <a:xfrm>
          <a:off x="0" y="2506387"/>
          <a:ext cx="1606478" cy="596047"/>
        </a:xfrm>
        <a:prstGeom prst="round2SameRect">
          <a:avLst>
            <a:gd name="adj1" fmla="val 1667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spolehlivost</a:t>
          </a:r>
          <a:endParaRPr lang="cs-CZ" sz="1700" b="1" kern="1200" dirty="0">
            <a:latin typeface="Calibri"/>
            <a:ea typeface="+mn-ea"/>
            <a:cs typeface="+mn-cs"/>
          </a:endParaRPr>
        </a:p>
      </dsp:txBody>
      <dsp:txXfrm>
        <a:off x="29102" y="2535489"/>
        <a:ext cx="1548274" cy="566945"/>
      </dsp:txXfrm>
    </dsp:sp>
    <dsp:sp modelId="{0673E880-DF69-452A-88CC-491766EC6E70}">
      <dsp:nvSpPr>
        <dsp:cNvPr id="0" name=""/>
        <dsp:cNvSpPr/>
      </dsp:nvSpPr>
      <dsp:spPr>
        <a:xfrm>
          <a:off x="1606478" y="3132238"/>
          <a:ext cx="4572284" cy="59604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fyzická bezpečnost a komfort</a:t>
          </a:r>
          <a:endParaRPr lang="cs-CZ" sz="1700" b="1" kern="1200" dirty="0">
            <a:latin typeface="Calibri"/>
            <a:ea typeface="+mn-ea"/>
            <a:cs typeface="+mn-cs"/>
          </a:endParaRPr>
        </a:p>
      </dsp:txBody>
      <dsp:txXfrm>
        <a:off x="1606478" y="3132238"/>
        <a:ext cx="4572284" cy="596047"/>
      </dsp:txXfrm>
    </dsp:sp>
    <dsp:sp modelId="{F28727C4-4034-4788-A653-62FD3ADEF525}">
      <dsp:nvSpPr>
        <dsp:cNvPr id="0" name=""/>
        <dsp:cNvSpPr/>
      </dsp:nvSpPr>
      <dsp:spPr>
        <a:xfrm>
          <a:off x="0" y="3132238"/>
          <a:ext cx="1606478" cy="596047"/>
        </a:xfrm>
        <a:prstGeom prst="round2SameRect">
          <a:avLst>
            <a:gd name="adj1" fmla="val 1667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bezpečnost</a:t>
          </a:r>
        </a:p>
      </dsp:txBody>
      <dsp:txXfrm>
        <a:off x="29102" y="3161340"/>
        <a:ext cx="1548274" cy="566945"/>
      </dsp:txXfrm>
    </dsp:sp>
    <dsp:sp modelId="{22DEA258-30EA-4058-AE79-8CA453E2E209}">
      <dsp:nvSpPr>
        <dsp:cNvPr id="0" name=""/>
        <dsp:cNvSpPr/>
      </dsp:nvSpPr>
      <dsp:spPr>
        <a:xfrm>
          <a:off x="1606478" y="3758088"/>
          <a:ext cx="4572284" cy="59604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zjistit, co si klient přeje, jaká má přání</a:t>
          </a:r>
          <a:endParaRPr lang="cs-CZ" sz="1700" b="1" kern="1200" dirty="0">
            <a:latin typeface="Calibri"/>
            <a:ea typeface="+mn-ea"/>
            <a:cs typeface="+mn-cs"/>
          </a:endParaRPr>
        </a:p>
      </dsp:txBody>
      <dsp:txXfrm>
        <a:off x="1606478" y="3758088"/>
        <a:ext cx="4572284" cy="596047"/>
      </dsp:txXfrm>
    </dsp:sp>
    <dsp:sp modelId="{B5B2BF16-EEE1-4423-A3B9-7021A438F8FB}">
      <dsp:nvSpPr>
        <dsp:cNvPr id="0" name=""/>
        <dsp:cNvSpPr/>
      </dsp:nvSpPr>
      <dsp:spPr>
        <a:xfrm>
          <a:off x="0" y="3758088"/>
          <a:ext cx="1606478" cy="596047"/>
        </a:xfrm>
        <a:prstGeom prst="round2SameRect">
          <a:avLst>
            <a:gd name="adj1" fmla="val 1667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porozumění</a:t>
          </a:r>
          <a:endParaRPr lang="cs-CZ" sz="1700" b="1" kern="1200" dirty="0">
            <a:latin typeface="Calibri"/>
            <a:ea typeface="+mn-ea"/>
            <a:cs typeface="+mn-cs"/>
          </a:endParaRPr>
        </a:p>
      </dsp:txBody>
      <dsp:txXfrm>
        <a:off x="29102" y="3787190"/>
        <a:ext cx="1548274" cy="566945"/>
      </dsp:txXfrm>
    </dsp:sp>
    <dsp:sp modelId="{1F14B1A9-1D0A-4809-88F0-CE1D9B077CCD}">
      <dsp:nvSpPr>
        <dsp:cNvPr id="0" name=""/>
        <dsp:cNvSpPr/>
      </dsp:nvSpPr>
      <dsp:spPr>
        <a:xfrm>
          <a:off x="1606478" y="4383938"/>
          <a:ext cx="4572284" cy="596047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32385" rIns="32385" bIns="32385" numCol="1" spcCol="1270" anchor="b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spolehlivá zařízení</a:t>
          </a:r>
          <a:endParaRPr lang="cs-CZ" sz="1700" b="1" kern="1200" dirty="0">
            <a:latin typeface="Calibri"/>
            <a:ea typeface="+mn-ea"/>
            <a:cs typeface="+mn-cs"/>
          </a:endParaRPr>
        </a:p>
      </dsp:txBody>
      <dsp:txXfrm>
        <a:off x="1606478" y="4383938"/>
        <a:ext cx="4572284" cy="596047"/>
      </dsp:txXfrm>
    </dsp:sp>
    <dsp:sp modelId="{D0F87F9F-125C-4DC7-B4D3-D85C99D24874}">
      <dsp:nvSpPr>
        <dsp:cNvPr id="0" name=""/>
        <dsp:cNvSpPr/>
      </dsp:nvSpPr>
      <dsp:spPr>
        <a:xfrm>
          <a:off x="0" y="4383938"/>
          <a:ext cx="1606478" cy="596047"/>
        </a:xfrm>
        <a:prstGeom prst="round2SameRect">
          <a:avLst>
            <a:gd name="adj1" fmla="val 1667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700" b="1" kern="1200">
              <a:latin typeface="Calibri"/>
              <a:ea typeface="+mn-ea"/>
              <a:cs typeface="+mn-cs"/>
            </a:rPr>
            <a:t>hmotné investice</a:t>
          </a:r>
          <a:endParaRPr lang="cs-CZ" sz="1700" b="1" kern="1200" dirty="0">
            <a:latin typeface="Calibri"/>
            <a:ea typeface="+mn-ea"/>
            <a:cs typeface="+mn-cs"/>
          </a:endParaRPr>
        </a:p>
      </dsp:txBody>
      <dsp:txXfrm>
        <a:off x="29102" y="4413040"/>
        <a:ext cx="1548274" cy="5669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547A9D-2FB6-4A24-8770-6D7AFD4F1DC4}">
      <dsp:nvSpPr>
        <dsp:cNvPr id="0" name=""/>
        <dsp:cNvSpPr/>
      </dsp:nvSpPr>
      <dsp:spPr>
        <a:xfrm>
          <a:off x="0" y="77769"/>
          <a:ext cx="10515600" cy="49139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>
              <a:latin typeface="Arial"/>
              <a:ea typeface="+mn-ea"/>
              <a:cs typeface="+mn-cs"/>
            </a:rPr>
            <a:t>ZÁKONY</a:t>
          </a:r>
          <a:endParaRPr lang="cs-CZ" sz="2100" kern="1200" dirty="0">
            <a:latin typeface="Arial"/>
            <a:ea typeface="+mn-ea"/>
            <a:cs typeface="+mn-cs"/>
          </a:endParaRPr>
        </a:p>
      </dsp:txBody>
      <dsp:txXfrm>
        <a:off x="23988" y="101757"/>
        <a:ext cx="10467624" cy="443423"/>
      </dsp:txXfrm>
    </dsp:sp>
    <dsp:sp modelId="{31A0B5DC-D45A-4BAE-9A35-526D29F0C5A0}">
      <dsp:nvSpPr>
        <dsp:cNvPr id="0" name=""/>
        <dsp:cNvSpPr/>
      </dsp:nvSpPr>
      <dsp:spPr>
        <a:xfrm>
          <a:off x="0" y="569169"/>
          <a:ext cx="105156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>
              <a:latin typeface="Arial"/>
              <a:ea typeface="+mn-ea"/>
              <a:cs typeface="+mn-cs"/>
            </a:rPr>
            <a:t>Knihovní zákon, Zákon o právu autorském, Zákon o povinném výtisku…</a:t>
          </a:r>
          <a:endParaRPr lang="cs-CZ" sz="1600" kern="1200" dirty="0">
            <a:latin typeface="Arial"/>
            <a:ea typeface="+mn-ea"/>
            <a:cs typeface="+mn-cs"/>
          </a:endParaRPr>
        </a:p>
      </dsp:txBody>
      <dsp:txXfrm>
        <a:off x="0" y="569169"/>
        <a:ext cx="10515600" cy="347760"/>
      </dsp:txXfrm>
    </dsp:sp>
    <dsp:sp modelId="{DF8EAE57-64EB-4B22-BB3F-5CB5C3C4944D}">
      <dsp:nvSpPr>
        <dsp:cNvPr id="0" name=""/>
        <dsp:cNvSpPr/>
      </dsp:nvSpPr>
      <dsp:spPr>
        <a:xfrm>
          <a:off x="0" y="916929"/>
          <a:ext cx="10515600" cy="49139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>
              <a:latin typeface="Arial"/>
              <a:ea typeface="+mn-ea"/>
              <a:cs typeface="+mn-cs"/>
            </a:rPr>
            <a:t>METODIKY A KONCEPCE</a:t>
          </a:r>
          <a:endParaRPr lang="cs-CZ" sz="2100" kern="1200" dirty="0">
            <a:latin typeface="Arial"/>
            <a:ea typeface="+mn-ea"/>
            <a:cs typeface="+mn-cs"/>
          </a:endParaRPr>
        </a:p>
      </dsp:txBody>
      <dsp:txXfrm>
        <a:off x="23988" y="940917"/>
        <a:ext cx="10467624" cy="443423"/>
      </dsp:txXfrm>
    </dsp:sp>
    <dsp:sp modelId="{1D59E6FF-125E-45A9-B856-22E33882487B}">
      <dsp:nvSpPr>
        <dsp:cNvPr id="0" name=""/>
        <dsp:cNvSpPr/>
      </dsp:nvSpPr>
      <dsp:spPr>
        <a:xfrm>
          <a:off x="0" y="1408329"/>
          <a:ext cx="105156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>
              <a:latin typeface="Arial"/>
              <a:ea typeface="+mn-ea"/>
              <a:cs typeface="+mn-cs"/>
            </a:rPr>
            <a:t>Koncepce rozvoje knihovnictví, koncepce CŽV..</a:t>
          </a:r>
          <a:endParaRPr lang="cs-CZ" sz="1600" kern="1200" dirty="0">
            <a:latin typeface="Arial"/>
            <a:ea typeface="+mn-ea"/>
            <a:cs typeface="+mn-cs"/>
          </a:endParaRPr>
        </a:p>
      </dsp:txBody>
      <dsp:txXfrm>
        <a:off x="0" y="1408329"/>
        <a:ext cx="10515600" cy="347760"/>
      </dsp:txXfrm>
    </dsp:sp>
    <dsp:sp modelId="{0FAD44CE-8F79-461F-BF1C-D1C96D4D92BB}">
      <dsp:nvSpPr>
        <dsp:cNvPr id="0" name=""/>
        <dsp:cNvSpPr/>
      </dsp:nvSpPr>
      <dsp:spPr>
        <a:xfrm>
          <a:off x="0" y="1756089"/>
          <a:ext cx="10515600" cy="49139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>
              <a:latin typeface="Arial"/>
              <a:ea typeface="+mn-ea"/>
              <a:cs typeface="+mn-cs"/>
            </a:rPr>
            <a:t>NORMY, STANDARDY, DOPORUČENÍ</a:t>
          </a:r>
          <a:endParaRPr lang="cs-CZ" sz="2100" kern="1200" dirty="0">
            <a:latin typeface="Arial"/>
            <a:ea typeface="+mn-ea"/>
            <a:cs typeface="+mn-cs"/>
          </a:endParaRPr>
        </a:p>
      </dsp:txBody>
      <dsp:txXfrm>
        <a:off x="23988" y="1780077"/>
        <a:ext cx="10467624" cy="443423"/>
      </dsp:txXfrm>
    </dsp:sp>
    <dsp:sp modelId="{9589E74F-1F8F-443E-9DD2-222A664D1000}">
      <dsp:nvSpPr>
        <dsp:cNvPr id="0" name=""/>
        <dsp:cNvSpPr/>
      </dsp:nvSpPr>
      <dsp:spPr>
        <a:xfrm>
          <a:off x="0" y="2247489"/>
          <a:ext cx="105156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>
              <a:latin typeface="Arial"/>
              <a:ea typeface="+mn-ea"/>
              <a:cs typeface="+mn-cs"/>
            </a:rPr>
            <a:t>Terminologie, názvosloví, standard pro dobrou knihovnu, standard pro dobrý fond… </a:t>
          </a:r>
          <a:endParaRPr lang="cs-CZ" sz="1600" kern="1200" dirty="0">
            <a:latin typeface="Arial"/>
            <a:ea typeface="+mn-ea"/>
            <a:cs typeface="+mn-cs"/>
          </a:endParaRPr>
        </a:p>
      </dsp:txBody>
      <dsp:txXfrm>
        <a:off x="0" y="2247489"/>
        <a:ext cx="10515600" cy="347760"/>
      </dsp:txXfrm>
    </dsp:sp>
    <dsp:sp modelId="{C2836457-3E58-4B0D-B77A-492336F3416C}">
      <dsp:nvSpPr>
        <dsp:cNvPr id="0" name=""/>
        <dsp:cNvSpPr/>
      </dsp:nvSpPr>
      <dsp:spPr>
        <a:xfrm>
          <a:off x="0" y="2595249"/>
          <a:ext cx="10515600" cy="49139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>
              <a:latin typeface="Arial"/>
              <a:ea typeface="+mn-ea"/>
              <a:cs typeface="+mn-cs"/>
            </a:rPr>
            <a:t>STRATEGIE, DEKLARACE</a:t>
          </a:r>
          <a:endParaRPr lang="cs-CZ" sz="2100" kern="1200" dirty="0">
            <a:latin typeface="Arial"/>
            <a:ea typeface="+mn-ea"/>
            <a:cs typeface="+mn-cs"/>
          </a:endParaRPr>
        </a:p>
      </dsp:txBody>
      <dsp:txXfrm>
        <a:off x="23988" y="2619237"/>
        <a:ext cx="10467624" cy="443423"/>
      </dsp:txXfrm>
    </dsp:sp>
    <dsp:sp modelId="{2D075DA6-AB42-4694-B0FB-A8517CE26AA4}">
      <dsp:nvSpPr>
        <dsp:cNvPr id="0" name=""/>
        <dsp:cNvSpPr/>
      </dsp:nvSpPr>
      <dsp:spPr>
        <a:xfrm>
          <a:off x="0" y="3086649"/>
          <a:ext cx="105156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>
              <a:latin typeface="Arial"/>
              <a:ea typeface="+mn-ea"/>
              <a:cs typeface="+mn-cs"/>
            </a:rPr>
            <a:t>Strategie digitalizace, strategie celoživotního učení, Vídeňská deklarace 2009</a:t>
          </a:r>
          <a:endParaRPr lang="cs-CZ" sz="1600" kern="1200" dirty="0">
            <a:latin typeface="Arial"/>
            <a:ea typeface="+mn-ea"/>
            <a:cs typeface="+mn-cs"/>
          </a:endParaRPr>
        </a:p>
      </dsp:txBody>
      <dsp:txXfrm>
        <a:off x="0" y="3086649"/>
        <a:ext cx="10515600" cy="347760"/>
      </dsp:txXfrm>
    </dsp:sp>
    <dsp:sp modelId="{CABF001D-13E1-407D-A7C6-CE2D296EBAEF}">
      <dsp:nvSpPr>
        <dsp:cNvPr id="0" name=""/>
        <dsp:cNvSpPr/>
      </dsp:nvSpPr>
      <dsp:spPr>
        <a:xfrm>
          <a:off x="0" y="3434409"/>
          <a:ext cx="10515600" cy="49139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100" kern="1200">
              <a:latin typeface="Arial"/>
              <a:ea typeface="+mn-ea"/>
              <a:cs typeface="+mn-cs"/>
            </a:rPr>
            <a:t>MEZINÁRODNÍ DOPORUČENÍ</a:t>
          </a:r>
          <a:endParaRPr lang="cs-CZ" sz="2100" kern="1200" dirty="0">
            <a:latin typeface="Arial"/>
            <a:ea typeface="+mn-ea"/>
            <a:cs typeface="+mn-cs"/>
          </a:endParaRPr>
        </a:p>
      </dsp:txBody>
      <dsp:txXfrm>
        <a:off x="23988" y="3458397"/>
        <a:ext cx="10467624" cy="443423"/>
      </dsp:txXfrm>
    </dsp:sp>
    <dsp:sp modelId="{D7EC313A-1019-4977-87D8-E76A66F67EA7}">
      <dsp:nvSpPr>
        <dsp:cNvPr id="0" name=""/>
        <dsp:cNvSpPr/>
      </dsp:nvSpPr>
      <dsp:spPr>
        <a:xfrm>
          <a:off x="0" y="3925809"/>
          <a:ext cx="10515600" cy="347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3870" tIns="26670" rIns="149352" bIns="2667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>
              <a:latin typeface="Arial"/>
              <a:ea typeface="+mn-ea"/>
              <a:cs typeface="+mn-cs"/>
            </a:rPr>
            <a:t>Manifesty a doporučení IFLA, UNESCO</a:t>
          </a:r>
          <a:endParaRPr lang="cs-CZ" sz="1600" kern="1200" dirty="0">
            <a:latin typeface="Arial"/>
            <a:ea typeface="+mn-ea"/>
            <a:cs typeface="+mn-cs"/>
          </a:endParaRPr>
        </a:p>
      </dsp:txBody>
      <dsp:txXfrm>
        <a:off x="0" y="3925809"/>
        <a:ext cx="10515600" cy="3477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251B6E-037D-4101-8001-AD9802B9760F}">
      <dsp:nvSpPr>
        <dsp:cNvPr id="0" name=""/>
        <dsp:cNvSpPr/>
      </dsp:nvSpPr>
      <dsp:spPr>
        <a:xfrm>
          <a:off x="0" y="106086"/>
          <a:ext cx="2477418" cy="12387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3800" kern="1200" dirty="0"/>
            <a:t>FYZICKÉ MÍSTO</a:t>
          </a:r>
        </a:p>
      </dsp:txBody>
      <dsp:txXfrm>
        <a:off x="36281" y="142367"/>
        <a:ext cx="2404856" cy="11661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3BD9C7-48A7-43D5-B466-E7AA605C6F18}">
      <dsp:nvSpPr>
        <dsp:cNvPr id="0" name=""/>
        <dsp:cNvSpPr/>
      </dsp:nvSpPr>
      <dsp:spPr>
        <a:xfrm>
          <a:off x="0" y="106085"/>
          <a:ext cx="2477418" cy="12387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600" kern="1200" dirty="0"/>
            <a:t>VZDĚLÁVACÍ  </a:t>
          </a:r>
          <a:br>
            <a:rPr lang="cs-CZ" sz="2600" kern="1200" dirty="0"/>
          </a:br>
          <a:r>
            <a:rPr lang="cs-CZ" sz="2600" kern="1200" dirty="0"/>
            <a:t>A KULTURNÍ CENTRUM OBCE</a:t>
          </a:r>
        </a:p>
      </dsp:txBody>
      <dsp:txXfrm>
        <a:off x="36281" y="142366"/>
        <a:ext cx="2404856" cy="116614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D6ED10-1418-4631-8932-7FC6FA6ED534}">
      <dsp:nvSpPr>
        <dsp:cNvPr id="0" name=""/>
        <dsp:cNvSpPr/>
      </dsp:nvSpPr>
      <dsp:spPr>
        <a:xfrm>
          <a:off x="0" y="97568"/>
          <a:ext cx="2458230" cy="122911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1435" tIns="34290" rIns="51435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700" kern="1200" dirty="0"/>
            <a:t>KOMUNITNÍ CENTRUM OBCE</a:t>
          </a:r>
        </a:p>
      </dsp:txBody>
      <dsp:txXfrm>
        <a:off x="36000" y="133568"/>
        <a:ext cx="2386230" cy="11571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AFB163-7232-442F-86B1-B7829829775C}">
      <dsp:nvSpPr>
        <dsp:cNvPr id="0" name=""/>
        <dsp:cNvSpPr/>
      </dsp:nvSpPr>
      <dsp:spPr>
        <a:xfrm>
          <a:off x="0" y="403482"/>
          <a:ext cx="9179601" cy="630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B8AF859-A7AE-471C-9B7F-B2DDECEF5292}">
      <dsp:nvSpPr>
        <dsp:cNvPr id="0" name=""/>
        <dsp:cNvSpPr/>
      </dsp:nvSpPr>
      <dsp:spPr>
        <a:xfrm>
          <a:off x="458980" y="34482"/>
          <a:ext cx="6425720" cy="7380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2877" tIns="0" rIns="24287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altLang="cs-CZ" sz="1800" kern="1200" dirty="0"/>
            <a:t>knihovny zřizované Ministerstvem kultury</a:t>
          </a:r>
          <a:endParaRPr lang="cs-CZ" sz="1800" kern="1200" dirty="0"/>
        </a:p>
      </dsp:txBody>
      <dsp:txXfrm>
        <a:off x="495006" y="70508"/>
        <a:ext cx="6353668" cy="665948"/>
      </dsp:txXfrm>
    </dsp:sp>
    <dsp:sp modelId="{781DFDF3-BF7B-42C8-85E8-CF5B68445708}">
      <dsp:nvSpPr>
        <dsp:cNvPr id="0" name=""/>
        <dsp:cNvSpPr/>
      </dsp:nvSpPr>
      <dsp:spPr>
        <a:xfrm>
          <a:off x="0" y="1537482"/>
          <a:ext cx="9179601" cy="630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1F5A170-52FD-40B2-A57F-EC287ED7FDDC}">
      <dsp:nvSpPr>
        <dsp:cNvPr id="0" name=""/>
        <dsp:cNvSpPr/>
      </dsp:nvSpPr>
      <dsp:spPr>
        <a:xfrm>
          <a:off x="458980" y="1168482"/>
          <a:ext cx="6425720" cy="7380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2877" tIns="0" rIns="24287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altLang="cs-CZ" sz="1800" kern="1200" dirty="0"/>
            <a:t>krajské knihovny zřízené orgány krajů</a:t>
          </a:r>
          <a:endParaRPr lang="cs-CZ" sz="1800" kern="1200" dirty="0"/>
        </a:p>
      </dsp:txBody>
      <dsp:txXfrm>
        <a:off x="495006" y="1204508"/>
        <a:ext cx="6353668" cy="665948"/>
      </dsp:txXfrm>
    </dsp:sp>
    <dsp:sp modelId="{6639BF5D-1F8D-4EAC-A976-5B0CCFA81AA7}">
      <dsp:nvSpPr>
        <dsp:cNvPr id="0" name=""/>
        <dsp:cNvSpPr/>
      </dsp:nvSpPr>
      <dsp:spPr>
        <a:xfrm>
          <a:off x="0" y="2671482"/>
          <a:ext cx="9179601" cy="630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99944B3-7ABF-4F69-AF23-E56B5E234055}">
      <dsp:nvSpPr>
        <dsp:cNvPr id="0" name=""/>
        <dsp:cNvSpPr/>
      </dsp:nvSpPr>
      <dsp:spPr>
        <a:xfrm>
          <a:off x="458980" y="2302482"/>
          <a:ext cx="6425720" cy="7380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2877" tIns="0" rIns="24287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altLang="cs-CZ" sz="1800" kern="1200" dirty="0"/>
            <a:t>základní knihovny zřízené orgány obcí, příp. jinými subjekty</a:t>
          </a:r>
          <a:endParaRPr lang="cs-CZ" sz="1800" kern="1200" dirty="0"/>
        </a:p>
      </dsp:txBody>
      <dsp:txXfrm>
        <a:off x="495006" y="2338508"/>
        <a:ext cx="6353668" cy="665948"/>
      </dsp:txXfrm>
    </dsp:sp>
    <dsp:sp modelId="{FDE46C4E-DF4E-48F2-AD37-5F7956A42D82}">
      <dsp:nvSpPr>
        <dsp:cNvPr id="0" name=""/>
        <dsp:cNvSpPr/>
      </dsp:nvSpPr>
      <dsp:spPr>
        <a:xfrm>
          <a:off x="0" y="3805482"/>
          <a:ext cx="9179601" cy="630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58819D-76BE-409D-A00B-BE7DE9D6A91C}">
      <dsp:nvSpPr>
        <dsp:cNvPr id="0" name=""/>
        <dsp:cNvSpPr/>
      </dsp:nvSpPr>
      <dsp:spPr>
        <a:xfrm>
          <a:off x="458980" y="3436482"/>
          <a:ext cx="6425720" cy="738000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2877" tIns="0" rIns="242877" bIns="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altLang="cs-CZ" sz="1800" kern="1200" dirty="0"/>
            <a:t>specializované knihovny</a:t>
          </a:r>
          <a:endParaRPr lang="cs-CZ" sz="1800" kern="1200" dirty="0"/>
        </a:p>
      </dsp:txBody>
      <dsp:txXfrm>
        <a:off x="495006" y="3472508"/>
        <a:ext cx="6353668" cy="6659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08C0A9-72DE-4FF5-8161-D7B2F1438D90}">
      <dsp:nvSpPr>
        <dsp:cNvPr id="0" name=""/>
        <dsp:cNvSpPr/>
      </dsp:nvSpPr>
      <dsp:spPr>
        <a:xfrm rot="5400000">
          <a:off x="1110935" y="987930"/>
          <a:ext cx="1546756" cy="18646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93BFBA-BEF4-435B-A297-470A638E256C}">
      <dsp:nvSpPr>
        <dsp:cNvPr id="0" name=""/>
        <dsp:cNvSpPr/>
      </dsp:nvSpPr>
      <dsp:spPr>
        <a:xfrm>
          <a:off x="1466407" y="279"/>
          <a:ext cx="2071799" cy="1243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VÝPŮJČNÍ  SLUŽBY</a:t>
          </a:r>
        </a:p>
      </dsp:txBody>
      <dsp:txXfrm>
        <a:off x="1502816" y="36688"/>
        <a:ext cx="1998981" cy="1170261"/>
      </dsp:txXfrm>
    </dsp:sp>
    <dsp:sp modelId="{18AB88C8-1643-48D0-B8C5-DD8E5ED1C1E1}">
      <dsp:nvSpPr>
        <dsp:cNvPr id="0" name=""/>
        <dsp:cNvSpPr/>
      </dsp:nvSpPr>
      <dsp:spPr>
        <a:xfrm rot="5400000">
          <a:off x="1110935" y="2541780"/>
          <a:ext cx="1546756" cy="18646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9960B8-F460-48F3-B693-ACE542F15C1E}">
      <dsp:nvSpPr>
        <dsp:cNvPr id="0" name=""/>
        <dsp:cNvSpPr/>
      </dsp:nvSpPr>
      <dsp:spPr>
        <a:xfrm>
          <a:off x="1466407" y="1554129"/>
          <a:ext cx="2071799" cy="1243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ELEKTRONICKÉ  SLUŽBY</a:t>
          </a:r>
        </a:p>
      </dsp:txBody>
      <dsp:txXfrm>
        <a:off x="1502816" y="1590538"/>
        <a:ext cx="1998981" cy="1170261"/>
      </dsp:txXfrm>
    </dsp:sp>
    <dsp:sp modelId="{70280F48-CBB7-482F-9F6A-2924A5D84EED}">
      <dsp:nvSpPr>
        <dsp:cNvPr id="0" name=""/>
        <dsp:cNvSpPr/>
      </dsp:nvSpPr>
      <dsp:spPr>
        <a:xfrm>
          <a:off x="1887860" y="3318704"/>
          <a:ext cx="2748400" cy="18646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1524EF8-6A4C-4026-AE7A-8CC95B3D1B7C}">
      <dsp:nvSpPr>
        <dsp:cNvPr id="0" name=""/>
        <dsp:cNvSpPr/>
      </dsp:nvSpPr>
      <dsp:spPr>
        <a:xfrm>
          <a:off x="1466407" y="3107978"/>
          <a:ext cx="2071799" cy="1243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BIBLIOGRAFICKÉ, REFERENČNÍ A FAKTOGRAFICKÉ SLUŽBY</a:t>
          </a:r>
        </a:p>
      </dsp:txBody>
      <dsp:txXfrm>
        <a:off x="1502816" y="3144387"/>
        <a:ext cx="1998981" cy="1170261"/>
      </dsp:txXfrm>
    </dsp:sp>
    <dsp:sp modelId="{619303B9-6BD7-43AE-968C-29C46657C516}">
      <dsp:nvSpPr>
        <dsp:cNvPr id="0" name=""/>
        <dsp:cNvSpPr/>
      </dsp:nvSpPr>
      <dsp:spPr>
        <a:xfrm rot="16200000">
          <a:off x="3866428" y="2541780"/>
          <a:ext cx="1546756" cy="18646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ABAD42-1A29-40F3-9EB9-BC7DB10062E3}">
      <dsp:nvSpPr>
        <dsp:cNvPr id="0" name=""/>
        <dsp:cNvSpPr/>
      </dsp:nvSpPr>
      <dsp:spPr>
        <a:xfrm>
          <a:off x="4221900" y="3107978"/>
          <a:ext cx="2071799" cy="1243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KULTURNÍ, KOMUNITNÍ A VZDĚLÁVACÍ AKCE</a:t>
          </a:r>
        </a:p>
      </dsp:txBody>
      <dsp:txXfrm>
        <a:off x="4258309" y="3144387"/>
        <a:ext cx="1998981" cy="1170261"/>
      </dsp:txXfrm>
    </dsp:sp>
    <dsp:sp modelId="{4DCF6AA1-8353-4C5D-8526-BBC68F042466}">
      <dsp:nvSpPr>
        <dsp:cNvPr id="0" name=""/>
        <dsp:cNvSpPr/>
      </dsp:nvSpPr>
      <dsp:spPr>
        <a:xfrm rot="16200000">
          <a:off x="3866428" y="987930"/>
          <a:ext cx="1546756" cy="18646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4F30E-A23E-46BA-BC2B-71AB589F3333}">
      <dsp:nvSpPr>
        <dsp:cNvPr id="0" name=""/>
        <dsp:cNvSpPr/>
      </dsp:nvSpPr>
      <dsp:spPr>
        <a:xfrm>
          <a:off x="4221900" y="1554129"/>
          <a:ext cx="2071799" cy="1243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REPROGRAFICKÉ SLUŽBY</a:t>
          </a:r>
        </a:p>
      </dsp:txBody>
      <dsp:txXfrm>
        <a:off x="4258309" y="1590538"/>
        <a:ext cx="1998981" cy="1170261"/>
      </dsp:txXfrm>
    </dsp:sp>
    <dsp:sp modelId="{9A2C48A0-93CF-4F5C-A25A-DC7349B3A28C}">
      <dsp:nvSpPr>
        <dsp:cNvPr id="0" name=""/>
        <dsp:cNvSpPr/>
      </dsp:nvSpPr>
      <dsp:spPr>
        <a:xfrm>
          <a:off x="4643353" y="211006"/>
          <a:ext cx="2748400" cy="18646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10102-6C72-453D-959F-035DE86A1169}">
      <dsp:nvSpPr>
        <dsp:cNvPr id="0" name=""/>
        <dsp:cNvSpPr/>
      </dsp:nvSpPr>
      <dsp:spPr>
        <a:xfrm>
          <a:off x="4221900" y="279"/>
          <a:ext cx="2071799" cy="1243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TECHNICKÉ SLUŽBY (ELEKTRICKÝ PROUD, WI-FI…</a:t>
          </a:r>
        </a:p>
      </dsp:txBody>
      <dsp:txXfrm>
        <a:off x="4258309" y="36688"/>
        <a:ext cx="1998981" cy="1170261"/>
      </dsp:txXfrm>
    </dsp:sp>
    <dsp:sp modelId="{D4AF0A15-4CCC-4288-AA6B-0DA4D1FF90DA}">
      <dsp:nvSpPr>
        <dsp:cNvPr id="0" name=""/>
        <dsp:cNvSpPr/>
      </dsp:nvSpPr>
      <dsp:spPr>
        <a:xfrm rot="5400000">
          <a:off x="6621921" y="987930"/>
          <a:ext cx="1546756" cy="18646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F93835-CF6F-4CE9-B5C1-DEF6C1644E9D}">
      <dsp:nvSpPr>
        <dsp:cNvPr id="0" name=""/>
        <dsp:cNvSpPr/>
      </dsp:nvSpPr>
      <dsp:spPr>
        <a:xfrm>
          <a:off x="6977393" y="279"/>
          <a:ext cx="2071799" cy="1243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POBYT V KNIHOVNĚ</a:t>
          </a:r>
        </a:p>
      </dsp:txBody>
      <dsp:txXfrm>
        <a:off x="7013802" y="36688"/>
        <a:ext cx="1998981" cy="1170261"/>
      </dsp:txXfrm>
    </dsp:sp>
    <dsp:sp modelId="{5E30044B-1713-4A6C-B496-9DDB628A7448}">
      <dsp:nvSpPr>
        <dsp:cNvPr id="0" name=""/>
        <dsp:cNvSpPr/>
      </dsp:nvSpPr>
      <dsp:spPr>
        <a:xfrm rot="5400000">
          <a:off x="6621921" y="2541780"/>
          <a:ext cx="1546756" cy="186461"/>
        </a:xfrm>
        <a:prstGeom prst="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B0A95C-DD80-40E1-80E1-8FDC17B989BF}">
      <dsp:nvSpPr>
        <dsp:cNvPr id="0" name=""/>
        <dsp:cNvSpPr/>
      </dsp:nvSpPr>
      <dsp:spPr>
        <a:xfrm>
          <a:off x="6977393" y="1554129"/>
          <a:ext cx="2071799" cy="1243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PRŮZKUMY, ANKTETY AJ.</a:t>
          </a:r>
        </a:p>
      </dsp:txBody>
      <dsp:txXfrm>
        <a:off x="7013802" y="1590538"/>
        <a:ext cx="1998981" cy="1170261"/>
      </dsp:txXfrm>
    </dsp:sp>
    <dsp:sp modelId="{B0095896-50B8-42F6-B649-9B2FD2E98E5E}">
      <dsp:nvSpPr>
        <dsp:cNvPr id="0" name=""/>
        <dsp:cNvSpPr/>
      </dsp:nvSpPr>
      <dsp:spPr>
        <a:xfrm>
          <a:off x="6977393" y="3107978"/>
          <a:ext cx="2071799" cy="124307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800" kern="1200" dirty="0"/>
            <a:t>DOPLŇKOVÉ SLUŽBY (KAVÁRNY, VENKOVNÍ ČÍTÁRNY…)</a:t>
          </a:r>
        </a:p>
      </dsp:txBody>
      <dsp:txXfrm>
        <a:off x="7013802" y="3144387"/>
        <a:ext cx="1998981" cy="117026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E14BE-FB7A-40CE-A9F2-5A2A1FCF60AE}">
      <dsp:nvSpPr>
        <dsp:cNvPr id="0" name=""/>
        <dsp:cNvSpPr/>
      </dsp:nvSpPr>
      <dsp:spPr>
        <a:xfrm>
          <a:off x="51" y="30429"/>
          <a:ext cx="4913783" cy="1699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2928" tIns="178816" rIns="312928" bIns="178816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 dirty="0"/>
            <a:t>FYZICKÝ</a:t>
          </a:r>
        </a:p>
      </dsp:txBody>
      <dsp:txXfrm>
        <a:off x="51" y="30429"/>
        <a:ext cx="4913783" cy="1699200"/>
      </dsp:txXfrm>
    </dsp:sp>
    <dsp:sp modelId="{C0D09DB5-F5C5-4D18-A6CE-C8A42716BEBB}">
      <dsp:nvSpPr>
        <dsp:cNvPr id="0" name=""/>
        <dsp:cNvSpPr/>
      </dsp:nvSpPr>
      <dsp:spPr>
        <a:xfrm>
          <a:off x="51" y="1729629"/>
          <a:ext cx="4913783" cy="25912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PROSTOR PRO TVŮRČÍ ČINNOSTI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PRO KULTURNÍ A KREATIVNÍ AKTIVITY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PRO VZDĚLÁVÁNÍ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PRO KOMUNITNÍ SETKÁVÁNÍ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NEJDE O ÚLOŽIŠTĚ KNIH </a:t>
          </a:r>
          <a:r>
            <a:rPr lang="cs-CZ" sz="2000" kern="1200" dirty="0">
              <a:sym typeface="Wingdings" panose="05000000000000000000" pitchFamily="2" charset="2"/>
            </a:rPr>
            <a:t>!</a:t>
          </a:r>
          <a:endParaRPr lang="cs-CZ" sz="2000" kern="1200" dirty="0"/>
        </a:p>
      </dsp:txBody>
      <dsp:txXfrm>
        <a:off x="51" y="1729629"/>
        <a:ext cx="4913783" cy="2591280"/>
      </dsp:txXfrm>
    </dsp:sp>
    <dsp:sp modelId="{8B6BDA26-B575-40F6-99DA-753FBBF52D29}">
      <dsp:nvSpPr>
        <dsp:cNvPr id="0" name=""/>
        <dsp:cNvSpPr/>
      </dsp:nvSpPr>
      <dsp:spPr>
        <a:xfrm>
          <a:off x="5601764" y="30429"/>
          <a:ext cx="4913783" cy="1699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1376" tIns="195072" rIns="341376" bIns="195072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800" kern="1200" dirty="0"/>
            <a:t>DIGITÁLNÍ</a:t>
          </a:r>
        </a:p>
      </dsp:txBody>
      <dsp:txXfrm>
        <a:off x="5601764" y="30429"/>
        <a:ext cx="4913783" cy="1699200"/>
      </dsp:txXfrm>
    </dsp:sp>
    <dsp:sp modelId="{6A8EF876-2A1D-4294-8996-E307D82EF5C5}">
      <dsp:nvSpPr>
        <dsp:cNvPr id="0" name=""/>
        <dsp:cNvSpPr/>
      </dsp:nvSpPr>
      <dsp:spPr>
        <a:xfrm>
          <a:off x="5601764" y="1729629"/>
          <a:ext cx="4913783" cy="25912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VSTUPNÍ BOD KE SLUŽBÁM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WWW STRÁNKY, SOCIÁLNÍ SÍTĚ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KATALOGY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SLUŽBY 7/24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PŘÍSTUPY K VIRTUÁLNÍM ZDROJŮM – SOUBORNÉ KATALOGY, DATABÁZE</a:t>
          </a:r>
        </a:p>
      </dsp:txBody>
      <dsp:txXfrm>
        <a:off x="5601764" y="1729629"/>
        <a:ext cx="4913783" cy="259128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FE14BE-FB7A-40CE-A9F2-5A2A1FCF60AE}">
      <dsp:nvSpPr>
        <dsp:cNvPr id="0" name=""/>
        <dsp:cNvSpPr/>
      </dsp:nvSpPr>
      <dsp:spPr>
        <a:xfrm>
          <a:off x="51" y="30429"/>
          <a:ext cx="4913783" cy="1699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2928" tIns="178816" rIns="312928" bIns="178816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400" kern="1200" dirty="0"/>
            <a:t>PRO JEDNOTLIVCE</a:t>
          </a:r>
        </a:p>
      </dsp:txBody>
      <dsp:txXfrm>
        <a:off x="51" y="30429"/>
        <a:ext cx="4913783" cy="1699200"/>
      </dsp:txXfrm>
    </dsp:sp>
    <dsp:sp modelId="{C0D09DB5-F5C5-4D18-A6CE-C8A42716BEBB}">
      <dsp:nvSpPr>
        <dsp:cNvPr id="0" name=""/>
        <dsp:cNvSpPr/>
      </dsp:nvSpPr>
      <dsp:spPr>
        <a:xfrm>
          <a:off x="51" y="1729629"/>
          <a:ext cx="4913783" cy="25912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NAPLNĚNÍ INDIVIDUÁLNÍCH POTŘEB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ÚČAST NA KOLEKTIVNÍCH AKCÍCH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KOMUNIKACE V ELEKTRKONICKÉM PROSTŘEDÍ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SOCIALIZAČNÍ ROLE, SDÍLENÍ ZÁŽITKŮ ZE ČTENÍ, KULTURNÍCH I VZDĚLÁVACÍCH AKCÍ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KOMUNIKACE</a:t>
          </a:r>
        </a:p>
      </dsp:txBody>
      <dsp:txXfrm>
        <a:off x="51" y="1729629"/>
        <a:ext cx="4913783" cy="2591280"/>
      </dsp:txXfrm>
    </dsp:sp>
    <dsp:sp modelId="{8B6BDA26-B575-40F6-99DA-753FBBF52D29}">
      <dsp:nvSpPr>
        <dsp:cNvPr id="0" name=""/>
        <dsp:cNvSpPr/>
      </dsp:nvSpPr>
      <dsp:spPr>
        <a:xfrm>
          <a:off x="5601764" y="30429"/>
          <a:ext cx="4913783" cy="16992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1376" tIns="195072" rIns="341376" bIns="195072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4800" kern="1200" dirty="0"/>
            <a:t>PRO SKUPINY</a:t>
          </a:r>
        </a:p>
      </dsp:txBody>
      <dsp:txXfrm>
        <a:off x="5601764" y="30429"/>
        <a:ext cx="4913783" cy="1699200"/>
      </dsp:txXfrm>
    </dsp:sp>
    <dsp:sp modelId="{6A8EF876-2A1D-4294-8996-E307D82EF5C5}">
      <dsp:nvSpPr>
        <dsp:cNvPr id="0" name=""/>
        <dsp:cNvSpPr/>
      </dsp:nvSpPr>
      <dsp:spPr>
        <a:xfrm>
          <a:off x="5601764" y="1729629"/>
          <a:ext cx="4913783" cy="259128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POSÍLENÍ KOMUNITNÍCH ROLÍ KNIHOVNY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ZVYŠOVÁNÍ KVALITY MÍSTNÍCH SPOLEČENSKÝCH VZTAHŮ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PROSTOR MAJÍCÍ „DŮVĚRU“ OBYVATEL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BEZPEČNÉ MÍSTO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DOBRÁ VEŘEJNÁ SLUŽBA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cs-CZ" sz="2000" kern="1200" dirty="0"/>
            <a:t>„TŘETÍ PROSTOR“</a:t>
          </a:r>
        </a:p>
      </dsp:txBody>
      <dsp:txXfrm>
        <a:off x="5601764" y="1729629"/>
        <a:ext cx="4913783" cy="25912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1/layout/TabList">
  <dgm:title val="Seznam karet"/>
  <dgm:desc val="Umožňuje znázornit nesekvenční nebo seskupené bloky informací. Dobrých výsledků dosáhnete u seznamů s malým množstvím textu úrovně 1. První text úrovně 2 se zobrazí vedle textu úrovně 1 a zbývající text úrovně 2 se zobrazí pod textem úrovně 1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A42D2190-6A08-4639-8392-B24CDE92C4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A0AAA7DA-C86C-4489-8B4F-D0D9B940F40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8F1F08-C5B6-479D-86B6-5068516BBE7D}" type="datetimeFigureOut">
              <a:rPr lang="cs-CZ" smtClean="0"/>
              <a:t>22.02.2022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9BD218A-BE40-45E9-87EE-7E86FF3C096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F468802-0C66-468C-A565-38440D7AF7B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D0BF2B-B03D-4720-B6F1-BE86C3225ECD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409380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67BB62-B17A-41CA-8F76-C61A88B3CC38}" type="datetimeFigureOut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Upravte styly předlohy textu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46C021-372D-4759-B68E-2C92A6AD29FD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130754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6C021-372D-4759-B68E-2C92A6AD29FD}" type="slidenum">
              <a:rPr lang="cs-CZ" noProof="0" smtClean="0"/>
              <a:t>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692398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B46C021-372D-4759-B68E-2C92A6AD29FD}" type="slidenum">
              <a:rPr lang="cs-CZ" noProof="0" smtClean="0"/>
              <a:t>69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16446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7FF4CD0-1471-474F-B006-D6740D9554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FEF3FE1-C0E6-4CE0-B284-C59FAA76F6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684540B9-E39A-4CAF-8135-F7BE3E821F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CFF6F832-27B8-4ECE-92C0-0CD9701D8D15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911F293-549F-43DA-B88D-3D8CCC525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DA131B0-8723-421D-B03C-B7FE5233F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5412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66DB49-F8BD-4FE3-BF7C-BB4B5B508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6B1B669C-93E8-4A4D-B9A6-BC516C9351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6C1EF09-B05A-484F-9AFD-0C11136E6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1853DDE-37B8-49F7-BEAD-9204BCAB6E81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1C96BF-E1C5-455D-AA59-61606182D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CD4276-4BD3-458F-9129-003541295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23923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D90419F8-C5B7-4A83-BFB3-DD35E94B88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CD7FAD48-7A5D-41CE-B089-0E9109404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C234B97-BC75-4784-95F8-85BBFB5EE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50E3367-0148-43BA-8A11-7A5FC730B058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1DEF6FB-1432-486E-8137-DCD4EE67C8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6DC625E-AC73-4A4F-B8EA-54D7BDAE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260767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256032" y="1143000"/>
            <a:ext cx="2834640" cy="2377440"/>
          </a:xfrm>
        </p:spPr>
        <p:txBody>
          <a:bodyPr rtlCol="0" anchor="b">
            <a:normAutofit/>
          </a:bodyPr>
          <a:lstStyle>
            <a:lvl1pPr>
              <a:defRPr sz="3200" b="0" baseline="0"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3" name="Zástupný obsah 2"/>
          <p:cNvSpPr>
            <a:spLocks noGrp="1"/>
          </p:cNvSpPr>
          <p:nvPr>
            <p:ph idx="1" hasCustomPrompt="1"/>
          </p:nvPr>
        </p:nvSpPr>
        <p:spPr>
          <a:xfrm>
            <a:off x="3906981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4" name="Zástupný text 3"/>
          <p:cNvSpPr>
            <a:spLocks noGrp="1"/>
          </p:cNvSpPr>
          <p:nvPr>
            <p:ph type="body" sz="half" idx="2" hasCustomPrompt="1"/>
          </p:nvPr>
        </p:nvSpPr>
        <p:spPr>
          <a:xfrm>
            <a:off x="256032" y="3494176"/>
            <a:ext cx="2834640" cy="2321990"/>
          </a:xfrm>
        </p:spPr>
        <p:txBody>
          <a:bodyPr rtlCol="0"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8" name="Zástupné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691E6EC-B79F-4376-B971-2829C8F138AD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é zápatí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  <p:sp>
        <p:nvSpPr>
          <p:cNvPr id="11" name="Zástupný obsah 2">
            <a:extLst>
              <a:ext uri="{FF2B5EF4-FFF2-40B4-BE49-F238E27FC236}">
                <a16:creationId xmlns:a16="http://schemas.microsoft.com/office/drawing/2014/main" id="{87B0DF2F-DAFD-4616-9E25-0C28D75BF306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491805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12" name="Zástupný obsah 2">
            <a:extLst>
              <a:ext uri="{FF2B5EF4-FFF2-40B4-BE49-F238E27FC236}">
                <a16:creationId xmlns:a16="http://schemas.microsoft.com/office/drawing/2014/main" id="{336DA0F9-D851-437C-A45B-EC125A3D3DB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9076629" y="1852122"/>
            <a:ext cx="2458230" cy="2008678"/>
          </a:xfrm>
        </p:spPr>
        <p:txBody>
          <a:bodyPr rtlCol="0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cs-CZ" noProof="0"/>
              <a:t>Upravit styly předlohy textu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ý text 5">
            <a:extLst>
              <a:ext uri="{FF2B5EF4-FFF2-40B4-BE49-F238E27FC236}">
                <a16:creationId xmlns:a16="http://schemas.microsoft.com/office/drawing/2014/main" id="{0FF0BA98-3AB4-4D88-B1C2-6279BCACFAD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87792" y="3971924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13" name="Zástupný text 5">
            <a:extLst>
              <a:ext uri="{FF2B5EF4-FFF2-40B4-BE49-F238E27FC236}">
                <a16:creationId xmlns:a16="http://schemas.microsoft.com/office/drawing/2014/main" id="{D9DEF72B-B924-4A0D-8C83-3B370632C0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72616" y="3971925"/>
            <a:ext cx="2477419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cs-CZ" noProof="0"/>
              <a:t>Upravit styly předlohy textu</a:t>
            </a:r>
          </a:p>
        </p:txBody>
      </p:sp>
      <p:sp>
        <p:nvSpPr>
          <p:cNvPr id="14" name="Zástupný text 5">
            <a:extLst>
              <a:ext uri="{FF2B5EF4-FFF2-40B4-BE49-F238E27FC236}">
                <a16:creationId xmlns:a16="http://schemas.microsoft.com/office/drawing/2014/main" id="{E9D30C54-E9E8-4300-8DA4-352DB3A71A4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070240" y="3971924"/>
            <a:ext cx="2458230" cy="803275"/>
          </a:xfrm>
        </p:spPr>
        <p:txBody>
          <a:bodyPr rtlCol="0"/>
          <a:lstStyle>
            <a:lvl1pPr marL="0" indent="0">
              <a:buNone/>
              <a:defRPr/>
            </a:lvl1pPr>
          </a:lstStyle>
          <a:p>
            <a:pPr lvl="0" rtl="0"/>
            <a:r>
              <a:rPr lang="cs-CZ" noProof="0"/>
              <a:t>Upravit styly předlohy textu</a:t>
            </a:r>
          </a:p>
        </p:txBody>
      </p:sp>
    </p:spTree>
    <p:extLst>
      <p:ext uri="{BB962C8B-B14F-4D97-AF65-F5344CB8AC3E}">
        <p14:creationId xmlns:p14="http://schemas.microsoft.com/office/powerpoint/2010/main" val="20750801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135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7E7D64-F8F7-4D9E-8603-C0C2DA32B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3E73AB8-B741-49EE-8CF2-CE76B41B1A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054C14E-AA16-48C7-BC64-BCAE786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14F4E4C-3FCE-473B-8EBE-1B0669656179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F8C7856-DF67-4A52-B45B-88136DD8D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Opava 2021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A3124B-11CE-4F87-90FE-CB6E33812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853919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D1FA874-DA89-4ED3-A6C5-6DAF687220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2BD4614-D29F-4602-8870-8534E91923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C84844E-D1B2-44EC-93E4-1EA427F23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613717A-B7E9-4056-A315-527823FBE21F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CD3388E-AC10-485A-A64B-F720A290F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FBBF5CC-0FF4-4C39-9766-1C5561EA83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65062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7A20A4-CF63-41DC-ADEB-F2C83AAD4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9B4032-2D10-451D-B7F4-54ED417A6D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C909734-6C72-4068-B06F-F875E92DF7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8E3543E-FDF5-4808-B8F6-D35E304C3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5A6ACBC-9CD0-4889-B2C1-C1B64B3B21D4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BDD98E4-B786-4D3B-A8C3-694EF65EE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4913D0A1-6DA8-4D45-BBF9-65AACDC1E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67034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296984-3F27-4F22-A482-3F83FC572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9420E9-5259-4DB0-ADD9-F31EB43DC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278B26E7-B5FA-4ED1-887B-1AE8350166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FF59403-02F0-41AF-9433-F8C7F82E3B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636F6342-7098-4361-9EFA-D3521C9717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F850BE94-C1B1-4A21-AC23-4BA276786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705E6E-1793-444B-988F-F1F790C86BAC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C4738F78-7921-4B41-9041-9FE475849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3BF8F1F4-5361-4B71-B40D-D0DAB170E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55073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6D1BD1F-DDC8-4803-BFE4-AE718D620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5DDE87A3-43A8-41E2-A412-F7CC1ED67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76895A0-E502-4DDE-A3F1-28CCC7E3390C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AB74380-3900-4252-B190-4B99F8046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ADF0AA1F-3999-4A32-BB04-66EF0169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19915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3230B46-2F9F-46C8-82D7-43F4124540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3B92A6-5CC4-489D-BCBA-F8C568AD9D3F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052CD081-108C-4D3A-B81A-E6BD8D8B7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7A29755-B102-493C-B7B2-3A19D6C33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689862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097F33-4B76-4CDB-B3E9-B0034A57F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3AEAE59-AE38-4B9D-8E6D-A6F6FB2F0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2AC3291-DB4D-404C-BD6E-9F94612B2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1B9B6D7-BAD7-4ED5-9667-ABDD752435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C53172B-BE8B-46DB-AEEA-18B3103D4B76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1349CE53-AECD-4E42-9E59-AB67667D9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B3D313F-2306-4C62-BBE8-D5F1C5B86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656145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49B02C-8BDF-4A19-A8FD-7D7EDE9336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7337B10-4C98-4EC2-986C-29E7F30E50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dirty="0"/>
              <a:t>Kliknutím na ikonu přidáte obrázek.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3EF83D02-EC8F-4B0C-95E7-5B4AD037DD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63CB993-A1AF-4321-B481-C8F29A4E1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BDC03EC5-0695-4051-A5D3-6C232DF06FE9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812D478-CE7C-4B45-A9A3-CD76CC59C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EB1ADC0-C2B8-4F39-A6FD-ACB8723CB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11952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3C24CF6B-D879-4FA7-BBA4-9A6654DA6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A561A2B-3E70-4F0D-8667-5F2055337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557C051-4281-4CBA-859F-C319E68405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FBC3A7D-24C7-4281-80A4-3335E6D2F415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B8B54C2-2C58-4951-B965-23DE1C8C3F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380E84E-52EB-4E51-995F-8CBDB7FD61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4FAB73BC-B049-4115-A692-8D63A059BFB8}" type="slidenum">
              <a:rPr lang="cs-CZ" noProof="0" smtClean="0"/>
              <a:pPr rtl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38941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72" r:id="rId12"/>
    <p:sldLayoutId id="2147483888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mailto:metodik.knihovna@gmail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hyperlink" Target="https://tdkiv.nkp.cz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ipk.nkp.cz/akce/studijni-texty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hyperlink" Target="https://www.svkos.cz/pro-knihovny/studijni-texty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hyperlink" Target="https://www.mkcr.cz/literatura-a-knihovny-1123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ipk.nkp.cz/legislativa/01_LegPod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jp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13" Type="http://schemas.openxmlformats.org/officeDocument/2006/relationships/diagramLayout" Target="../diagrams/layout5.xml"/><Relationship Id="rId18" Type="http://schemas.openxmlformats.org/officeDocument/2006/relationships/image" Target="../media/image5.png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12" Type="http://schemas.openxmlformats.org/officeDocument/2006/relationships/diagramData" Target="../diagrams/data5.xml"/><Relationship Id="rId17" Type="http://schemas.openxmlformats.org/officeDocument/2006/relationships/image" Target="../media/image4.png"/><Relationship Id="rId2" Type="http://schemas.openxmlformats.org/officeDocument/2006/relationships/diagramData" Target="../diagrams/data3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5" Type="http://schemas.openxmlformats.org/officeDocument/2006/relationships/diagramColors" Target="../diagrams/colors5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Relationship Id="rId14" Type="http://schemas.openxmlformats.org/officeDocument/2006/relationships/diagramQuickStyle" Target="../diagrams/quickStyle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hyperlink" Target="https://ipk.nkp.cz/docs/gdpr/KNIHOVNI_RAD_POUCENI_VZOR.docx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6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7.xml"/><Relationship Id="rId7" Type="http://schemas.openxmlformats.org/officeDocument/2006/relationships/image" Target="../media/image4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iki.knihovna.cz/index.php?title=Referen%C4%8Dn%C3%AD_slu%C5%BEby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8.xml"/><Relationship Id="rId7" Type="http://schemas.openxmlformats.org/officeDocument/2006/relationships/image" Target="../media/image4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4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benchmarkingknihoven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hyperlink" Target="https://www.benchmarkingknihoven.cz/" TargetMode="External"/></Relationships>
</file>

<file path=ppt/slides/_rels/slide6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0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0.xml"/><Relationship Id="rId5" Type="http://schemas.openxmlformats.org/officeDocument/2006/relationships/diagramLayout" Target="../diagrams/layout10.xml"/><Relationship Id="rId4" Type="http://schemas.openxmlformats.org/officeDocument/2006/relationships/diagramData" Target="../diagrams/data1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hyperlink" Target="https://ipk.nkp.cz/KIV/" TargetMode="External"/><Relationship Id="rId7" Type="http://schemas.openxmlformats.org/officeDocument/2006/relationships/image" Target="../media/image4.png"/><Relationship Id="rId2" Type="http://schemas.openxmlformats.org/officeDocument/2006/relationships/hyperlink" Target="https://studujte.nkp.cz/najit-studijni-pomucku/stocklova-anna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ipk.nkp.cz/" TargetMode="External"/><Relationship Id="rId5" Type="http://schemas.openxmlformats.org/officeDocument/2006/relationships/hyperlink" Target="https://www.svkos.cz/pro-knihovny/studijni-texty/" TargetMode="External"/><Relationship Id="rId4" Type="http://schemas.openxmlformats.org/officeDocument/2006/relationships/hyperlink" Target="https://ipk.nkp.cz/docs/koncepce-rozvoje-knihoven-2021-2027" TargetMode="Externa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mailto:metodik.knihovna@gmail.c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hyperlink" Target="https://ipk.nkp.cz/KIV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3A2E0DA-DA21-447D-AD1F-3DB915DD05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76199"/>
            <a:ext cx="12192000" cy="67056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845574"/>
            <a:ext cx="4469307" cy="5030012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rtl="0"/>
            <a:r>
              <a:rPr lang="cs-CZ" sz="4800" dirty="0">
                <a:solidFill>
                  <a:srgbClr val="AF0505"/>
                </a:solidFill>
              </a:rPr>
              <a:t> ÚVOD DO PROBLEMATIKY KNIHOVNICKÝCH A   INFORMAČNÍCH SLUŽEB</a:t>
            </a:r>
            <a:br>
              <a:rPr lang="cs-CZ" sz="4800" dirty="0">
                <a:solidFill>
                  <a:srgbClr val="AF0505"/>
                </a:solidFill>
              </a:rPr>
            </a:br>
            <a:endParaRPr lang="cs-CZ" sz="4800" dirty="0">
              <a:solidFill>
                <a:srgbClr val="293D5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CC2D51-705E-403A-AC0E-9157DC55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2773" y="4616980"/>
            <a:ext cx="4469306" cy="1258606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rtl="0"/>
            <a:endParaRPr lang="cs-CZ" dirty="0"/>
          </a:p>
          <a:p>
            <a:pPr rtl="0"/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PhDr. Marie Šedá</a:t>
            </a:r>
            <a:br>
              <a:rPr lang="cs-CZ" sz="1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cs-CZ" sz="1800" dirty="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metodik.knihovna@gmail.com</a:t>
            </a:r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A58136F-EBCF-4638-A41A-6AB28085D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3990"/>
            <a:ext cx="1426588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rgbClr val="293D51"/>
                </a:solidFill>
              </a:rPr>
              <a:t>text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10</a:t>
            </a:fld>
            <a:endParaRPr lang="cs-CZ" noProof="0" dirty="0"/>
          </a:p>
        </p:txBody>
      </p:sp>
      <p:pic>
        <p:nvPicPr>
          <p:cNvPr id="10" name="Obrázek 9">
            <a:hlinkClick r:id="rId4"/>
            <a:extLst>
              <a:ext uri="{FF2B5EF4-FFF2-40B4-BE49-F238E27FC236}">
                <a16:creationId xmlns:a16="http://schemas.microsoft.com/office/drawing/2014/main" id="{B717BF95-BCF9-43FD-B1BE-265BBD9713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090" y="510680"/>
            <a:ext cx="11322700" cy="5821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26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Studijní texty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F571986-9526-4DDB-8F3A-A3A63F651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11</a:t>
            </a:fld>
            <a:endParaRPr lang="cs-CZ" noProof="0" dirty="0"/>
          </a:p>
        </p:txBody>
      </p:sp>
      <p:pic>
        <p:nvPicPr>
          <p:cNvPr id="7" name="Obrázek 6">
            <a:hlinkClick r:id="rId4"/>
            <a:extLst>
              <a:ext uri="{FF2B5EF4-FFF2-40B4-BE49-F238E27FC236}">
                <a16:creationId xmlns:a16="http://schemas.microsoft.com/office/drawing/2014/main" id="{A1FF1F0E-B75E-46E2-B140-DB3AFEC5F0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5146" y="1350332"/>
            <a:ext cx="9107054" cy="5324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591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Studijní texty pro knihovníky - MSVK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12</a:t>
            </a:fld>
            <a:endParaRPr lang="cs-CZ" noProof="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DF6DD7EC-28FF-4241-A9C8-8AA1753D230C}"/>
              </a:ext>
            </a:extLst>
          </p:cNvPr>
          <p:cNvSpPr txBox="1"/>
          <p:nvPr/>
        </p:nvSpPr>
        <p:spPr>
          <a:xfrm>
            <a:off x="1056443" y="1690688"/>
            <a:ext cx="9357064" cy="25442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dirty="0"/>
              <a:t>Texty zpracované dle Národní soustavy kvalifikací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dirty="0"/>
              <a:t>pro středoškolskou úroveň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AF0505"/>
                </a:solidFill>
              </a:rPr>
              <a:t>pro bakalářskou úroveň</a:t>
            </a:r>
          </a:p>
          <a:p>
            <a:pPr marL="685800" lvl="1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dirty="0"/>
              <a:t>pro </a:t>
            </a:r>
            <a:r>
              <a:rPr lang="cs-CZ" sz="2800" dirty="0" err="1"/>
              <a:t>mgr</a:t>
            </a:r>
            <a:r>
              <a:rPr lang="cs-CZ" sz="2800" dirty="0"/>
              <a:t> úroveň – v přípravě</a:t>
            </a:r>
          </a:p>
          <a:p>
            <a: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cs-CZ" sz="2800" dirty="0"/>
              <a:t>jde o celou škálu učebních textů </a:t>
            </a:r>
          </a:p>
        </p:txBody>
      </p:sp>
    </p:spTree>
    <p:extLst>
      <p:ext uri="{BB962C8B-B14F-4D97-AF65-F5344CB8AC3E}">
        <p14:creationId xmlns:p14="http://schemas.microsoft.com/office/powerpoint/2010/main" val="368154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Studijní texty - NSK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F571986-9526-4DDB-8F3A-A3A63F651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13</a:t>
            </a:fld>
            <a:endParaRPr lang="cs-CZ" noProof="0" dirty="0"/>
          </a:p>
        </p:txBody>
      </p:sp>
      <p:pic>
        <p:nvPicPr>
          <p:cNvPr id="7" name="Obrázek 6">
            <a:hlinkClick r:id="rId4"/>
            <a:extLst>
              <a:ext uri="{FF2B5EF4-FFF2-40B4-BE49-F238E27FC236}">
                <a16:creationId xmlns:a16="http://schemas.microsoft.com/office/drawing/2014/main" id="{123CF27A-428B-4858-B02E-9C1A128E8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3004" y="1307432"/>
            <a:ext cx="5628442" cy="535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6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234692-C425-484F-8BCC-AAFC2501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3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A7DD4-924A-4C68-BAD9-9A58E6CE8B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70454"/>
            <a:ext cx="12191999" cy="180000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E4A8B-D4F2-4ACD-9430-01FAA2DD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B88C31-F036-4063-A102-C4112E466976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183C2-5377-46B0-A609-0508B6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14</a:t>
            </a:fld>
            <a:endParaRPr lang="cs-CZ" noProof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EBEC3D0-EB4F-43EA-B274-94629EDE1FD8}"/>
              </a:ext>
            </a:extLst>
          </p:cNvPr>
          <p:cNvSpPr txBox="1"/>
          <p:nvPr/>
        </p:nvSpPr>
        <p:spPr>
          <a:xfrm>
            <a:off x="7847860" y="0"/>
            <a:ext cx="4344140" cy="6858000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09B74BA-BFE3-4B34-8E51-12D12127E232}"/>
              </a:ext>
            </a:extLst>
          </p:cNvPr>
          <p:cNvSpPr txBox="1"/>
          <p:nvPr/>
        </p:nvSpPr>
        <p:spPr>
          <a:xfrm>
            <a:off x="772357" y="3058462"/>
            <a:ext cx="4114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cap="all" dirty="0">
                <a:solidFill>
                  <a:srgbClr val="293D51"/>
                </a:solidFill>
              </a:rPr>
              <a:t>LEGISLATIVA</a:t>
            </a:r>
          </a:p>
        </p:txBody>
      </p:sp>
    </p:spTree>
    <p:extLst>
      <p:ext uri="{BB962C8B-B14F-4D97-AF65-F5344CB8AC3E}">
        <p14:creationId xmlns:p14="http://schemas.microsoft.com/office/powerpoint/2010/main" val="362863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F729CFD4-4148-442B-92C5-9F68507E8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3E1663E5-9581-40D5-89ED-4254AA51CFD4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721B0504-B38E-4359-912E-ABC09800D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8DA32E84-7592-40EC-93F6-A4691E07F6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15</a:t>
            </a:fld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A234673-CC19-4C96-A049-F98C69A800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043" y="136525"/>
            <a:ext cx="2743200" cy="6759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004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Ministerstvo kultury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F571986-9526-4DDB-8F3A-A3A63F651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16</a:t>
            </a:fld>
            <a:endParaRPr lang="cs-CZ" noProof="0" dirty="0"/>
          </a:p>
        </p:txBody>
      </p:sp>
      <p:pic>
        <p:nvPicPr>
          <p:cNvPr id="10" name="Obrázek 9">
            <a:hlinkClick r:id="rId4"/>
            <a:extLst>
              <a:ext uri="{FF2B5EF4-FFF2-40B4-BE49-F238E27FC236}">
                <a16:creationId xmlns:a16="http://schemas.microsoft.com/office/drawing/2014/main" id="{D809C0FC-F092-42E2-A93D-30CC2F9109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3598" y="1430796"/>
            <a:ext cx="9284803" cy="5290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9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Základní legislativa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011BCF1-F39F-4958-910F-615C520DD712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17</a:t>
            </a:fld>
            <a:endParaRPr lang="cs-CZ" noProof="0" dirty="0"/>
          </a:p>
        </p:txBody>
      </p:sp>
      <p:pic>
        <p:nvPicPr>
          <p:cNvPr id="13" name="Zástupný obsah 12">
            <a:hlinkClick r:id="rId4"/>
            <a:extLst>
              <a:ext uri="{FF2B5EF4-FFF2-40B4-BE49-F238E27FC236}">
                <a16:creationId xmlns:a16="http://schemas.microsoft.com/office/drawing/2014/main" id="{3129F643-915D-479D-AB65-A469D33FEA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233622" y="1422056"/>
            <a:ext cx="9552747" cy="5253064"/>
          </a:xfrm>
        </p:spPr>
      </p:pic>
    </p:spTree>
    <p:extLst>
      <p:ext uri="{BB962C8B-B14F-4D97-AF65-F5344CB8AC3E}">
        <p14:creationId xmlns:p14="http://schemas.microsoft.com/office/powerpoint/2010/main" val="1099093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obsah 10">
            <a:extLst>
              <a:ext uri="{FF2B5EF4-FFF2-40B4-BE49-F238E27FC236}">
                <a16:creationId xmlns:a16="http://schemas.microsoft.com/office/drawing/2014/main" id="{9E41AF3F-8ECE-4DFE-A2F1-C90494A6872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-12000" y="6705104"/>
            <a:ext cx="12204000" cy="183058"/>
          </a:xfrm>
          <a:prstGeom prst="rect">
            <a:avLst/>
          </a:prstGeom>
        </p:spPr>
      </p:pic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AD44419-3F47-41BF-BB76-5F2E111464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008812" y="1771646"/>
            <a:ext cx="5183188" cy="3684588"/>
          </a:xfrm>
        </p:spPr>
        <p:txBody>
          <a:bodyPr/>
          <a:lstStyle/>
          <a:p>
            <a:r>
              <a:rPr lang="cs-CZ" dirty="0"/>
              <a:t>Česká republika</a:t>
            </a:r>
          </a:p>
          <a:p>
            <a:r>
              <a:rPr lang="cs-CZ" dirty="0"/>
              <a:t>Ministerstvo kultury</a:t>
            </a:r>
          </a:p>
          <a:p>
            <a:r>
              <a:rPr lang="cs-CZ" dirty="0"/>
              <a:t>Národní knihovny</a:t>
            </a:r>
          </a:p>
          <a:p>
            <a:r>
              <a:rPr lang="cs-CZ" dirty="0"/>
              <a:t>Ministerstvo práce a sociálních věcí</a:t>
            </a:r>
          </a:p>
          <a:p>
            <a:r>
              <a:rPr lang="cs-CZ" dirty="0"/>
              <a:t>Ministerstvo pro místní rozvoj…</a:t>
            </a:r>
          </a:p>
          <a:p>
            <a:endParaRPr lang="cs-CZ" dirty="0"/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13BA854A-5A9A-460A-A5F8-FE9DE6E17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5705E6E-1793-444B-988F-F1F790C86BAC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D59C4EEF-75EB-4973-B7ED-FABCA9C6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18</a:t>
            </a:fld>
            <a:endParaRPr lang="cs-CZ" noProof="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996D4EDC-8496-4D57-BB91-BB3A6B529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588"/>
            <a:ext cx="12192000" cy="359664"/>
          </a:xfrm>
          <a:prstGeom prst="rect">
            <a:avLst/>
          </a:prstGeom>
        </p:spPr>
      </p:pic>
      <p:sp>
        <p:nvSpPr>
          <p:cNvPr id="12" name="Zástupný obsah 5">
            <a:extLst>
              <a:ext uri="{FF2B5EF4-FFF2-40B4-BE49-F238E27FC236}">
                <a16:creationId xmlns:a16="http://schemas.microsoft.com/office/drawing/2014/main" id="{4764CFC1-C7B9-4656-9B73-7E2AAA475627}"/>
              </a:ext>
            </a:extLst>
          </p:cNvPr>
          <p:cNvSpPr txBox="1">
            <a:spLocks/>
          </p:cNvSpPr>
          <p:nvPr/>
        </p:nvSpPr>
        <p:spPr>
          <a:xfrm>
            <a:off x="838200" y="1703737"/>
            <a:ext cx="3616575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>
                <a:latin typeface="Calibri" panose="020F0502020204030204" pitchFamily="34" charset="0"/>
              </a:rPr>
              <a:t>Zákony</a:t>
            </a:r>
          </a:p>
          <a:p>
            <a:r>
              <a:rPr lang="cs-CZ" dirty="0">
                <a:latin typeface="Calibri" panose="020F0502020204030204" pitchFamily="34" charset="0"/>
              </a:rPr>
              <a:t>Koncepce</a:t>
            </a:r>
          </a:p>
          <a:p>
            <a:r>
              <a:rPr lang="cs-CZ" dirty="0">
                <a:latin typeface="Calibri" panose="020F0502020204030204" pitchFamily="34" charset="0"/>
              </a:rPr>
              <a:t>Metodické pokyny</a:t>
            </a:r>
          </a:p>
          <a:p>
            <a:r>
              <a:rPr lang="cs-CZ" dirty="0">
                <a:latin typeface="Calibri" panose="020F0502020204030204" pitchFamily="34" charset="0"/>
              </a:rPr>
              <a:t>Výklady MK</a:t>
            </a:r>
          </a:p>
          <a:p>
            <a:r>
              <a:rPr lang="cs-CZ" dirty="0">
                <a:latin typeface="Calibri" panose="020F0502020204030204" pitchFamily="34" charset="0"/>
              </a:rPr>
              <a:t>Etické kodexy</a:t>
            </a:r>
          </a:p>
          <a:p>
            <a:r>
              <a:rPr lang="cs-CZ" dirty="0">
                <a:latin typeface="Calibri" panose="020F0502020204030204" pitchFamily="34" charset="0"/>
              </a:rPr>
              <a:t>Dokumenty IFLA</a:t>
            </a:r>
            <a:endParaRPr 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EF4D251F-19E2-4CD7-8CE1-7A0898E479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Jak nezabloudit mezi §§§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A2736DDE-8D20-4DD7-87F6-A4D3C74E26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0235" y="1613223"/>
            <a:ext cx="3133226" cy="313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409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Legislativa podle subjektů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19</a:t>
            </a:fld>
            <a:endParaRPr lang="cs-CZ" noProof="0" dirty="0"/>
          </a:p>
        </p:txBody>
      </p:sp>
      <p:sp>
        <p:nvSpPr>
          <p:cNvPr id="12" name="Zástupný symbol pro obsah 2">
            <a:extLst>
              <a:ext uri="{FF2B5EF4-FFF2-40B4-BE49-F238E27FC236}">
                <a16:creationId xmlns:a16="http://schemas.microsoft.com/office/drawing/2014/main" id="{F37217B7-6F6F-4563-82FD-D87869C4D1E1}"/>
              </a:ext>
            </a:extLst>
          </p:cNvPr>
          <p:cNvSpPr txBox="1">
            <a:spLocks/>
          </p:cNvSpPr>
          <p:nvPr/>
        </p:nvSpPr>
        <p:spPr bwMode="auto">
          <a:xfrm>
            <a:off x="838200" y="1514764"/>
            <a:ext cx="10515600" cy="466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b="0" kern="1200">
                <a:solidFill>
                  <a:srgbClr val="16478A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000000"/>
                </a:solidFill>
                <a:latin typeface="Century Gothic" panose="020B0502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2800" b="0" i="0" u="none" strike="noStrike" kern="1200" cap="none" spc="0" normalizeH="0" baseline="0" noProof="0">
              <a:ln>
                <a:noFill/>
              </a:ln>
              <a:solidFill>
                <a:srgbClr val="16478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cs-CZ" sz="2800" b="0" i="0" u="none" strike="noStrike" kern="1200" cap="none" spc="0" normalizeH="0" baseline="0" noProof="0" dirty="0">
              <a:ln>
                <a:noFill/>
              </a:ln>
              <a:solidFill>
                <a:srgbClr val="16478A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Arial" panose="020B0604020202020204" pitchFamily="34" charset="0"/>
            </a:endParaRPr>
          </a:p>
        </p:txBody>
      </p:sp>
      <p:graphicFrame>
        <p:nvGraphicFramePr>
          <p:cNvPr id="13" name="Diagram 12">
            <a:extLst>
              <a:ext uri="{FF2B5EF4-FFF2-40B4-BE49-F238E27FC236}">
                <a16:creationId xmlns:a16="http://schemas.microsoft.com/office/drawing/2014/main" id="{95E8A5FA-A31E-4150-8DFF-8BB490EE82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9924479"/>
              </p:ext>
            </p:extLst>
          </p:nvPr>
        </p:nvGraphicFramePr>
        <p:xfrm>
          <a:off x="871682" y="1371279"/>
          <a:ext cx="10901218" cy="52141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59278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58C3EA6-0942-4A2C-BC74-B5EBC62988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67B5319-F221-48BE-BCBC-9DB91EBA6C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102042B-49F3-4E07-8CA2-32339C1A48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F7C9965-8C15-4D14-A57A-D81C21DAE29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92D2E1B6-B555-45B0-A8CE-853B63A446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60E098CD-C4CA-4A7B-BD02-93CDD8A21A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9578AA4-BC65-433D-A1E5-499912B44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62F1816D-90C0-4775-86B8-2831C1E850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0876E292-D0F3-47EB-9C2F-324608826D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D4CFCDE-26B2-410C-ACCE-2DB21E062D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3B7E22CF-9D68-4880-B569-AD0D2AAE3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3B92A6-5CC4-489D-BCBA-F8C568AD9D3F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D6B7879-35E9-4675-AB3C-55204E2CB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</a:t>
            </a:fld>
            <a:endParaRPr lang="cs-CZ" noProof="0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0553DE0E-3416-4F9E-9D4A-5CF43C61475E}"/>
              </a:ext>
            </a:extLst>
          </p:cNvPr>
          <p:cNvSpPr txBox="1"/>
          <p:nvPr/>
        </p:nvSpPr>
        <p:spPr>
          <a:xfrm>
            <a:off x="838199" y="3108054"/>
            <a:ext cx="961969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i="1" dirty="0"/>
              <a:t>„Učitel ti může otevřít dveře, ale vstoupit do nich musíš ty sám.“</a:t>
            </a:r>
          </a:p>
        </p:txBody>
      </p:sp>
    </p:spTree>
    <p:extLst>
      <p:ext uri="{BB962C8B-B14F-4D97-AF65-F5344CB8AC3E}">
        <p14:creationId xmlns:p14="http://schemas.microsoft.com/office/powerpoint/2010/main" val="36599850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Typy dokumentů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20</a:t>
            </a:fld>
            <a:endParaRPr lang="cs-CZ" noProof="0" dirty="0"/>
          </a:p>
        </p:txBody>
      </p:sp>
      <p:graphicFrame>
        <p:nvGraphicFramePr>
          <p:cNvPr id="10" name="Zástupný symbol pro obsah 6">
            <a:extLst>
              <a:ext uri="{FF2B5EF4-FFF2-40B4-BE49-F238E27FC236}">
                <a16:creationId xmlns:a16="http://schemas.microsoft.com/office/drawing/2014/main" id="{30C809E0-FB54-4086-9AC7-E7AB333BF8CC}"/>
              </a:ext>
            </a:extLst>
          </p:cNvPr>
          <p:cNvGraphicFramePr>
            <a:graphicFrameLocks/>
          </p:cNvGraphicFramePr>
          <p:nvPr/>
        </p:nvGraphicFramePr>
        <p:xfrm>
          <a:off x="981723" y="1845627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47890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1547A9D-2FB6-4A24-8770-6D7AFD4F1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1A0B5DC-D45A-4BAE-9A35-526D29F0C5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F8EAE57-64EB-4B22-BB3F-5CB5C3C494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D59E6FF-125E-45A9-B856-22E3388248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FAD44CE-8F79-461F-BF1C-D1C96D4D92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9589E74F-1F8F-443E-9DD2-222A664D10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2836457-3E58-4B0D-B77A-492336F341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D075DA6-AB42-4694-B0FB-A8517CE26AA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CABF001D-13E1-407D-A7C6-CE2D296EBA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7EC313A-1019-4977-87D8-E76A66F67E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sah 2">
            <a:extLst>
              <a:ext uri="{FF2B5EF4-FFF2-40B4-BE49-F238E27FC236}">
                <a16:creationId xmlns:a16="http://schemas.microsoft.com/office/drawing/2014/main" id="{799BA2BE-ECAA-4121-878C-0831BEA5E5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7274" y="360000"/>
            <a:ext cx="8457451" cy="631512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429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22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31052C55-0F6C-4457-931D-D80DEB7023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b="1" dirty="0">
                <a:solidFill>
                  <a:srgbClr val="002060"/>
                </a:solidFill>
              </a:rPr>
              <a:t>Příprava vlastní koncepce knihovny, vlastní představy budoucnosti své knihovny</a:t>
            </a:r>
          </a:p>
          <a:p>
            <a:r>
              <a:rPr lang="cs-CZ" dirty="0">
                <a:solidFill>
                  <a:srgbClr val="AF0505"/>
                </a:solidFill>
              </a:rPr>
              <a:t>Vládní materiál – možnost odkazovat na priority</a:t>
            </a:r>
          </a:p>
          <a:p>
            <a:r>
              <a:rPr lang="cs-CZ" dirty="0">
                <a:solidFill>
                  <a:srgbClr val="002060"/>
                </a:solidFill>
              </a:rPr>
              <a:t>Společné povědomí o trendech a prioritách</a:t>
            </a:r>
          </a:p>
          <a:p>
            <a:r>
              <a:rPr lang="cs-CZ" dirty="0">
                <a:solidFill>
                  <a:srgbClr val="002060"/>
                </a:solidFill>
              </a:rPr>
              <a:t>Abychom si rozuměli - vymezení prostoru pro spolupráci </a:t>
            </a:r>
          </a:p>
          <a:p>
            <a:r>
              <a:rPr lang="cs-CZ" dirty="0">
                <a:solidFill>
                  <a:srgbClr val="AF0505"/>
                </a:solidFill>
              </a:rPr>
              <a:t>Kam směřujeme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stanovení základních směrů rozvoje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co je důležité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jaké máme příležitosti</a:t>
            </a:r>
          </a:p>
          <a:p>
            <a:pPr lvl="1"/>
            <a:r>
              <a:rPr lang="cs-CZ" sz="2000" dirty="0">
                <a:solidFill>
                  <a:srgbClr val="002060"/>
                </a:solidFill>
              </a:rPr>
              <a:t>čeho se máme obávat</a:t>
            </a:r>
          </a:p>
          <a:p>
            <a:r>
              <a:rPr lang="cs-CZ" sz="2400" dirty="0">
                <a:solidFill>
                  <a:srgbClr val="AF0505"/>
                </a:solidFill>
              </a:rPr>
              <a:t>Dotační programy – financování a priority</a:t>
            </a:r>
          </a:p>
          <a:p>
            <a:endParaRPr lang="cs-CZ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671635B-239C-4FF7-8027-3BFE133E9EF4}"/>
              </a:ext>
            </a:extLst>
          </p:cNvPr>
          <p:cNvSpPr txBox="1"/>
          <p:nvPr/>
        </p:nvSpPr>
        <p:spPr>
          <a:xfrm>
            <a:off x="838200" y="716026"/>
            <a:ext cx="7119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AF0505"/>
                </a:solidFill>
              </a:rPr>
              <a:t>K čemu je KONCEPCE užitečná?</a:t>
            </a:r>
          </a:p>
        </p:txBody>
      </p:sp>
    </p:spTree>
    <p:extLst>
      <p:ext uri="{BB962C8B-B14F-4D97-AF65-F5344CB8AC3E}">
        <p14:creationId xmlns:p14="http://schemas.microsoft.com/office/powerpoint/2010/main" val="386463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234692-C425-484F-8BCC-AAFC2501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3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A7DD4-924A-4C68-BAD9-9A58E6CE8B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70454"/>
            <a:ext cx="12191999" cy="180000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E4A8B-D4F2-4ACD-9430-01FAA2DD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B655DE9-E5BD-425C-8AEE-79488E2DBEE0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FD18E6B-C15A-48EC-AE78-02463A267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183C2-5377-46B0-A609-0508B6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23</a:t>
            </a:fld>
            <a:endParaRPr lang="cs-CZ" noProof="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C272D0B7-800E-4B39-9C3E-355CBFC76B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329" y="480149"/>
            <a:ext cx="9899342" cy="5897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7319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234692-C425-484F-8BCC-AAFC2501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3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A7DD4-924A-4C68-BAD9-9A58E6CE8B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70454"/>
            <a:ext cx="12191999" cy="180000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E4A8B-D4F2-4ACD-9430-01FAA2DD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B655DE9-E5BD-425C-8AEE-79488E2DBEE0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3FD18E6B-C15A-48EC-AE78-02463A2675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183C2-5377-46B0-A609-0508B6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24</a:t>
            </a:fld>
            <a:endParaRPr lang="cs-CZ" noProof="0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D6C26DC7-8BB9-435E-9F6B-EFD57F003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828" y="1685728"/>
            <a:ext cx="8358340" cy="4182218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34D769C-86F0-4F98-BC2A-2A4C101432E6}"/>
              </a:ext>
            </a:extLst>
          </p:cNvPr>
          <p:cNvSpPr txBox="1"/>
          <p:nvPr/>
        </p:nvSpPr>
        <p:spPr>
          <a:xfrm>
            <a:off x="2209800" y="689634"/>
            <a:ext cx="72064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800" dirty="0">
                <a:solidFill>
                  <a:srgbClr val="AF0505"/>
                </a:solidFill>
              </a:rPr>
              <a:t>10 nejdůležitějších cílů pro veřejné knihovny</a:t>
            </a:r>
          </a:p>
        </p:txBody>
      </p:sp>
    </p:spTree>
    <p:extLst>
      <p:ext uri="{BB962C8B-B14F-4D97-AF65-F5344CB8AC3E}">
        <p14:creationId xmlns:p14="http://schemas.microsoft.com/office/powerpoint/2010/main" val="3808620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">
            <a:extLst>
              <a:ext uri="{FF2B5EF4-FFF2-40B4-BE49-F238E27FC236}">
                <a16:creationId xmlns:a16="http://schemas.microsoft.com/office/drawing/2014/main" id="{6C23E792-F26A-FD46-842A-41532103B483}"/>
              </a:ext>
            </a:extLst>
          </p:cNvPr>
          <p:cNvSpPr txBox="1"/>
          <p:nvPr/>
        </p:nvSpPr>
        <p:spPr>
          <a:xfrm>
            <a:off x="2299997" y="373907"/>
            <a:ext cx="7563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latin typeface="Arial Narrow" panose="020B0606020202030204" pitchFamily="34" charset="0"/>
              </a:rPr>
              <a:t>Knihovny jsou pilíře vzdělané, demokratické a kulturní společnosti</a:t>
            </a:r>
            <a:endParaRPr lang="en-US" sz="2400" dirty="0">
              <a:solidFill>
                <a:schemeClr val="tx2"/>
              </a:solidFill>
              <a:latin typeface="Arial Narrow" panose="020B0606020202030204" pitchFamily="34" charset="0"/>
              <a:cs typeface="Poppins" pitchFamily="2" charset="77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914B034-005B-4F76-A025-0B29D75DF4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1771" y="1726763"/>
            <a:ext cx="7941515" cy="4415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644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4994F5F-D415-43A9-8E5B-3AA36ED0A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3B92A6-5CC4-489D-BCBA-F8C568AD9D3F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F374DFE-5F42-404F-A705-90F166AB4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26</a:t>
            </a:fld>
            <a:endParaRPr 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CC735B8E-B201-4DC6-A64B-1D2CEDFF5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18" y="1369794"/>
            <a:ext cx="2630732" cy="397961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3410CFF-7C61-4FC6-B9A9-35E72AA4C9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2066" y="1369794"/>
            <a:ext cx="2823628" cy="397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107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43ED0-78B2-4878-B1C1-E1B753D07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717" y="1695635"/>
            <a:ext cx="10661737" cy="4018162"/>
          </a:xfrm>
          <a:noFill/>
        </p:spPr>
        <p:txBody>
          <a:bodyPr>
            <a:normAutofit/>
          </a:bodyPr>
          <a:lstStyle/>
          <a:p>
            <a:pPr marL="0" indent="0"/>
            <a:r>
              <a:rPr lang="cs-CZ" sz="3600" dirty="0">
                <a:solidFill>
                  <a:srgbClr val="293D51"/>
                </a:solidFill>
              </a:rPr>
              <a:t>Jak se změní moje knihovna v příštích 10 letech?</a:t>
            </a:r>
            <a:br>
              <a:rPr lang="cs-CZ" sz="3600" dirty="0">
                <a:solidFill>
                  <a:srgbClr val="293D51"/>
                </a:solidFill>
              </a:rPr>
            </a:br>
            <a:r>
              <a:rPr lang="cs-CZ" sz="3600" dirty="0">
                <a:solidFill>
                  <a:srgbClr val="293D51"/>
                </a:solidFill>
              </a:rPr>
              <a:t>Co pro to musím udělat?</a:t>
            </a:r>
            <a:br>
              <a:rPr lang="cs-CZ" sz="3600" dirty="0">
                <a:solidFill>
                  <a:srgbClr val="293D51"/>
                </a:solidFill>
              </a:rPr>
            </a:br>
            <a:br>
              <a:rPr lang="cs-CZ" sz="3600" dirty="0">
                <a:solidFill>
                  <a:srgbClr val="293D51"/>
                </a:solidFill>
              </a:rPr>
            </a:br>
            <a:br>
              <a:rPr lang="cs-CZ" sz="3600" dirty="0">
                <a:solidFill>
                  <a:srgbClr val="293D51"/>
                </a:solidFill>
              </a:rPr>
            </a:br>
            <a:br>
              <a:rPr lang="cs-CZ" sz="3600" dirty="0">
                <a:solidFill>
                  <a:srgbClr val="293D51"/>
                </a:solidFill>
              </a:rPr>
            </a:br>
            <a:r>
              <a:rPr lang="cs-CZ" sz="3600" dirty="0">
                <a:solidFill>
                  <a:srgbClr val="AF0505"/>
                </a:solidFill>
              </a:rPr>
              <a:t>Připravte si svou představu budoucnosti knihovny</a:t>
            </a:r>
            <a:br>
              <a:rPr lang="cs-CZ" sz="3600" dirty="0">
                <a:solidFill>
                  <a:srgbClr val="293D51"/>
                </a:solidFill>
              </a:rPr>
            </a:br>
            <a:r>
              <a:rPr lang="cs-CZ" sz="3600" dirty="0">
                <a:solidFill>
                  <a:srgbClr val="293D51"/>
                </a:solidFill>
              </a:rPr>
              <a:t>Přesvědčte svého zřizovatele </a:t>
            </a:r>
            <a:r>
              <a:rPr lang="cs-CZ" sz="3600" dirty="0">
                <a:solidFill>
                  <a:srgbClr val="293D51"/>
                </a:solidFill>
                <a:sym typeface="Wingdings" panose="05000000000000000000" pitchFamily="2" charset="2"/>
              </a:rPr>
              <a:t>, svého šéfa, své okolí…</a:t>
            </a:r>
            <a:endParaRPr lang="cs-CZ" sz="3600" dirty="0">
              <a:solidFill>
                <a:srgbClr val="293D51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A10B83F-CDCD-4305-8519-54727268D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38404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51D1105-433D-470A-BC7D-9B77F44C00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2880"/>
          </a:xfrm>
          <a:prstGeom prst="rect">
            <a:avLst/>
          </a:prstGeom>
        </p:spPr>
      </p:pic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E0714039-2275-4376-8924-0B96D972D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6FAE07B-89DC-4A43-9EFF-3DDF1096759D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12" name="Zástupný symbol pro zápatí 11">
            <a:extLst>
              <a:ext uri="{FF2B5EF4-FFF2-40B4-BE49-F238E27FC236}">
                <a16:creationId xmlns:a16="http://schemas.microsoft.com/office/drawing/2014/main" id="{62AC6CEC-9654-46B9-8E23-AC2F2B39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14" name="Zástupný symbol pro číslo snímku 13">
            <a:extLst>
              <a:ext uri="{FF2B5EF4-FFF2-40B4-BE49-F238E27FC236}">
                <a16:creationId xmlns:a16="http://schemas.microsoft.com/office/drawing/2014/main" id="{B2B127A1-3D91-4E7C-AE37-2348FE64D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27</a:t>
            </a:fld>
            <a:endParaRPr lang="cs-CZ" noProof="0" dirty="0"/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1298D053-0FE0-4BC0-B7E5-41DC7B3BE2D3}"/>
              </a:ext>
            </a:extLst>
          </p:cNvPr>
          <p:cNvSpPr txBox="1"/>
          <p:nvPr/>
        </p:nvSpPr>
        <p:spPr>
          <a:xfrm>
            <a:off x="541538" y="648070"/>
            <a:ext cx="514904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000" dirty="0">
                <a:solidFill>
                  <a:srgbClr val="AF0505"/>
                </a:solidFill>
              </a:rPr>
              <a:t>Odpovězte si na otázky</a:t>
            </a:r>
            <a:br>
              <a:rPr lang="cs-CZ" sz="1800" dirty="0"/>
            </a:br>
            <a:endParaRPr lang="cs-CZ" dirty="0"/>
          </a:p>
        </p:txBody>
      </p:sp>
      <p:sp>
        <p:nvSpPr>
          <p:cNvPr id="23" name="Šipka: dolů 22">
            <a:extLst>
              <a:ext uri="{FF2B5EF4-FFF2-40B4-BE49-F238E27FC236}">
                <a16:creationId xmlns:a16="http://schemas.microsoft.com/office/drawing/2014/main" id="{E89714C9-C7DC-46E8-8191-F5F211E2F0FB}"/>
              </a:ext>
            </a:extLst>
          </p:cNvPr>
          <p:cNvSpPr/>
          <p:nvPr/>
        </p:nvSpPr>
        <p:spPr>
          <a:xfrm>
            <a:off x="5237826" y="2865494"/>
            <a:ext cx="1882066" cy="1678443"/>
          </a:xfrm>
          <a:prstGeom prst="downArrow">
            <a:avLst/>
          </a:prstGeom>
          <a:solidFill>
            <a:srgbClr val="293D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73334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B43ED0-78B2-4878-B1C1-E1B753D07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531" y="1601586"/>
            <a:ext cx="3376869" cy="3181566"/>
          </a:xfrm>
          <a:noFill/>
        </p:spPr>
        <p:txBody>
          <a:bodyPr>
            <a:normAutofit/>
          </a:bodyPr>
          <a:lstStyle/>
          <a:p>
            <a:r>
              <a:rPr lang="cs-CZ" sz="4400" dirty="0">
                <a:solidFill>
                  <a:srgbClr val="AF0505"/>
                </a:solidFill>
              </a:rPr>
              <a:t>Jaké role by mohla mít dobrá</a:t>
            </a:r>
            <a:br>
              <a:rPr lang="cs-CZ" sz="4400" dirty="0">
                <a:solidFill>
                  <a:srgbClr val="AF0505"/>
                </a:solidFill>
              </a:rPr>
            </a:br>
            <a:r>
              <a:rPr lang="cs-CZ" sz="4400" dirty="0">
                <a:solidFill>
                  <a:srgbClr val="AF0505"/>
                </a:solidFill>
              </a:rPr>
              <a:t>knihovna?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E641AD5-1958-4797-810B-9C7ED4675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06981" y="2476870"/>
            <a:ext cx="2458230" cy="3339296"/>
          </a:xfrm>
          <a:ln>
            <a:solidFill>
              <a:srgbClr val="AF0505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Knihovna slouží většině obyvatelstva pro každodenní život, má nezastupitelnou funkci pro společenský, kulturní a komunitní život obce. 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dirty="0"/>
              <a:t>Je pevným bodem </a:t>
            </a:r>
            <a:br>
              <a:rPr lang="cs-CZ" dirty="0"/>
            </a:br>
            <a:r>
              <a:rPr lang="cs-CZ" dirty="0"/>
              <a:t>v obci, je otevřena </a:t>
            </a:r>
            <a:br>
              <a:rPr lang="cs-CZ" dirty="0"/>
            </a:br>
            <a:r>
              <a:rPr lang="cs-CZ" dirty="0"/>
              <a:t>v režimu 7/24.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34D515A-574F-4D4F-8D6A-15A1B669AF9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91805" y="2476868"/>
            <a:ext cx="2458230" cy="3339297"/>
          </a:xfrm>
          <a:ln>
            <a:solidFill>
              <a:srgbClr val="AF0505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Setkávání napříč generacemi, udržování paměti místa, podporování rozvoje čtenářství, kreativní činnosti – </a:t>
            </a:r>
            <a:b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vše může být vaše knihovna.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C88C0EF6-4580-4577-98A6-5AC949711132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76629" y="2450237"/>
            <a:ext cx="2458230" cy="3365927"/>
          </a:xfrm>
          <a:ln>
            <a:solidFill>
              <a:srgbClr val="AF0505"/>
            </a:solidFill>
          </a:ln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cs-CZ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Dnešní knihovna je především místem pečujícím o lokální komunitu, </a:t>
            </a:r>
            <a:b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cs-CZ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to bez ohledu na velikost obce.</a:t>
            </a:r>
            <a:endParaRPr lang="cs-CZ" sz="2400" dirty="0"/>
          </a:p>
        </p:txBody>
      </p:sp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E1945437-E42A-443E-ABB3-C42B691E28C4}"/>
              </a:ext>
            </a:extLst>
          </p:cNvPr>
          <p:cNvGraphicFramePr/>
          <p:nvPr/>
        </p:nvGraphicFramePr>
        <p:xfrm>
          <a:off x="3906981" y="889462"/>
          <a:ext cx="2477419" cy="14508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E1A7CB4D-B36A-4B20-906B-FE822A8D1BA4}"/>
              </a:ext>
            </a:extLst>
          </p:cNvPr>
          <p:cNvGraphicFramePr/>
          <p:nvPr/>
        </p:nvGraphicFramePr>
        <p:xfrm>
          <a:off x="6491805" y="889462"/>
          <a:ext cx="2477419" cy="14508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1" name="Diagram 20">
            <a:extLst>
              <a:ext uri="{FF2B5EF4-FFF2-40B4-BE49-F238E27FC236}">
                <a16:creationId xmlns:a16="http://schemas.microsoft.com/office/drawing/2014/main" id="{A094AD9C-97BF-4C94-BB77-C9881B9E0F8B}"/>
              </a:ext>
            </a:extLst>
          </p:cNvPr>
          <p:cNvGraphicFramePr/>
          <p:nvPr/>
        </p:nvGraphicFramePr>
        <p:xfrm>
          <a:off x="9076629" y="889461"/>
          <a:ext cx="2458230" cy="14242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1" name="Obrázek 10">
            <a:extLst>
              <a:ext uri="{FF2B5EF4-FFF2-40B4-BE49-F238E27FC236}">
                <a16:creationId xmlns:a16="http://schemas.microsoft.com/office/drawing/2014/main" id="{AA10B83F-CDCD-4305-8519-54727268DAC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38404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351D1105-433D-470A-BC7D-9B77F44C008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0" y="6675120"/>
            <a:ext cx="12192000" cy="182880"/>
          </a:xfrm>
          <a:prstGeom prst="rect">
            <a:avLst/>
          </a:prstGeom>
        </p:spPr>
      </p:pic>
      <p:sp>
        <p:nvSpPr>
          <p:cNvPr id="10" name="Zástupný symbol pro datum 9">
            <a:extLst>
              <a:ext uri="{FF2B5EF4-FFF2-40B4-BE49-F238E27FC236}">
                <a16:creationId xmlns:a16="http://schemas.microsoft.com/office/drawing/2014/main" id="{E0714039-2275-4376-8924-0B96D972D4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6FAE07B-89DC-4A43-9EFF-3DDF1096759D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12" name="Zástupný symbol pro zápatí 11">
            <a:extLst>
              <a:ext uri="{FF2B5EF4-FFF2-40B4-BE49-F238E27FC236}">
                <a16:creationId xmlns:a16="http://schemas.microsoft.com/office/drawing/2014/main" id="{62AC6CEC-9654-46B9-8E23-AC2F2B397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14" name="Zástupný symbol pro číslo snímku 13">
            <a:extLst>
              <a:ext uri="{FF2B5EF4-FFF2-40B4-BE49-F238E27FC236}">
                <a16:creationId xmlns:a16="http://schemas.microsoft.com/office/drawing/2014/main" id="{B2B127A1-3D91-4E7C-AE37-2348FE64DD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15249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Právní vztahy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BB93AE-F087-4748-BB2F-A3C6B8E09C65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29</a:t>
            </a:fld>
            <a:endParaRPr lang="cs-CZ" noProof="0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2FB9BFB3-3B95-4F33-A719-652FD0398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Ve výpůjčním procesu se vztah mezi knihovnou a klientem řídí </a:t>
            </a:r>
          </a:p>
          <a:p>
            <a:pPr lvl="1" eaLnBrk="1" hangingPunct="1"/>
            <a:endParaRPr lang="cs-CZ" altLang="cs-CZ" dirty="0"/>
          </a:p>
          <a:p>
            <a:pPr lvl="1" eaLnBrk="1" hangingPunct="1"/>
            <a:r>
              <a:rPr lang="cs-CZ" altLang="cs-CZ" dirty="0"/>
              <a:t>OBČANSKÝM ZÁKONÍKEM</a:t>
            </a:r>
          </a:p>
          <a:p>
            <a:pPr lvl="1" eaLnBrk="1" hangingPunct="1"/>
            <a:r>
              <a:rPr lang="cs-CZ" altLang="cs-CZ" dirty="0"/>
              <a:t>KNIHOVNÍM ŘÁDEM</a:t>
            </a:r>
          </a:p>
          <a:p>
            <a:endParaRPr lang="cs-CZ" dirty="0"/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CB85A763-989D-4127-9455-1AE5F531CF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336" y="2883079"/>
            <a:ext cx="6736664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264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4193E3B-A782-406E-A172-8275E8843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3B92A6-5CC4-489D-BCBA-F8C568AD9D3F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C92E210F-3A70-4CCA-BEE9-C9C2C07EF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Knihovna v obci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2FC8A769-3E51-4FC0-AB8B-9B85606D2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</a:t>
            </a:fld>
            <a:endParaRPr 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A6F44A9-BFBC-4885-9B1C-AAD9F150D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7067" y="139923"/>
            <a:ext cx="9717866" cy="657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8404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Knihovní zákon a knihovnické služby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BB93AE-F087-4748-BB2F-A3C6B8E09C65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Služby knihoven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30</a:t>
            </a:fld>
            <a:endParaRPr lang="cs-CZ" noProof="0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2FB9BFB3-3B95-4F33-A719-652FD0398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Knihovní (výpůjční řád)</a:t>
            </a:r>
          </a:p>
          <a:p>
            <a:pPr lvl="1" eaLnBrk="1" hangingPunct="1"/>
            <a:r>
              <a:rPr lang="cs-CZ" altLang="cs-CZ" dirty="0"/>
              <a:t>Práva a povinnosti knihovny</a:t>
            </a:r>
          </a:p>
          <a:p>
            <a:pPr lvl="1" eaLnBrk="1" hangingPunct="1"/>
            <a:r>
              <a:rPr lang="cs-CZ" altLang="cs-CZ" dirty="0"/>
              <a:t>Práva a povinnosti uživatele</a:t>
            </a:r>
          </a:p>
          <a:p>
            <a:pPr lvl="1" eaLnBrk="1" hangingPunct="1"/>
            <a:r>
              <a:rPr lang="cs-CZ" altLang="cs-CZ" dirty="0"/>
              <a:t>Souhlas s jeho dodržováním </a:t>
            </a:r>
            <a:br>
              <a:rPr lang="cs-CZ" altLang="cs-CZ" dirty="0"/>
            </a:br>
            <a:r>
              <a:rPr lang="cs-CZ" altLang="cs-CZ" dirty="0"/>
              <a:t>(podpis na přihlášce)</a:t>
            </a:r>
          </a:p>
          <a:p>
            <a:pPr lvl="1" eaLnBrk="1" hangingPunct="1"/>
            <a:r>
              <a:rPr lang="cs-CZ" altLang="cs-CZ" dirty="0"/>
              <a:t>GDPR</a:t>
            </a:r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6C7B9FAF-078D-4102-B646-3AD9CAEB91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336" y="2883079"/>
            <a:ext cx="6736664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77876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cs-CZ" dirty="0">
                <a:solidFill>
                  <a:srgbClr val="AF0505"/>
                </a:solidFill>
              </a:rPr>
              <a:t>Knihovní řád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E3BB93AE-F087-4748-BB2F-A3C6B8E09C65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31</a:t>
            </a:fld>
            <a:endParaRPr lang="cs-CZ" noProof="0" dirty="0"/>
          </a:p>
        </p:txBody>
      </p:sp>
      <p:sp>
        <p:nvSpPr>
          <p:cNvPr id="10" name="Zástupný obsah 9">
            <a:extLst>
              <a:ext uri="{FF2B5EF4-FFF2-40B4-BE49-F238E27FC236}">
                <a16:creationId xmlns:a16="http://schemas.microsoft.com/office/drawing/2014/main" id="{2FB9BFB3-3B95-4F33-A719-652FD0398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základní pravidla využívání knihovního fondu dané knihovny</a:t>
            </a:r>
          </a:p>
          <a:p>
            <a:pPr eaLnBrk="1" hangingPunct="1"/>
            <a:r>
              <a:rPr lang="cs-CZ" altLang="cs-CZ" dirty="0"/>
              <a:t>okruh uživatelů</a:t>
            </a:r>
          </a:p>
          <a:p>
            <a:pPr eaLnBrk="1" hangingPunct="1"/>
            <a:r>
              <a:rPr lang="cs-CZ" altLang="cs-CZ" dirty="0"/>
              <a:t>rozsah výpůjček, výpůjční lhůty, sankce</a:t>
            </a:r>
          </a:p>
          <a:p>
            <a:pPr eaLnBrk="1" hangingPunct="1"/>
            <a:r>
              <a:rPr lang="cs-CZ" altLang="cs-CZ" dirty="0"/>
              <a:t>ceník služeb</a:t>
            </a:r>
          </a:p>
          <a:p>
            <a:pPr eaLnBrk="1" hangingPunct="1"/>
            <a:r>
              <a:rPr lang="cs-CZ" altLang="cs-CZ" dirty="0"/>
              <a:t>kdo povoluje výjimky</a:t>
            </a:r>
          </a:p>
          <a:p>
            <a:pPr eaLnBrk="1" hangingPunct="1"/>
            <a:r>
              <a:rPr lang="cs-CZ" altLang="cs-CZ" dirty="0"/>
              <a:t>uplatnění nařízení GDPR</a:t>
            </a:r>
          </a:p>
          <a:p>
            <a:pPr eaLnBrk="1" hangingPunct="1"/>
            <a:r>
              <a:rPr lang="cs-CZ" altLang="cs-CZ" dirty="0">
                <a:hlinkClick r:id="rId4"/>
              </a:rPr>
              <a:t>vzorový KŘ </a:t>
            </a:r>
            <a:r>
              <a:rPr lang="cs-CZ" altLang="cs-CZ" dirty="0"/>
              <a:t> - na webu NK ČR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959AC15-5E44-4121-BFA8-DC87CEA432B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7486" b="10441"/>
          <a:stretch/>
        </p:blipFill>
        <p:spPr>
          <a:xfrm>
            <a:off x="6871317" y="3302829"/>
            <a:ext cx="5095781" cy="265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4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Autorský zákon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dirty="0"/>
              <a:t>Zákon č. 121/2000 Sb., </a:t>
            </a:r>
            <a:br>
              <a:rPr lang="cs-CZ" dirty="0"/>
            </a:br>
            <a:r>
              <a:rPr lang="cs-CZ" dirty="0"/>
              <a:t>o právu autorském, o právech souvisejících s právem autorským a o změně některých zákonů</a:t>
            </a:r>
            <a:br>
              <a:rPr lang="cs-CZ" dirty="0"/>
            </a:br>
            <a:r>
              <a:rPr lang="cs-CZ" dirty="0"/>
              <a:t>(autorský zákon)</a:t>
            </a:r>
          </a:p>
          <a:p>
            <a:pPr lvl="1"/>
            <a:endParaRPr lang="cs-CZ" dirty="0">
              <a:solidFill>
                <a:srgbClr val="293D5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32</a:t>
            </a:fld>
            <a:endParaRPr lang="cs-CZ" noProof="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318034C-EE65-4A00-8359-8D0FED7DC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3289" y="3185717"/>
            <a:ext cx="3324588" cy="3329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8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Autorský zákon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457200" indent="-457200" eaLnBrk="1" hangingPunct="1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3200" b="0" dirty="0">
                <a:latin typeface="+mn-lt"/>
              </a:rPr>
              <a:t>hledá rovnováhu mezi právy autorů a právy uživatelů na přístup k informacím a vzdělávání</a:t>
            </a:r>
          </a:p>
          <a:p>
            <a:pPr marL="457200" indent="-457200" eaLnBrk="1" hangingPunct="1">
              <a:lnSpc>
                <a:spcPct val="75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cs-CZ" altLang="cs-CZ" sz="3200" b="0" dirty="0">
                <a:latin typeface="+mn-lt"/>
              </a:rPr>
              <a:t>knihovna není povinna sledovat dodržování AZ uživatelem, ale:</a:t>
            </a:r>
          </a:p>
          <a:p>
            <a:pPr marL="914400" lvl="1" indent="-457200">
              <a:lnSpc>
                <a:spcPct val="75000"/>
              </a:lnSpc>
              <a:spcBef>
                <a:spcPct val="50000"/>
              </a:spcBef>
            </a:pPr>
            <a:r>
              <a:rPr lang="cs-CZ" altLang="cs-CZ" sz="2800" b="0" dirty="0">
                <a:latin typeface="+mn-lt"/>
              </a:rPr>
              <a:t> podporuje jeho dodržování (upozorňuje na AZ)</a:t>
            </a:r>
          </a:p>
          <a:p>
            <a:pPr marL="914400" lvl="1" indent="-457200">
              <a:lnSpc>
                <a:spcPct val="75000"/>
              </a:lnSpc>
              <a:spcBef>
                <a:spcPct val="50000"/>
              </a:spcBef>
            </a:pPr>
            <a:r>
              <a:rPr lang="cs-CZ" altLang="cs-CZ" sz="2800" b="0" dirty="0">
                <a:latin typeface="+mn-lt"/>
              </a:rPr>
              <a:t> poskytuje-li vlastní službu, odpovídá za dodržení stanovených  podmínek</a:t>
            </a:r>
          </a:p>
          <a:p>
            <a:endParaRPr lang="cs-CZ" dirty="0">
              <a:solidFill>
                <a:srgbClr val="293D5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4874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Základní pojmy AZ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293D51"/>
                </a:solidFill>
              </a:rPr>
              <a:t>AUTORSKÉ DÍLO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jedinečný výsledek tvůrčí činnosti autora vyjádřený v jakékoliv objektivně vnímané podobě (dílo slovesné, divadelní, grafické, hudební, audiovizuální, architektonické, počítačový program atd.)</a:t>
            </a:r>
          </a:p>
          <a:p>
            <a:r>
              <a:rPr lang="cs-CZ" dirty="0">
                <a:solidFill>
                  <a:srgbClr val="293D51"/>
                </a:solidFill>
              </a:rPr>
              <a:t>AUTOR 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fyzická osoba, držitel autorských práv (např. autor, překladatel, výkonný umělec, vydavatel), má právo své dílo užít či udělit formou licenční smlouvy (výhradní či nevýhradní) oprávnění k užití jiné osobě </a:t>
            </a:r>
          </a:p>
          <a:p>
            <a:r>
              <a:rPr lang="cs-CZ" dirty="0">
                <a:solidFill>
                  <a:srgbClr val="293D51"/>
                </a:solidFill>
              </a:rPr>
              <a:t>KOLEKTIVNÍ SPRÁVCE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zastupuje větší počet držitelů práv (</a:t>
            </a:r>
            <a:r>
              <a:rPr lang="cs-CZ" dirty="0" err="1">
                <a:solidFill>
                  <a:srgbClr val="293D51"/>
                </a:solidFill>
              </a:rPr>
              <a:t>Dilia</a:t>
            </a:r>
            <a:r>
              <a:rPr lang="cs-CZ" dirty="0">
                <a:solidFill>
                  <a:srgbClr val="293D51"/>
                </a:solidFill>
              </a:rPr>
              <a:t>, OSA, </a:t>
            </a:r>
            <a:r>
              <a:rPr lang="cs-CZ" dirty="0" err="1">
                <a:solidFill>
                  <a:srgbClr val="293D51"/>
                </a:solidFill>
              </a:rPr>
              <a:t>Integram</a:t>
            </a:r>
            <a:r>
              <a:rPr lang="cs-CZ" dirty="0">
                <a:solidFill>
                  <a:srgbClr val="293D51"/>
                </a:solidFill>
              </a:rPr>
              <a:t> atd.)</a:t>
            </a:r>
          </a:p>
          <a:p>
            <a:endParaRPr lang="cs-CZ" dirty="0">
              <a:solidFill>
                <a:srgbClr val="293D5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08784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Formy užití díla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293D51"/>
                </a:solidFill>
              </a:rPr>
              <a:t>rozmnožování</a:t>
            </a:r>
          </a:p>
          <a:p>
            <a:r>
              <a:rPr lang="cs-CZ" dirty="0">
                <a:solidFill>
                  <a:srgbClr val="293D51"/>
                </a:solidFill>
              </a:rPr>
              <a:t>rozšiřování (prodej)</a:t>
            </a:r>
          </a:p>
          <a:p>
            <a:r>
              <a:rPr lang="cs-CZ" dirty="0">
                <a:solidFill>
                  <a:srgbClr val="293D51"/>
                </a:solidFill>
              </a:rPr>
              <a:t>pronájem</a:t>
            </a:r>
          </a:p>
          <a:p>
            <a:r>
              <a:rPr lang="cs-CZ" dirty="0">
                <a:solidFill>
                  <a:srgbClr val="293D51"/>
                </a:solidFill>
              </a:rPr>
              <a:t>půjčování</a:t>
            </a:r>
          </a:p>
          <a:p>
            <a:r>
              <a:rPr lang="cs-CZ" dirty="0">
                <a:solidFill>
                  <a:srgbClr val="293D51"/>
                </a:solidFill>
              </a:rPr>
              <a:t>vystavování</a:t>
            </a:r>
          </a:p>
          <a:p>
            <a:r>
              <a:rPr lang="cs-CZ" dirty="0">
                <a:solidFill>
                  <a:srgbClr val="293D51"/>
                </a:solidFill>
              </a:rPr>
              <a:t>sdělování veřejnosti (živé provozování, vysílání, zveřejnění na internetu apod.)</a:t>
            </a:r>
          </a:p>
          <a:p>
            <a:r>
              <a:rPr lang="cs-CZ" dirty="0">
                <a:solidFill>
                  <a:srgbClr val="293D51"/>
                </a:solidFill>
              </a:rPr>
              <a:t>…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35</a:t>
            </a:fld>
            <a:endParaRPr lang="cs-CZ" noProof="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6034E66-D877-4BF3-9063-9B90C3C3A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2877" y="1667160"/>
            <a:ext cx="2442469" cy="215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482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Zákon č. 37/1995 Sb.,</a:t>
            </a:r>
            <a:br>
              <a:rPr lang="cs-CZ" dirty="0">
                <a:solidFill>
                  <a:srgbClr val="AF0505"/>
                </a:solidFill>
              </a:rPr>
            </a:br>
            <a:r>
              <a:rPr lang="cs-CZ" dirty="0">
                <a:solidFill>
                  <a:srgbClr val="AF0505"/>
                </a:solidFill>
              </a:rPr>
              <a:t>o neperiodických publikacích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636873"/>
            <a:ext cx="4994429" cy="354008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293D51"/>
                </a:solidFill>
              </a:rPr>
              <a:t>Zákon č. 46/2000 Sb., </a:t>
            </a:r>
            <a:br>
              <a:rPr lang="cs-CZ" dirty="0">
                <a:solidFill>
                  <a:srgbClr val="293D51"/>
                </a:solidFill>
              </a:rPr>
            </a:br>
            <a:r>
              <a:rPr lang="cs-CZ" dirty="0">
                <a:solidFill>
                  <a:srgbClr val="293D51"/>
                </a:solidFill>
              </a:rPr>
              <a:t>o právech a povinnostech při vydávání periodického tisku </a:t>
            </a:r>
            <a:br>
              <a:rPr lang="cs-CZ" dirty="0">
                <a:solidFill>
                  <a:srgbClr val="293D51"/>
                </a:solidFill>
              </a:rPr>
            </a:br>
            <a:r>
              <a:rPr lang="cs-CZ" dirty="0">
                <a:solidFill>
                  <a:srgbClr val="293D51"/>
                </a:solidFill>
              </a:rPr>
              <a:t>a o změně některých dalších zákonů </a:t>
            </a:r>
            <a:br>
              <a:rPr lang="cs-CZ" dirty="0">
                <a:solidFill>
                  <a:srgbClr val="293D51"/>
                </a:solidFill>
              </a:rPr>
            </a:br>
            <a:r>
              <a:rPr lang="cs-CZ" dirty="0">
                <a:solidFill>
                  <a:srgbClr val="293D51"/>
                </a:solidFill>
              </a:rPr>
              <a:t>(tiskový zákon)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36</a:t>
            </a:fld>
            <a:endParaRPr lang="cs-CZ" noProof="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242F875-B50C-4DF8-BE3A-8BC045403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9981" y="1822574"/>
            <a:ext cx="6022019" cy="452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68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Povinný výtisk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293D51"/>
                </a:solidFill>
              </a:rPr>
              <a:t>Vydavatel je povinen bezplatně a na svůj náklad odevzdat stanoveným knihovnám výtisk publikace. </a:t>
            </a:r>
          </a:p>
          <a:p>
            <a:r>
              <a:rPr lang="cs-CZ" dirty="0">
                <a:solidFill>
                  <a:srgbClr val="293D51"/>
                </a:solidFill>
              </a:rPr>
              <a:t>Tyto výtisky pak daná knihovna trvale uchovává, tvoří konzervační fond.</a:t>
            </a:r>
          </a:p>
          <a:p>
            <a:r>
              <a:rPr lang="cs-CZ" dirty="0">
                <a:solidFill>
                  <a:srgbClr val="C00000"/>
                </a:solidFill>
              </a:rPr>
              <a:t>Příjemci povinného výtisku: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2x Národní knihovna ČR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1x MZK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1x VKOL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1x příslušná krajská knihovna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… + další nabídková povinnost</a:t>
            </a:r>
          </a:p>
          <a:p>
            <a:endParaRPr lang="cs-CZ" dirty="0">
              <a:solidFill>
                <a:srgbClr val="293D5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37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809598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978099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AF0505"/>
                </a:solidFill>
              </a:rPr>
              <a:t>Zákon č. 101/2000 Sb., </a:t>
            </a:r>
            <a:br>
              <a:rPr lang="cs-CZ" dirty="0">
                <a:solidFill>
                  <a:srgbClr val="AF0505"/>
                </a:solidFill>
              </a:rPr>
            </a:br>
            <a:r>
              <a:rPr lang="cs-CZ" dirty="0">
                <a:solidFill>
                  <a:srgbClr val="AF0505"/>
                </a:solidFill>
              </a:rPr>
              <a:t>o ochraně osobních údajů a o změně některých zákonů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76869"/>
            <a:ext cx="10515600" cy="3700093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293D51"/>
                </a:solidFill>
              </a:rPr>
              <a:t>upravuje práva a povinnosti při zpracování osobních údajů</a:t>
            </a:r>
          </a:p>
          <a:p>
            <a:r>
              <a:rPr lang="cs-CZ" dirty="0">
                <a:solidFill>
                  <a:srgbClr val="293D51"/>
                </a:solidFill>
              </a:rPr>
              <a:t>knihovny jsou ve smyslu tohoto zákona správci osobních údajů a musí se tímto zákonem řídit</a:t>
            </a:r>
          </a:p>
          <a:p>
            <a:r>
              <a:rPr lang="cs-CZ" dirty="0">
                <a:solidFill>
                  <a:srgbClr val="293D51"/>
                </a:solidFill>
              </a:rPr>
              <a:t>osobní údaj</a:t>
            </a:r>
          </a:p>
          <a:p>
            <a:r>
              <a:rPr lang="cs-CZ" dirty="0">
                <a:solidFill>
                  <a:srgbClr val="293D51"/>
                </a:solidFill>
              </a:rPr>
              <a:t>jakýkoliv údaj týkající se určeného nebo určitelného subjektu údajů (tedy údaj, díky němuž lze zjistit identitu nějaké fyzické osoby)</a:t>
            </a:r>
          </a:p>
          <a:p>
            <a:endParaRPr lang="cs-CZ" dirty="0">
              <a:solidFill>
                <a:srgbClr val="293D5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1617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>
                <a:solidFill>
                  <a:srgbClr val="AF0505"/>
                </a:solidFill>
              </a:rPr>
              <a:t>Zákon o svobodném přístupu k informacím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07235"/>
            <a:ext cx="10515600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293D51"/>
                </a:solidFill>
              </a:rPr>
              <a:t>upravuje pravidla pro poskytování informací a stanovuje podmínky práva svobodného přístupu k nim</a:t>
            </a:r>
          </a:p>
          <a:p>
            <a:r>
              <a:rPr lang="cs-CZ" dirty="0">
                <a:solidFill>
                  <a:srgbClr val="C00000"/>
                </a:solidFill>
              </a:rPr>
              <a:t>Knihovny jsou z hlediska tohoto zákona v trojí možné roli: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informační instituce, které pomáhají uživatelům získat informace od jiných organizací a institucí (VKIS)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instituce, jejichž prostřednictvím mohou být informace zveřejněny a opakovaně vyhledány (PV)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povinné subjekty, na které mohou být směřovány dotazy občanů</a:t>
            </a:r>
          </a:p>
          <a:p>
            <a:endParaRPr lang="cs-CZ" dirty="0">
              <a:solidFill>
                <a:srgbClr val="293D5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39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6691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234692-C425-484F-8BCC-AAFC2501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3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A7DD4-924A-4C68-BAD9-9A58E6CE8B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70454"/>
            <a:ext cx="12191999" cy="180000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E4A8B-D4F2-4ACD-9430-01FAA2DD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B88C31-F036-4063-A102-C4112E466976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183C2-5377-46B0-A609-0508B6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</a:t>
            </a:fld>
            <a:endParaRPr lang="cs-CZ" noProof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EBEC3D0-EB4F-43EA-B274-94629EDE1FD8}"/>
              </a:ext>
            </a:extLst>
          </p:cNvPr>
          <p:cNvSpPr txBox="1"/>
          <p:nvPr/>
        </p:nvSpPr>
        <p:spPr>
          <a:xfrm>
            <a:off x="7847860" y="0"/>
            <a:ext cx="4344140" cy="6858000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09B74BA-BFE3-4B34-8E51-12D12127E232}"/>
              </a:ext>
            </a:extLst>
          </p:cNvPr>
          <p:cNvSpPr txBox="1"/>
          <p:nvPr/>
        </p:nvSpPr>
        <p:spPr>
          <a:xfrm>
            <a:off x="772357" y="3058462"/>
            <a:ext cx="411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cap="all" dirty="0">
                <a:solidFill>
                  <a:srgbClr val="293D51"/>
                </a:solidFill>
              </a:rPr>
              <a:t>Zdroje a studijní texty</a:t>
            </a:r>
          </a:p>
        </p:txBody>
      </p:sp>
    </p:spTree>
    <p:extLst>
      <p:ext uri="{BB962C8B-B14F-4D97-AF65-F5344CB8AC3E}">
        <p14:creationId xmlns:p14="http://schemas.microsoft.com/office/powerpoint/2010/main" val="267096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234692-C425-484F-8BCC-AAFC2501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3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A7DD4-924A-4C68-BAD9-9A58E6CE8B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70454"/>
            <a:ext cx="12191999" cy="180000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E4A8B-D4F2-4ACD-9430-01FAA2DD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B88C31-F036-4063-A102-C4112E466976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183C2-5377-46B0-A609-0508B6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40</a:t>
            </a:fld>
            <a:endParaRPr lang="cs-CZ" noProof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EBEC3D0-EB4F-43EA-B274-94629EDE1FD8}"/>
              </a:ext>
            </a:extLst>
          </p:cNvPr>
          <p:cNvSpPr txBox="1"/>
          <p:nvPr/>
        </p:nvSpPr>
        <p:spPr>
          <a:xfrm>
            <a:off x="7847860" y="0"/>
            <a:ext cx="4344140" cy="6858000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09B74BA-BFE3-4B34-8E51-12D12127E232}"/>
              </a:ext>
            </a:extLst>
          </p:cNvPr>
          <p:cNvSpPr txBox="1"/>
          <p:nvPr/>
        </p:nvSpPr>
        <p:spPr>
          <a:xfrm>
            <a:off x="772357" y="3058462"/>
            <a:ext cx="411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cap="all" dirty="0">
                <a:solidFill>
                  <a:srgbClr val="293D51"/>
                </a:solidFill>
              </a:rPr>
              <a:t>SYSTÉM KNIHOVEN</a:t>
            </a:r>
          </a:p>
        </p:txBody>
      </p:sp>
    </p:spTree>
    <p:extLst>
      <p:ext uri="{BB962C8B-B14F-4D97-AF65-F5344CB8AC3E}">
        <p14:creationId xmlns:p14="http://schemas.microsoft.com/office/powerpoint/2010/main" val="2438577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Systém knihoven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41</a:t>
            </a:fld>
            <a:endParaRPr lang="cs-CZ" noProof="0" dirty="0"/>
          </a:p>
        </p:txBody>
      </p:sp>
      <p:graphicFrame>
        <p:nvGraphicFramePr>
          <p:cNvPr id="10" name="Diagram 9">
            <a:extLst>
              <a:ext uri="{FF2B5EF4-FFF2-40B4-BE49-F238E27FC236}">
                <a16:creationId xmlns:a16="http://schemas.microsoft.com/office/drawing/2014/main" id="{91C9BEBD-A7BB-4C7F-997B-4379D7C2BAA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679206"/>
              </p:ext>
            </p:extLst>
          </p:nvPr>
        </p:nvGraphicFramePr>
        <p:xfrm>
          <a:off x="1506199" y="1629152"/>
          <a:ext cx="9179601" cy="44699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21028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Ministerstvo kultury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06609" cy="4351338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Je zřizovatelem: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Národní knihovny České republiky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Moravské zemské knihovny v Brně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Knihovny a tiskárny pro nevidové K. E. </a:t>
            </a:r>
            <a:r>
              <a:rPr lang="cs-CZ" dirty="0" err="1">
                <a:solidFill>
                  <a:srgbClr val="293D51"/>
                </a:solidFill>
              </a:rPr>
              <a:t>Macana</a:t>
            </a:r>
            <a:endParaRPr lang="cs-CZ" dirty="0">
              <a:solidFill>
                <a:srgbClr val="293D51"/>
              </a:solidFill>
            </a:endParaRPr>
          </a:p>
          <a:p>
            <a:pPr lvl="1"/>
            <a:endParaRPr lang="cs-CZ" dirty="0">
              <a:solidFill>
                <a:srgbClr val="293D5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42</a:t>
            </a:fld>
            <a:endParaRPr lang="cs-CZ" noProof="0" dirty="0"/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D75EDE2F-867D-485F-A515-C907DA92C2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8051" y="1731750"/>
            <a:ext cx="4543950" cy="361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84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Kraje 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62151" cy="4351338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Jsou zřizovatelem: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krajských knihoven</a:t>
            </a:r>
          </a:p>
          <a:p>
            <a:pPr lvl="2"/>
            <a:r>
              <a:rPr lang="cs-CZ" dirty="0">
                <a:solidFill>
                  <a:srgbClr val="293D51"/>
                </a:solidFill>
              </a:rPr>
              <a:t>knihovny vědecké</a:t>
            </a:r>
          </a:p>
          <a:p>
            <a:pPr lvl="3"/>
            <a:r>
              <a:rPr lang="cs-CZ" dirty="0">
                <a:solidFill>
                  <a:srgbClr val="293D51"/>
                </a:solidFill>
              </a:rPr>
              <a:t>Ostrava, Plzeň, Olomouc…</a:t>
            </a:r>
          </a:p>
          <a:p>
            <a:pPr lvl="2"/>
            <a:r>
              <a:rPr lang="cs-CZ" dirty="0">
                <a:solidFill>
                  <a:srgbClr val="293D51"/>
                </a:solidFill>
              </a:rPr>
              <a:t>knihovny s městskou funkcí</a:t>
            </a:r>
          </a:p>
          <a:p>
            <a:pPr lvl="3"/>
            <a:r>
              <a:rPr lang="cs-CZ" dirty="0">
                <a:solidFill>
                  <a:srgbClr val="293D51"/>
                </a:solidFill>
              </a:rPr>
              <a:t>Pardubice, Zlín, Karlovy Vary</a:t>
            </a:r>
          </a:p>
          <a:p>
            <a:pPr lvl="3"/>
            <a:r>
              <a:rPr lang="cs-CZ" dirty="0">
                <a:solidFill>
                  <a:srgbClr val="293D51"/>
                </a:solidFill>
              </a:rPr>
              <a:t>tzv. „nové kraje“, mají kromě krajské i městskou funkci</a:t>
            </a:r>
          </a:p>
          <a:p>
            <a:pPr lvl="1"/>
            <a:endParaRPr lang="cs-CZ" dirty="0">
              <a:solidFill>
                <a:srgbClr val="293D5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43</a:t>
            </a:fld>
            <a:endParaRPr lang="cs-CZ" noProof="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D55D1D7B-3E0D-4773-8A52-97F9517777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9849" y="1604069"/>
            <a:ext cx="5662151" cy="4275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438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Obce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683711" cy="4351338"/>
          </a:xfrm>
        </p:spPr>
        <p:txBody>
          <a:bodyPr/>
          <a:lstStyle/>
          <a:p>
            <a:r>
              <a:rPr lang="cs-CZ" dirty="0">
                <a:solidFill>
                  <a:srgbClr val="C00000"/>
                </a:solidFill>
              </a:rPr>
              <a:t>jsou zřizovateli: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místních, obecních </a:t>
            </a:r>
            <a:br>
              <a:rPr lang="cs-CZ" dirty="0">
                <a:solidFill>
                  <a:srgbClr val="293D51"/>
                </a:solidFill>
              </a:rPr>
            </a:br>
            <a:r>
              <a:rPr lang="cs-CZ" dirty="0">
                <a:solidFill>
                  <a:srgbClr val="293D51"/>
                </a:solidFill>
              </a:rPr>
              <a:t>a městských knihoven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bez ohledu na velikost obce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např. Vsetín, Písek, Horní Lideč, Dobrá, Bruntál…</a:t>
            </a:r>
          </a:p>
          <a:p>
            <a:pPr lvl="1"/>
            <a:endParaRPr lang="cs-CZ" dirty="0">
              <a:solidFill>
                <a:srgbClr val="293D5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44</a:t>
            </a:fld>
            <a:endParaRPr lang="cs-CZ" noProof="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259E888-D566-4FEB-8F58-F949DA1F8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700" y="1870075"/>
            <a:ext cx="6093300" cy="397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7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Specializované knihovny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06414" cy="4351338"/>
          </a:xfrm>
        </p:spPr>
        <p:txBody>
          <a:bodyPr>
            <a:normAutofit lnSpcReduction="1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Jsou zřizovány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MŠMT – Národní technická knihovna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Ministerstvo zdravotnictví – Národní lékařská knihovna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Parlamentní knihovna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…</a:t>
            </a:r>
          </a:p>
          <a:p>
            <a:r>
              <a:rPr lang="cs-CZ" dirty="0">
                <a:solidFill>
                  <a:srgbClr val="293D51"/>
                </a:solidFill>
              </a:rPr>
              <a:t>Specializované knihovny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Mají specializovaný KF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Spolupracují s NK ČR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Plní funkci MVS pro svou specializaci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Vykonávají i další odborné akce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45</a:t>
            </a:fld>
            <a:endParaRPr lang="cs-CZ" noProof="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8AD6A35-6D81-4571-88EB-56D836432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060" y="2687237"/>
            <a:ext cx="5751940" cy="236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0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Pověřené a obsluhované knihovny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06414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C00000"/>
                </a:solidFill>
              </a:rPr>
              <a:t>Pověřená knihovna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knihovna pověřená výkonem regionálních funkcí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dostává krajskou dotaci, formou služeb poskytuje pomoc menším knihovnám v regionu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např. Nový Jičín, Bruntál, Opava</a:t>
            </a:r>
          </a:p>
          <a:p>
            <a:r>
              <a:rPr lang="cs-CZ" dirty="0">
                <a:solidFill>
                  <a:srgbClr val="C00000"/>
                </a:solidFill>
              </a:rPr>
              <a:t>Obsluhovaná knihovna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příjemce služeb od pověřené knihovny</a:t>
            </a:r>
          </a:p>
          <a:p>
            <a:pPr lvl="1"/>
            <a:r>
              <a:rPr lang="cs-CZ" dirty="0">
                <a:solidFill>
                  <a:srgbClr val="293D51"/>
                </a:solidFill>
              </a:rPr>
              <a:t>např. Vražné, Horní Lideč, Bolatice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46</a:t>
            </a:fld>
            <a:endParaRPr lang="cs-CZ" noProof="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E8AD6A35-6D81-4571-88EB-56D83643245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471821" y="1727894"/>
            <a:ext cx="5720179" cy="427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09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234692-C425-484F-8BCC-AAFC2501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3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A7DD4-924A-4C68-BAD9-9A58E6CE8B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70454"/>
            <a:ext cx="12191999" cy="180000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E4A8B-D4F2-4ACD-9430-01FAA2DD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B88C31-F036-4063-A102-C4112E466976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183C2-5377-46B0-A609-0508B6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47</a:t>
            </a:fld>
            <a:endParaRPr lang="cs-CZ" noProof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EBEC3D0-EB4F-43EA-B274-94629EDE1FD8}"/>
              </a:ext>
            </a:extLst>
          </p:cNvPr>
          <p:cNvSpPr txBox="1"/>
          <p:nvPr/>
        </p:nvSpPr>
        <p:spPr>
          <a:xfrm>
            <a:off x="7847860" y="0"/>
            <a:ext cx="4344140" cy="6858000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09B74BA-BFE3-4B34-8E51-12D12127E232}"/>
              </a:ext>
            </a:extLst>
          </p:cNvPr>
          <p:cNvSpPr txBox="1"/>
          <p:nvPr/>
        </p:nvSpPr>
        <p:spPr>
          <a:xfrm>
            <a:off x="772357" y="3058462"/>
            <a:ext cx="411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cap="all" dirty="0">
                <a:solidFill>
                  <a:srgbClr val="293D51"/>
                </a:solidFill>
              </a:rPr>
              <a:t>Typologie služeb</a:t>
            </a:r>
          </a:p>
        </p:txBody>
      </p:sp>
    </p:spTree>
    <p:extLst>
      <p:ext uri="{BB962C8B-B14F-4D97-AF65-F5344CB8AC3E}">
        <p14:creationId xmlns:p14="http://schemas.microsoft.com/office/powerpoint/2010/main" val="2162796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Typologie služeb</a:t>
            </a:r>
          </a:p>
        </p:txBody>
      </p:sp>
      <p:graphicFrame>
        <p:nvGraphicFramePr>
          <p:cNvPr id="3" name="Zástupný obsah 2">
            <a:extLst>
              <a:ext uri="{FF2B5EF4-FFF2-40B4-BE49-F238E27FC236}">
                <a16:creationId xmlns:a16="http://schemas.microsoft.com/office/drawing/2014/main" id="{17EA4D5B-06AA-4E22-B509-868415FD2F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962333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14041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Služby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329909" cy="4351338"/>
          </a:xfrm>
        </p:spPr>
        <p:txBody>
          <a:bodyPr>
            <a:normAutofit fontScale="92500" lnSpcReduction="10000"/>
          </a:bodyPr>
          <a:lstStyle/>
          <a:p>
            <a:r>
              <a:rPr lang="cs-CZ" dirty="0">
                <a:solidFill>
                  <a:srgbClr val="C00000"/>
                </a:solidFill>
              </a:rPr>
              <a:t>Výpůjční služby</a:t>
            </a:r>
          </a:p>
          <a:p>
            <a:pPr lvl="1"/>
            <a:r>
              <a:rPr lang="cs-CZ" dirty="0"/>
              <a:t>Absenční, prezenční</a:t>
            </a:r>
          </a:p>
          <a:p>
            <a:pPr lvl="1"/>
            <a:r>
              <a:rPr lang="cs-CZ" dirty="0"/>
              <a:t>Asistované, neasistované</a:t>
            </a:r>
          </a:p>
          <a:p>
            <a:pPr lvl="1"/>
            <a:r>
              <a:rPr lang="cs-CZ" dirty="0"/>
              <a:t>MVS, MMVS</a:t>
            </a:r>
          </a:p>
          <a:p>
            <a:r>
              <a:rPr lang="cs-CZ" dirty="0">
                <a:solidFill>
                  <a:srgbClr val="AF0505"/>
                </a:solidFill>
              </a:rPr>
              <a:t>Elektronické služby</a:t>
            </a:r>
          </a:p>
          <a:p>
            <a:pPr lvl="1"/>
            <a:r>
              <a:rPr lang="cs-CZ" dirty="0"/>
              <a:t>Vnější, vnitřní</a:t>
            </a:r>
          </a:p>
          <a:p>
            <a:pPr lvl="1"/>
            <a:r>
              <a:rPr lang="cs-CZ" dirty="0"/>
              <a:t>Internet, přístup k databázím, DNNT, digitální knihovny, webové stránky, sociální sítě, OPAC katalogy…</a:t>
            </a:r>
          </a:p>
          <a:p>
            <a:r>
              <a:rPr lang="cs-CZ" dirty="0">
                <a:solidFill>
                  <a:srgbClr val="AF0505"/>
                </a:solidFill>
              </a:rPr>
              <a:t>Bibliografické a referenční služby</a:t>
            </a:r>
          </a:p>
          <a:p>
            <a:pPr lvl="1"/>
            <a:r>
              <a:rPr lang="cs-CZ" dirty="0"/>
              <a:t>zprostředkování požadované informace, ať už přímo, nebo odkazem na způsob, jak ji získat, či na pramen, v němž je obsažena </a:t>
            </a:r>
            <a:r>
              <a:rPr lang="cs-CZ" sz="1900" dirty="0"/>
              <a:t>(</a:t>
            </a:r>
            <a:r>
              <a:rPr lang="cs-CZ" sz="1900" dirty="0">
                <a:hlinkClick r:id="rId2"/>
              </a:rPr>
              <a:t>https://wiki.knihovna.cz/</a:t>
            </a:r>
            <a:r>
              <a:rPr lang="cs-CZ" sz="1900" dirty="0" err="1">
                <a:hlinkClick r:id="rId2"/>
              </a:rPr>
              <a:t>index.php?title</a:t>
            </a:r>
            <a:r>
              <a:rPr lang="cs-CZ" sz="1900" dirty="0">
                <a:hlinkClick r:id="rId2"/>
              </a:rPr>
              <a:t>=Referen%C4%8Dn%C3%AD_slu%C5%BEby</a:t>
            </a:r>
            <a:r>
              <a:rPr lang="cs-CZ" sz="1900" dirty="0"/>
              <a:t>) </a:t>
            </a: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49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2670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Doporučená literatura a zdroje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C7896F0-9895-4A54-9A9B-900687AC0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err="1"/>
              <a:t>Stöcklová</a:t>
            </a:r>
            <a:r>
              <a:rPr lang="cs-CZ" dirty="0"/>
              <a:t>, Anna – Služby knihoven : vybrané problémy. Praha 2008</a:t>
            </a:r>
          </a:p>
          <a:p>
            <a:r>
              <a:rPr lang="cs-CZ" dirty="0"/>
              <a:t>Informace pro knihovny</a:t>
            </a:r>
          </a:p>
          <a:p>
            <a:r>
              <a:rPr lang="cs-CZ" dirty="0"/>
              <a:t>Oborová brána KIV</a:t>
            </a:r>
          </a:p>
          <a:p>
            <a:r>
              <a:rPr lang="cs-CZ" dirty="0"/>
              <a:t>Koncepce rozvoje knihoven na léta 2021-2027 s výhledem do roku 2030</a:t>
            </a:r>
          </a:p>
          <a:p>
            <a:r>
              <a:rPr lang="cs-CZ" dirty="0"/>
              <a:t>Studijní texty pro knihovníky</a:t>
            </a:r>
          </a:p>
        </p:txBody>
      </p:sp>
    </p:spTree>
    <p:extLst>
      <p:ext uri="{BB962C8B-B14F-4D97-AF65-F5344CB8AC3E}">
        <p14:creationId xmlns:p14="http://schemas.microsoft.com/office/powerpoint/2010/main" val="264387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Služby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329909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AF0505"/>
                </a:solidFill>
              </a:rPr>
              <a:t>Technické služby</a:t>
            </a:r>
          </a:p>
          <a:p>
            <a:pPr lvl="1"/>
            <a:r>
              <a:rPr lang="cs-CZ" dirty="0"/>
              <a:t>Poskytování elektrického proudu, využití internetu (</a:t>
            </a:r>
            <a:r>
              <a:rPr lang="cs-CZ" dirty="0" err="1"/>
              <a:t>wi-fi</a:t>
            </a:r>
            <a:r>
              <a:rPr lang="cs-CZ" dirty="0"/>
              <a:t>)</a:t>
            </a:r>
          </a:p>
          <a:p>
            <a:r>
              <a:rPr lang="cs-CZ" dirty="0">
                <a:solidFill>
                  <a:srgbClr val="AF0505"/>
                </a:solidFill>
              </a:rPr>
              <a:t>Reprografické služby</a:t>
            </a:r>
          </a:p>
          <a:p>
            <a:pPr lvl="1"/>
            <a:r>
              <a:rPr lang="cs-CZ" dirty="0"/>
              <a:t>Kopírování, tisk, vazby dokumentů</a:t>
            </a:r>
          </a:p>
          <a:p>
            <a:r>
              <a:rPr lang="cs-CZ" dirty="0">
                <a:solidFill>
                  <a:srgbClr val="AF0505"/>
                </a:solidFill>
              </a:rPr>
              <a:t>Kulturní, vzdělávací a komunitní akce</a:t>
            </a:r>
          </a:p>
          <a:p>
            <a:pPr lvl="1"/>
            <a:r>
              <a:rPr lang="cs-CZ" dirty="0"/>
              <a:t>Akce pro širokou veřejnost, vzdělávací akce i pro knihovnickou obec</a:t>
            </a:r>
          </a:p>
          <a:p>
            <a:r>
              <a:rPr lang="cs-CZ" dirty="0">
                <a:solidFill>
                  <a:srgbClr val="AF0505"/>
                </a:solidFill>
              </a:rPr>
              <a:t>Pobytové služby</a:t>
            </a:r>
          </a:p>
          <a:p>
            <a:pPr lvl="1"/>
            <a:r>
              <a:rPr lang="cs-CZ" dirty="0"/>
              <a:t>Trávení volného času, možnost čtení, studia, sociálního kontaktu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1232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Služby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329909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AF0505"/>
                </a:solidFill>
              </a:rPr>
              <a:t>Zjišťování informačních potřeb</a:t>
            </a:r>
          </a:p>
          <a:p>
            <a:pPr lvl="1"/>
            <a:r>
              <a:rPr lang="cs-CZ" dirty="0"/>
              <a:t>Průzkumy, ankety, zjišťování uživatelských názorů a jejich potřeb</a:t>
            </a:r>
          </a:p>
          <a:p>
            <a:r>
              <a:rPr lang="cs-CZ" dirty="0">
                <a:solidFill>
                  <a:srgbClr val="AF0505"/>
                </a:solidFill>
              </a:rPr>
              <a:t>Doplňkové služby</a:t>
            </a:r>
          </a:p>
          <a:p>
            <a:pPr lvl="1"/>
            <a:r>
              <a:rPr lang="cs-CZ" dirty="0"/>
              <a:t>Služby venkovních prostorů, letních čítáren, kaváren</a:t>
            </a:r>
          </a:p>
          <a:p>
            <a:pPr lvl="1"/>
            <a:r>
              <a:rPr lang="cs-CZ" dirty="0"/>
              <a:t>Půjčovny věcí</a:t>
            </a:r>
          </a:p>
          <a:p>
            <a:pPr lvl="1"/>
            <a:r>
              <a:rPr lang="cs-CZ" dirty="0"/>
              <a:t>Služby pro specifické kategorie uživatelů</a:t>
            </a:r>
          </a:p>
          <a:p>
            <a:pPr lvl="1"/>
            <a:r>
              <a:rPr lang="cs-CZ" dirty="0"/>
              <a:t>Další služby podle zaměření knihovny a místních potřeb uživatelů</a:t>
            </a:r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88926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Prostor knihoven</a:t>
            </a:r>
          </a:p>
        </p:txBody>
      </p:sp>
      <p:graphicFrame>
        <p:nvGraphicFramePr>
          <p:cNvPr id="3" name="Zástupný obsah 2">
            <a:extLst>
              <a:ext uri="{FF2B5EF4-FFF2-40B4-BE49-F238E27FC236}">
                <a16:creationId xmlns:a16="http://schemas.microsoft.com/office/drawing/2014/main" id="{C11D7ED1-5C5C-4EB6-972D-78F3DC765B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9020647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114545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Prostor knihoven</a:t>
            </a:r>
          </a:p>
        </p:txBody>
      </p:sp>
      <p:graphicFrame>
        <p:nvGraphicFramePr>
          <p:cNvPr id="3" name="Zástupný obsah 2">
            <a:extLst>
              <a:ext uri="{FF2B5EF4-FFF2-40B4-BE49-F238E27FC236}">
                <a16:creationId xmlns:a16="http://schemas.microsoft.com/office/drawing/2014/main" id="{C11D7ED1-5C5C-4EB6-972D-78F3DC765B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1217248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2544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Třetí prostor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329909" cy="43513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tx1"/>
                </a:solidFill>
              </a:rPr>
              <a:t>„třetí prostor“ – tedy místo, kde </a:t>
            </a:r>
            <a:r>
              <a:rPr lang="cs-CZ" dirty="0"/>
              <a:t>CHCEME být</a:t>
            </a:r>
          </a:p>
          <a:p>
            <a:r>
              <a:rPr lang="cs-CZ" dirty="0">
                <a:solidFill>
                  <a:schemeClr val="tx1"/>
                </a:solidFill>
              </a:rPr>
              <a:t>místo pro jednotlivce i skupiny</a:t>
            </a:r>
          </a:p>
          <a:p>
            <a:r>
              <a:rPr lang="cs-CZ" dirty="0">
                <a:solidFill>
                  <a:schemeClr val="tx1"/>
                </a:solidFill>
              </a:rPr>
              <a:t>místo pro splnění celé škály jejich </a:t>
            </a:r>
            <a:r>
              <a:rPr lang="cs-CZ" dirty="0"/>
              <a:t>potřeb</a:t>
            </a:r>
          </a:p>
          <a:p>
            <a:r>
              <a:rPr lang="cs-CZ" dirty="0">
                <a:solidFill>
                  <a:schemeClr val="tx1"/>
                </a:solidFill>
              </a:rPr>
              <a:t>místo, kde se vytváří </a:t>
            </a:r>
            <a:r>
              <a:rPr lang="cs-CZ" dirty="0"/>
              <a:t>občanská soudržnost</a:t>
            </a:r>
          </a:p>
          <a:p>
            <a:r>
              <a:rPr lang="cs-CZ" dirty="0">
                <a:solidFill>
                  <a:schemeClr val="tx1"/>
                </a:solidFill>
              </a:rPr>
              <a:t>místo, ve které mají </a:t>
            </a:r>
            <a:r>
              <a:rPr lang="cs-CZ" dirty="0"/>
              <a:t>důvěru</a:t>
            </a:r>
          </a:p>
          <a:p>
            <a:r>
              <a:rPr lang="cs-CZ" dirty="0">
                <a:solidFill>
                  <a:schemeClr val="tx1"/>
                </a:solidFill>
              </a:rPr>
              <a:t>místo, které nabízí určitý sociální kapitál</a:t>
            </a:r>
          </a:p>
          <a:p>
            <a:r>
              <a:rPr lang="cs-CZ" dirty="0"/>
              <a:t>otevřený a dostupný veřejný prostor</a:t>
            </a:r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22960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BD35F4B9-A34D-4FC9-B585-1605B20A3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3B92A6-5CC4-489D-BCBA-F8C568AD9D3F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783AFF9-30D8-408A-8D49-3F96D4CB0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Knihovna v obci</a:t>
            </a:r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A298F65-A89E-40B7-9EA7-82DB2EBFF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55</a:t>
            </a:fld>
            <a:endParaRPr 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A889205-DF2C-4A38-9A58-5AB4CF1EE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839" y="219178"/>
            <a:ext cx="9620322" cy="6419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345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234692-C425-484F-8BCC-AAFC2501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3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A7DD4-924A-4C68-BAD9-9A58E6CE8B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70454"/>
            <a:ext cx="12191999" cy="180000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E4A8B-D4F2-4ACD-9430-01FAA2DD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B88C31-F036-4063-A102-C4112E466976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183C2-5377-46B0-A609-0508B6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56</a:t>
            </a:fld>
            <a:endParaRPr lang="cs-CZ" noProof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EBEC3D0-EB4F-43EA-B274-94629EDE1FD8}"/>
              </a:ext>
            </a:extLst>
          </p:cNvPr>
          <p:cNvSpPr txBox="1"/>
          <p:nvPr/>
        </p:nvSpPr>
        <p:spPr>
          <a:xfrm>
            <a:off x="7847860" y="0"/>
            <a:ext cx="4344140" cy="6858000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09B74BA-BFE3-4B34-8E51-12D12127E232}"/>
              </a:ext>
            </a:extLst>
          </p:cNvPr>
          <p:cNvSpPr txBox="1"/>
          <p:nvPr/>
        </p:nvSpPr>
        <p:spPr>
          <a:xfrm>
            <a:off x="772357" y="3058462"/>
            <a:ext cx="411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cap="all" dirty="0">
                <a:solidFill>
                  <a:srgbClr val="293D51"/>
                </a:solidFill>
              </a:rPr>
              <a:t>KNIHOVNICKÉ SLUŽBY</a:t>
            </a:r>
          </a:p>
        </p:txBody>
      </p:sp>
    </p:spTree>
    <p:extLst>
      <p:ext uri="{BB962C8B-B14F-4D97-AF65-F5344CB8AC3E}">
        <p14:creationId xmlns:p14="http://schemas.microsoft.com/office/powerpoint/2010/main" val="3086156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034232D7-9AC4-4668-AD10-B7984C0DF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F76895A0-E502-4DDE-A3F1-28CCC7E3390C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8D3DAE46-2F46-4ACE-9CE2-F11A28CBB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57</a:t>
            </a:fld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0AA03F8E-A0B4-4A50-BC8C-666B7F674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55" b="10934"/>
          <a:stretch/>
        </p:blipFill>
        <p:spPr>
          <a:xfrm>
            <a:off x="522514" y="1511559"/>
            <a:ext cx="10354905" cy="4450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5898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Služby v obecném zájmu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329909" cy="4351338"/>
          </a:xfrm>
        </p:spPr>
        <p:txBody>
          <a:bodyPr>
            <a:normAutofit/>
          </a:bodyPr>
          <a:lstStyle/>
          <a:p>
            <a:pPr lvl="0"/>
            <a:r>
              <a:rPr lang="cs-CZ" dirty="0">
                <a:solidFill>
                  <a:srgbClr val="AF0505"/>
                </a:solidFill>
              </a:rPr>
              <a:t>knihovnické služby</a:t>
            </a:r>
          </a:p>
          <a:p>
            <a:pPr lvl="1"/>
            <a:r>
              <a:rPr lang="cs-CZ" dirty="0"/>
              <a:t>bývají založeny na místních tradicích </a:t>
            </a:r>
          </a:p>
          <a:p>
            <a:pPr lvl="1"/>
            <a:r>
              <a:rPr lang="cs-CZ" dirty="0"/>
              <a:t>zohledňují zvláštnosti místa </a:t>
            </a:r>
          </a:p>
          <a:p>
            <a:pPr lvl="1"/>
            <a:r>
              <a:rPr lang="cs-CZ" dirty="0"/>
              <a:t>musí zajišťovat rovný přístup</a:t>
            </a:r>
          </a:p>
          <a:p>
            <a:pPr lvl="0"/>
            <a:r>
              <a:rPr lang="cs-CZ" dirty="0">
                <a:solidFill>
                  <a:srgbClr val="960000"/>
                </a:solidFill>
              </a:rPr>
              <a:t>jsou závislé na veřejném financování</a:t>
            </a:r>
          </a:p>
          <a:p>
            <a:r>
              <a:rPr lang="cs-CZ" dirty="0">
                <a:solidFill>
                  <a:srgbClr val="AF0505"/>
                </a:solidFill>
              </a:rPr>
              <a:t>přispívají </a:t>
            </a:r>
          </a:p>
          <a:p>
            <a:pPr lvl="1"/>
            <a:r>
              <a:rPr lang="cs-CZ" dirty="0"/>
              <a:t>k sociálnímu začleňování</a:t>
            </a:r>
          </a:p>
          <a:p>
            <a:pPr lvl="1"/>
            <a:r>
              <a:rPr lang="cs-CZ" dirty="0"/>
              <a:t>k soudržnosti místních společenství </a:t>
            </a:r>
          </a:p>
          <a:p>
            <a:pPr lvl="1"/>
            <a:r>
              <a:rPr lang="cs-CZ" dirty="0"/>
              <a:t>mezigenerační solidaritě</a:t>
            </a:r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433175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Kvalitativní přístupy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329909" cy="4351338"/>
          </a:xfrm>
        </p:spPr>
        <p:txBody>
          <a:bodyPr>
            <a:normAutofit/>
          </a:bodyPr>
          <a:lstStyle/>
          <a:p>
            <a:r>
              <a:rPr lang="cs-CZ" dirty="0"/>
              <a:t>KS by měly být snadno přístupné (univerzální přístup), </a:t>
            </a:r>
            <a:br>
              <a:rPr lang="cs-CZ" dirty="0"/>
            </a:br>
            <a:r>
              <a:rPr lang="cs-CZ" dirty="0"/>
              <a:t>a to </a:t>
            </a:r>
            <a:r>
              <a:rPr lang="cs-CZ" dirty="0">
                <a:solidFill>
                  <a:srgbClr val="960000"/>
                </a:solidFill>
              </a:rPr>
              <a:t>zdarma</a:t>
            </a:r>
            <a:r>
              <a:rPr lang="cs-CZ" dirty="0"/>
              <a:t> (viz knihovní zákon).</a:t>
            </a:r>
          </a:p>
          <a:p>
            <a:r>
              <a:rPr lang="cs-CZ" dirty="0">
                <a:solidFill>
                  <a:srgbClr val="AF0505"/>
                </a:solidFill>
              </a:rPr>
              <a:t>měly by reagovat na změny potřeby uživatelů </a:t>
            </a:r>
          </a:p>
          <a:p>
            <a:pPr lvl="1"/>
            <a:r>
              <a:rPr lang="cs-CZ" dirty="0"/>
              <a:t>s cílem zlepšit kvalitu služeb</a:t>
            </a:r>
          </a:p>
          <a:p>
            <a:pPr lvl="1"/>
            <a:r>
              <a:rPr lang="cs-CZ" dirty="0"/>
              <a:t>umožnit přístup k informačním zdrojům bez ohledu na ekonomickou situaci uživatelů.</a:t>
            </a:r>
          </a:p>
          <a:p>
            <a:r>
              <a:rPr lang="cs-CZ" dirty="0">
                <a:solidFill>
                  <a:srgbClr val="AF0505"/>
                </a:solidFill>
              </a:rPr>
              <a:t>měly by respektovat jejich kulturní </a:t>
            </a:r>
            <a:r>
              <a:rPr lang="cs-CZ" dirty="0">
                <a:solidFill>
                  <a:srgbClr val="960000"/>
                </a:solidFill>
              </a:rPr>
              <a:t>specifika.</a:t>
            </a:r>
          </a:p>
          <a:p>
            <a:r>
              <a:rPr lang="cs-CZ" dirty="0">
                <a:solidFill>
                  <a:schemeClr val="tx1"/>
                </a:solidFill>
              </a:rPr>
              <a:t>poskytování KS by mělo být optimalizováno na základě pravidelných hodnocení, která by měla působit jako zpětná vazba organizace</a:t>
            </a:r>
          </a:p>
          <a:p>
            <a:pPr marL="457200" lvl="1" indent="0">
              <a:buNone/>
            </a:pP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59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5526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Anna </a:t>
            </a:r>
            <a:r>
              <a:rPr lang="cs-CZ" dirty="0" err="1">
                <a:solidFill>
                  <a:srgbClr val="AF0505"/>
                </a:solidFill>
              </a:rPr>
              <a:t>Stöcklová</a:t>
            </a:r>
            <a:endParaRPr lang="cs-CZ" dirty="0">
              <a:solidFill>
                <a:srgbClr val="AF0505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C7896F0-9895-4A54-9A9B-900687AC0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Informační potřeby</a:t>
            </a:r>
          </a:p>
          <a:p>
            <a:r>
              <a:rPr lang="cs-CZ" dirty="0"/>
              <a:t>Dynamičnost informačních potřeb</a:t>
            </a:r>
          </a:p>
          <a:p>
            <a:r>
              <a:rPr lang="cs-CZ" dirty="0"/>
              <a:t>Informační šumy a bariéry</a:t>
            </a:r>
          </a:p>
          <a:p>
            <a:r>
              <a:rPr lang="cs-CZ" dirty="0"/>
              <a:t>Zjišťování informačních potřeb</a:t>
            </a:r>
          </a:p>
          <a:p>
            <a:r>
              <a:rPr lang="cs-CZ" dirty="0"/>
              <a:t>VKIS – služby knihoven a právní rámec</a:t>
            </a:r>
          </a:p>
          <a:p>
            <a:r>
              <a:rPr lang="cs-CZ" dirty="0"/>
              <a:t>MVS a MMVS</a:t>
            </a:r>
          </a:p>
        </p:txBody>
      </p:sp>
    </p:spTree>
    <p:extLst>
      <p:ext uri="{BB962C8B-B14F-4D97-AF65-F5344CB8AC3E}">
        <p14:creationId xmlns:p14="http://schemas.microsoft.com/office/powerpoint/2010/main" val="124637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E6234692-C425-484F-8BCC-AAFC25014E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360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ED3A7DD4-924A-4C68-BAD9-9A58E6CE8B06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6670454"/>
            <a:ext cx="12191999" cy="180000"/>
          </a:xfrm>
          <a:prstGeom prst="rect">
            <a:avLst/>
          </a:prstGeom>
        </p:spPr>
      </p:pic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C74E4A8B-D4F2-4ACD-9430-01FAA2DDB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09B88C31-F036-4063-A102-C4112E466976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EFA183C2-5377-46B0-A609-0508B6A30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60</a:t>
            </a:fld>
            <a:endParaRPr lang="cs-CZ" noProof="0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EBEC3D0-EB4F-43EA-B274-94629EDE1FD8}"/>
              </a:ext>
            </a:extLst>
          </p:cNvPr>
          <p:cNvSpPr txBox="1"/>
          <p:nvPr/>
        </p:nvSpPr>
        <p:spPr>
          <a:xfrm>
            <a:off x="7847860" y="0"/>
            <a:ext cx="4344140" cy="6858000"/>
          </a:xfrm>
          <a:prstGeom prst="rect">
            <a:avLst/>
          </a:prstGeom>
          <a:solidFill>
            <a:srgbClr val="293D51"/>
          </a:solidFill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409B74BA-BFE3-4B34-8E51-12D12127E232}"/>
              </a:ext>
            </a:extLst>
          </p:cNvPr>
          <p:cNvSpPr txBox="1"/>
          <p:nvPr/>
        </p:nvSpPr>
        <p:spPr>
          <a:xfrm>
            <a:off x="772357" y="3058462"/>
            <a:ext cx="4114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4400" cap="all" dirty="0">
                <a:solidFill>
                  <a:srgbClr val="293D51"/>
                </a:solidFill>
              </a:rPr>
              <a:t>HODNOCENÍ SLUŽEB</a:t>
            </a:r>
          </a:p>
        </p:txBody>
      </p:sp>
    </p:spTree>
    <p:extLst>
      <p:ext uri="{BB962C8B-B14F-4D97-AF65-F5344CB8AC3E}">
        <p14:creationId xmlns:p14="http://schemas.microsoft.com/office/powerpoint/2010/main" val="1289364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0"/>
    </mc:Choice>
    <mc:Fallback xmlns="">
      <p:transition spd="slow" advTm="4000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Měření kvality služeb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22872" cy="4351338"/>
          </a:xfrm>
        </p:spPr>
        <p:txBody>
          <a:bodyPr>
            <a:normAutofit/>
          </a:bodyPr>
          <a:lstStyle/>
          <a:p>
            <a:r>
              <a:rPr lang="cs-CZ" dirty="0"/>
              <a:t>Standard pro dobrou knihovnu</a:t>
            </a:r>
          </a:p>
          <a:p>
            <a:pPr lvl="1"/>
            <a:r>
              <a:rPr lang="cs-CZ" dirty="0"/>
              <a:t>Metodický pokyn MK k vymezení standardu VKIS </a:t>
            </a:r>
            <a:r>
              <a:rPr lang="cs-CZ" sz="1600" dirty="0"/>
              <a:t>(https://ipk.nkp.cz/legislativa/01_LegPod/knihovni-zakon-257-2001-sb.-a-navazne-provadeci-prepisy/metodicky-pokyn-ministerstva-kultury-k-vymezeni-standardu-verejnych-knihovnickych-a-informacnich-sluzeb-poskytovanych-knihovnami-zrizovanymi-a-nebo-provozovanymi-obcemi-a-kraji-na-uzemi-ceske-republiky-2019)</a:t>
            </a:r>
          </a:p>
          <a:p>
            <a:r>
              <a:rPr lang="cs-CZ" dirty="0"/>
              <a:t>Benchmarking knihoven </a:t>
            </a:r>
          </a:p>
          <a:p>
            <a:pPr lvl="1"/>
            <a:r>
              <a:rPr lang="cs-CZ" sz="1600" dirty="0"/>
              <a:t>(</a:t>
            </a:r>
            <a:r>
              <a:rPr lang="cs-CZ" sz="1600" dirty="0">
                <a:hlinkClick r:id="rId2"/>
              </a:rPr>
              <a:t>https://www.benchmarkingknihoven.cz/</a:t>
            </a:r>
            <a:r>
              <a:rPr lang="cs-CZ" sz="1600" dirty="0"/>
              <a:t>) 	</a:t>
            </a:r>
          </a:p>
          <a:p>
            <a:r>
              <a:rPr lang="cs-CZ" dirty="0"/>
              <a:t>Etické kodexy</a:t>
            </a:r>
          </a:p>
          <a:p>
            <a:r>
              <a:rPr lang="cs-CZ" dirty="0"/>
              <a:t>Charta služeb</a:t>
            </a:r>
          </a:p>
          <a:p>
            <a:r>
              <a:rPr lang="cs-CZ" dirty="0"/>
              <a:t>…</a:t>
            </a:r>
          </a:p>
          <a:p>
            <a:pPr marL="0" indent="0">
              <a:buNone/>
            </a:pPr>
            <a:endParaRPr lang="cs-CZ" sz="2000" dirty="0">
              <a:solidFill>
                <a:srgbClr val="293D5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68820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57267D-7F55-4300-960F-17CF14EB53B5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62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26E97D4A-3C28-4BAE-9A78-A5B2A547D3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380406" cy="4351338"/>
          </a:xfrm>
        </p:spPr>
        <p:txBody>
          <a:bodyPr>
            <a:normAutofit/>
          </a:bodyPr>
          <a:lstStyle/>
          <a:p>
            <a:pPr eaLnBrk="1" hangingPunct="1"/>
            <a:r>
              <a:rPr lang="cs-CZ" dirty="0">
                <a:solidFill>
                  <a:srgbClr val="293D51"/>
                </a:solidFill>
              </a:rPr>
              <a:t>nástroj pro hodnocení </a:t>
            </a:r>
            <a:r>
              <a:rPr lang="cs-CZ" b="1" dirty="0">
                <a:solidFill>
                  <a:srgbClr val="293D51"/>
                </a:solidFill>
              </a:rPr>
              <a:t>kvality knihoven</a:t>
            </a:r>
          </a:p>
          <a:p>
            <a:pPr eaLnBrk="1" hangingPunct="1"/>
            <a:r>
              <a:rPr lang="cs-CZ" dirty="0">
                <a:solidFill>
                  <a:srgbClr val="293D51"/>
                </a:solidFill>
              </a:rPr>
              <a:t>porovnávání </a:t>
            </a:r>
            <a:r>
              <a:rPr lang="cs-CZ" b="1" dirty="0">
                <a:solidFill>
                  <a:srgbClr val="293D51"/>
                </a:solidFill>
              </a:rPr>
              <a:t>kvantitativních</a:t>
            </a:r>
            <a:r>
              <a:rPr lang="cs-CZ" dirty="0">
                <a:solidFill>
                  <a:srgbClr val="293D51"/>
                </a:solidFill>
              </a:rPr>
              <a:t> i </a:t>
            </a:r>
            <a:r>
              <a:rPr lang="cs-CZ" b="1" dirty="0">
                <a:solidFill>
                  <a:srgbClr val="293D51"/>
                </a:solidFill>
              </a:rPr>
              <a:t>kvalitativních</a:t>
            </a:r>
            <a:r>
              <a:rPr lang="cs-CZ" dirty="0">
                <a:solidFill>
                  <a:srgbClr val="293D51"/>
                </a:solidFill>
              </a:rPr>
              <a:t> ukazatelů</a:t>
            </a:r>
          </a:p>
          <a:p>
            <a:pPr eaLnBrk="1" hangingPunct="1"/>
            <a:r>
              <a:rPr lang="cs-CZ" dirty="0">
                <a:solidFill>
                  <a:srgbClr val="C00000"/>
                </a:solidFill>
              </a:rPr>
              <a:t>založeno na myšlence</a:t>
            </a:r>
          </a:p>
          <a:p>
            <a:pPr lvl="1" eaLnBrk="1" hangingPunct="1"/>
            <a:r>
              <a:rPr lang="cs-CZ" dirty="0">
                <a:solidFill>
                  <a:srgbClr val="293D51"/>
                </a:solidFill>
              </a:rPr>
              <a:t>„učení se od lepších“</a:t>
            </a:r>
          </a:p>
          <a:p>
            <a:pPr lvl="1" eaLnBrk="1" hangingPunct="1"/>
            <a:r>
              <a:rPr lang="cs-CZ" dirty="0">
                <a:solidFill>
                  <a:srgbClr val="293D51"/>
                </a:solidFill>
              </a:rPr>
              <a:t>„učící se organizace“</a:t>
            </a:r>
          </a:p>
          <a:p>
            <a:pPr lvl="1" eaLnBrk="1" hangingPunct="1"/>
            <a:r>
              <a:rPr lang="cs-CZ" dirty="0">
                <a:solidFill>
                  <a:srgbClr val="293D51"/>
                </a:solidFill>
              </a:rPr>
              <a:t>„</a:t>
            </a:r>
            <a:r>
              <a:rPr lang="cs-CZ" dirty="0" err="1">
                <a:solidFill>
                  <a:srgbClr val="293D51"/>
                </a:solidFill>
              </a:rPr>
              <a:t>benchlearning</a:t>
            </a:r>
            <a:r>
              <a:rPr lang="cs-CZ" dirty="0">
                <a:solidFill>
                  <a:srgbClr val="293D51"/>
                </a:solidFill>
              </a:rPr>
              <a:t>“</a:t>
            </a:r>
          </a:p>
          <a:p>
            <a:pPr eaLnBrk="1" hangingPunct="1"/>
            <a:r>
              <a:rPr lang="cs-CZ" dirty="0">
                <a:solidFill>
                  <a:srgbClr val="C00000"/>
                </a:solidFill>
              </a:rPr>
              <a:t>Inspirace – </a:t>
            </a:r>
            <a:r>
              <a:rPr lang="cs-CZ" dirty="0" err="1">
                <a:solidFill>
                  <a:srgbClr val="C00000"/>
                </a:solidFill>
              </a:rPr>
              <a:t>Bibliotheksindex</a:t>
            </a:r>
            <a:endParaRPr lang="cs-CZ" dirty="0">
              <a:solidFill>
                <a:srgbClr val="C00000"/>
              </a:solidFill>
            </a:endParaRPr>
          </a:p>
          <a:p>
            <a:pPr lvl="1" eaLnBrk="1" hangingPunct="1"/>
            <a:r>
              <a:rPr lang="cs-CZ" dirty="0">
                <a:solidFill>
                  <a:srgbClr val="293D51"/>
                </a:solidFill>
              </a:rPr>
              <a:t>od roku 1999 v německy mluvících zemích</a:t>
            </a:r>
          </a:p>
          <a:p>
            <a:pPr marL="457200" lvl="1" indent="0">
              <a:buNone/>
            </a:pPr>
            <a:endParaRPr lang="cs-CZ" dirty="0">
              <a:solidFill>
                <a:srgbClr val="AF0505"/>
              </a:solidFill>
            </a:endParaRPr>
          </a:p>
        </p:txBody>
      </p:sp>
      <p:sp>
        <p:nvSpPr>
          <p:cNvPr id="11" name="Nadpis 4">
            <a:extLst>
              <a:ext uri="{FF2B5EF4-FFF2-40B4-BE49-F238E27FC236}">
                <a16:creationId xmlns:a16="http://schemas.microsoft.com/office/drawing/2014/main" id="{0B1A045B-C8AC-4319-8AC1-769157E2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cs-CZ" dirty="0">
                <a:solidFill>
                  <a:srgbClr val="AF0505"/>
                </a:solidFill>
              </a:rPr>
              <a:t>Benchmarking knihoven</a:t>
            </a:r>
          </a:p>
        </p:txBody>
      </p:sp>
    </p:spTree>
    <p:extLst>
      <p:ext uri="{BB962C8B-B14F-4D97-AF65-F5344CB8AC3E}">
        <p14:creationId xmlns:p14="http://schemas.microsoft.com/office/powerpoint/2010/main" val="134194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5E204F-8528-4C05-8BB1-7D0D94BAF4D6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63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799B18DA-F4CD-45E3-A469-8A4ADA55DC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5846" y="1357457"/>
            <a:ext cx="10288480" cy="4865248"/>
          </a:xfrm>
        </p:spPr>
        <p:txBody>
          <a:bodyPr>
            <a:normAutofit lnSpcReduction="10000"/>
          </a:bodyPr>
          <a:lstStyle/>
          <a:p>
            <a:r>
              <a:rPr lang="cs-CZ" b="0" dirty="0">
                <a:solidFill>
                  <a:srgbClr val="293D51"/>
                </a:solidFill>
              </a:rPr>
              <a:t>pouze pro přihlášené knihovny</a:t>
            </a:r>
          </a:p>
          <a:p>
            <a:r>
              <a:rPr lang="cs-CZ" b="0" dirty="0">
                <a:solidFill>
                  <a:srgbClr val="293D51"/>
                </a:solidFill>
              </a:rPr>
              <a:t>žádný poplatek (u BIX ano)</a:t>
            </a:r>
          </a:p>
          <a:p>
            <a:r>
              <a:rPr lang="cs-CZ" b="0" dirty="0">
                <a:solidFill>
                  <a:srgbClr val="293D51"/>
                </a:solidFill>
              </a:rPr>
              <a:t>data jsou neveřejná</a:t>
            </a:r>
          </a:p>
          <a:p>
            <a:r>
              <a:rPr lang="cs-CZ" b="0" dirty="0">
                <a:solidFill>
                  <a:srgbClr val="C00000"/>
                </a:solidFill>
              </a:rPr>
              <a:t>komunikace</a:t>
            </a:r>
          </a:p>
          <a:p>
            <a:pPr lvl="1"/>
            <a:r>
              <a:rPr lang="cs-CZ" b="0" dirty="0">
                <a:solidFill>
                  <a:srgbClr val="293D51"/>
                </a:solidFill>
              </a:rPr>
              <a:t>Konference Měření – uzavřená nemoderovaná konference</a:t>
            </a:r>
          </a:p>
          <a:p>
            <a:r>
              <a:rPr lang="cs-CZ" b="0" dirty="0">
                <a:solidFill>
                  <a:srgbClr val="293D51"/>
                </a:solidFill>
              </a:rPr>
              <a:t>hledání „ideální knihovny“</a:t>
            </a:r>
          </a:p>
          <a:p>
            <a:r>
              <a:rPr lang="cs-CZ" b="0" dirty="0">
                <a:solidFill>
                  <a:srgbClr val="293D51"/>
                </a:solidFill>
              </a:rPr>
              <a:t>knihovna jako inspirace pro ostatní</a:t>
            </a:r>
          </a:p>
          <a:p>
            <a:r>
              <a:rPr lang="cs-CZ" b="0" dirty="0">
                <a:solidFill>
                  <a:srgbClr val="C00000"/>
                </a:solidFill>
              </a:rPr>
              <a:t>využito v soutěži Městská knihovna roku…</a:t>
            </a:r>
          </a:p>
          <a:p>
            <a:r>
              <a:rPr lang="cs-CZ" b="0" dirty="0">
                <a:solidFill>
                  <a:srgbClr val="293D51"/>
                </a:solidFill>
              </a:rPr>
              <a:t>hodnocení i kvalitativních parametrů</a:t>
            </a:r>
          </a:p>
          <a:p>
            <a:r>
              <a:rPr lang="cs-CZ" b="0" dirty="0">
                <a:solidFill>
                  <a:srgbClr val="293D51"/>
                </a:solidFill>
              </a:rPr>
              <a:t>prostředí, budova, personál</a:t>
            </a:r>
          </a:p>
          <a:p>
            <a:pPr marL="0" indent="0">
              <a:buNone/>
            </a:pPr>
            <a:endParaRPr lang="cs-CZ" b="0" dirty="0">
              <a:solidFill>
                <a:srgbClr val="293D5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015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E71BD705-99E2-4540-8971-8B58F49023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485E204F-8528-4C05-8BB1-7D0D94BAF4D6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49D0AA89-9B23-43EF-9373-1F0A3B6F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/>
              <a:t>Standardy</a:t>
            </a:r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4FF90E60-93D0-4791-8BD8-F7C67526CC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64</a:t>
            </a:fld>
            <a:endParaRPr lang="cs-CZ" noProof="0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B72AC6F0-9568-45AB-AA01-4CAC1FB845A1}"/>
              </a:ext>
            </a:extLst>
          </p:cNvPr>
          <p:cNvGrpSpPr/>
          <p:nvPr/>
        </p:nvGrpSpPr>
        <p:grpSpPr>
          <a:xfrm>
            <a:off x="1278195" y="805860"/>
            <a:ext cx="10245211" cy="5246280"/>
            <a:chOff x="1278195" y="805860"/>
            <a:chExt cx="10245211" cy="5246280"/>
          </a:xfrm>
        </p:grpSpPr>
        <p:pic>
          <p:nvPicPr>
            <p:cNvPr id="2" name="Obrázek 1">
              <a:hlinkClick r:id="rId4"/>
              <a:extLst>
                <a:ext uri="{FF2B5EF4-FFF2-40B4-BE49-F238E27FC236}">
                  <a16:creationId xmlns:a16="http://schemas.microsoft.com/office/drawing/2014/main" id="{30B32B04-6208-4235-B1E1-000C8F11ABE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8195" y="805860"/>
              <a:ext cx="7745978" cy="5246280"/>
            </a:xfrm>
            <a:prstGeom prst="rect">
              <a:avLst/>
            </a:prstGeom>
          </p:spPr>
        </p:pic>
        <p:sp>
          <p:nvSpPr>
            <p:cNvPr id="3" name="Řečová bublina: obdélníkový bublinový popisek 2">
              <a:extLst>
                <a:ext uri="{FF2B5EF4-FFF2-40B4-BE49-F238E27FC236}">
                  <a16:creationId xmlns:a16="http://schemas.microsoft.com/office/drawing/2014/main" id="{436F22E6-C0DB-4C6A-84A6-A517A2A7AED0}"/>
                </a:ext>
              </a:extLst>
            </p:cNvPr>
            <p:cNvSpPr/>
            <p:nvPr/>
          </p:nvSpPr>
          <p:spPr>
            <a:xfrm>
              <a:off x="8475406" y="2566219"/>
              <a:ext cx="3048000" cy="1598939"/>
            </a:xfrm>
            <a:prstGeom prst="wedgeRectCallout">
              <a:avLst>
                <a:gd name="adj1" fmla="val -131801"/>
                <a:gd name="adj2" fmla="val 98166"/>
              </a:avLst>
            </a:prstGeom>
            <a:noFill/>
            <a:ln>
              <a:solidFill>
                <a:srgbClr val="293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0" name="TextovéPole 9">
              <a:extLst>
                <a:ext uri="{FF2B5EF4-FFF2-40B4-BE49-F238E27FC236}">
                  <a16:creationId xmlns:a16="http://schemas.microsoft.com/office/drawing/2014/main" id="{CE95A698-5CAB-401D-8E9E-8725BAB6D3C9}"/>
                </a:ext>
              </a:extLst>
            </p:cNvPr>
            <p:cNvSpPr txBox="1"/>
            <p:nvPr/>
          </p:nvSpPr>
          <p:spPr>
            <a:xfrm>
              <a:off x="8895735" y="3121450"/>
              <a:ext cx="24580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dirty="0"/>
                <a:t>VLOŽTE SVÉ HESLO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104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0"/>
    </mc:Choice>
    <mc:Fallback xmlns="">
      <p:transition spd="slow" advTm="8000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Shrnutí – kvalita pro uživatele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F571986-9526-4DDB-8F3A-A3A63F651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65</a:t>
            </a:fld>
            <a:endParaRPr lang="cs-CZ" noProof="0" dirty="0"/>
          </a:p>
        </p:txBody>
      </p:sp>
      <p:graphicFrame>
        <p:nvGraphicFramePr>
          <p:cNvPr id="10" name="Zástupný symbol pro obsah 6">
            <a:extLst>
              <a:ext uri="{FF2B5EF4-FFF2-40B4-BE49-F238E27FC236}">
                <a16:creationId xmlns:a16="http://schemas.microsoft.com/office/drawing/2014/main" id="{A1E6E828-7DF9-4EA4-A1CD-2EF70B273DE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8077589"/>
              </p:ext>
            </p:extLst>
          </p:nvPr>
        </p:nvGraphicFramePr>
        <p:xfrm>
          <a:off x="2209800" y="1509902"/>
          <a:ext cx="6178763" cy="49829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79533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E99492B-F3B0-4FF1-A344-64EF7555E5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934415E-2842-4525-A594-E56C971115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758090DC-9F63-4BBB-80BA-3ED40F5773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D1B586E-6D1D-4B1F-A75E-DD1C2C12E0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FE4AC7D-2CCD-45F4-927F-BD1ECA6F84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582BF82-DB0D-42BE-BC2B-F55E83BB32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393F98F-5907-4C16-9CF4-0899A05D4A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6AEFAC53-BB6B-42CE-A6B4-8491066FE1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6C2349C-092A-44BA-A107-5371CA23A9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A5EC8BD5-C0DF-4ECF-901A-B09B51376B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2423E04-565D-4B45-8BCD-03E73D4619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FD9A821-69A3-442F-B4B4-4CF1F8F78B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3636872C-0952-49CE-8982-058825C0A6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DE28A0A-7BE4-4E5B-B843-58C3680051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7672F64-C786-44E8-BD90-C347AD7841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44A7AE7-0C32-4964-B428-0DFFCD0897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F28727C4-4034-4788-A653-62FD3ADEF5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673E880-DF69-452A-88CC-491766EC6E7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81078C76-E953-4A04-99B1-E03684B5C6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B5B2BF16-EEE1-4423-A3B9-7021A438F8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22DEA258-30EA-4058-AE79-8CA453E2E2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CDAA4FB-139A-438D-9195-2920C9858F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0F87F9F-125C-4DC7-B4D3-D85C99D248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1F14B1A9-1D0A-4809-88F0-CE1D9B077C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253A911B-A3F1-41B7-9586-54D83467C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3B92A6-5CC4-489D-BCBA-F8C568AD9D3F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C09797BC-42D5-4E80-A6E3-E538C6F30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66</a:t>
            </a:fld>
            <a:endParaRPr lang="cs-CZ" noProof="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A0484BA-458F-4136-A663-D2D05BD17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751823"/>
            <a:ext cx="7706012" cy="512108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8D0213E-E0EB-474B-9F79-4AE66CB818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06" y="751823"/>
            <a:ext cx="3604161" cy="5121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03918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567789CF-F988-42FE-A716-305430D7BE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D3B92A6-5CC4-489D-BCBA-F8C568AD9D3F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D81958E-EB3C-4C33-B14D-1F9093C3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67</a:t>
            </a:fld>
            <a:endParaRPr lang="cs-CZ" noProof="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1CA8D54E-35D3-47E8-B90A-3209234FE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62" y="765109"/>
            <a:ext cx="3891467" cy="549573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81DA4F0C-30AE-4024-9024-0D54B244E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612" y="765109"/>
            <a:ext cx="3844949" cy="549573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98513165-899B-48B8-B8CE-23B49586D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3144" y="1481328"/>
            <a:ext cx="2743200" cy="38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14485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Literatura</a:t>
            </a:r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A5BD2FD7-71A6-4117-B3C3-8F631378E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22872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STÖCKLOVÁ, Anna. Služby knihoven: vybrané problémy. In: </a:t>
            </a:r>
            <a:r>
              <a:rPr lang="cs-CZ" sz="1600" b="0" i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Studijní pomůcky pro knihovníky</a:t>
            </a: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 [online]. Praha: Jinonické texty, 2008 [cit. 2021-03-07]. Dostupné z: </a:t>
            </a: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https://studujte.nkp.cz/najit-studijni-pomucku/stocklova-anna</a:t>
            </a: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Oborová brána KIV. </a:t>
            </a:r>
            <a:r>
              <a:rPr lang="cs-CZ" sz="1600" b="0" i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Informace pro knihovny</a:t>
            </a: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 [online]. Praha [cit. 2021-03-07]. Dostupné z: </a:t>
            </a: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https://ipk.nkp.cz/KIV/</a:t>
            </a:r>
            <a:endParaRPr lang="cs-CZ" sz="1600" b="0" i="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Koncepce rozvoje knihoven ČR na léta 2021 - 2027 s výhledem do roku 2030. In: </a:t>
            </a:r>
            <a:r>
              <a:rPr lang="cs-CZ" sz="1600" b="0" i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Národní knihovna České republiky</a:t>
            </a: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 [online]. Praha: Národní knihovna ČR, 2002 [cit. 2021-01-18]. ISSN 1211-8699. Dostupné z: </a:t>
            </a: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https://ipk.nkp.cz/docs/koncepce-rozvoje-knihoven-2021-2027</a:t>
            </a:r>
            <a:endParaRPr lang="cs-CZ" sz="1600" b="0" i="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Studijní texty: studijní texty pro kurzy profesní kvalifikace knihovník dle Národní soustavy kvalifikací. </a:t>
            </a:r>
            <a:r>
              <a:rPr lang="cs-CZ" sz="1600" b="0" i="1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Moravskoslezská vědecká knihovna v Ostravě</a:t>
            </a: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 [online]. Ostrava [cit. 2021-03-07]. Dostupné z: </a:t>
            </a:r>
            <a:r>
              <a:rPr lang="cs-CZ" sz="1600" b="0" i="0" dirty="0">
                <a:effectLst/>
                <a:latin typeface="Calibri Light" panose="020F0302020204030204" pitchFamily="34" charset="0"/>
                <a:cs typeface="Calibri Light" panose="020F03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https://www.svkos.cz/pro-knihovny/studijni-texty/</a:t>
            </a:r>
            <a:endParaRPr lang="cs-CZ" sz="1600" b="0" i="0" dirty="0">
              <a:effectLst/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cs-CZ" sz="1600" b="0" i="1" dirty="0">
                <a:solidFill>
                  <a:srgbClr val="212529"/>
                </a:solidFill>
                <a:effectLst/>
                <a:latin typeface="+mj-lt"/>
              </a:rPr>
              <a:t>Informace pro knihovny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+mj-lt"/>
              </a:rPr>
              <a:t> [online]. Praha: Národní knihovna České republiky - Knihovnický institut [cit. 2021-03-07]. Dostupné z: </a:t>
            </a:r>
            <a:r>
              <a:rPr lang="cs-CZ" sz="1600" b="0" i="0" dirty="0">
                <a:solidFill>
                  <a:srgbClr val="212529"/>
                </a:solidFill>
                <a:effectLst/>
                <a:latin typeface="+mj-lt"/>
                <a:hlinkClick r:id="rId6"/>
              </a:rPr>
              <a:t>https://ipk.nkp.cz/</a:t>
            </a:r>
            <a:r>
              <a:rPr lang="cs-CZ" sz="1600" dirty="0">
                <a:solidFill>
                  <a:srgbClr val="212529"/>
                </a:solidFill>
                <a:latin typeface="+mj-lt"/>
                <a:cs typeface="Calibri Light" panose="020F0302020204030204" pitchFamily="34" charset="0"/>
              </a:rPr>
              <a:t> </a:t>
            </a:r>
          </a:p>
          <a:p>
            <a:pPr marL="0" indent="0">
              <a:buNone/>
            </a:pPr>
            <a:r>
              <a:rPr lang="cs-CZ" sz="1700" b="0" i="0" dirty="0">
                <a:solidFill>
                  <a:srgbClr val="333333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REICHEL, Jiří. </a:t>
            </a:r>
            <a:r>
              <a:rPr lang="cs-CZ" sz="1700" b="0" i="1" dirty="0">
                <a:solidFill>
                  <a:srgbClr val="333333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Kapitoly metodologie sociálních výzkumů</a:t>
            </a:r>
            <a:r>
              <a:rPr lang="cs-CZ" sz="1700" b="0" i="0" dirty="0">
                <a:solidFill>
                  <a:srgbClr val="333333"/>
                </a:solidFill>
                <a:effectLst/>
                <a:latin typeface="Calibri Light" panose="020F0302020204030204" pitchFamily="34" charset="0"/>
                <a:cs typeface="Calibri Light" panose="020F0302020204030204" pitchFamily="34" charset="0"/>
              </a:rPr>
              <a:t> [online]. Praha: Grada, 2009 [cit. 2021-03-07]. Sociologie. ISBN 978-80-247-3006-6.</a:t>
            </a:r>
          </a:p>
          <a:p>
            <a:pPr marL="0" indent="0">
              <a:buNone/>
            </a:pPr>
            <a:r>
              <a:rPr lang="cs-CZ" sz="1600" b="0" i="0" dirty="0">
                <a:effectLst/>
                <a:latin typeface="+mj-lt"/>
                <a:cs typeface="Calibri Light" panose="020F0302020204030204" pitchFamily="34" charset="0"/>
              </a:rPr>
              <a:t>SMETÁČEK, Vladimír. Informační potřeby a jejich optimální uspokojování. Praha: Pedagogická fakulta Univerzity Karlovy, 1990. Informační bulletiny / Pedagog. </a:t>
            </a:r>
            <a:r>
              <a:rPr lang="cs-CZ" sz="1600" b="0" i="0" dirty="0" err="1">
                <a:effectLst/>
                <a:latin typeface="+mj-lt"/>
                <a:cs typeface="Calibri Light" panose="020F0302020204030204" pitchFamily="34" charset="0"/>
              </a:rPr>
              <a:t>fak</a:t>
            </a:r>
            <a:r>
              <a:rPr lang="cs-CZ" sz="1600" b="0" i="0" dirty="0">
                <a:effectLst/>
                <a:latin typeface="+mj-lt"/>
                <a:cs typeface="Calibri Light" panose="020F0302020204030204" pitchFamily="34" charset="0"/>
              </a:rPr>
              <a:t>. Univ. Karlovy.</a:t>
            </a:r>
          </a:p>
          <a:p>
            <a:pPr marL="0" indent="0">
              <a:buNone/>
            </a:pPr>
            <a:r>
              <a:rPr lang="cs-CZ" sz="1600" b="0" i="0" dirty="0">
                <a:effectLst/>
                <a:latin typeface="+mj-lt"/>
                <a:cs typeface="Calibri Light" panose="020F0302020204030204" pitchFamily="34" charset="0"/>
              </a:rPr>
              <a:t>Solar, Jiří. Okolo pultu: [breviář]. Praha: </a:t>
            </a:r>
            <a:r>
              <a:rPr lang="cs-CZ" sz="1600" b="0" i="0" dirty="0" err="1">
                <a:effectLst/>
                <a:latin typeface="+mj-lt"/>
                <a:cs typeface="Calibri Light" panose="020F0302020204030204" pitchFamily="34" charset="0"/>
              </a:rPr>
              <a:t>Talpress</a:t>
            </a:r>
            <a:r>
              <a:rPr lang="cs-CZ" sz="1600" b="0" i="0" dirty="0">
                <a:effectLst/>
                <a:latin typeface="+mj-lt"/>
                <a:cs typeface="Calibri Light" panose="020F0302020204030204" pitchFamily="34" charset="0"/>
              </a:rPr>
              <a:t>, 1996. </a:t>
            </a:r>
          </a:p>
          <a:p>
            <a:pPr marL="0" indent="0">
              <a:buNone/>
            </a:pPr>
            <a:endParaRPr lang="cs-CZ" sz="1600" b="0" i="0" dirty="0">
              <a:effectLst/>
              <a:latin typeface="+mj-lt"/>
              <a:cs typeface="Calibri Light" panose="020F0302020204030204" pitchFamily="34" charset="0"/>
            </a:endParaRPr>
          </a:p>
          <a:p>
            <a:pPr marL="0" indent="0">
              <a:buNone/>
            </a:pPr>
            <a:r>
              <a:rPr lang="cs-CZ" sz="1600" dirty="0">
                <a:latin typeface="+mj-lt"/>
                <a:cs typeface="Calibri Light" panose="020F0302020204030204" pitchFamily="34" charset="0"/>
              </a:rPr>
              <a:t> </a:t>
            </a:r>
          </a:p>
          <a:p>
            <a:pPr marL="0" indent="0">
              <a:buNone/>
            </a:pPr>
            <a:endParaRPr lang="cs-CZ" sz="2000" dirty="0">
              <a:solidFill>
                <a:srgbClr val="212529"/>
              </a:solidFill>
              <a:latin typeface="Open Sans"/>
            </a:endParaRPr>
          </a:p>
          <a:p>
            <a:pPr marL="0" indent="0">
              <a:buNone/>
            </a:pPr>
            <a:endParaRPr lang="cs-CZ" sz="2000" dirty="0">
              <a:solidFill>
                <a:srgbClr val="293D51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68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43897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3A2E0DA-DA21-447D-AD1F-3DB915DD05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76199"/>
            <a:ext cx="12192000" cy="670560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466" y="845574"/>
            <a:ext cx="4469307" cy="5030012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rtl="0"/>
            <a:br>
              <a:rPr lang="cs-CZ" sz="4800" dirty="0">
                <a:solidFill>
                  <a:srgbClr val="AF0505"/>
                </a:solidFill>
              </a:rPr>
            </a:br>
            <a:r>
              <a:rPr lang="cs-CZ" sz="4800" dirty="0">
                <a:solidFill>
                  <a:srgbClr val="AF0505"/>
                </a:solidFill>
              </a:rPr>
              <a:t>LEGISLATIVA,</a:t>
            </a:r>
            <a:br>
              <a:rPr lang="cs-CZ" sz="4800" dirty="0">
                <a:solidFill>
                  <a:srgbClr val="AF0505"/>
                </a:solidFill>
              </a:rPr>
            </a:br>
            <a:r>
              <a:rPr lang="cs-CZ" sz="4800" dirty="0">
                <a:solidFill>
                  <a:srgbClr val="AF0505"/>
                </a:solidFill>
              </a:rPr>
              <a:t>INFORMACE, LITERATURA</a:t>
            </a:r>
            <a:br>
              <a:rPr lang="cs-CZ" sz="4800" dirty="0">
                <a:solidFill>
                  <a:srgbClr val="AF0505"/>
                </a:solidFill>
              </a:rPr>
            </a:br>
            <a:endParaRPr lang="cs-CZ" sz="4800" dirty="0">
              <a:solidFill>
                <a:srgbClr val="293D51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9CC2D51-705E-403A-AC0E-9157DC5513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112773" y="4616980"/>
            <a:ext cx="4469306" cy="1258606"/>
          </a:xfrm>
          <a:solidFill>
            <a:schemeClr val="bg1"/>
          </a:solidFill>
        </p:spPr>
        <p:txBody>
          <a:bodyPr rtlCol="0">
            <a:normAutofit/>
          </a:bodyPr>
          <a:lstStyle/>
          <a:p>
            <a:pPr rtl="0"/>
            <a:endParaRPr lang="cs-CZ" dirty="0"/>
          </a:p>
          <a:p>
            <a:pPr rtl="0"/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PhDr. Marie Šedá</a:t>
            </a:r>
            <a:br>
              <a:rPr lang="cs-CZ" sz="1800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cs-CZ" sz="1800" dirty="0">
                <a:solidFill>
                  <a:schemeClr val="bg1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metodik.knihovna@gmail.com</a:t>
            </a:r>
            <a:r>
              <a:rPr lang="cs-CZ" sz="1800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EA58136F-EBCF-4638-A41A-6AB28085D3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684" y="845574"/>
            <a:ext cx="1426588" cy="1463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6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Informace pro knihovny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7</a:t>
            </a:fld>
            <a:endParaRPr lang="cs-CZ" noProof="0" dirty="0"/>
          </a:p>
        </p:txBody>
      </p:sp>
      <p:pic>
        <p:nvPicPr>
          <p:cNvPr id="10" name="Zástupný obsah 9">
            <a:extLst>
              <a:ext uri="{FF2B5EF4-FFF2-40B4-BE49-F238E27FC236}">
                <a16:creationId xmlns:a16="http://schemas.microsoft.com/office/drawing/2014/main" id="{9B4959DD-826E-44F9-A8EB-0A721A88E7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15754" y="2445435"/>
            <a:ext cx="10515600" cy="2837398"/>
          </a:xfrm>
        </p:spPr>
      </p:pic>
    </p:spTree>
    <p:extLst>
      <p:ext uri="{BB962C8B-B14F-4D97-AF65-F5344CB8AC3E}">
        <p14:creationId xmlns:p14="http://schemas.microsoft.com/office/powerpoint/2010/main" val="1466097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Informace pro knihovny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8</a:t>
            </a:fld>
            <a:endParaRPr lang="cs-CZ" noProof="0" dirty="0"/>
          </a:p>
        </p:txBody>
      </p:sp>
      <p:sp>
        <p:nvSpPr>
          <p:cNvPr id="7" name="Zástupný obsah 6">
            <a:extLst>
              <a:ext uri="{FF2B5EF4-FFF2-40B4-BE49-F238E27FC236}">
                <a16:creationId xmlns:a16="http://schemas.microsoft.com/office/drawing/2014/main" id="{B1AEA825-CFFA-43C3-8F2E-4EAAB6D81D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Oborové báze dat</a:t>
            </a:r>
          </a:p>
          <a:p>
            <a:r>
              <a:rPr lang="cs-CZ" dirty="0"/>
              <a:t>Odborné činnosti</a:t>
            </a:r>
          </a:p>
          <a:p>
            <a:r>
              <a:rPr lang="cs-CZ" dirty="0"/>
              <a:t>Legislativa, standardy</a:t>
            </a:r>
          </a:p>
          <a:p>
            <a:r>
              <a:rPr lang="cs-CZ" dirty="0"/>
              <a:t>Adresáře, e-konference</a:t>
            </a:r>
          </a:p>
          <a:p>
            <a:r>
              <a:rPr lang="cs-CZ" dirty="0"/>
              <a:t>Programy podpory</a:t>
            </a:r>
          </a:p>
          <a:p>
            <a:r>
              <a:rPr lang="cs-CZ" dirty="0"/>
              <a:t>Knihovnická a informační věda</a:t>
            </a:r>
          </a:p>
          <a:p>
            <a:r>
              <a:rPr lang="cs-CZ" dirty="0"/>
              <a:t>Česká terminologická databáze knihovnictví a informační vědy</a:t>
            </a:r>
          </a:p>
          <a:p>
            <a:r>
              <a:rPr lang="cs-CZ" dirty="0"/>
              <a:t>VISK – veřejné informační služby knihoven</a:t>
            </a:r>
          </a:p>
        </p:txBody>
      </p:sp>
    </p:spTree>
    <p:extLst>
      <p:ext uri="{BB962C8B-B14F-4D97-AF65-F5344CB8AC3E}">
        <p14:creationId xmlns:p14="http://schemas.microsoft.com/office/powerpoint/2010/main" val="1082331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BCDA41-301B-4227-93DA-8708B34DD7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AF0505"/>
                </a:solidFill>
              </a:rPr>
              <a:t>Oborová brána KIV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F36CC5AF-9F02-47A0-8FF7-C5BA6A503A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360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ADE7F24-8132-4054-89B3-2336524AE980}"/>
              </a:ext>
            </a:extLst>
          </p:cNvPr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75120"/>
            <a:ext cx="12192000" cy="180000"/>
          </a:xfrm>
          <a:prstGeom prst="rect">
            <a:avLst/>
          </a:prstGeom>
        </p:spPr>
      </p:pic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8B7ACD9B-0C1C-490C-A953-21E4627D3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7E06991A-6090-43FA-A10C-03B67A232CBB}" type="datetime1">
              <a:rPr lang="cs-CZ" noProof="0" smtClean="0"/>
              <a:t>22.02.2022</a:t>
            </a:fld>
            <a:endParaRPr lang="cs-CZ" noProof="0" dirty="0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F571986-9526-4DDB-8F3A-A3A63F651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cs-CZ" noProof="0" dirty="0"/>
              <a:t>Knihovna v obci</a:t>
            </a:r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B60C5366-344B-4BAD-8EBA-62D8EB483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FAB73BC-B049-4115-A692-8D63A059BFB8}" type="slidenum">
              <a:rPr lang="cs-CZ" noProof="0" smtClean="0"/>
              <a:pPr rtl="0"/>
              <a:t>9</a:t>
            </a:fld>
            <a:endParaRPr lang="cs-CZ" noProof="0" dirty="0"/>
          </a:p>
        </p:txBody>
      </p:sp>
      <p:pic>
        <p:nvPicPr>
          <p:cNvPr id="13" name="Zástupný obsah 12">
            <a:hlinkClick r:id="rId4"/>
            <a:extLst>
              <a:ext uri="{FF2B5EF4-FFF2-40B4-BE49-F238E27FC236}">
                <a16:creationId xmlns:a16="http://schemas.microsoft.com/office/drawing/2014/main" id="{B80BEB7E-59DD-4093-8182-CF2695040D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3264831" y="1622740"/>
            <a:ext cx="5417530" cy="4982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8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 šablona" id="{876622F7-7042-40A3-858A-A8B7173774AF}" vid="{6972A1DD-70EF-483E-ABB7-FB3C152C0CA3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577E783-5AB8-45E6-9E56-AE40075231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0541854-87B3-4953-A183-EF3BD285377B}">
  <ds:schemaRefs>
    <ds:schemaRef ds:uri="http://schemas.openxmlformats.org/package/2006/metadata/core-properties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71af3243-3dd4-4a8d-8c0d-dd76da1f02a5"/>
    <ds:schemaRef ds:uri="http://schemas.microsoft.com/office/infopath/2007/PartnerControls"/>
    <ds:schemaRef ds:uri="http://purl.org/dc/elements/1.1/"/>
    <ds:schemaRef ds:uri="16c05727-aa75-4e4a-9b5f-8a80a1165891"/>
    <ds:schemaRef ds:uri="http://purl.org/dc/dcmitype/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DFB9BFA2-1FA5-44A1-B975-10D6BF58ECD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744</TotalTime>
  <Words>2436</Words>
  <Application>Microsoft Office PowerPoint</Application>
  <PresentationFormat>Širokoúhlá obrazovka</PresentationFormat>
  <Paragraphs>509</Paragraphs>
  <Slides>69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69</vt:i4>
      </vt:variant>
    </vt:vector>
  </HeadingPairs>
  <TitlesOfParts>
    <vt:vector size="79" baseType="lpstr">
      <vt:lpstr>Arial</vt:lpstr>
      <vt:lpstr>Arial Narrow</vt:lpstr>
      <vt:lpstr>Calibri</vt:lpstr>
      <vt:lpstr>Calibri Light</vt:lpstr>
      <vt:lpstr>Century Gothic</vt:lpstr>
      <vt:lpstr>Open Sans</vt:lpstr>
      <vt:lpstr>Poppins</vt:lpstr>
      <vt:lpstr>Times New Roman</vt:lpstr>
      <vt:lpstr>Wingdings</vt:lpstr>
      <vt:lpstr>Motiv Office</vt:lpstr>
      <vt:lpstr> ÚVOD DO PROBLEMATIKY KNIHOVNICKÝCH A   INFORMAČNÍCH SLUŽEB </vt:lpstr>
      <vt:lpstr>Prezentace aplikace PowerPoint</vt:lpstr>
      <vt:lpstr>Prezentace aplikace PowerPoint</vt:lpstr>
      <vt:lpstr>Prezentace aplikace PowerPoint</vt:lpstr>
      <vt:lpstr>Doporučená literatura a zdroje</vt:lpstr>
      <vt:lpstr>Anna Stöcklová</vt:lpstr>
      <vt:lpstr>Informace pro knihovny</vt:lpstr>
      <vt:lpstr>Informace pro knihovny</vt:lpstr>
      <vt:lpstr>Oborová brána KIV</vt:lpstr>
      <vt:lpstr>Prezentace aplikace PowerPoint</vt:lpstr>
      <vt:lpstr>Studijní texty</vt:lpstr>
      <vt:lpstr>Studijní texty pro knihovníky - MSVK</vt:lpstr>
      <vt:lpstr>Studijní texty - NSK </vt:lpstr>
      <vt:lpstr>Prezentace aplikace PowerPoint</vt:lpstr>
      <vt:lpstr>Prezentace aplikace PowerPoint</vt:lpstr>
      <vt:lpstr>Ministerstvo kultury</vt:lpstr>
      <vt:lpstr>Základní legislativa</vt:lpstr>
      <vt:lpstr>Jak nezabloudit mezi §§§</vt:lpstr>
      <vt:lpstr>Legislativa podle subjektů</vt:lpstr>
      <vt:lpstr>Typy dokumentů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Jak se změní moje knihovna v příštích 10 letech? Co pro to musím udělat?    Připravte si svou představu budoucnosti knihovny Přesvědčte svého zřizovatele , svého šéfa, své okolí…</vt:lpstr>
      <vt:lpstr>Jaké role by mohla mít dobrá knihovna?</vt:lpstr>
      <vt:lpstr>Právní vztahy</vt:lpstr>
      <vt:lpstr>Knihovní zákon a knihovnické služby</vt:lpstr>
      <vt:lpstr>Knihovní řád</vt:lpstr>
      <vt:lpstr>Autorský zákon</vt:lpstr>
      <vt:lpstr>Autorský zákon</vt:lpstr>
      <vt:lpstr>Základní pojmy AZ</vt:lpstr>
      <vt:lpstr>Formy užití díla</vt:lpstr>
      <vt:lpstr>Zákon č. 37/1995 Sb., o neperiodických publikacích</vt:lpstr>
      <vt:lpstr>Povinný výtisk</vt:lpstr>
      <vt:lpstr>Zákon č. 101/2000 Sb.,  o ochraně osobních údajů a o změně některých zákonů</vt:lpstr>
      <vt:lpstr>Zákon o svobodném přístupu k informacím</vt:lpstr>
      <vt:lpstr>Prezentace aplikace PowerPoint</vt:lpstr>
      <vt:lpstr>Systém knihoven</vt:lpstr>
      <vt:lpstr>Ministerstvo kultury</vt:lpstr>
      <vt:lpstr>Kraje </vt:lpstr>
      <vt:lpstr>Obce</vt:lpstr>
      <vt:lpstr>Specializované knihovny</vt:lpstr>
      <vt:lpstr>Pověřené a obsluhované knihovny</vt:lpstr>
      <vt:lpstr>Prezentace aplikace PowerPoint</vt:lpstr>
      <vt:lpstr>Typologie služeb</vt:lpstr>
      <vt:lpstr>Služby</vt:lpstr>
      <vt:lpstr>Služby</vt:lpstr>
      <vt:lpstr>Služby</vt:lpstr>
      <vt:lpstr>Prostor knihoven</vt:lpstr>
      <vt:lpstr>Prostor knihoven</vt:lpstr>
      <vt:lpstr>Třetí prostor</vt:lpstr>
      <vt:lpstr>Prezentace aplikace PowerPoint</vt:lpstr>
      <vt:lpstr>Prezentace aplikace PowerPoint</vt:lpstr>
      <vt:lpstr>Prezentace aplikace PowerPoint</vt:lpstr>
      <vt:lpstr>Služby v obecném zájmu</vt:lpstr>
      <vt:lpstr>Kvalitativní přístupy</vt:lpstr>
      <vt:lpstr>Prezentace aplikace PowerPoint</vt:lpstr>
      <vt:lpstr>Měření kvality služeb</vt:lpstr>
      <vt:lpstr>Benchmarking knihoven</vt:lpstr>
      <vt:lpstr>Prezentace aplikace PowerPoint</vt:lpstr>
      <vt:lpstr>Prezentace aplikace PowerPoint</vt:lpstr>
      <vt:lpstr>Shrnutí – kvalita pro uživatele</vt:lpstr>
      <vt:lpstr>Prezentace aplikace PowerPoint</vt:lpstr>
      <vt:lpstr>Prezentace aplikace PowerPoint</vt:lpstr>
      <vt:lpstr>Literatura</vt:lpstr>
      <vt:lpstr> LEGISLATIVA, INFORMACE, LITERATURA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moje</dc:title>
  <dc:creator>Marie Šedá</dc:creator>
  <cp:lastModifiedBy>Šedá Marie</cp:lastModifiedBy>
  <cp:revision>95</cp:revision>
  <dcterms:created xsi:type="dcterms:W3CDTF">2020-10-28T08:49:21Z</dcterms:created>
  <dcterms:modified xsi:type="dcterms:W3CDTF">2022-02-22T13:26:23Z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