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56" r:id="rId3"/>
    <p:sldId id="295" r:id="rId4"/>
    <p:sldId id="321" r:id="rId5"/>
    <p:sldId id="322" r:id="rId6"/>
    <p:sldId id="323" r:id="rId7"/>
    <p:sldId id="324" r:id="rId8"/>
    <p:sldId id="325" r:id="rId9"/>
    <p:sldId id="342" r:id="rId10"/>
    <p:sldId id="326" r:id="rId11"/>
    <p:sldId id="327" r:id="rId12"/>
    <p:sldId id="328" r:id="rId13"/>
    <p:sldId id="343" r:id="rId14"/>
    <p:sldId id="329" r:id="rId15"/>
    <p:sldId id="330" r:id="rId16"/>
    <p:sldId id="331" r:id="rId17"/>
    <p:sldId id="332" r:id="rId18"/>
    <p:sldId id="320" r:id="rId19"/>
    <p:sldId id="333" r:id="rId20"/>
    <p:sldId id="334" r:id="rId21"/>
    <p:sldId id="335" r:id="rId22"/>
    <p:sldId id="336" r:id="rId23"/>
    <p:sldId id="337" r:id="rId24"/>
    <p:sldId id="344" r:id="rId25"/>
    <p:sldId id="338" r:id="rId26"/>
    <p:sldId id="339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132" autoAdjust="0"/>
    <p:restoredTop sz="94660"/>
  </p:normalViewPr>
  <p:slideViewPr>
    <p:cSldViewPr>
      <p:cViewPr varScale="1">
        <p:scale>
          <a:sx n="103" d="100"/>
          <a:sy n="103" d="100"/>
        </p:scale>
        <p:origin x="15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notesViewPr>
    <p:cSldViewPr showGuides="1">
      <p:cViewPr varScale="1">
        <p:scale>
          <a:sx n="83" d="100"/>
          <a:sy n="83" d="100"/>
        </p:scale>
        <p:origin x="124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B88102-9412-4E18-A2D8-003497428CB6}" type="doc">
      <dgm:prSet loTypeId="urn:microsoft.com/office/officeart/2005/8/layout/radial5" loCatId="cycle" qsTypeId="urn:microsoft.com/office/officeart/2005/8/quickstyle/3d3" qsCatId="3D" csTypeId="urn:microsoft.com/office/officeart/2005/8/colors/accent5_3" csCatId="accent5" phldr="1"/>
      <dgm:spPr/>
      <dgm:t>
        <a:bodyPr/>
        <a:lstStyle/>
        <a:p>
          <a:endParaRPr lang="cs-CZ"/>
        </a:p>
      </dgm:t>
    </dgm:pt>
    <dgm:pt modelId="{B045338C-0B9B-4DF1-828D-5B3583034ADD}">
      <dgm:prSet phldrT="[Text]"/>
      <dgm:spPr/>
      <dgm:t>
        <a:bodyPr/>
        <a:lstStyle/>
        <a:p>
          <a:r>
            <a:rPr lang="cs-CZ" dirty="0"/>
            <a:t>PR</a:t>
          </a:r>
        </a:p>
      </dgm:t>
    </dgm:pt>
    <dgm:pt modelId="{3E7A0C06-B599-4941-B032-A955EBEC8291}" type="parTrans" cxnId="{2ACADD5D-A92A-4511-B80F-6FC11B2AE3E4}">
      <dgm:prSet/>
      <dgm:spPr/>
      <dgm:t>
        <a:bodyPr/>
        <a:lstStyle/>
        <a:p>
          <a:endParaRPr lang="cs-CZ"/>
        </a:p>
      </dgm:t>
    </dgm:pt>
    <dgm:pt modelId="{B5679D45-DE8B-4C0F-B3A7-4963E1D36F50}" type="sibTrans" cxnId="{2ACADD5D-A92A-4511-B80F-6FC11B2AE3E4}">
      <dgm:prSet/>
      <dgm:spPr/>
      <dgm:t>
        <a:bodyPr/>
        <a:lstStyle/>
        <a:p>
          <a:endParaRPr lang="cs-CZ"/>
        </a:p>
      </dgm:t>
    </dgm:pt>
    <dgm:pt modelId="{2C9CDFA9-154E-4766-9D49-F30A2F640DFA}">
      <dgm:prSet phldrT="[Text]"/>
      <dgm:spPr/>
      <dgm:t>
        <a:bodyPr/>
        <a:lstStyle/>
        <a:p>
          <a:r>
            <a:rPr lang="cs-CZ" dirty="0"/>
            <a:t>JEDINEC</a:t>
          </a:r>
        </a:p>
      </dgm:t>
    </dgm:pt>
    <dgm:pt modelId="{518B84E1-1707-4700-AB72-2098F3EA1113}" type="parTrans" cxnId="{BED2B32D-1CA9-4D4B-AEED-45060BDF8FD5}">
      <dgm:prSet/>
      <dgm:spPr/>
      <dgm:t>
        <a:bodyPr/>
        <a:lstStyle/>
        <a:p>
          <a:endParaRPr lang="cs-CZ"/>
        </a:p>
      </dgm:t>
    </dgm:pt>
    <dgm:pt modelId="{25EFC62A-5E5A-4112-8CBC-6CDE7807DD71}" type="sibTrans" cxnId="{BED2B32D-1CA9-4D4B-AEED-45060BDF8FD5}">
      <dgm:prSet/>
      <dgm:spPr/>
      <dgm:t>
        <a:bodyPr/>
        <a:lstStyle/>
        <a:p>
          <a:endParaRPr lang="cs-CZ"/>
        </a:p>
      </dgm:t>
    </dgm:pt>
    <dgm:pt modelId="{D81A5C86-6029-4183-B005-2C9E9B262A1E}">
      <dgm:prSet phldrT="[Text]"/>
      <dgm:spPr/>
      <dgm:t>
        <a:bodyPr/>
        <a:lstStyle/>
        <a:p>
          <a:r>
            <a:rPr lang="cs-CZ" dirty="0"/>
            <a:t>SKUPINA</a:t>
          </a:r>
        </a:p>
      </dgm:t>
    </dgm:pt>
    <dgm:pt modelId="{DCBD3C08-A514-473A-AABB-6D4B65F82326}" type="parTrans" cxnId="{33FE29D7-9FA6-4C66-BE82-CC6A0B1B4CD3}">
      <dgm:prSet/>
      <dgm:spPr/>
      <dgm:t>
        <a:bodyPr/>
        <a:lstStyle/>
        <a:p>
          <a:endParaRPr lang="cs-CZ"/>
        </a:p>
      </dgm:t>
    </dgm:pt>
    <dgm:pt modelId="{2CB18216-C7CD-4E0C-885F-E969E0701F4F}" type="sibTrans" cxnId="{33FE29D7-9FA6-4C66-BE82-CC6A0B1B4CD3}">
      <dgm:prSet/>
      <dgm:spPr/>
      <dgm:t>
        <a:bodyPr/>
        <a:lstStyle/>
        <a:p>
          <a:endParaRPr lang="cs-CZ"/>
        </a:p>
      </dgm:t>
    </dgm:pt>
    <dgm:pt modelId="{5A208853-58AD-40AA-BE82-2E90D3A9CB59}">
      <dgm:prSet phldrT="[Text]"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INSTITUCE</a:t>
          </a:r>
          <a:r>
            <a:rPr lang="cs-CZ" dirty="0"/>
            <a:t> </a:t>
          </a:r>
        </a:p>
      </dgm:t>
    </dgm:pt>
    <dgm:pt modelId="{903D2EDE-DAA7-4557-90DC-E31B68A1333B}" type="parTrans" cxnId="{24D92558-5739-45EA-85FC-89958FC72FED}">
      <dgm:prSet/>
      <dgm:spPr/>
      <dgm:t>
        <a:bodyPr/>
        <a:lstStyle/>
        <a:p>
          <a:endParaRPr lang="cs-CZ"/>
        </a:p>
      </dgm:t>
    </dgm:pt>
    <dgm:pt modelId="{77DA89F0-889D-44E6-9FE5-DDA5CA121A57}" type="sibTrans" cxnId="{24D92558-5739-45EA-85FC-89958FC72FED}">
      <dgm:prSet/>
      <dgm:spPr/>
      <dgm:t>
        <a:bodyPr/>
        <a:lstStyle/>
        <a:p>
          <a:endParaRPr lang="cs-CZ"/>
        </a:p>
      </dgm:t>
    </dgm:pt>
    <dgm:pt modelId="{A54FE1EB-6F53-4C35-9021-70AA68C66311}">
      <dgm:prSet phldrT="[Text]"/>
      <dgm:spPr/>
      <dgm:t>
        <a:bodyPr/>
        <a:lstStyle/>
        <a:p>
          <a:endParaRPr lang="cs-CZ" dirty="0"/>
        </a:p>
      </dgm:t>
    </dgm:pt>
    <dgm:pt modelId="{5A6BA8A4-7C0A-4E16-A51A-52D10C34B350}" type="parTrans" cxnId="{7F352836-25F5-4188-A0B2-11CC34BD9EA6}">
      <dgm:prSet/>
      <dgm:spPr/>
      <dgm:t>
        <a:bodyPr/>
        <a:lstStyle/>
        <a:p>
          <a:endParaRPr lang="cs-CZ"/>
        </a:p>
      </dgm:t>
    </dgm:pt>
    <dgm:pt modelId="{DF61A10C-0DD0-4768-BF05-9EC5759279D0}" type="sibTrans" cxnId="{7F352836-25F5-4188-A0B2-11CC34BD9EA6}">
      <dgm:prSet/>
      <dgm:spPr/>
      <dgm:t>
        <a:bodyPr/>
        <a:lstStyle/>
        <a:p>
          <a:endParaRPr lang="cs-CZ"/>
        </a:p>
      </dgm:t>
    </dgm:pt>
    <dgm:pt modelId="{8EBED45C-EB49-4661-99AB-EAA76978A28B}" type="pres">
      <dgm:prSet presAssocID="{99B88102-9412-4E18-A2D8-003497428CB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657B6D-B537-4E6F-8E1F-6C316C0194F4}" type="pres">
      <dgm:prSet presAssocID="{B045338C-0B9B-4DF1-828D-5B3583034ADD}" presName="centerShape" presStyleLbl="node0" presStyleIdx="0" presStyleCnt="1"/>
      <dgm:spPr/>
    </dgm:pt>
    <dgm:pt modelId="{762162A0-AE4A-4A3F-AF58-6F62379F6130}" type="pres">
      <dgm:prSet presAssocID="{518B84E1-1707-4700-AB72-2098F3EA1113}" presName="parTrans" presStyleLbl="sibTrans2D1" presStyleIdx="0" presStyleCnt="3"/>
      <dgm:spPr/>
    </dgm:pt>
    <dgm:pt modelId="{1CCFC840-6130-43AC-8973-240D0AA11A10}" type="pres">
      <dgm:prSet presAssocID="{518B84E1-1707-4700-AB72-2098F3EA1113}" presName="connectorText" presStyleLbl="sibTrans2D1" presStyleIdx="0" presStyleCnt="3"/>
      <dgm:spPr/>
    </dgm:pt>
    <dgm:pt modelId="{6910BFF5-1E9C-49F8-84FD-15CB65E830DA}" type="pres">
      <dgm:prSet presAssocID="{2C9CDFA9-154E-4766-9D49-F30A2F640DFA}" presName="node" presStyleLbl="node1" presStyleIdx="0" presStyleCnt="3">
        <dgm:presLayoutVars>
          <dgm:bulletEnabled val="1"/>
        </dgm:presLayoutVars>
      </dgm:prSet>
      <dgm:spPr/>
    </dgm:pt>
    <dgm:pt modelId="{0EDEE508-A787-4082-817C-D0866990BAB2}" type="pres">
      <dgm:prSet presAssocID="{DCBD3C08-A514-473A-AABB-6D4B65F82326}" presName="parTrans" presStyleLbl="sibTrans2D1" presStyleIdx="1" presStyleCnt="3"/>
      <dgm:spPr/>
    </dgm:pt>
    <dgm:pt modelId="{8DFC210B-89C0-4DEE-87B1-AA0257648C25}" type="pres">
      <dgm:prSet presAssocID="{DCBD3C08-A514-473A-AABB-6D4B65F82326}" presName="connectorText" presStyleLbl="sibTrans2D1" presStyleIdx="1" presStyleCnt="3"/>
      <dgm:spPr/>
    </dgm:pt>
    <dgm:pt modelId="{55BC74CE-EC20-47E0-9E5C-471311D6BB94}" type="pres">
      <dgm:prSet presAssocID="{D81A5C86-6029-4183-B005-2C9E9B262A1E}" presName="node" presStyleLbl="node1" presStyleIdx="1" presStyleCnt="3">
        <dgm:presLayoutVars>
          <dgm:bulletEnabled val="1"/>
        </dgm:presLayoutVars>
      </dgm:prSet>
      <dgm:spPr/>
    </dgm:pt>
    <dgm:pt modelId="{DFF1ECD1-A5CC-41EA-853B-630906E27668}" type="pres">
      <dgm:prSet presAssocID="{903D2EDE-DAA7-4557-90DC-E31B68A1333B}" presName="parTrans" presStyleLbl="sibTrans2D1" presStyleIdx="2" presStyleCnt="3"/>
      <dgm:spPr/>
    </dgm:pt>
    <dgm:pt modelId="{68E0A88E-83E6-46A8-8ED1-47C113561746}" type="pres">
      <dgm:prSet presAssocID="{903D2EDE-DAA7-4557-90DC-E31B68A1333B}" presName="connectorText" presStyleLbl="sibTrans2D1" presStyleIdx="2" presStyleCnt="3"/>
      <dgm:spPr/>
    </dgm:pt>
    <dgm:pt modelId="{36B1DB74-7069-44B2-9576-F197D655DAE4}" type="pres">
      <dgm:prSet presAssocID="{5A208853-58AD-40AA-BE82-2E90D3A9CB59}" presName="node" presStyleLbl="node1" presStyleIdx="2" presStyleCnt="3">
        <dgm:presLayoutVars>
          <dgm:bulletEnabled val="1"/>
        </dgm:presLayoutVars>
      </dgm:prSet>
      <dgm:spPr/>
    </dgm:pt>
  </dgm:ptLst>
  <dgm:cxnLst>
    <dgm:cxn modelId="{B627EE1E-8DC0-49EE-9AF1-AEA42D0C0D75}" type="presOf" srcId="{B045338C-0B9B-4DF1-828D-5B3583034ADD}" destId="{5C657B6D-B537-4E6F-8E1F-6C316C0194F4}" srcOrd="0" destOrd="0" presId="urn:microsoft.com/office/officeart/2005/8/layout/radial5"/>
    <dgm:cxn modelId="{BED2B32D-1CA9-4D4B-AEED-45060BDF8FD5}" srcId="{B045338C-0B9B-4DF1-828D-5B3583034ADD}" destId="{2C9CDFA9-154E-4766-9D49-F30A2F640DFA}" srcOrd="0" destOrd="0" parTransId="{518B84E1-1707-4700-AB72-2098F3EA1113}" sibTransId="{25EFC62A-5E5A-4112-8CBC-6CDE7807DD71}"/>
    <dgm:cxn modelId="{7F352836-25F5-4188-A0B2-11CC34BD9EA6}" srcId="{99B88102-9412-4E18-A2D8-003497428CB6}" destId="{A54FE1EB-6F53-4C35-9021-70AA68C66311}" srcOrd="1" destOrd="0" parTransId="{5A6BA8A4-7C0A-4E16-A51A-52D10C34B350}" sibTransId="{DF61A10C-0DD0-4768-BF05-9EC5759279D0}"/>
    <dgm:cxn modelId="{0187CA38-1576-4F7D-AECE-6B34CF0912BB}" type="presOf" srcId="{903D2EDE-DAA7-4557-90DC-E31B68A1333B}" destId="{68E0A88E-83E6-46A8-8ED1-47C113561746}" srcOrd="1" destOrd="0" presId="urn:microsoft.com/office/officeart/2005/8/layout/radial5"/>
    <dgm:cxn modelId="{2ACADD5D-A92A-4511-B80F-6FC11B2AE3E4}" srcId="{99B88102-9412-4E18-A2D8-003497428CB6}" destId="{B045338C-0B9B-4DF1-828D-5B3583034ADD}" srcOrd="0" destOrd="0" parTransId="{3E7A0C06-B599-4941-B032-A955EBEC8291}" sibTransId="{B5679D45-DE8B-4C0F-B3A7-4963E1D36F50}"/>
    <dgm:cxn modelId="{103BD360-1664-42D0-84FE-E600C2D2A4E6}" type="presOf" srcId="{99B88102-9412-4E18-A2D8-003497428CB6}" destId="{8EBED45C-EB49-4661-99AB-EAA76978A28B}" srcOrd="0" destOrd="0" presId="urn:microsoft.com/office/officeart/2005/8/layout/radial5"/>
    <dgm:cxn modelId="{06F55845-0A76-41CE-8751-F9A4FB8DD9C0}" type="presOf" srcId="{2C9CDFA9-154E-4766-9D49-F30A2F640DFA}" destId="{6910BFF5-1E9C-49F8-84FD-15CB65E830DA}" srcOrd="0" destOrd="0" presId="urn:microsoft.com/office/officeart/2005/8/layout/radial5"/>
    <dgm:cxn modelId="{24D92558-5739-45EA-85FC-89958FC72FED}" srcId="{B045338C-0B9B-4DF1-828D-5B3583034ADD}" destId="{5A208853-58AD-40AA-BE82-2E90D3A9CB59}" srcOrd="2" destOrd="0" parTransId="{903D2EDE-DAA7-4557-90DC-E31B68A1333B}" sibTransId="{77DA89F0-889D-44E6-9FE5-DDA5CA121A57}"/>
    <dgm:cxn modelId="{BFAD727D-DF10-407B-B877-A68032F7F2DB}" type="presOf" srcId="{518B84E1-1707-4700-AB72-2098F3EA1113}" destId="{762162A0-AE4A-4A3F-AF58-6F62379F6130}" srcOrd="0" destOrd="0" presId="urn:microsoft.com/office/officeart/2005/8/layout/radial5"/>
    <dgm:cxn modelId="{52D95598-F532-4ECF-B2D4-D91541B1928D}" type="presOf" srcId="{5A208853-58AD-40AA-BE82-2E90D3A9CB59}" destId="{36B1DB74-7069-44B2-9576-F197D655DAE4}" srcOrd="0" destOrd="0" presId="urn:microsoft.com/office/officeart/2005/8/layout/radial5"/>
    <dgm:cxn modelId="{CFD0B59D-71AB-4AEB-B186-F9234449CFF4}" type="presOf" srcId="{DCBD3C08-A514-473A-AABB-6D4B65F82326}" destId="{8DFC210B-89C0-4DEE-87B1-AA0257648C25}" srcOrd="1" destOrd="0" presId="urn:microsoft.com/office/officeart/2005/8/layout/radial5"/>
    <dgm:cxn modelId="{F1D9CFAD-243E-45D8-BB58-213AE3BD4711}" type="presOf" srcId="{D81A5C86-6029-4183-B005-2C9E9B262A1E}" destId="{55BC74CE-EC20-47E0-9E5C-471311D6BB94}" srcOrd="0" destOrd="0" presId="urn:microsoft.com/office/officeart/2005/8/layout/radial5"/>
    <dgm:cxn modelId="{33FE29D7-9FA6-4C66-BE82-CC6A0B1B4CD3}" srcId="{B045338C-0B9B-4DF1-828D-5B3583034ADD}" destId="{D81A5C86-6029-4183-B005-2C9E9B262A1E}" srcOrd="1" destOrd="0" parTransId="{DCBD3C08-A514-473A-AABB-6D4B65F82326}" sibTransId="{2CB18216-C7CD-4E0C-885F-E969E0701F4F}"/>
    <dgm:cxn modelId="{12627AE2-D593-47EA-BF40-8BBF1A260455}" type="presOf" srcId="{518B84E1-1707-4700-AB72-2098F3EA1113}" destId="{1CCFC840-6130-43AC-8973-240D0AA11A10}" srcOrd="1" destOrd="0" presId="urn:microsoft.com/office/officeart/2005/8/layout/radial5"/>
    <dgm:cxn modelId="{9D8142EF-4FB7-4533-9DCC-9C70C7D72272}" type="presOf" srcId="{903D2EDE-DAA7-4557-90DC-E31B68A1333B}" destId="{DFF1ECD1-A5CC-41EA-853B-630906E27668}" srcOrd="0" destOrd="0" presId="urn:microsoft.com/office/officeart/2005/8/layout/radial5"/>
    <dgm:cxn modelId="{9B0BFAFB-C4DE-4DE0-A09C-C296B0AE70DA}" type="presOf" srcId="{DCBD3C08-A514-473A-AABB-6D4B65F82326}" destId="{0EDEE508-A787-4082-817C-D0866990BAB2}" srcOrd="0" destOrd="0" presId="urn:microsoft.com/office/officeart/2005/8/layout/radial5"/>
    <dgm:cxn modelId="{F9B369F7-A2A2-4DF1-B92A-6AA3A921E45B}" type="presParOf" srcId="{8EBED45C-EB49-4661-99AB-EAA76978A28B}" destId="{5C657B6D-B537-4E6F-8E1F-6C316C0194F4}" srcOrd="0" destOrd="0" presId="urn:microsoft.com/office/officeart/2005/8/layout/radial5"/>
    <dgm:cxn modelId="{B93C0C60-7B7F-47A2-A1ED-6A935F8DFA77}" type="presParOf" srcId="{8EBED45C-EB49-4661-99AB-EAA76978A28B}" destId="{762162A0-AE4A-4A3F-AF58-6F62379F6130}" srcOrd="1" destOrd="0" presId="urn:microsoft.com/office/officeart/2005/8/layout/radial5"/>
    <dgm:cxn modelId="{9AB2CA90-26D6-4694-8475-217D76D7BF12}" type="presParOf" srcId="{762162A0-AE4A-4A3F-AF58-6F62379F6130}" destId="{1CCFC840-6130-43AC-8973-240D0AA11A10}" srcOrd="0" destOrd="0" presId="urn:microsoft.com/office/officeart/2005/8/layout/radial5"/>
    <dgm:cxn modelId="{C8208238-4FDB-4202-B18F-D5FE0574120F}" type="presParOf" srcId="{8EBED45C-EB49-4661-99AB-EAA76978A28B}" destId="{6910BFF5-1E9C-49F8-84FD-15CB65E830DA}" srcOrd="2" destOrd="0" presId="urn:microsoft.com/office/officeart/2005/8/layout/radial5"/>
    <dgm:cxn modelId="{F0540D40-F57E-4EC3-A0BD-875EF36BB167}" type="presParOf" srcId="{8EBED45C-EB49-4661-99AB-EAA76978A28B}" destId="{0EDEE508-A787-4082-817C-D0866990BAB2}" srcOrd="3" destOrd="0" presId="urn:microsoft.com/office/officeart/2005/8/layout/radial5"/>
    <dgm:cxn modelId="{8E67F75A-FD5F-4A49-A4F7-3791FF3E4D0E}" type="presParOf" srcId="{0EDEE508-A787-4082-817C-D0866990BAB2}" destId="{8DFC210B-89C0-4DEE-87B1-AA0257648C25}" srcOrd="0" destOrd="0" presId="urn:microsoft.com/office/officeart/2005/8/layout/radial5"/>
    <dgm:cxn modelId="{8D754F39-5F91-486A-A185-5E758ABB237F}" type="presParOf" srcId="{8EBED45C-EB49-4661-99AB-EAA76978A28B}" destId="{55BC74CE-EC20-47E0-9E5C-471311D6BB94}" srcOrd="4" destOrd="0" presId="urn:microsoft.com/office/officeart/2005/8/layout/radial5"/>
    <dgm:cxn modelId="{0D7ACB12-6AAD-4CC3-BD69-B7C46557BFAA}" type="presParOf" srcId="{8EBED45C-EB49-4661-99AB-EAA76978A28B}" destId="{DFF1ECD1-A5CC-41EA-853B-630906E27668}" srcOrd="5" destOrd="0" presId="urn:microsoft.com/office/officeart/2005/8/layout/radial5"/>
    <dgm:cxn modelId="{6597DA11-5458-4C7A-8CB0-AAC8AC415191}" type="presParOf" srcId="{DFF1ECD1-A5CC-41EA-853B-630906E27668}" destId="{68E0A88E-83E6-46A8-8ED1-47C113561746}" srcOrd="0" destOrd="0" presId="urn:microsoft.com/office/officeart/2005/8/layout/radial5"/>
    <dgm:cxn modelId="{4C6F630E-AC6F-461F-AD34-9CFF42332D64}" type="presParOf" srcId="{8EBED45C-EB49-4661-99AB-EAA76978A28B}" destId="{36B1DB74-7069-44B2-9576-F197D655DAE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AEF332-585E-421D-98A4-3E00CA9196DB}" type="doc">
      <dgm:prSet loTypeId="urn:microsoft.com/office/officeart/2005/8/layout/hierarchy3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C6371CA-7FC3-444F-B6EE-736627372E35}">
      <dgm:prSet phldrT="[Text]"/>
      <dgm:spPr/>
      <dgm:t>
        <a:bodyPr/>
        <a:lstStyle/>
        <a:p>
          <a:r>
            <a:rPr lang="cs-CZ" b="1"/>
            <a:t>EXTERNÍ</a:t>
          </a:r>
        </a:p>
      </dgm:t>
    </dgm:pt>
    <dgm:pt modelId="{7DC41C0A-570D-48A6-9EAA-E51BD0DD031B}" type="parTrans" cxnId="{799B28FC-3247-4B17-82E7-F70AC80D2A2F}">
      <dgm:prSet/>
      <dgm:spPr/>
      <dgm:t>
        <a:bodyPr/>
        <a:lstStyle/>
        <a:p>
          <a:endParaRPr lang="cs-CZ"/>
        </a:p>
      </dgm:t>
    </dgm:pt>
    <dgm:pt modelId="{7F65C39F-83CB-470E-B3AE-D170AA3A8633}" type="sibTrans" cxnId="{799B28FC-3247-4B17-82E7-F70AC80D2A2F}">
      <dgm:prSet/>
      <dgm:spPr/>
      <dgm:t>
        <a:bodyPr/>
        <a:lstStyle/>
        <a:p>
          <a:endParaRPr lang="cs-CZ"/>
        </a:p>
      </dgm:t>
    </dgm:pt>
    <dgm:pt modelId="{B9A2680F-DCE8-461D-AA54-2C7992B5BA39}">
      <dgm:prSet phldrT="[Text]"/>
      <dgm:spPr/>
      <dgm:t>
        <a:bodyPr/>
        <a:lstStyle/>
        <a:p>
          <a:r>
            <a:rPr lang="cs-CZ" b="1"/>
            <a:t>OBČANÉ</a:t>
          </a:r>
        </a:p>
      </dgm:t>
    </dgm:pt>
    <dgm:pt modelId="{67E05661-9038-4FA2-939C-D5E177BD2BCC}" type="parTrans" cxnId="{372FBE6D-6D89-4869-AE31-08B9EEDB740A}">
      <dgm:prSet/>
      <dgm:spPr/>
      <dgm:t>
        <a:bodyPr/>
        <a:lstStyle/>
        <a:p>
          <a:endParaRPr lang="cs-CZ"/>
        </a:p>
      </dgm:t>
    </dgm:pt>
    <dgm:pt modelId="{52F33A39-168B-4F24-BCB0-9478387E1D05}" type="sibTrans" cxnId="{372FBE6D-6D89-4869-AE31-08B9EEDB740A}">
      <dgm:prSet/>
      <dgm:spPr/>
      <dgm:t>
        <a:bodyPr/>
        <a:lstStyle/>
        <a:p>
          <a:endParaRPr lang="cs-CZ"/>
        </a:p>
      </dgm:t>
    </dgm:pt>
    <dgm:pt modelId="{12C9B059-FBC3-44D0-9E12-4E39F1CB6E59}">
      <dgm:prSet phldrT="[Text]"/>
      <dgm:spPr/>
      <dgm:t>
        <a:bodyPr/>
        <a:lstStyle/>
        <a:p>
          <a:r>
            <a:rPr lang="cs-CZ" b="1"/>
            <a:t>NOVINÁŘI</a:t>
          </a:r>
        </a:p>
      </dgm:t>
    </dgm:pt>
    <dgm:pt modelId="{64687A1A-1389-462B-9101-2E59F2B16722}" type="parTrans" cxnId="{1560FD54-C9A4-4FED-B3B7-CFA39F1B4D42}">
      <dgm:prSet/>
      <dgm:spPr/>
      <dgm:t>
        <a:bodyPr/>
        <a:lstStyle/>
        <a:p>
          <a:endParaRPr lang="cs-CZ"/>
        </a:p>
      </dgm:t>
    </dgm:pt>
    <dgm:pt modelId="{EBBF7543-AC34-4857-AB25-FFEBC5748E76}" type="sibTrans" cxnId="{1560FD54-C9A4-4FED-B3B7-CFA39F1B4D42}">
      <dgm:prSet/>
      <dgm:spPr/>
      <dgm:t>
        <a:bodyPr/>
        <a:lstStyle/>
        <a:p>
          <a:endParaRPr lang="cs-CZ"/>
        </a:p>
      </dgm:t>
    </dgm:pt>
    <dgm:pt modelId="{27B70432-6A50-45DE-85BC-B2DB409BA780}">
      <dgm:prSet phldrT="[Text]"/>
      <dgm:spPr/>
      <dgm:t>
        <a:bodyPr/>
        <a:lstStyle/>
        <a:p>
          <a:r>
            <a:rPr lang="cs-CZ" b="1"/>
            <a:t>INSTITUCIONÁLNÍ</a:t>
          </a:r>
        </a:p>
      </dgm:t>
    </dgm:pt>
    <dgm:pt modelId="{3F4C31B3-3D91-4659-94E2-7F5233700E89}" type="parTrans" cxnId="{95B7CE9D-4764-4DDC-8CA5-1564961878CA}">
      <dgm:prSet/>
      <dgm:spPr/>
      <dgm:t>
        <a:bodyPr/>
        <a:lstStyle/>
        <a:p>
          <a:endParaRPr lang="cs-CZ"/>
        </a:p>
      </dgm:t>
    </dgm:pt>
    <dgm:pt modelId="{CCB15DC2-46B3-4E0E-B42E-55B603E28E6E}" type="sibTrans" cxnId="{95B7CE9D-4764-4DDC-8CA5-1564961878CA}">
      <dgm:prSet/>
      <dgm:spPr/>
      <dgm:t>
        <a:bodyPr/>
        <a:lstStyle/>
        <a:p>
          <a:endParaRPr lang="cs-CZ"/>
        </a:p>
      </dgm:t>
    </dgm:pt>
    <dgm:pt modelId="{9A17B542-FDC8-4BC1-9628-C4DC7E5D5DB1}">
      <dgm:prSet phldrT="[Text]"/>
      <dgm:spPr/>
      <dgm:t>
        <a:bodyPr/>
        <a:lstStyle/>
        <a:p>
          <a:r>
            <a:rPr lang="cs-CZ" b="1"/>
            <a:t>BĚŽNÍ ZAMĚSTNANCI</a:t>
          </a:r>
        </a:p>
      </dgm:t>
    </dgm:pt>
    <dgm:pt modelId="{5993DB8A-33E4-4CBC-B023-F1BE1B9459B5}" type="parTrans" cxnId="{DAD17E71-90EB-4185-9935-436123F2DCA5}">
      <dgm:prSet/>
      <dgm:spPr/>
      <dgm:t>
        <a:bodyPr/>
        <a:lstStyle/>
        <a:p>
          <a:endParaRPr lang="cs-CZ"/>
        </a:p>
      </dgm:t>
    </dgm:pt>
    <dgm:pt modelId="{1B86B882-F24A-4CFA-B040-A1F53F3F6FD8}" type="sibTrans" cxnId="{DAD17E71-90EB-4185-9935-436123F2DCA5}">
      <dgm:prSet/>
      <dgm:spPr/>
      <dgm:t>
        <a:bodyPr/>
        <a:lstStyle/>
        <a:p>
          <a:endParaRPr lang="cs-CZ"/>
        </a:p>
      </dgm:t>
    </dgm:pt>
    <dgm:pt modelId="{989F9847-3F56-4D4C-84D5-CAF64687965B}">
      <dgm:prSet phldrT="[Text]"/>
      <dgm:spPr/>
      <dgm:t>
        <a:bodyPr/>
        <a:lstStyle/>
        <a:p>
          <a:r>
            <a:rPr lang="cs-CZ" b="1"/>
            <a:t>VEDOUCÍ PRACOVNÍCI</a:t>
          </a:r>
        </a:p>
      </dgm:t>
    </dgm:pt>
    <dgm:pt modelId="{52EAD03D-093A-40FA-A857-4182095B6AD1}" type="parTrans" cxnId="{03886CDD-3280-4E20-9846-55C822FDC410}">
      <dgm:prSet/>
      <dgm:spPr/>
      <dgm:t>
        <a:bodyPr/>
        <a:lstStyle/>
        <a:p>
          <a:endParaRPr lang="cs-CZ"/>
        </a:p>
      </dgm:t>
    </dgm:pt>
    <dgm:pt modelId="{15529620-1637-41C5-993A-F5CB96DF42A0}" type="sibTrans" cxnId="{03886CDD-3280-4E20-9846-55C822FDC410}">
      <dgm:prSet/>
      <dgm:spPr/>
      <dgm:t>
        <a:bodyPr/>
        <a:lstStyle/>
        <a:p>
          <a:endParaRPr lang="cs-CZ"/>
        </a:p>
      </dgm:t>
    </dgm:pt>
    <dgm:pt modelId="{A20E17D7-B25F-4899-9FA6-1DDFB6FC60DF}">
      <dgm:prSet/>
      <dgm:spPr/>
      <dgm:t>
        <a:bodyPr/>
        <a:lstStyle/>
        <a:p>
          <a:r>
            <a:rPr lang="cs-CZ" b="1"/>
            <a:t>PRACOVNÍCI PR</a:t>
          </a:r>
        </a:p>
      </dgm:t>
    </dgm:pt>
    <dgm:pt modelId="{A5A2B33C-B272-4FAD-8EB5-061F06CB1926}" type="parTrans" cxnId="{826C28C7-C77F-4778-93FE-6FCABE71C9D5}">
      <dgm:prSet/>
      <dgm:spPr/>
      <dgm:t>
        <a:bodyPr/>
        <a:lstStyle/>
        <a:p>
          <a:endParaRPr lang="cs-CZ"/>
        </a:p>
      </dgm:t>
    </dgm:pt>
    <dgm:pt modelId="{52889F40-8F9D-4C80-9278-B8DD4D118ACD}" type="sibTrans" cxnId="{826C28C7-C77F-4778-93FE-6FCABE71C9D5}">
      <dgm:prSet/>
      <dgm:spPr/>
      <dgm:t>
        <a:bodyPr/>
        <a:lstStyle/>
        <a:p>
          <a:endParaRPr lang="cs-CZ"/>
        </a:p>
      </dgm:t>
    </dgm:pt>
    <dgm:pt modelId="{53B1A5A2-1840-452F-AE2B-FF57305E498A}">
      <dgm:prSet phldrT="[Text]"/>
      <dgm:spPr/>
      <dgm:t>
        <a:bodyPr/>
        <a:lstStyle/>
        <a:p>
          <a:r>
            <a:rPr lang="cs-CZ" b="1"/>
            <a:t>INTERNÍ</a:t>
          </a:r>
        </a:p>
      </dgm:t>
    </dgm:pt>
    <dgm:pt modelId="{79C3BB53-DA6F-4985-8ECA-22F5A178C9A8}" type="parTrans" cxnId="{56981143-2B25-4A66-8107-A5877BD7454E}">
      <dgm:prSet/>
      <dgm:spPr/>
      <dgm:t>
        <a:bodyPr/>
        <a:lstStyle/>
        <a:p>
          <a:endParaRPr lang="cs-CZ"/>
        </a:p>
      </dgm:t>
    </dgm:pt>
    <dgm:pt modelId="{CFD2367A-BEC9-4A34-948C-A8D0E5BEB7C8}" type="sibTrans" cxnId="{56981143-2B25-4A66-8107-A5877BD7454E}">
      <dgm:prSet/>
      <dgm:spPr/>
      <dgm:t>
        <a:bodyPr/>
        <a:lstStyle/>
        <a:p>
          <a:endParaRPr lang="cs-CZ"/>
        </a:p>
      </dgm:t>
    </dgm:pt>
    <dgm:pt modelId="{B9B56C68-4402-4BD8-8D79-6C8072E682E5}">
      <dgm:prSet phldrT="[Text]"/>
      <dgm:spPr/>
      <dgm:t>
        <a:bodyPr/>
        <a:lstStyle/>
        <a:p>
          <a:r>
            <a:rPr lang="cs-CZ" b="1"/>
            <a:t>POLITICI</a:t>
          </a:r>
        </a:p>
      </dgm:t>
    </dgm:pt>
    <dgm:pt modelId="{C74347F7-80F7-49E8-9CFE-D8B5156093C8}" type="parTrans" cxnId="{AD07A3B2-9781-4D75-8848-0AB4A2AD783B}">
      <dgm:prSet/>
      <dgm:spPr/>
      <dgm:t>
        <a:bodyPr/>
        <a:lstStyle/>
        <a:p>
          <a:endParaRPr lang="cs-CZ"/>
        </a:p>
      </dgm:t>
    </dgm:pt>
    <dgm:pt modelId="{02592920-7EF2-4265-B1B0-37386BBAD82C}" type="sibTrans" cxnId="{AD07A3B2-9781-4D75-8848-0AB4A2AD783B}">
      <dgm:prSet/>
      <dgm:spPr/>
      <dgm:t>
        <a:bodyPr/>
        <a:lstStyle/>
        <a:p>
          <a:endParaRPr lang="cs-CZ"/>
        </a:p>
      </dgm:t>
    </dgm:pt>
    <dgm:pt modelId="{3CC99BF0-7735-4106-9F27-54DE56B92067}">
      <dgm:prSet phldrT="[Text]"/>
      <dgm:spPr/>
      <dgm:t>
        <a:bodyPr/>
        <a:lstStyle/>
        <a:p>
          <a:r>
            <a:rPr lang="cs-CZ" b="1"/>
            <a:t>TURISTÉ</a:t>
          </a:r>
        </a:p>
      </dgm:t>
    </dgm:pt>
    <dgm:pt modelId="{DBFCA7D7-8B45-4870-8439-00E148BEAD04}" type="parTrans" cxnId="{17017A50-6DF5-4F0B-96B9-1FE5B5AD88DD}">
      <dgm:prSet/>
      <dgm:spPr/>
      <dgm:t>
        <a:bodyPr/>
        <a:lstStyle/>
        <a:p>
          <a:endParaRPr lang="cs-CZ"/>
        </a:p>
      </dgm:t>
    </dgm:pt>
    <dgm:pt modelId="{22FC55A2-1AF1-4B7D-BD1B-290371003008}" type="sibTrans" cxnId="{17017A50-6DF5-4F0B-96B9-1FE5B5AD88DD}">
      <dgm:prSet/>
      <dgm:spPr/>
      <dgm:t>
        <a:bodyPr/>
        <a:lstStyle/>
        <a:p>
          <a:endParaRPr lang="cs-CZ"/>
        </a:p>
      </dgm:t>
    </dgm:pt>
    <dgm:pt modelId="{6D6A9941-0816-48EF-BFED-2098A7210D71}">
      <dgm:prSet phldrT="[Text]"/>
      <dgm:spPr/>
      <dgm:t>
        <a:bodyPr/>
        <a:lstStyle/>
        <a:p>
          <a:r>
            <a:rPr lang="cs-CZ" b="1"/>
            <a:t>OBCE</a:t>
          </a:r>
        </a:p>
      </dgm:t>
    </dgm:pt>
    <dgm:pt modelId="{FB30BD72-4FC2-43ED-8620-5809117964B7}" type="parTrans" cxnId="{34E6E1CC-F70D-4FC5-85AB-A22B94297715}">
      <dgm:prSet/>
      <dgm:spPr/>
      <dgm:t>
        <a:bodyPr/>
        <a:lstStyle/>
        <a:p>
          <a:endParaRPr lang="cs-CZ"/>
        </a:p>
      </dgm:t>
    </dgm:pt>
    <dgm:pt modelId="{011F71D5-7336-4E20-99D8-D324315800C1}" type="sibTrans" cxnId="{34E6E1CC-F70D-4FC5-85AB-A22B94297715}">
      <dgm:prSet/>
      <dgm:spPr/>
      <dgm:t>
        <a:bodyPr/>
        <a:lstStyle/>
        <a:p>
          <a:endParaRPr lang="cs-CZ"/>
        </a:p>
      </dgm:t>
    </dgm:pt>
    <dgm:pt modelId="{12965D54-1DF4-41E9-B4E4-3F46A1939B4A}">
      <dgm:prSet phldrT="[Text]"/>
      <dgm:spPr/>
      <dgm:t>
        <a:bodyPr/>
        <a:lstStyle/>
        <a:p>
          <a:r>
            <a:rPr lang="cs-CZ" b="1"/>
            <a:t>KRAJE</a:t>
          </a:r>
        </a:p>
      </dgm:t>
    </dgm:pt>
    <dgm:pt modelId="{64713B03-1712-453B-B185-1C9955D827DC}" type="parTrans" cxnId="{1DB56FEC-F818-4330-B720-E5DADABBA4B3}">
      <dgm:prSet/>
      <dgm:spPr/>
      <dgm:t>
        <a:bodyPr/>
        <a:lstStyle/>
        <a:p>
          <a:endParaRPr lang="cs-CZ"/>
        </a:p>
      </dgm:t>
    </dgm:pt>
    <dgm:pt modelId="{27E43F10-E60B-4C2F-8755-6C85301CFC6A}" type="sibTrans" cxnId="{1DB56FEC-F818-4330-B720-E5DADABBA4B3}">
      <dgm:prSet/>
      <dgm:spPr/>
      <dgm:t>
        <a:bodyPr/>
        <a:lstStyle/>
        <a:p>
          <a:endParaRPr lang="cs-CZ"/>
        </a:p>
      </dgm:t>
    </dgm:pt>
    <dgm:pt modelId="{1943D3B7-2F46-46DB-B641-2E959048CDA1}" type="pres">
      <dgm:prSet presAssocID="{2CAEF332-585E-421D-98A4-3E00CA9196D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65265E-F204-4B95-A5EF-202200A38B1D}" type="pres">
      <dgm:prSet presAssocID="{6C6371CA-7FC3-444F-B6EE-736627372E35}" presName="root" presStyleCnt="0"/>
      <dgm:spPr/>
    </dgm:pt>
    <dgm:pt modelId="{A7C28C81-A0D9-43E0-996E-4065F333D424}" type="pres">
      <dgm:prSet presAssocID="{6C6371CA-7FC3-444F-B6EE-736627372E35}" presName="rootComposite" presStyleCnt="0"/>
      <dgm:spPr/>
    </dgm:pt>
    <dgm:pt modelId="{59B547EA-50B2-4329-B0BD-9337A7AF65D0}" type="pres">
      <dgm:prSet presAssocID="{6C6371CA-7FC3-444F-B6EE-736627372E35}" presName="rootText" presStyleLbl="node1" presStyleIdx="0" presStyleCnt="3"/>
      <dgm:spPr/>
    </dgm:pt>
    <dgm:pt modelId="{A4DE64D4-8F30-4FB9-B737-623F2B0121E6}" type="pres">
      <dgm:prSet presAssocID="{6C6371CA-7FC3-444F-B6EE-736627372E35}" presName="rootConnector" presStyleLbl="node1" presStyleIdx="0" presStyleCnt="3"/>
      <dgm:spPr/>
    </dgm:pt>
    <dgm:pt modelId="{09D6A750-6DE9-4F77-A1F8-5A5476E911B4}" type="pres">
      <dgm:prSet presAssocID="{6C6371CA-7FC3-444F-B6EE-736627372E35}" presName="childShape" presStyleCnt="0"/>
      <dgm:spPr/>
    </dgm:pt>
    <dgm:pt modelId="{9DDA0BFD-1631-481A-B656-DC0BCB1D938C}" type="pres">
      <dgm:prSet presAssocID="{67E05661-9038-4FA2-939C-D5E177BD2BCC}" presName="Name13" presStyleLbl="parChTrans1D2" presStyleIdx="0" presStyleCnt="9"/>
      <dgm:spPr/>
    </dgm:pt>
    <dgm:pt modelId="{032F102C-25E5-4835-80E1-0AFB0843D603}" type="pres">
      <dgm:prSet presAssocID="{B9A2680F-DCE8-461D-AA54-2C7992B5BA39}" presName="childText" presStyleLbl="bgAcc1" presStyleIdx="0" presStyleCnt="9">
        <dgm:presLayoutVars>
          <dgm:bulletEnabled val="1"/>
        </dgm:presLayoutVars>
      </dgm:prSet>
      <dgm:spPr/>
    </dgm:pt>
    <dgm:pt modelId="{B1A5B488-851A-491C-8A9C-B8B0D497E509}" type="pres">
      <dgm:prSet presAssocID="{64687A1A-1389-462B-9101-2E59F2B16722}" presName="Name13" presStyleLbl="parChTrans1D2" presStyleIdx="1" presStyleCnt="9"/>
      <dgm:spPr/>
    </dgm:pt>
    <dgm:pt modelId="{0562B58B-DA50-45EE-98C4-FCEA8913DF33}" type="pres">
      <dgm:prSet presAssocID="{12C9B059-FBC3-44D0-9E12-4E39F1CB6E59}" presName="childText" presStyleLbl="bgAcc1" presStyleIdx="1" presStyleCnt="9">
        <dgm:presLayoutVars>
          <dgm:bulletEnabled val="1"/>
        </dgm:presLayoutVars>
      </dgm:prSet>
      <dgm:spPr/>
    </dgm:pt>
    <dgm:pt modelId="{3EC0145F-230E-43B4-97E9-223677FCA00A}" type="pres">
      <dgm:prSet presAssocID="{DBFCA7D7-8B45-4870-8439-00E148BEAD04}" presName="Name13" presStyleLbl="parChTrans1D2" presStyleIdx="2" presStyleCnt="9"/>
      <dgm:spPr/>
    </dgm:pt>
    <dgm:pt modelId="{E547F2DC-58EF-4505-8338-C9B76B030BA1}" type="pres">
      <dgm:prSet presAssocID="{3CC99BF0-7735-4106-9F27-54DE56B92067}" presName="childText" presStyleLbl="bgAcc1" presStyleIdx="2" presStyleCnt="9">
        <dgm:presLayoutVars>
          <dgm:bulletEnabled val="1"/>
        </dgm:presLayoutVars>
      </dgm:prSet>
      <dgm:spPr/>
    </dgm:pt>
    <dgm:pt modelId="{C0F6D6C7-2B30-4B12-9AA7-C94A9D61AEA9}" type="pres">
      <dgm:prSet presAssocID="{27B70432-6A50-45DE-85BC-B2DB409BA780}" presName="root" presStyleCnt="0"/>
      <dgm:spPr/>
    </dgm:pt>
    <dgm:pt modelId="{1EC5D989-4A51-4FA0-9825-0F87C41908BE}" type="pres">
      <dgm:prSet presAssocID="{27B70432-6A50-45DE-85BC-B2DB409BA780}" presName="rootComposite" presStyleCnt="0"/>
      <dgm:spPr/>
    </dgm:pt>
    <dgm:pt modelId="{1106D33D-614C-4A7B-A74A-47E4CCE4CB59}" type="pres">
      <dgm:prSet presAssocID="{27B70432-6A50-45DE-85BC-B2DB409BA780}" presName="rootText" presStyleLbl="node1" presStyleIdx="1" presStyleCnt="3"/>
      <dgm:spPr/>
    </dgm:pt>
    <dgm:pt modelId="{52843895-BA7D-41B3-994A-DE65616AE205}" type="pres">
      <dgm:prSet presAssocID="{27B70432-6A50-45DE-85BC-B2DB409BA780}" presName="rootConnector" presStyleLbl="node1" presStyleIdx="1" presStyleCnt="3"/>
      <dgm:spPr/>
    </dgm:pt>
    <dgm:pt modelId="{6ED5EB4C-880D-4FD0-8130-0BAEB86F8B38}" type="pres">
      <dgm:prSet presAssocID="{27B70432-6A50-45DE-85BC-B2DB409BA780}" presName="childShape" presStyleCnt="0"/>
      <dgm:spPr/>
    </dgm:pt>
    <dgm:pt modelId="{D511FFE7-DE58-4C54-A46A-ED353E86F906}" type="pres">
      <dgm:prSet presAssocID="{C74347F7-80F7-49E8-9CFE-D8B5156093C8}" presName="Name13" presStyleLbl="parChTrans1D2" presStyleIdx="3" presStyleCnt="9"/>
      <dgm:spPr/>
    </dgm:pt>
    <dgm:pt modelId="{C86299D4-14F1-4D99-BD3D-F5C269ECBCBD}" type="pres">
      <dgm:prSet presAssocID="{B9B56C68-4402-4BD8-8D79-6C8072E682E5}" presName="childText" presStyleLbl="bgAcc1" presStyleIdx="3" presStyleCnt="9">
        <dgm:presLayoutVars>
          <dgm:bulletEnabled val="1"/>
        </dgm:presLayoutVars>
      </dgm:prSet>
      <dgm:spPr/>
    </dgm:pt>
    <dgm:pt modelId="{B5FA991E-0A2C-4F45-8AF7-079B37CEAFE6}" type="pres">
      <dgm:prSet presAssocID="{FB30BD72-4FC2-43ED-8620-5809117964B7}" presName="Name13" presStyleLbl="parChTrans1D2" presStyleIdx="4" presStyleCnt="9"/>
      <dgm:spPr/>
    </dgm:pt>
    <dgm:pt modelId="{3E7AAF02-4378-4B3C-981F-F9A0658E6879}" type="pres">
      <dgm:prSet presAssocID="{6D6A9941-0816-48EF-BFED-2098A7210D71}" presName="childText" presStyleLbl="bgAcc1" presStyleIdx="4" presStyleCnt="9">
        <dgm:presLayoutVars>
          <dgm:bulletEnabled val="1"/>
        </dgm:presLayoutVars>
      </dgm:prSet>
      <dgm:spPr/>
    </dgm:pt>
    <dgm:pt modelId="{4D064BEA-C3D1-422C-B2C5-85F6958AFF07}" type="pres">
      <dgm:prSet presAssocID="{64713B03-1712-453B-B185-1C9955D827DC}" presName="Name13" presStyleLbl="parChTrans1D2" presStyleIdx="5" presStyleCnt="9"/>
      <dgm:spPr/>
    </dgm:pt>
    <dgm:pt modelId="{FEBFF69D-CE0F-479D-883C-13C94DBF3E4F}" type="pres">
      <dgm:prSet presAssocID="{12965D54-1DF4-41E9-B4E4-3F46A1939B4A}" presName="childText" presStyleLbl="bgAcc1" presStyleIdx="5" presStyleCnt="9">
        <dgm:presLayoutVars>
          <dgm:bulletEnabled val="1"/>
        </dgm:presLayoutVars>
      </dgm:prSet>
      <dgm:spPr/>
    </dgm:pt>
    <dgm:pt modelId="{56DA7B21-2ADD-4FDF-8A9F-C2C30CF4101D}" type="pres">
      <dgm:prSet presAssocID="{53B1A5A2-1840-452F-AE2B-FF57305E498A}" presName="root" presStyleCnt="0"/>
      <dgm:spPr/>
    </dgm:pt>
    <dgm:pt modelId="{025616D7-1A05-4E18-B551-2BBB626E5FD8}" type="pres">
      <dgm:prSet presAssocID="{53B1A5A2-1840-452F-AE2B-FF57305E498A}" presName="rootComposite" presStyleCnt="0"/>
      <dgm:spPr/>
    </dgm:pt>
    <dgm:pt modelId="{D676AB72-28E5-41B3-A9B1-544429A0349C}" type="pres">
      <dgm:prSet presAssocID="{53B1A5A2-1840-452F-AE2B-FF57305E498A}" presName="rootText" presStyleLbl="node1" presStyleIdx="2" presStyleCnt="3"/>
      <dgm:spPr/>
    </dgm:pt>
    <dgm:pt modelId="{36D78D4A-94F5-4F08-8ABC-65633D3944CD}" type="pres">
      <dgm:prSet presAssocID="{53B1A5A2-1840-452F-AE2B-FF57305E498A}" presName="rootConnector" presStyleLbl="node1" presStyleIdx="2" presStyleCnt="3"/>
      <dgm:spPr/>
    </dgm:pt>
    <dgm:pt modelId="{49E84B60-E750-4C39-8311-D37AB9F4DDBA}" type="pres">
      <dgm:prSet presAssocID="{53B1A5A2-1840-452F-AE2B-FF57305E498A}" presName="childShape" presStyleCnt="0"/>
      <dgm:spPr/>
    </dgm:pt>
    <dgm:pt modelId="{B77742A2-9C10-474D-BD11-24EB5B9C7236}" type="pres">
      <dgm:prSet presAssocID="{5993DB8A-33E4-4CBC-B023-F1BE1B9459B5}" presName="Name13" presStyleLbl="parChTrans1D2" presStyleIdx="6" presStyleCnt="9"/>
      <dgm:spPr/>
    </dgm:pt>
    <dgm:pt modelId="{BF166111-A029-4651-A9F0-A1EBBC7EF24C}" type="pres">
      <dgm:prSet presAssocID="{9A17B542-FDC8-4BC1-9628-C4DC7E5D5DB1}" presName="childText" presStyleLbl="bgAcc1" presStyleIdx="6" presStyleCnt="9">
        <dgm:presLayoutVars>
          <dgm:bulletEnabled val="1"/>
        </dgm:presLayoutVars>
      </dgm:prSet>
      <dgm:spPr/>
    </dgm:pt>
    <dgm:pt modelId="{362416DE-7CDB-41CE-94EF-64AED8519394}" type="pres">
      <dgm:prSet presAssocID="{52EAD03D-093A-40FA-A857-4182095B6AD1}" presName="Name13" presStyleLbl="parChTrans1D2" presStyleIdx="7" presStyleCnt="9"/>
      <dgm:spPr/>
    </dgm:pt>
    <dgm:pt modelId="{239EE9C4-4540-41A5-8CD4-9B210D64DCF1}" type="pres">
      <dgm:prSet presAssocID="{989F9847-3F56-4D4C-84D5-CAF64687965B}" presName="childText" presStyleLbl="bgAcc1" presStyleIdx="7" presStyleCnt="9">
        <dgm:presLayoutVars>
          <dgm:bulletEnabled val="1"/>
        </dgm:presLayoutVars>
      </dgm:prSet>
      <dgm:spPr/>
    </dgm:pt>
    <dgm:pt modelId="{CCD17A71-1868-42D3-B8B8-7C1399104639}" type="pres">
      <dgm:prSet presAssocID="{A5A2B33C-B272-4FAD-8EB5-061F06CB1926}" presName="Name13" presStyleLbl="parChTrans1D2" presStyleIdx="8" presStyleCnt="9"/>
      <dgm:spPr/>
    </dgm:pt>
    <dgm:pt modelId="{37A14E90-6F26-4592-A8C4-C43356BAD4DB}" type="pres">
      <dgm:prSet presAssocID="{A20E17D7-B25F-4899-9FA6-1DDFB6FC60DF}" presName="childText" presStyleLbl="bgAcc1" presStyleIdx="8" presStyleCnt="9">
        <dgm:presLayoutVars>
          <dgm:bulletEnabled val="1"/>
        </dgm:presLayoutVars>
      </dgm:prSet>
      <dgm:spPr/>
    </dgm:pt>
  </dgm:ptLst>
  <dgm:cxnLst>
    <dgm:cxn modelId="{3C758E00-5A3E-4898-A48A-AF54827A9FC4}" type="presOf" srcId="{C74347F7-80F7-49E8-9CFE-D8B5156093C8}" destId="{D511FFE7-DE58-4C54-A46A-ED353E86F906}" srcOrd="0" destOrd="0" presId="urn:microsoft.com/office/officeart/2005/8/layout/hierarchy3"/>
    <dgm:cxn modelId="{D6BDEA08-A3B6-46C2-9DAC-D7DA730E9078}" type="presOf" srcId="{64687A1A-1389-462B-9101-2E59F2B16722}" destId="{B1A5B488-851A-491C-8A9C-B8B0D497E509}" srcOrd="0" destOrd="0" presId="urn:microsoft.com/office/officeart/2005/8/layout/hierarchy3"/>
    <dgm:cxn modelId="{2A57040C-B7CB-4372-ADF0-78ED6DFAB296}" type="presOf" srcId="{B9B56C68-4402-4BD8-8D79-6C8072E682E5}" destId="{C86299D4-14F1-4D99-BD3D-F5C269ECBCBD}" srcOrd="0" destOrd="0" presId="urn:microsoft.com/office/officeart/2005/8/layout/hierarchy3"/>
    <dgm:cxn modelId="{FE962E0F-2DDD-4433-B760-6DA2A4D235BC}" type="presOf" srcId="{DBFCA7D7-8B45-4870-8439-00E148BEAD04}" destId="{3EC0145F-230E-43B4-97E9-223677FCA00A}" srcOrd="0" destOrd="0" presId="urn:microsoft.com/office/officeart/2005/8/layout/hierarchy3"/>
    <dgm:cxn modelId="{5E6FCE13-B896-4BA6-9AF2-459BD079CC05}" type="presOf" srcId="{27B70432-6A50-45DE-85BC-B2DB409BA780}" destId="{52843895-BA7D-41B3-994A-DE65616AE205}" srcOrd="1" destOrd="0" presId="urn:microsoft.com/office/officeart/2005/8/layout/hierarchy3"/>
    <dgm:cxn modelId="{1978A414-D9BA-4FD8-AA03-2498230F31B0}" type="presOf" srcId="{3CC99BF0-7735-4106-9F27-54DE56B92067}" destId="{E547F2DC-58EF-4505-8338-C9B76B030BA1}" srcOrd="0" destOrd="0" presId="urn:microsoft.com/office/officeart/2005/8/layout/hierarchy3"/>
    <dgm:cxn modelId="{ED13581D-8C32-48AD-A531-6AF149CBC90E}" type="presOf" srcId="{989F9847-3F56-4D4C-84D5-CAF64687965B}" destId="{239EE9C4-4540-41A5-8CD4-9B210D64DCF1}" srcOrd="0" destOrd="0" presId="urn:microsoft.com/office/officeart/2005/8/layout/hierarchy3"/>
    <dgm:cxn modelId="{992D171E-3737-43B8-ADCD-2AE2E9551B10}" type="presOf" srcId="{27B70432-6A50-45DE-85BC-B2DB409BA780}" destId="{1106D33D-614C-4A7B-A74A-47E4CCE4CB59}" srcOrd="0" destOrd="0" presId="urn:microsoft.com/office/officeart/2005/8/layout/hierarchy3"/>
    <dgm:cxn modelId="{615D283E-54F5-48AE-9AE1-CC3C50910985}" type="presOf" srcId="{64713B03-1712-453B-B185-1C9955D827DC}" destId="{4D064BEA-C3D1-422C-B2C5-85F6958AFF07}" srcOrd="0" destOrd="0" presId="urn:microsoft.com/office/officeart/2005/8/layout/hierarchy3"/>
    <dgm:cxn modelId="{D7B3813F-D716-48F3-847C-618F2A73F3F7}" type="presOf" srcId="{67E05661-9038-4FA2-939C-D5E177BD2BCC}" destId="{9DDA0BFD-1631-481A-B656-DC0BCB1D938C}" srcOrd="0" destOrd="0" presId="urn:microsoft.com/office/officeart/2005/8/layout/hierarchy3"/>
    <dgm:cxn modelId="{56981143-2B25-4A66-8107-A5877BD7454E}" srcId="{2CAEF332-585E-421D-98A4-3E00CA9196DB}" destId="{53B1A5A2-1840-452F-AE2B-FF57305E498A}" srcOrd="2" destOrd="0" parTransId="{79C3BB53-DA6F-4985-8ECA-22F5A178C9A8}" sibTransId="{CFD2367A-BEC9-4A34-948C-A8D0E5BEB7C8}"/>
    <dgm:cxn modelId="{8330C368-949D-47F1-8B76-BD7A2724BC6A}" type="presOf" srcId="{6C6371CA-7FC3-444F-B6EE-736627372E35}" destId="{A4DE64D4-8F30-4FB9-B737-623F2B0121E6}" srcOrd="1" destOrd="0" presId="urn:microsoft.com/office/officeart/2005/8/layout/hierarchy3"/>
    <dgm:cxn modelId="{372FBE6D-6D89-4869-AE31-08B9EEDB740A}" srcId="{6C6371CA-7FC3-444F-B6EE-736627372E35}" destId="{B9A2680F-DCE8-461D-AA54-2C7992B5BA39}" srcOrd="0" destOrd="0" parTransId="{67E05661-9038-4FA2-939C-D5E177BD2BCC}" sibTransId="{52F33A39-168B-4F24-BCB0-9478387E1D05}"/>
    <dgm:cxn modelId="{9A8A4E6F-6CF2-48E6-A916-636D8152FE41}" type="presOf" srcId="{FB30BD72-4FC2-43ED-8620-5809117964B7}" destId="{B5FA991E-0A2C-4F45-8AF7-079B37CEAFE6}" srcOrd="0" destOrd="0" presId="urn:microsoft.com/office/officeart/2005/8/layout/hierarchy3"/>
    <dgm:cxn modelId="{17017A50-6DF5-4F0B-96B9-1FE5B5AD88DD}" srcId="{6C6371CA-7FC3-444F-B6EE-736627372E35}" destId="{3CC99BF0-7735-4106-9F27-54DE56B92067}" srcOrd="2" destOrd="0" parTransId="{DBFCA7D7-8B45-4870-8439-00E148BEAD04}" sibTransId="{22FC55A2-1AF1-4B7D-BD1B-290371003008}"/>
    <dgm:cxn modelId="{DAD17E71-90EB-4185-9935-436123F2DCA5}" srcId="{53B1A5A2-1840-452F-AE2B-FF57305E498A}" destId="{9A17B542-FDC8-4BC1-9628-C4DC7E5D5DB1}" srcOrd="0" destOrd="0" parTransId="{5993DB8A-33E4-4CBC-B023-F1BE1B9459B5}" sibTransId="{1B86B882-F24A-4CFA-B040-A1F53F3F6FD8}"/>
    <dgm:cxn modelId="{F8446273-0674-4802-9CD1-5670A17722BB}" type="presOf" srcId="{6D6A9941-0816-48EF-BFED-2098A7210D71}" destId="{3E7AAF02-4378-4B3C-981F-F9A0658E6879}" srcOrd="0" destOrd="0" presId="urn:microsoft.com/office/officeart/2005/8/layout/hierarchy3"/>
    <dgm:cxn modelId="{1560FD54-C9A4-4FED-B3B7-CFA39F1B4D42}" srcId="{6C6371CA-7FC3-444F-B6EE-736627372E35}" destId="{12C9B059-FBC3-44D0-9E12-4E39F1CB6E59}" srcOrd="1" destOrd="0" parTransId="{64687A1A-1389-462B-9101-2E59F2B16722}" sibTransId="{EBBF7543-AC34-4857-AB25-FFEBC5748E76}"/>
    <dgm:cxn modelId="{61314F55-7AEB-4DAB-B54A-29A45B4B0036}" type="presOf" srcId="{6C6371CA-7FC3-444F-B6EE-736627372E35}" destId="{59B547EA-50B2-4329-B0BD-9337A7AF65D0}" srcOrd="0" destOrd="0" presId="urn:microsoft.com/office/officeart/2005/8/layout/hierarchy3"/>
    <dgm:cxn modelId="{4CEC7B89-C845-474A-A259-82E10ED572D9}" type="presOf" srcId="{12C9B059-FBC3-44D0-9E12-4E39F1CB6E59}" destId="{0562B58B-DA50-45EE-98C4-FCEA8913DF33}" srcOrd="0" destOrd="0" presId="urn:microsoft.com/office/officeart/2005/8/layout/hierarchy3"/>
    <dgm:cxn modelId="{98F1D891-943F-47A3-817A-D8FD8075E220}" type="presOf" srcId="{2CAEF332-585E-421D-98A4-3E00CA9196DB}" destId="{1943D3B7-2F46-46DB-B641-2E959048CDA1}" srcOrd="0" destOrd="0" presId="urn:microsoft.com/office/officeart/2005/8/layout/hierarchy3"/>
    <dgm:cxn modelId="{4533DD9B-48C6-4B2D-B15D-270A018EE0A7}" type="presOf" srcId="{B9A2680F-DCE8-461D-AA54-2C7992B5BA39}" destId="{032F102C-25E5-4835-80E1-0AFB0843D603}" srcOrd="0" destOrd="0" presId="urn:microsoft.com/office/officeart/2005/8/layout/hierarchy3"/>
    <dgm:cxn modelId="{7087359D-9B37-49A0-A157-64EF9239B037}" type="presOf" srcId="{9A17B542-FDC8-4BC1-9628-C4DC7E5D5DB1}" destId="{BF166111-A029-4651-A9F0-A1EBBC7EF24C}" srcOrd="0" destOrd="0" presId="urn:microsoft.com/office/officeart/2005/8/layout/hierarchy3"/>
    <dgm:cxn modelId="{95B7CE9D-4764-4DDC-8CA5-1564961878CA}" srcId="{2CAEF332-585E-421D-98A4-3E00CA9196DB}" destId="{27B70432-6A50-45DE-85BC-B2DB409BA780}" srcOrd="1" destOrd="0" parTransId="{3F4C31B3-3D91-4659-94E2-7F5233700E89}" sibTransId="{CCB15DC2-46B3-4E0E-B42E-55B603E28E6E}"/>
    <dgm:cxn modelId="{AD07A3B2-9781-4D75-8848-0AB4A2AD783B}" srcId="{27B70432-6A50-45DE-85BC-B2DB409BA780}" destId="{B9B56C68-4402-4BD8-8D79-6C8072E682E5}" srcOrd="0" destOrd="0" parTransId="{C74347F7-80F7-49E8-9CFE-D8B5156093C8}" sibTransId="{02592920-7EF2-4265-B1B0-37386BBAD82C}"/>
    <dgm:cxn modelId="{A444B4B4-0D37-4E9D-A435-7467B755D6B1}" type="presOf" srcId="{52EAD03D-093A-40FA-A857-4182095B6AD1}" destId="{362416DE-7CDB-41CE-94EF-64AED8519394}" srcOrd="0" destOrd="0" presId="urn:microsoft.com/office/officeart/2005/8/layout/hierarchy3"/>
    <dgm:cxn modelId="{A3632CB6-5868-4C9E-BD64-D5721A1B642C}" type="presOf" srcId="{A5A2B33C-B272-4FAD-8EB5-061F06CB1926}" destId="{CCD17A71-1868-42D3-B8B8-7C1399104639}" srcOrd="0" destOrd="0" presId="urn:microsoft.com/office/officeart/2005/8/layout/hierarchy3"/>
    <dgm:cxn modelId="{95C358BE-5381-4F4D-8D0A-2AC02241CB47}" type="presOf" srcId="{5993DB8A-33E4-4CBC-B023-F1BE1B9459B5}" destId="{B77742A2-9C10-474D-BD11-24EB5B9C7236}" srcOrd="0" destOrd="0" presId="urn:microsoft.com/office/officeart/2005/8/layout/hierarchy3"/>
    <dgm:cxn modelId="{FD305AC5-9D29-4536-962F-A89E0D3F18AE}" type="presOf" srcId="{12965D54-1DF4-41E9-B4E4-3F46A1939B4A}" destId="{FEBFF69D-CE0F-479D-883C-13C94DBF3E4F}" srcOrd="0" destOrd="0" presId="urn:microsoft.com/office/officeart/2005/8/layout/hierarchy3"/>
    <dgm:cxn modelId="{826C28C7-C77F-4778-93FE-6FCABE71C9D5}" srcId="{53B1A5A2-1840-452F-AE2B-FF57305E498A}" destId="{A20E17D7-B25F-4899-9FA6-1DDFB6FC60DF}" srcOrd="2" destOrd="0" parTransId="{A5A2B33C-B272-4FAD-8EB5-061F06CB1926}" sibTransId="{52889F40-8F9D-4C80-9278-B8DD4D118ACD}"/>
    <dgm:cxn modelId="{34E6E1CC-F70D-4FC5-85AB-A22B94297715}" srcId="{27B70432-6A50-45DE-85BC-B2DB409BA780}" destId="{6D6A9941-0816-48EF-BFED-2098A7210D71}" srcOrd="1" destOrd="0" parTransId="{FB30BD72-4FC2-43ED-8620-5809117964B7}" sibTransId="{011F71D5-7336-4E20-99D8-D324315800C1}"/>
    <dgm:cxn modelId="{03886CDD-3280-4E20-9846-55C822FDC410}" srcId="{53B1A5A2-1840-452F-AE2B-FF57305E498A}" destId="{989F9847-3F56-4D4C-84D5-CAF64687965B}" srcOrd="1" destOrd="0" parTransId="{52EAD03D-093A-40FA-A857-4182095B6AD1}" sibTransId="{15529620-1637-41C5-993A-F5CB96DF42A0}"/>
    <dgm:cxn modelId="{AD056EDF-65B6-40B9-B7DB-27BBDEF82868}" type="presOf" srcId="{A20E17D7-B25F-4899-9FA6-1DDFB6FC60DF}" destId="{37A14E90-6F26-4592-A8C4-C43356BAD4DB}" srcOrd="0" destOrd="0" presId="urn:microsoft.com/office/officeart/2005/8/layout/hierarchy3"/>
    <dgm:cxn modelId="{1DB56FEC-F818-4330-B720-E5DADABBA4B3}" srcId="{27B70432-6A50-45DE-85BC-B2DB409BA780}" destId="{12965D54-1DF4-41E9-B4E4-3F46A1939B4A}" srcOrd="2" destOrd="0" parTransId="{64713B03-1712-453B-B185-1C9955D827DC}" sibTransId="{27E43F10-E60B-4C2F-8755-6C85301CFC6A}"/>
    <dgm:cxn modelId="{D8130DF2-2D63-4EEA-864B-12076DDF75D2}" type="presOf" srcId="{53B1A5A2-1840-452F-AE2B-FF57305E498A}" destId="{36D78D4A-94F5-4F08-8ABC-65633D3944CD}" srcOrd="1" destOrd="0" presId="urn:microsoft.com/office/officeart/2005/8/layout/hierarchy3"/>
    <dgm:cxn modelId="{799B28FC-3247-4B17-82E7-F70AC80D2A2F}" srcId="{2CAEF332-585E-421D-98A4-3E00CA9196DB}" destId="{6C6371CA-7FC3-444F-B6EE-736627372E35}" srcOrd="0" destOrd="0" parTransId="{7DC41C0A-570D-48A6-9EAA-E51BD0DD031B}" sibTransId="{7F65C39F-83CB-470E-B3AE-D170AA3A8633}"/>
    <dgm:cxn modelId="{F029D4FE-DB41-4A7F-8401-CD19BAFBA2A2}" type="presOf" srcId="{53B1A5A2-1840-452F-AE2B-FF57305E498A}" destId="{D676AB72-28E5-41B3-A9B1-544429A0349C}" srcOrd="0" destOrd="0" presId="urn:microsoft.com/office/officeart/2005/8/layout/hierarchy3"/>
    <dgm:cxn modelId="{FCE28A0F-7D8B-441D-8FB7-DB289665F27F}" type="presParOf" srcId="{1943D3B7-2F46-46DB-B641-2E959048CDA1}" destId="{7565265E-F204-4B95-A5EF-202200A38B1D}" srcOrd="0" destOrd="0" presId="urn:microsoft.com/office/officeart/2005/8/layout/hierarchy3"/>
    <dgm:cxn modelId="{E0AAB80D-BA00-4C77-9A57-A854216E1FEB}" type="presParOf" srcId="{7565265E-F204-4B95-A5EF-202200A38B1D}" destId="{A7C28C81-A0D9-43E0-996E-4065F333D424}" srcOrd="0" destOrd="0" presId="urn:microsoft.com/office/officeart/2005/8/layout/hierarchy3"/>
    <dgm:cxn modelId="{E654134E-F551-493E-B7B7-C5C6866806A8}" type="presParOf" srcId="{A7C28C81-A0D9-43E0-996E-4065F333D424}" destId="{59B547EA-50B2-4329-B0BD-9337A7AF65D0}" srcOrd="0" destOrd="0" presId="urn:microsoft.com/office/officeart/2005/8/layout/hierarchy3"/>
    <dgm:cxn modelId="{7C87F872-72D4-42BA-8AF3-3FA3E7933D34}" type="presParOf" srcId="{A7C28C81-A0D9-43E0-996E-4065F333D424}" destId="{A4DE64D4-8F30-4FB9-B737-623F2B0121E6}" srcOrd="1" destOrd="0" presId="urn:microsoft.com/office/officeart/2005/8/layout/hierarchy3"/>
    <dgm:cxn modelId="{8AA95ADB-AC58-491F-8B63-CE5435E6BB77}" type="presParOf" srcId="{7565265E-F204-4B95-A5EF-202200A38B1D}" destId="{09D6A750-6DE9-4F77-A1F8-5A5476E911B4}" srcOrd="1" destOrd="0" presId="urn:microsoft.com/office/officeart/2005/8/layout/hierarchy3"/>
    <dgm:cxn modelId="{75AB8B2A-58A3-4474-BFC8-2D291B02553E}" type="presParOf" srcId="{09D6A750-6DE9-4F77-A1F8-5A5476E911B4}" destId="{9DDA0BFD-1631-481A-B656-DC0BCB1D938C}" srcOrd="0" destOrd="0" presId="urn:microsoft.com/office/officeart/2005/8/layout/hierarchy3"/>
    <dgm:cxn modelId="{7C01792B-565F-4C11-9F8A-B45A8C18A076}" type="presParOf" srcId="{09D6A750-6DE9-4F77-A1F8-5A5476E911B4}" destId="{032F102C-25E5-4835-80E1-0AFB0843D603}" srcOrd="1" destOrd="0" presId="urn:microsoft.com/office/officeart/2005/8/layout/hierarchy3"/>
    <dgm:cxn modelId="{F6AC9496-A4FC-4CD8-B082-D39C68DC4D16}" type="presParOf" srcId="{09D6A750-6DE9-4F77-A1F8-5A5476E911B4}" destId="{B1A5B488-851A-491C-8A9C-B8B0D497E509}" srcOrd="2" destOrd="0" presId="urn:microsoft.com/office/officeart/2005/8/layout/hierarchy3"/>
    <dgm:cxn modelId="{AEF02566-8F7F-45EB-BD30-B711D521EA81}" type="presParOf" srcId="{09D6A750-6DE9-4F77-A1F8-5A5476E911B4}" destId="{0562B58B-DA50-45EE-98C4-FCEA8913DF33}" srcOrd="3" destOrd="0" presId="urn:microsoft.com/office/officeart/2005/8/layout/hierarchy3"/>
    <dgm:cxn modelId="{A1AAB890-8354-4F80-BC9F-DD1CEA3F5749}" type="presParOf" srcId="{09D6A750-6DE9-4F77-A1F8-5A5476E911B4}" destId="{3EC0145F-230E-43B4-97E9-223677FCA00A}" srcOrd="4" destOrd="0" presId="urn:microsoft.com/office/officeart/2005/8/layout/hierarchy3"/>
    <dgm:cxn modelId="{ECB4D807-1285-44B8-8CC0-ACAC019F9106}" type="presParOf" srcId="{09D6A750-6DE9-4F77-A1F8-5A5476E911B4}" destId="{E547F2DC-58EF-4505-8338-C9B76B030BA1}" srcOrd="5" destOrd="0" presId="urn:microsoft.com/office/officeart/2005/8/layout/hierarchy3"/>
    <dgm:cxn modelId="{6AAE22B7-8B70-4434-9A2B-BBADFC549B42}" type="presParOf" srcId="{1943D3B7-2F46-46DB-B641-2E959048CDA1}" destId="{C0F6D6C7-2B30-4B12-9AA7-C94A9D61AEA9}" srcOrd="1" destOrd="0" presId="urn:microsoft.com/office/officeart/2005/8/layout/hierarchy3"/>
    <dgm:cxn modelId="{3C91F9BC-B737-4688-B91C-698186B32411}" type="presParOf" srcId="{C0F6D6C7-2B30-4B12-9AA7-C94A9D61AEA9}" destId="{1EC5D989-4A51-4FA0-9825-0F87C41908BE}" srcOrd="0" destOrd="0" presId="urn:microsoft.com/office/officeart/2005/8/layout/hierarchy3"/>
    <dgm:cxn modelId="{EFB1A00C-45B6-4884-8A00-05B6E5EFBE4F}" type="presParOf" srcId="{1EC5D989-4A51-4FA0-9825-0F87C41908BE}" destId="{1106D33D-614C-4A7B-A74A-47E4CCE4CB59}" srcOrd="0" destOrd="0" presId="urn:microsoft.com/office/officeart/2005/8/layout/hierarchy3"/>
    <dgm:cxn modelId="{909F3B9F-8A2D-491B-AB00-F3CB41292675}" type="presParOf" srcId="{1EC5D989-4A51-4FA0-9825-0F87C41908BE}" destId="{52843895-BA7D-41B3-994A-DE65616AE205}" srcOrd="1" destOrd="0" presId="urn:microsoft.com/office/officeart/2005/8/layout/hierarchy3"/>
    <dgm:cxn modelId="{44BC8148-A2D6-4642-A091-D177984337C8}" type="presParOf" srcId="{C0F6D6C7-2B30-4B12-9AA7-C94A9D61AEA9}" destId="{6ED5EB4C-880D-4FD0-8130-0BAEB86F8B38}" srcOrd="1" destOrd="0" presId="urn:microsoft.com/office/officeart/2005/8/layout/hierarchy3"/>
    <dgm:cxn modelId="{ED19B1FA-4F33-4767-951D-F720E885DB0D}" type="presParOf" srcId="{6ED5EB4C-880D-4FD0-8130-0BAEB86F8B38}" destId="{D511FFE7-DE58-4C54-A46A-ED353E86F906}" srcOrd="0" destOrd="0" presId="urn:microsoft.com/office/officeart/2005/8/layout/hierarchy3"/>
    <dgm:cxn modelId="{129300E7-A577-4695-B1BD-50DB1AC95BDA}" type="presParOf" srcId="{6ED5EB4C-880D-4FD0-8130-0BAEB86F8B38}" destId="{C86299D4-14F1-4D99-BD3D-F5C269ECBCBD}" srcOrd="1" destOrd="0" presId="urn:microsoft.com/office/officeart/2005/8/layout/hierarchy3"/>
    <dgm:cxn modelId="{49BA249A-7170-46FD-94B8-6458284C8EC6}" type="presParOf" srcId="{6ED5EB4C-880D-4FD0-8130-0BAEB86F8B38}" destId="{B5FA991E-0A2C-4F45-8AF7-079B37CEAFE6}" srcOrd="2" destOrd="0" presId="urn:microsoft.com/office/officeart/2005/8/layout/hierarchy3"/>
    <dgm:cxn modelId="{58EB3BE4-362F-4345-9973-E437FBB798E2}" type="presParOf" srcId="{6ED5EB4C-880D-4FD0-8130-0BAEB86F8B38}" destId="{3E7AAF02-4378-4B3C-981F-F9A0658E6879}" srcOrd="3" destOrd="0" presId="urn:microsoft.com/office/officeart/2005/8/layout/hierarchy3"/>
    <dgm:cxn modelId="{BAAEF89C-D5AE-4F88-8FF4-90300E678276}" type="presParOf" srcId="{6ED5EB4C-880D-4FD0-8130-0BAEB86F8B38}" destId="{4D064BEA-C3D1-422C-B2C5-85F6958AFF07}" srcOrd="4" destOrd="0" presId="urn:microsoft.com/office/officeart/2005/8/layout/hierarchy3"/>
    <dgm:cxn modelId="{B913B8D6-E0B1-4085-B0BD-1EAEF61AE020}" type="presParOf" srcId="{6ED5EB4C-880D-4FD0-8130-0BAEB86F8B38}" destId="{FEBFF69D-CE0F-479D-883C-13C94DBF3E4F}" srcOrd="5" destOrd="0" presId="urn:microsoft.com/office/officeart/2005/8/layout/hierarchy3"/>
    <dgm:cxn modelId="{3DB8B13B-FFAF-4C70-8629-81578C40E4D4}" type="presParOf" srcId="{1943D3B7-2F46-46DB-B641-2E959048CDA1}" destId="{56DA7B21-2ADD-4FDF-8A9F-C2C30CF4101D}" srcOrd="2" destOrd="0" presId="urn:microsoft.com/office/officeart/2005/8/layout/hierarchy3"/>
    <dgm:cxn modelId="{1B547BF7-2E6E-4AD8-87AF-82308B79C608}" type="presParOf" srcId="{56DA7B21-2ADD-4FDF-8A9F-C2C30CF4101D}" destId="{025616D7-1A05-4E18-B551-2BBB626E5FD8}" srcOrd="0" destOrd="0" presId="urn:microsoft.com/office/officeart/2005/8/layout/hierarchy3"/>
    <dgm:cxn modelId="{28242FF9-244D-4A12-9BB4-B825CB8F9581}" type="presParOf" srcId="{025616D7-1A05-4E18-B551-2BBB626E5FD8}" destId="{D676AB72-28E5-41B3-A9B1-544429A0349C}" srcOrd="0" destOrd="0" presId="urn:microsoft.com/office/officeart/2005/8/layout/hierarchy3"/>
    <dgm:cxn modelId="{E564123D-59B4-4CC9-BC4A-1FBE6CAAAB1F}" type="presParOf" srcId="{025616D7-1A05-4E18-B551-2BBB626E5FD8}" destId="{36D78D4A-94F5-4F08-8ABC-65633D3944CD}" srcOrd="1" destOrd="0" presId="urn:microsoft.com/office/officeart/2005/8/layout/hierarchy3"/>
    <dgm:cxn modelId="{37D7F898-5EB2-46A5-BC4D-6C1FA666462A}" type="presParOf" srcId="{56DA7B21-2ADD-4FDF-8A9F-C2C30CF4101D}" destId="{49E84B60-E750-4C39-8311-D37AB9F4DDBA}" srcOrd="1" destOrd="0" presId="urn:microsoft.com/office/officeart/2005/8/layout/hierarchy3"/>
    <dgm:cxn modelId="{41B2A7CC-44EF-417B-A426-8B2DE785A9A4}" type="presParOf" srcId="{49E84B60-E750-4C39-8311-D37AB9F4DDBA}" destId="{B77742A2-9C10-474D-BD11-24EB5B9C7236}" srcOrd="0" destOrd="0" presId="urn:microsoft.com/office/officeart/2005/8/layout/hierarchy3"/>
    <dgm:cxn modelId="{B9ACC2F1-06C9-4473-A1A5-3053F4BA1D97}" type="presParOf" srcId="{49E84B60-E750-4C39-8311-D37AB9F4DDBA}" destId="{BF166111-A029-4651-A9F0-A1EBBC7EF24C}" srcOrd="1" destOrd="0" presId="urn:microsoft.com/office/officeart/2005/8/layout/hierarchy3"/>
    <dgm:cxn modelId="{1C180438-3534-4BE3-A695-55CCE46E520D}" type="presParOf" srcId="{49E84B60-E750-4C39-8311-D37AB9F4DDBA}" destId="{362416DE-7CDB-41CE-94EF-64AED8519394}" srcOrd="2" destOrd="0" presId="urn:microsoft.com/office/officeart/2005/8/layout/hierarchy3"/>
    <dgm:cxn modelId="{C8E92056-5A2C-4967-A6F1-8A5909409A10}" type="presParOf" srcId="{49E84B60-E750-4C39-8311-D37AB9F4DDBA}" destId="{239EE9C4-4540-41A5-8CD4-9B210D64DCF1}" srcOrd="3" destOrd="0" presId="urn:microsoft.com/office/officeart/2005/8/layout/hierarchy3"/>
    <dgm:cxn modelId="{032E3DE8-AB5C-48E6-A22D-24D79ED57E5B}" type="presParOf" srcId="{49E84B60-E750-4C39-8311-D37AB9F4DDBA}" destId="{CCD17A71-1868-42D3-B8B8-7C1399104639}" srcOrd="4" destOrd="0" presId="urn:microsoft.com/office/officeart/2005/8/layout/hierarchy3"/>
    <dgm:cxn modelId="{4690510D-A24D-420F-AEEC-941084BE60BA}" type="presParOf" srcId="{49E84B60-E750-4C39-8311-D37AB9F4DDBA}" destId="{37A14E90-6F26-4592-A8C4-C43356BAD4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57B6D-B537-4E6F-8E1F-6C316C0194F4}">
      <dsp:nvSpPr>
        <dsp:cNvPr id="0" name=""/>
        <dsp:cNvSpPr/>
      </dsp:nvSpPr>
      <dsp:spPr>
        <a:xfrm>
          <a:off x="4292500" y="2065167"/>
          <a:ext cx="1473398" cy="1473398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600" kern="1200" dirty="0"/>
            <a:t>PR</a:t>
          </a:r>
        </a:p>
      </dsp:txBody>
      <dsp:txXfrm>
        <a:off x="4508274" y="2280941"/>
        <a:ext cx="1041850" cy="1041850"/>
      </dsp:txXfrm>
    </dsp:sp>
    <dsp:sp modelId="{762162A0-AE4A-4A3F-AF58-6F62379F6130}">
      <dsp:nvSpPr>
        <dsp:cNvPr id="0" name=""/>
        <dsp:cNvSpPr/>
      </dsp:nvSpPr>
      <dsp:spPr>
        <a:xfrm rot="16200000">
          <a:off x="4872832" y="1528507"/>
          <a:ext cx="312735" cy="5009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4919742" y="1675608"/>
        <a:ext cx="218915" cy="300573"/>
      </dsp:txXfrm>
    </dsp:sp>
    <dsp:sp modelId="{6910BFF5-1E9C-49F8-84FD-15CB65E830DA}">
      <dsp:nvSpPr>
        <dsp:cNvPr id="0" name=""/>
        <dsp:cNvSpPr/>
      </dsp:nvSpPr>
      <dsp:spPr>
        <a:xfrm>
          <a:off x="4292500" y="1701"/>
          <a:ext cx="1473398" cy="1473398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JEDINEC</a:t>
          </a:r>
        </a:p>
      </dsp:txBody>
      <dsp:txXfrm>
        <a:off x="4508274" y="217475"/>
        <a:ext cx="1041850" cy="1041850"/>
      </dsp:txXfrm>
    </dsp:sp>
    <dsp:sp modelId="{0EDEE508-A787-4082-817C-D0866990BAB2}">
      <dsp:nvSpPr>
        <dsp:cNvPr id="0" name=""/>
        <dsp:cNvSpPr/>
      </dsp:nvSpPr>
      <dsp:spPr>
        <a:xfrm rot="1800000">
          <a:off x="5758673" y="3062829"/>
          <a:ext cx="312735" cy="5009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86393"/>
            <a:satOff val="-10152"/>
            <a:lumOff val="169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5764958" y="3139565"/>
        <a:ext cx="218915" cy="300573"/>
      </dsp:txXfrm>
    </dsp:sp>
    <dsp:sp modelId="{55BC74CE-EC20-47E0-9E5C-471311D6BB94}">
      <dsp:nvSpPr>
        <dsp:cNvPr id="0" name=""/>
        <dsp:cNvSpPr/>
      </dsp:nvSpPr>
      <dsp:spPr>
        <a:xfrm>
          <a:off x="6079513" y="3096899"/>
          <a:ext cx="1473398" cy="1473398"/>
        </a:xfrm>
        <a:prstGeom prst="ellipse">
          <a:avLst/>
        </a:prstGeom>
        <a:solidFill>
          <a:schemeClr val="accent5">
            <a:shade val="80000"/>
            <a:hueOff val="-86342"/>
            <a:satOff val="-10279"/>
            <a:lumOff val="1778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SKUPINA</a:t>
          </a:r>
        </a:p>
      </dsp:txBody>
      <dsp:txXfrm>
        <a:off x="6295287" y="3312673"/>
        <a:ext cx="1041850" cy="1041850"/>
      </dsp:txXfrm>
    </dsp:sp>
    <dsp:sp modelId="{DFF1ECD1-A5CC-41EA-853B-630906E27668}">
      <dsp:nvSpPr>
        <dsp:cNvPr id="0" name=""/>
        <dsp:cNvSpPr/>
      </dsp:nvSpPr>
      <dsp:spPr>
        <a:xfrm rot="9000000">
          <a:off x="3986990" y="3062829"/>
          <a:ext cx="312735" cy="5009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172786"/>
            <a:satOff val="-20304"/>
            <a:lumOff val="339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 rot="10800000">
        <a:off x="4074525" y="3139565"/>
        <a:ext cx="218915" cy="300573"/>
      </dsp:txXfrm>
    </dsp:sp>
    <dsp:sp modelId="{36B1DB74-7069-44B2-9576-F197D655DAE4}">
      <dsp:nvSpPr>
        <dsp:cNvPr id="0" name=""/>
        <dsp:cNvSpPr/>
      </dsp:nvSpPr>
      <dsp:spPr>
        <a:xfrm>
          <a:off x="2505487" y="3096899"/>
          <a:ext cx="1473398" cy="1473398"/>
        </a:xfrm>
        <a:prstGeom prst="ellipse">
          <a:avLst/>
        </a:prstGeom>
        <a:solidFill>
          <a:schemeClr val="accent5">
            <a:shade val="80000"/>
            <a:hueOff val="-172683"/>
            <a:satOff val="-20557"/>
            <a:lumOff val="355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solidFill>
                <a:schemeClr val="tx1"/>
              </a:solidFill>
            </a:rPr>
            <a:t>INSTITUCE</a:t>
          </a:r>
          <a:r>
            <a:rPr lang="cs-CZ" sz="1700" kern="1200" dirty="0"/>
            <a:t> </a:t>
          </a:r>
        </a:p>
      </dsp:txBody>
      <dsp:txXfrm>
        <a:off x="2721261" y="3312673"/>
        <a:ext cx="1041850" cy="1041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B547EA-50B2-4329-B0BD-9337A7AF65D0}">
      <dsp:nvSpPr>
        <dsp:cNvPr id="0" name=""/>
        <dsp:cNvSpPr/>
      </dsp:nvSpPr>
      <dsp:spPr>
        <a:xfrm>
          <a:off x="1664326" y="2692"/>
          <a:ext cx="1922784" cy="96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EXTERNÍ</a:t>
          </a:r>
        </a:p>
      </dsp:txBody>
      <dsp:txXfrm>
        <a:off x="1692484" y="30850"/>
        <a:ext cx="1866468" cy="905076"/>
      </dsp:txXfrm>
    </dsp:sp>
    <dsp:sp modelId="{9DDA0BFD-1631-481A-B656-DC0BCB1D938C}">
      <dsp:nvSpPr>
        <dsp:cNvPr id="0" name=""/>
        <dsp:cNvSpPr/>
      </dsp:nvSpPr>
      <dsp:spPr>
        <a:xfrm>
          <a:off x="1856604" y="964085"/>
          <a:ext cx="192278" cy="72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044"/>
              </a:lnTo>
              <a:lnTo>
                <a:pt x="192278" y="72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2F102C-25E5-4835-80E1-0AFB0843D603}">
      <dsp:nvSpPr>
        <dsp:cNvPr id="0" name=""/>
        <dsp:cNvSpPr/>
      </dsp:nvSpPr>
      <dsp:spPr>
        <a:xfrm>
          <a:off x="2048883" y="1204433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OBČANÉ</a:t>
          </a:r>
        </a:p>
      </dsp:txBody>
      <dsp:txXfrm>
        <a:off x="2077041" y="1232591"/>
        <a:ext cx="1481911" cy="905076"/>
      </dsp:txXfrm>
    </dsp:sp>
    <dsp:sp modelId="{B1A5B488-851A-491C-8A9C-B8B0D497E509}">
      <dsp:nvSpPr>
        <dsp:cNvPr id="0" name=""/>
        <dsp:cNvSpPr/>
      </dsp:nvSpPr>
      <dsp:spPr>
        <a:xfrm>
          <a:off x="1856604" y="964085"/>
          <a:ext cx="192278" cy="1922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2784"/>
              </a:lnTo>
              <a:lnTo>
                <a:pt x="192278" y="19227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62B58B-DA50-45EE-98C4-FCEA8913DF33}">
      <dsp:nvSpPr>
        <dsp:cNvPr id="0" name=""/>
        <dsp:cNvSpPr/>
      </dsp:nvSpPr>
      <dsp:spPr>
        <a:xfrm>
          <a:off x="2048883" y="2406174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NOVINÁŘI</a:t>
          </a:r>
        </a:p>
      </dsp:txBody>
      <dsp:txXfrm>
        <a:off x="2077041" y="2434332"/>
        <a:ext cx="1481911" cy="905076"/>
      </dsp:txXfrm>
    </dsp:sp>
    <dsp:sp modelId="{3EC0145F-230E-43B4-97E9-223677FCA00A}">
      <dsp:nvSpPr>
        <dsp:cNvPr id="0" name=""/>
        <dsp:cNvSpPr/>
      </dsp:nvSpPr>
      <dsp:spPr>
        <a:xfrm>
          <a:off x="1856604" y="964085"/>
          <a:ext cx="192278" cy="312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4525"/>
              </a:lnTo>
              <a:lnTo>
                <a:pt x="192278" y="3124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47F2DC-58EF-4505-8338-C9B76B030BA1}">
      <dsp:nvSpPr>
        <dsp:cNvPr id="0" name=""/>
        <dsp:cNvSpPr/>
      </dsp:nvSpPr>
      <dsp:spPr>
        <a:xfrm>
          <a:off x="2048883" y="3607914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TURISTÉ</a:t>
          </a:r>
        </a:p>
      </dsp:txBody>
      <dsp:txXfrm>
        <a:off x="2077041" y="3636072"/>
        <a:ext cx="1481911" cy="905076"/>
      </dsp:txXfrm>
    </dsp:sp>
    <dsp:sp modelId="{1106D33D-614C-4A7B-A74A-47E4CCE4CB59}">
      <dsp:nvSpPr>
        <dsp:cNvPr id="0" name=""/>
        <dsp:cNvSpPr/>
      </dsp:nvSpPr>
      <dsp:spPr>
        <a:xfrm>
          <a:off x="4067807" y="2692"/>
          <a:ext cx="1922784" cy="96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INSTITUCIONÁLNÍ</a:t>
          </a:r>
        </a:p>
      </dsp:txBody>
      <dsp:txXfrm>
        <a:off x="4095965" y="30850"/>
        <a:ext cx="1866468" cy="905076"/>
      </dsp:txXfrm>
    </dsp:sp>
    <dsp:sp modelId="{D511FFE7-DE58-4C54-A46A-ED353E86F906}">
      <dsp:nvSpPr>
        <dsp:cNvPr id="0" name=""/>
        <dsp:cNvSpPr/>
      </dsp:nvSpPr>
      <dsp:spPr>
        <a:xfrm>
          <a:off x="4260086" y="964085"/>
          <a:ext cx="192278" cy="72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044"/>
              </a:lnTo>
              <a:lnTo>
                <a:pt x="192278" y="72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299D4-14F1-4D99-BD3D-F5C269ECBCBD}">
      <dsp:nvSpPr>
        <dsp:cNvPr id="0" name=""/>
        <dsp:cNvSpPr/>
      </dsp:nvSpPr>
      <dsp:spPr>
        <a:xfrm>
          <a:off x="4452364" y="1204433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POLITICI</a:t>
          </a:r>
        </a:p>
      </dsp:txBody>
      <dsp:txXfrm>
        <a:off x="4480522" y="1232591"/>
        <a:ext cx="1481911" cy="905076"/>
      </dsp:txXfrm>
    </dsp:sp>
    <dsp:sp modelId="{B5FA991E-0A2C-4F45-8AF7-079B37CEAFE6}">
      <dsp:nvSpPr>
        <dsp:cNvPr id="0" name=""/>
        <dsp:cNvSpPr/>
      </dsp:nvSpPr>
      <dsp:spPr>
        <a:xfrm>
          <a:off x="4260086" y="964085"/>
          <a:ext cx="192278" cy="1922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2784"/>
              </a:lnTo>
              <a:lnTo>
                <a:pt x="192278" y="19227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7AAF02-4378-4B3C-981F-F9A0658E6879}">
      <dsp:nvSpPr>
        <dsp:cNvPr id="0" name=""/>
        <dsp:cNvSpPr/>
      </dsp:nvSpPr>
      <dsp:spPr>
        <a:xfrm>
          <a:off x="4452364" y="2406174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OBCE</a:t>
          </a:r>
        </a:p>
      </dsp:txBody>
      <dsp:txXfrm>
        <a:off x="4480522" y="2434332"/>
        <a:ext cx="1481911" cy="905076"/>
      </dsp:txXfrm>
    </dsp:sp>
    <dsp:sp modelId="{4D064BEA-C3D1-422C-B2C5-85F6958AFF07}">
      <dsp:nvSpPr>
        <dsp:cNvPr id="0" name=""/>
        <dsp:cNvSpPr/>
      </dsp:nvSpPr>
      <dsp:spPr>
        <a:xfrm>
          <a:off x="4260086" y="964085"/>
          <a:ext cx="192278" cy="312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4525"/>
              </a:lnTo>
              <a:lnTo>
                <a:pt x="192278" y="3124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BFF69D-CE0F-479D-883C-13C94DBF3E4F}">
      <dsp:nvSpPr>
        <dsp:cNvPr id="0" name=""/>
        <dsp:cNvSpPr/>
      </dsp:nvSpPr>
      <dsp:spPr>
        <a:xfrm>
          <a:off x="4452364" y="3607914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KRAJE</a:t>
          </a:r>
        </a:p>
      </dsp:txBody>
      <dsp:txXfrm>
        <a:off x="4480522" y="3636072"/>
        <a:ext cx="1481911" cy="905076"/>
      </dsp:txXfrm>
    </dsp:sp>
    <dsp:sp modelId="{D676AB72-28E5-41B3-A9B1-544429A0349C}">
      <dsp:nvSpPr>
        <dsp:cNvPr id="0" name=""/>
        <dsp:cNvSpPr/>
      </dsp:nvSpPr>
      <dsp:spPr>
        <a:xfrm>
          <a:off x="6471288" y="2692"/>
          <a:ext cx="1922784" cy="9613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INTERNÍ</a:t>
          </a:r>
        </a:p>
      </dsp:txBody>
      <dsp:txXfrm>
        <a:off x="6499446" y="30850"/>
        <a:ext cx="1866468" cy="905076"/>
      </dsp:txXfrm>
    </dsp:sp>
    <dsp:sp modelId="{B77742A2-9C10-474D-BD11-24EB5B9C7236}">
      <dsp:nvSpPr>
        <dsp:cNvPr id="0" name=""/>
        <dsp:cNvSpPr/>
      </dsp:nvSpPr>
      <dsp:spPr>
        <a:xfrm>
          <a:off x="6663567" y="964085"/>
          <a:ext cx="192278" cy="721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044"/>
              </a:lnTo>
              <a:lnTo>
                <a:pt x="192278" y="721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166111-A029-4651-A9F0-A1EBBC7EF24C}">
      <dsp:nvSpPr>
        <dsp:cNvPr id="0" name=""/>
        <dsp:cNvSpPr/>
      </dsp:nvSpPr>
      <dsp:spPr>
        <a:xfrm>
          <a:off x="6855845" y="1204433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BĚŽNÍ ZAMĚSTNANCI</a:t>
          </a:r>
        </a:p>
      </dsp:txBody>
      <dsp:txXfrm>
        <a:off x="6884003" y="1232591"/>
        <a:ext cx="1481911" cy="905076"/>
      </dsp:txXfrm>
    </dsp:sp>
    <dsp:sp modelId="{362416DE-7CDB-41CE-94EF-64AED8519394}">
      <dsp:nvSpPr>
        <dsp:cNvPr id="0" name=""/>
        <dsp:cNvSpPr/>
      </dsp:nvSpPr>
      <dsp:spPr>
        <a:xfrm>
          <a:off x="6663567" y="964085"/>
          <a:ext cx="192278" cy="1922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2784"/>
              </a:lnTo>
              <a:lnTo>
                <a:pt x="192278" y="19227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9EE9C4-4540-41A5-8CD4-9B210D64DCF1}">
      <dsp:nvSpPr>
        <dsp:cNvPr id="0" name=""/>
        <dsp:cNvSpPr/>
      </dsp:nvSpPr>
      <dsp:spPr>
        <a:xfrm>
          <a:off x="6855845" y="2406174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VEDOUCÍ PRACOVNÍCI</a:t>
          </a:r>
        </a:p>
      </dsp:txBody>
      <dsp:txXfrm>
        <a:off x="6884003" y="2434332"/>
        <a:ext cx="1481911" cy="905076"/>
      </dsp:txXfrm>
    </dsp:sp>
    <dsp:sp modelId="{CCD17A71-1868-42D3-B8B8-7C1399104639}">
      <dsp:nvSpPr>
        <dsp:cNvPr id="0" name=""/>
        <dsp:cNvSpPr/>
      </dsp:nvSpPr>
      <dsp:spPr>
        <a:xfrm>
          <a:off x="6663567" y="964085"/>
          <a:ext cx="192278" cy="312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4525"/>
              </a:lnTo>
              <a:lnTo>
                <a:pt x="192278" y="3124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14E90-6F26-4592-A8C4-C43356BAD4DB}">
      <dsp:nvSpPr>
        <dsp:cNvPr id="0" name=""/>
        <dsp:cNvSpPr/>
      </dsp:nvSpPr>
      <dsp:spPr>
        <a:xfrm>
          <a:off x="6855845" y="3607914"/>
          <a:ext cx="1538227" cy="961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PRACOVNÍCI PR</a:t>
          </a:r>
        </a:p>
      </dsp:txBody>
      <dsp:txXfrm>
        <a:off x="6884003" y="3636072"/>
        <a:ext cx="1481911" cy="905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cs-CZ" smtClean="0"/>
              <a:t>21.03.2022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cs-CZ" smtClean="0"/>
              <a:t>21.03.2022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46756" y="1628801"/>
            <a:ext cx="4098175" cy="3177379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999">
                <a:solidFill>
                  <a:schemeClr val="accent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cs-CZ" dirty="0"/>
              <a:t>HANDICAPY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83371" y="4941168"/>
            <a:ext cx="4098175" cy="1224137"/>
          </a:xfrm>
        </p:spPr>
        <p:txBody>
          <a:bodyPr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457196" indent="0" algn="ctr">
              <a:buNone/>
              <a:defRPr sz="2000"/>
            </a:lvl2pPr>
            <a:lvl3pPr marL="914394" indent="0" algn="ctr">
              <a:buNone/>
              <a:defRPr sz="1800"/>
            </a:lvl3pPr>
            <a:lvl4pPr marL="1371589" indent="0" algn="ctr">
              <a:buNone/>
              <a:defRPr sz="1600"/>
            </a:lvl4pPr>
            <a:lvl5pPr marL="1828785" indent="0" algn="ctr">
              <a:buNone/>
              <a:defRPr sz="1600"/>
            </a:lvl5pPr>
            <a:lvl6pPr marL="2285980" indent="0" algn="ctr">
              <a:buNone/>
              <a:defRPr sz="1600"/>
            </a:lvl6pPr>
            <a:lvl7pPr marL="2743178" indent="0" algn="ctr">
              <a:buNone/>
              <a:defRPr sz="1600"/>
            </a:lvl7pPr>
            <a:lvl8pPr marL="3200374" indent="0" algn="ctr">
              <a:buNone/>
              <a:defRPr sz="1600"/>
            </a:lvl8pPr>
            <a:lvl9pPr marL="3657570" indent="0" algn="ctr">
              <a:buNone/>
              <a:defRPr sz="1600"/>
            </a:lvl9pPr>
          </a:lstStyle>
          <a:p>
            <a:r>
              <a:rPr lang="cs-CZ" dirty="0"/>
              <a:t>PhDr. Marie Šedá</a:t>
            </a:r>
          </a:p>
          <a:p>
            <a:r>
              <a:rPr lang="cs-CZ" cap="none" baseline="0" dirty="0"/>
              <a:t>sedam13@gmail.com  </a:t>
            </a:r>
            <a:endParaRPr lang="cs-CZ" dirty="0"/>
          </a:p>
          <a:p>
            <a:r>
              <a:rPr lang="cs-CZ" dirty="0"/>
              <a:t>Slezská univerzita v Opavě, 2016/17</a:t>
            </a:r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505400" y="332656"/>
            <a:ext cx="43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40F2-B61C-4D42-B988-46D38965AD03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9982200" y="1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058401" y="457201"/>
            <a:ext cx="2057401" cy="5943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457202"/>
            <a:ext cx="9067800" cy="594359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4D999-2E9D-44FC-9806-F9744BEFD8E5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latin typeface="Calibri Light" panose="020F03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0" y="1828802"/>
            <a:ext cx="10058400" cy="4572001"/>
          </a:xfrm>
        </p:spPr>
        <p:txBody>
          <a:bodyPr/>
          <a:lstStyle>
            <a:lvl1pPr>
              <a:defRPr sz="280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části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65112" y="228602"/>
            <a:ext cx="11658600" cy="6400799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1828802"/>
            <a:ext cx="7772400" cy="3177379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399">
                <a:latin typeface="Calibri Light" panose="020F03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5181601"/>
            <a:ext cx="7772400" cy="685801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196" indent="0">
              <a:buNone/>
              <a:defRPr sz="2000"/>
            </a:lvl2pPr>
            <a:lvl3pPr marL="914394" indent="0">
              <a:buNone/>
              <a:defRPr sz="1800"/>
            </a:lvl3pPr>
            <a:lvl4pPr marL="1371589" indent="0">
              <a:buNone/>
              <a:defRPr sz="1600"/>
            </a:lvl4pPr>
            <a:lvl5pPr marL="1828785" indent="0">
              <a:buNone/>
              <a:defRPr sz="1600"/>
            </a:lvl5pPr>
            <a:lvl6pPr marL="2285980" indent="0">
              <a:buNone/>
              <a:defRPr sz="1600"/>
            </a:lvl6pPr>
            <a:lvl7pPr marL="2743178" indent="0">
              <a:buNone/>
              <a:defRPr sz="1600"/>
            </a:lvl7pPr>
            <a:lvl8pPr marL="3200374" indent="0">
              <a:buNone/>
              <a:defRPr sz="1600"/>
            </a:lvl8pPr>
            <a:lvl9pPr marL="3657570" indent="0">
              <a:buNone/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1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1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BF1-50B1-4A47-B0C0-CFF129E12306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100585"/>
            <a:ext cx="10058400" cy="132588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828800"/>
            <a:ext cx="4800600" cy="761999"/>
          </a:xfrm>
        </p:spPr>
        <p:txBody>
          <a:bodyPr anchor="ctr">
            <a:noAutofit/>
          </a:bodyPr>
          <a:lstStyle>
            <a:lvl1pPr marL="0" indent="0">
              <a:buNone/>
              <a:defRPr sz="2401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96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0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66800" y="2590801"/>
            <a:ext cx="4800600" cy="3810033"/>
          </a:xfrm>
        </p:spPr>
        <p:txBody>
          <a:bodyPr>
            <a:normAutofit/>
          </a:bodyPr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800600" cy="761999"/>
          </a:xfrm>
        </p:spPr>
        <p:txBody>
          <a:bodyPr anchor="ctr">
            <a:noAutofit/>
          </a:bodyPr>
          <a:lstStyle>
            <a:lvl1pPr marL="0" indent="0">
              <a:buNone/>
              <a:defRPr sz="2401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96" indent="0">
              <a:buNone/>
              <a:defRPr sz="2000" b="1"/>
            </a:lvl2pPr>
            <a:lvl3pPr marL="914394" indent="0">
              <a:buNone/>
              <a:defRPr sz="1800" b="1"/>
            </a:lvl3pPr>
            <a:lvl4pPr marL="1371589" indent="0">
              <a:buNone/>
              <a:defRPr sz="1600" b="1"/>
            </a:lvl4pPr>
            <a:lvl5pPr marL="1828785" indent="0">
              <a:buNone/>
              <a:defRPr sz="1600" b="1"/>
            </a:lvl5pPr>
            <a:lvl6pPr marL="2285980" indent="0">
              <a:buNone/>
              <a:defRPr sz="1600" b="1"/>
            </a:lvl6pPr>
            <a:lvl7pPr marL="2743178" indent="0">
              <a:buNone/>
              <a:defRPr sz="1600" b="1"/>
            </a:lvl7pPr>
            <a:lvl8pPr marL="3200374" indent="0">
              <a:buNone/>
              <a:defRPr sz="1600" b="1"/>
            </a:lvl8pPr>
            <a:lvl9pPr marL="365757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590801"/>
            <a:ext cx="4800600" cy="3810033"/>
          </a:xfrm>
        </p:spPr>
        <p:txBody>
          <a:bodyPr>
            <a:normAutofit/>
          </a:bodyPr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204C-D2C5-4AFF-BF9C-876FF37EA337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1" cap="all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C5A34-7F8B-47A3-8188-A98860F1E544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7EA9-97FB-47C3-827B-90CCD58BE6CC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7008814" y="1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9" name="Obdélník 8"/>
          <p:cNvSpPr/>
          <p:nvPr/>
        </p:nvSpPr>
        <p:spPr>
          <a:xfrm>
            <a:off x="7255668" y="228602"/>
            <a:ext cx="4686300" cy="6400799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32702" y="3200401"/>
            <a:ext cx="3932237" cy="1752601"/>
          </a:xfrm>
        </p:spPr>
        <p:txBody>
          <a:bodyPr anchor="b">
            <a:normAutofit/>
          </a:bodyPr>
          <a:lstStyle>
            <a:lvl1pPr>
              <a:defRPr sz="3601">
                <a:latin typeface="Calibri Light" panose="020F03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1"/>
          </a:xfrm>
        </p:spPr>
        <p:txBody>
          <a:bodyPr>
            <a:normAutofit/>
          </a:bodyPr>
          <a:lstStyle>
            <a:lvl1pPr>
              <a:defRPr sz="2401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32701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196" indent="0">
              <a:buNone/>
              <a:defRPr sz="1400"/>
            </a:lvl2pPr>
            <a:lvl3pPr marL="914394" indent="0">
              <a:buNone/>
              <a:defRPr sz="1200"/>
            </a:lvl3pPr>
            <a:lvl4pPr marL="1371589" indent="0">
              <a:buNone/>
              <a:defRPr sz="1000"/>
            </a:lvl4pPr>
            <a:lvl5pPr marL="1828785" indent="0">
              <a:buNone/>
              <a:defRPr sz="1000"/>
            </a:lvl5pPr>
            <a:lvl6pPr marL="2285980" indent="0">
              <a:buNone/>
              <a:defRPr sz="1000"/>
            </a:lvl6pPr>
            <a:lvl7pPr marL="2743178" indent="0">
              <a:buNone/>
              <a:defRPr sz="1000"/>
            </a:lvl7pPr>
            <a:lvl8pPr marL="3200374" indent="0">
              <a:buNone/>
              <a:defRPr sz="1000"/>
            </a:lvl8pPr>
            <a:lvl9pPr marL="3657570" indent="0">
              <a:buNone/>
              <a:defRPr sz="1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7008814" y="1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9" name="Obdélník 8"/>
          <p:cNvSpPr/>
          <p:nvPr/>
        </p:nvSpPr>
        <p:spPr>
          <a:xfrm>
            <a:off x="7255668" y="228602"/>
            <a:ext cx="4686300" cy="6400799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35242" y="3200401"/>
            <a:ext cx="3932237" cy="1752601"/>
          </a:xfrm>
        </p:spPr>
        <p:txBody>
          <a:bodyPr anchor="b">
            <a:normAutofit/>
          </a:bodyPr>
          <a:lstStyle>
            <a:lvl1pPr>
              <a:defRPr sz="3601">
                <a:latin typeface="Calibri Light" panose="020F0302020204030204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1" y="1"/>
            <a:ext cx="7008810" cy="6858000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1"/>
            </a:lvl1pPr>
            <a:lvl2pPr marL="457196" indent="0">
              <a:buNone/>
              <a:defRPr sz="2801"/>
            </a:lvl2pPr>
            <a:lvl3pPr marL="914394" indent="0">
              <a:buNone/>
              <a:defRPr sz="2401"/>
            </a:lvl3pPr>
            <a:lvl4pPr marL="1371589" indent="0">
              <a:buNone/>
              <a:defRPr sz="2000"/>
            </a:lvl4pPr>
            <a:lvl5pPr marL="1828785" indent="0">
              <a:buNone/>
              <a:defRPr sz="2000"/>
            </a:lvl5pPr>
            <a:lvl6pPr marL="2285980" indent="0">
              <a:buNone/>
              <a:defRPr sz="2000"/>
            </a:lvl6pPr>
            <a:lvl7pPr marL="2743178" indent="0">
              <a:buNone/>
              <a:defRPr sz="2000"/>
            </a:lvl7pPr>
            <a:lvl8pPr marL="3200374" indent="0">
              <a:buNone/>
              <a:defRPr sz="2000"/>
            </a:lvl8pPr>
            <a:lvl9pPr marL="365757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35242" y="5029201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457196" indent="0">
              <a:buNone/>
              <a:defRPr sz="1400"/>
            </a:lvl2pPr>
            <a:lvl3pPr marL="914394" indent="0">
              <a:buNone/>
              <a:defRPr sz="1200"/>
            </a:lvl3pPr>
            <a:lvl4pPr marL="1371589" indent="0">
              <a:buNone/>
              <a:defRPr sz="1000"/>
            </a:lvl4pPr>
            <a:lvl5pPr marL="1828785" indent="0">
              <a:buNone/>
              <a:defRPr sz="1000"/>
            </a:lvl5pPr>
            <a:lvl6pPr marL="2285980" indent="0">
              <a:buNone/>
              <a:defRPr sz="1000"/>
            </a:lvl6pPr>
            <a:lvl7pPr marL="2743178" indent="0">
              <a:buNone/>
              <a:defRPr sz="1000"/>
            </a:lvl7pPr>
            <a:lvl8pPr marL="3200374" indent="0">
              <a:buNone/>
              <a:defRPr sz="1000"/>
            </a:lvl8pPr>
            <a:lvl9pPr marL="3657570" indent="0">
              <a:buNone/>
              <a:defRPr sz="1000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červený pruh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6800" y="99219"/>
            <a:ext cx="100584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4000" y="1828802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067800" y="6481760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B469F99-3BED-4BAD-AA46-7DD4C238612A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394" rtl="0" eaLnBrk="1" latinLnBrk="0" hangingPunct="1">
        <a:lnSpc>
          <a:spcPct val="90000"/>
        </a:lnSpc>
        <a:spcBef>
          <a:spcPct val="0"/>
        </a:spcBef>
        <a:buNone/>
        <a:defRPr sz="360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8" indent="-228598" algn="l" defTabSz="914394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196" indent="-228598" algn="l" defTabSz="914394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220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793" indent="-182878" algn="l" defTabSz="914394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74" indent="-182561" algn="l" defTabSz="914394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51" indent="-182878" algn="l" defTabSz="914394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29" indent="-182878" algn="l" defTabSz="914394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09" indent="-182878" algn="l" defTabSz="914394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187" indent="-182878" algn="l" defTabSz="914394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65" indent="-182878" algn="l" defTabSz="914394" rtl="0" eaLnBrk="1" latinLnBrk="0" hangingPunct="1">
        <a:lnSpc>
          <a:spcPct val="90000"/>
        </a:lnSpc>
        <a:spcBef>
          <a:spcPts val="400"/>
        </a:spcBef>
        <a:buSzPct val="80000"/>
        <a:buFont typeface="Wingdings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4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9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8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4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0" algn="l" defTabSz="91439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72" userDrawn="1">
          <p15:clr>
            <a:srgbClr val="F26B43"/>
          </p15:clr>
        </p15:guide>
        <p15:guide id="4" pos="7008" userDrawn="1">
          <p15:clr>
            <a:srgbClr val="F26B43"/>
          </p15:clr>
        </p15:guide>
        <p15:guide id="5" orient="horz" pos="1153" userDrawn="1">
          <p15:clr>
            <a:srgbClr val="F26B43"/>
          </p15:clr>
        </p15:guide>
        <p15:guide id="6" orient="horz" pos="4032" userDrawn="1">
          <p15:clr>
            <a:srgbClr val="F26B43"/>
          </p15:clr>
        </p15:guide>
        <p15:guide id="7" pos="960" userDrawn="1">
          <p15:clr>
            <a:srgbClr val="F26B43"/>
          </p15:clr>
        </p15:guide>
        <p15:guide id="8" pos="6720" userDrawn="1">
          <p15:clr>
            <a:srgbClr val="F26B43"/>
          </p15:clr>
        </p15:guide>
        <p15:guide id="9" pos="384" userDrawn="1">
          <p15:clr>
            <a:srgbClr val="F26B43"/>
          </p15:clr>
        </p15:guide>
        <p15:guide id="10" orient="horz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etodik.knihovna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etodik.knihovna@gmail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3392" y="1682092"/>
            <a:ext cx="4098175" cy="31773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sz="5399" dirty="0"/>
              <a:t>Public relations</a:t>
            </a:r>
            <a:endParaRPr lang="cs-CZ" sz="5399" dirty="0">
              <a:solidFill>
                <a:srgbClr val="B82D2F"/>
              </a:solidFill>
              <a:latin typeface="Franklin Gothic Medium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8144" y="5229200"/>
            <a:ext cx="4098175" cy="1224137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PhDr. Marie Šedá</a:t>
            </a:r>
          </a:p>
          <a:p>
            <a:r>
              <a:rPr lang="cs-CZ" sz="2000" dirty="0">
                <a:hlinkClick r:id="rId2"/>
              </a:rPr>
              <a:t>metodik.knihovna@gmail.com</a:t>
            </a:r>
            <a:r>
              <a:rPr lang="cs-CZ" sz="2000" dirty="0"/>
              <a:t> </a:t>
            </a:r>
          </a:p>
          <a:p>
            <a:r>
              <a:rPr lang="cs-CZ" sz="2000" dirty="0"/>
              <a:t>Slezská univerzita v Opavě 2022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06895"/>
            <a:ext cx="1296143" cy="13019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0"/>
            <a:ext cx="4583832" cy="68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ODPOVĚDNOST ZA PR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KAŽDÝ ŘÍDÍCÍ PRACOVNÍK</a:t>
            </a:r>
            <a:r>
              <a:rPr lang="cs-CZ" dirty="0"/>
              <a:t>	</a:t>
            </a:r>
          </a:p>
          <a:p>
            <a:r>
              <a:rPr lang="cs-CZ" dirty="0"/>
              <a:t>každý člen organizace</a:t>
            </a:r>
          </a:p>
          <a:p>
            <a:r>
              <a:rPr lang="cs-CZ" dirty="0"/>
              <a:t>nelze jen delegovat a zapomenout</a:t>
            </a:r>
          </a:p>
          <a:p>
            <a:r>
              <a:rPr lang="cs-CZ" dirty="0"/>
              <a:t>vytváří se NÁZOR na organizace a buduje se DŮVĚRA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75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WORD-OF-MOUTH-MARKETING (WOMM)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TŘI PRVKY V ŠÍŘENÍ ZPRÁV</a:t>
            </a:r>
          </a:p>
          <a:p>
            <a:pPr lvl="0"/>
            <a:r>
              <a:rPr lang="cs-CZ" b="1" dirty="0"/>
              <a:t>iniciátor</a:t>
            </a:r>
            <a:r>
              <a:rPr lang="cs-CZ" dirty="0"/>
              <a:t> – klient či potenciální klient, má určitou zkušenost s organizací, </a:t>
            </a:r>
          </a:p>
          <a:p>
            <a:pPr lvl="0"/>
            <a:r>
              <a:rPr lang="cs-CZ" b="1" dirty="0"/>
              <a:t>zprostředkovatel</a:t>
            </a:r>
            <a:r>
              <a:rPr lang="cs-CZ" dirty="0"/>
              <a:t> – v daný okamžik se o organizaci nezajímá, jen si udržuje jisté povědomí o organizaci, </a:t>
            </a:r>
          </a:p>
          <a:p>
            <a:pPr lvl="0"/>
            <a:r>
              <a:rPr lang="cs-CZ" b="1" dirty="0"/>
              <a:t>příjemce</a:t>
            </a:r>
            <a:r>
              <a:rPr lang="cs-CZ" dirty="0"/>
              <a:t> – má zájem o služby, zjišťuje informace o organizaci.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1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147E525-5C99-4250-8609-0E2B90C0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7EA9-97FB-47C3-827B-90CCD58BE6CC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44D0EF-82AA-40DE-BDC2-559760B2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12</a:t>
            </a:fld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34374D-5474-4BF9-9251-F266B2698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16427"/>
            <a:ext cx="5328592" cy="53285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9F620B-8716-4F08-B157-A51C36C7A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131" y="5728220"/>
            <a:ext cx="814496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2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IMAGE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DOJMY NEBO PŘEDSTAVA O NĚČEM</a:t>
            </a:r>
          </a:p>
          <a:p>
            <a:pPr lvl="1"/>
            <a:r>
              <a:rPr lang="cs-CZ" dirty="0"/>
              <a:t>jak se pracovník knihovny chová k uživatelům,</a:t>
            </a:r>
          </a:p>
          <a:p>
            <a:pPr lvl="1"/>
            <a:r>
              <a:rPr lang="cs-CZ" dirty="0"/>
              <a:t>jak vyřizuje sekretářka vzkazy, </a:t>
            </a:r>
          </a:p>
          <a:p>
            <a:pPr lvl="1"/>
            <a:r>
              <a:rPr lang="cs-CZ" dirty="0"/>
              <a:t>jak působí veřejní činitelé organizace ve sdělovacích prostředcích,</a:t>
            </a:r>
          </a:p>
          <a:p>
            <a:pPr lvl="1"/>
            <a:r>
              <a:rPr lang="cs-CZ" dirty="0"/>
              <a:t>jak se pracovníci knihovny chovají ve svém volném čase, </a:t>
            </a:r>
          </a:p>
          <a:p>
            <a:pPr lvl="1"/>
            <a:r>
              <a:rPr lang="cs-CZ" dirty="0"/>
              <a:t>jak o knihovně mluví, </a:t>
            </a:r>
          </a:p>
          <a:p>
            <a:pPr lvl="1"/>
            <a:r>
              <a:rPr lang="cs-CZ" dirty="0"/>
              <a:t>jak jsou „uspokojeni" uživatelé knihovny, </a:t>
            </a:r>
          </a:p>
          <a:p>
            <a:pPr lvl="1"/>
            <a:r>
              <a:rPr lang="cs-CZ" dirty="0"/>
              <a:t>jak rychle reaguje knihovna na dopisy a dotazy těch, kteří se na ni obracejí atd.</a:t>
            </a:r>
          </a:p>
          <a:p>
            <a:r>
              <a:rPr lang="cs-CZ" dirty="0"/>
              <a:t>Jedná se tedy v podstatě o </a:t>
            </a:r>
            <a:r>
              <a:rPr lang="cs-CZ" b="1" dirty="0"/>
              <a:t>názor na organizaci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2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STRUKTURA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Vnitřní zázemí knihovny</a:t>
            </a:r>
            <a:r>
              <a:rPr lang="cs-CZ" dirty="0"/>
              <a:t> představuje její organizační kultura:</a:t>
            </a:r>
          </a:p>
          <a:p>
            <a:pPr lvl="0"/>
            <a:r>
              <a:rPr lang="cs-CZ" dirty="0"/>
              <a:t>všechny aktivity spojené s řízením a tvorbou strategie, </a:t>
            </a:r>
          </a:p>
          <a:p>
            <a:pPr lvl="0"/>
            <a:r>
              <a:rPr lang="cs-CZ" dirty="0"/>
              <a:t>způsob komunikace a přenos informací, </a:t>
            </a:r>
          </a:p>
          <a:p>
            <a:pPr lvl="0"/>
            <a:r>
              <a:rPr lang="cs-CZ" dirty="0"/>
              <a:t>otázky lidských zdrojů, včetně motivace a angažovanosti pracovníků a jejich sounáležitosti </a:t>
            </a:r>
          </a:p>
          <a:p>
            <a:pPr lvl="0"/>
            <a:r>
              <a:rPr lang="cs-CZ" dirty="0"/>
              <a:t>styl a úroveň jednání lidí ve škole na jednotlivých stupních, </a:t>
            </a:r>
          </a:p>
          <a:p>
            <a:pPr lvl="0"/>
            <a:r>
              <a:rPr lang="cs-CZ" dirty="0"/>
              <a:t>efektivitu a racionálnost pracovních postupů, </a:t>
            </a:r>
          </a:p>
          <a:p>
            <a:pPr lvl="0"/>
            <a:r>
              <a:rPr lang="cs-CZ" dirty="0"/>
              <a:t>technické vybavení a estetickou úroveň knihovny. 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76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KULTURY FIRMY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0" y="1828802"/>
            <a:ext cx="10501808" cy="4572001"/>
          </a:xfrm>
        </p:spPr>
        <p:txBody>
          <a:bodyPr>
            <a:normAutofit lnSpcReduction="10000"/>
          </a:bodyPr>
          <a:lstStyle/>
          <a:p>
            <a:pPr lvl="0"/>
            <a:r>
              <a:rPr lang="cs-CZ" sz="2800" b="1" dirty="0">
                <a:solidFill>
                  <a:srgbClr val="C00000"/>
                </a:solidFill>
              </a:rPr>
              <a:t>vnější</a:t>
            </a:r>
            <a:r>
              <a:rPr lang="cs-CZ" sz="2800" dirty="0">
                <a:solidFill>
                  <a:srgbClr val="C00000"/>
                </a:solidFill>
              </a:rPr>
              <a:t>, </a:t>
            </a:r>
          </a:p>
          <a:p>
            <a:pPr lvl="1"/>
            <a:r>
              <a:rPr lang="cs-CZ" sz="2400" b="1" dirty="0"/>
              <a:t>tvář organizace</a:t>
            </a:r>
            <a:r>
              <a:rPr lang="cs-CZ" sz="2400" dirty="0"/>
              <a:t>, její image (způsob, jakým se nahradit prezentuje navenek </a:t>
            </a:r>
            <a:br>
              <a:rPr lang="cs-CZ" sz="2400" dirty="0"/>
            </a:br>
            <a:r>
              <a:rPr lang="cs-CZ" sz="2400" dirty="0"/>
              <a:t>a jakým je také zvenčí vnímána), </a:t>
            </a:r>
          </a:p>
          <a:p>
            <a:pPr lvl="1"/>
            <a:r>
              <a:rPr lang="cs-CZ" sz="2400" dirty="0"/>
              <a:t>způsob </a:t>
            </a:r>
            <a:r>
              <a:rPr lang="cs-CZ" sz="2400" b="1" dirty="0"/>
              <a:t>adaptace knihovny na okolní podmínky</a:t>
            </a:r>
            <a:r>
              <a:rPr lang="cs-CZ" sz="2400" dirty="0"/>
              <a:t> (sdílené a rozvíjené představy, přístupy a hodnoty), </a:t>
            </a:r>
          </a:p>
          <a:p>
            <a:pPr lvl="0"/>
            <a:r>
              <a:rPr lang="cs-CZ" sz="2800" b="1" dirty="0">
                <a:solidFill>
                  <a:srgbClr val="C00000"/>
                </a:solidFill>
              </a:rPr>
              <a:t>vnitřní</a:t>
            </a:r>
            <a:r>
              <a:rPr lang="cs-CZ" sz="2800" dirty="0">
                <a:solidFill>
                  <a:srgbClr val="C00000"/>
                </a:solidFill>
              </a:rPr>
              <a:t>, </a:t>
            </a:r>
          </a:p>
          <a:p>
            <a:pPr lvl="1"/>
            <a:r>
              <a:rPr lang="cs-CZ" sz="2400" dirty="0"/>
              <a:t>způsob </a:t>
            </a:r>
            <a:r>
              <a:rPr lang="cs-CZ" sz="2400" b="1" dirty="0"/>
              <a:t>integrace uvnitř organizace</a:t>
            </a:r>
            <a:r>
              <a:rPr lang="cs-CZ" sz="2400" dirty="0"/>
              <a:t> (způsob, kterým někdo nebo něco - nový zaměstnanec, nový vztah k práci, nové řídící metody, nové vzdělávací postupy, nové strategické záměry - do knihovny „zapadnou" nebo naopak, ujmou se nebo odumřou; </a:t>
            </a:r>
          </a:p>
          <a:p>
            <a:pPr lvl="1"/>
            <a:r>
              <a:rPr lang="cs-CZ" sz="2400" dirty="0"/>
              <a:t>mimořádně důležité jsou v této souvislosti </a:t>
            </a:r>
            <a:r>
              <a:rPr lang="cs-CZ" sz="2400" b="1" dirty="0"/>
              <a:t>normy chování</a:t>
            </a:r>
            <a:r>
              <a:rPr lang="cs-CZ" sz="2400" dirty="0"/>
              <a:t>, které kolektiv z uznávaných představ, přístupů a hodnot odvozuje (firemní etika).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16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ZAMYŠLENÍ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Podniková kultura je důležitý faktor při vnímání knihovny veřejností. Zde je důležité uvědomit si, že veřejnost vnímá i sebemenší zdánlivé detaily, jako je to, </a:t>
            </a:r>
            <a:r>
              <a:rPr lang="cs-CZ" b="1" dirty="0"/>
              <a:t>jak pracovníci knihovny hovoří</a:t>
            </a:r>
            <a:r>
              <a:rPr lang="cs-CZ" dirty="0"/>
              <a:t> o své organizaci, jaké jsou </a:t>
            </a:r>
            <a:r>
              <a:rPr lang="cs-CZ" b="1" dirty="0"/>
              <a:t>vztahy mezi ředitelem a zaměstnanci</a:t>
            </a:r>
            <a:r>
              <a:rPr lang="cs-CZ" dirty="0"/>
              <a:t> apod.</a:t>
            </a:r>
          </a:p>
          <a:p>
            <a:r>
              <a:rPr lang="cs-CZ" dirty="0"/>
              <a:t>Při tvorbě podnikové kultury je třeba jasně definovat pravidla, se kterými musí být seznámeni všichni pracovníci knihovny, aby se jimi mohli následně řídit.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845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361" y="3933058"/>
            <a:ext cx="7772399" cy="1966393"/>
          </a:xfrm>
        </p:spPr>
        <p:txBody>
          <a:bodyPr>
            <a:normAutofit fontScale="90000"/>
          </a:bodyPr>
          <a:lstStyle/>
          <a:p>
            <a:r>
              <a:rPr lang="cs-CZ" dirty="0"/>
              <a:t>TAK – A ZROVNA SI TADY NĚCO FAKT DOBRÉHO O NAŠÍ KNIHOVNĚ ČTU…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42" y="260649"/>
            <a:ext cx="6151284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CÍLOVÉ SKUPINY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18</a:t>
            </a:fld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9301291"/>
              </p:ext>
            </p:extLst>
          </p:nvPr>
        </p:nvGraphicFramePr>
        <p:xfrm>
          <a:off x="1066800" y="1828800"/>
          <a:ext cx="10058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08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MOTTO, SLOGANY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Cvičení – doplňte …</a:t>
            </a:r>
          </a:p>
          <a:p>
            <a:r>
              <a:rPr lang="cs-CZ" dirty="0"/>
              <a:t>Jednou větou směrem k cílovým skupinám. Dokážete charakterizovat svou knihovnu nebo projekt pouze jednou větou tak, abyste ho co nejlépe přiblížili dané cílové skupině?</a:t>
            </a:r>
          </a:p>
          <a:p>
            <a:r>
              <a:rPr lang="cs-CZ" dirty="0"/>
              <a:t>Knihovna je…</a:t>
            </a:r>
          </a:p>
          <a:p>
            <a:r>
              <a:rPr lang="cs-CZ" dirty="0"/>
              <a:t>Knihovna je…</a:t>
            </a:r>
          </a:p>
          <a:p>
            <a:r>
              <a:rPr lang="cs-CZ" dirty="0"/>
              <a:t>Knihovna je…</a:t>
            </a:r>
          </a:p>
          <a:p>
            <a:r>
              <a:rPr lang="cs-CZ" dirty="0"/>
              <a:t>Knihovna je…</a:t>
            </a:r>
          </a:p>
          <a:p>
            <a:r>
              <a:rPr lang="cs-CZ" dirty="0"/>
              <a:t>Knihovna je…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9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čem to bude…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dirty="0"/>
              <a:t>Ví, co jsou to vztahy s veřejností a jakými prostředky a metodami je budovat</a:t>
            </a:r>
          </a:p>
          <a:p>
            <a:pPr lvl="0"/>
            <a:r>
              <a:rPr lang="cs-CZ" dirty="0"/>
              <a:t>Ví, co je to pověst, obraz neboli image a kdo jsou její nositelé</a:t>
            </a:r>
          </a:p>
          <a:p>
            <a:pPr lvl="0"/>
            <a:r>
              <a:rPr lang="cs-CZ" dirty="0"/>
              <a:t>Ví, jakou roli hraje design a firemní kultura</a:t>
            </a:r>
          </a:p>
          <a:p>
            <a:pPr lvl="0"/>
            <a:r>
              <a:rPr lang="cs-CZ" dirty="0"/>
              <a:t>Dokáže se orientovat v práci s textem, slogany a hesly</a:t>
            </a:r>
          </a:p>
          <a:p>
            <a:pPr lvl="0"/>
            <a:r>
              <a:rPr lang="cs-CZ" dirty="0"/>
              <a:t>Dokáže navrhnout komunikační strategii pro jakýkoliv váš projekt nebo akci</a:t>
            </a:r>
          </a:p>
          <a:p>
            <a:pPr lvl="0"/>
            <a:r>
              <a:rPr lang="cs-CZ" dirty="0"/>
              <a:t>Zná pravidla v komunikaci s novináři a komunikace s médii</a:t>
            </a:r>
          </a:p>
          <a:p>
            <a:pPr lvl="0"/>
            <a:r>
              <a:rPr lang="cs-CZ" dirty="0"/>
              <a:t>Zná základy práce v krizi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0302EA-F093-4DF9-B9EF-C6128470A198}" type="datetime1">
              <a:rPr lang="cs-CZ" smtClean="0"/>
              <a:t>21.03.2022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DCF52-D161-4D5F-9484-7C99E685DE8C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0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 v </a:t>
            </a:r>
            <a:r>
              <a:rPr lang="cs-CZ" dirty="0" err="1"/>
              <a:t>pr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cs-CZ" sz="2800" b="1" dirty="0"/>
              <a:t>respektování cílové skupiny</a:t>
            </a:r>
            <a:r>
              <a:rPr lang="cs-CZ" sz="2800" dirty="0"/>
              <a:t> - používat jazykové prostředky a styl skupiny</a:t>
            </a:r>
          </a:p>
          <a:p>
            <a:pPr lvl="0"/>
            <a:r>
              <a:rPr lang="cs-CZ" sz="2800" b="1" dirty="0"/>
              <a:t>srozumitelnost</a:t>
            </a:r>
            <a:r>
              <a:rPr lang="cs-CZ" sz="2800" dirty="0"/>
              <a:t> - jednoduchá souvětí, známé výrazy, heslovité vyjádření, stručnost</a:t>
            </a:r>
          </a:p>
          <a:p>
            <a:pPr lvl="0"/>
            <a:r>
              <a:rPr lang="cs-CZ" sz="2800" b="1" dirty="0"/>
              <a:t>argument</a:t>
            </a:r>
            <a:r>
              <a:rPr lang="cs-CZ" sz="2800" dirty="0"/>
              <a:t> - nejdůležitější informace o produktu; čím konkrétnější, tím více přesvědčí.</a:t>
            </a:r>
          </a:p>
          <a:p>
            <a:pPr lvl="1"/>
            <a:r>
              <a:rPr lang="cs-CZ" sz="2400" dirty="0"/>
              <a:t>Neříkat „Naše kroužky jsou kvalitní.“ Říci, v čem kvalitní, v čem se odlišují.</a:t>
            </a:r>
          </a:p>
          <a:p>
            <a:pPr lvl="0"/>
            <a:r>
              <a:rPr lang="cs-CZ" sz="2800" b="1" dirty="0"/>
              <a:t>nápaditost, originalita</a:t>
            </a:r>
            <a:endParaRPr lang="cs-CZ" sz="2800" dirty="0"/>
          </a:p>
          <a:p>
            <a:pPr lvl="0"/>
            <a:r>
              <a:rPr lang="cs-CZ" sz="2800" b="1" dirty="0"/>
              <a:t>jazyková čistota</a:t>
            </a:r>
            <a:endParaRPr lang="cs-CZ" sz="2800" dirty="0"/>
          </a:p>
          <a:p>
            <a:pPr lvl="0"/>
            <a:r>
              <a:rPr lang="cs-CZ" sz="2800" b="1" dirty="0"/>
              <a:t>pravdivost, slušnost</a:t>
            </a:r>
            <a:r>
              <a:rPr lang="cs-CZ" sz="2800" dirty="0"/>
              <a:t> - nesmí se lhát</a:t>
            </a:r>
          </a:p>
          <a:p>
            <a:pPr lvl="0"/>
            <a:r>
              <a:rPr lang="cs-CZ" sz="2800" b="1" dirty="0"/>
              <a:t>lidský faktor</a:t>
            </a:r>
            <a:r>
              <a:rPr lang="cs-CZ" sz="2800" dirty="0"/>
              <a:t> - budete účinnější, pokud přinesete lidské příběhy a citovat konkrétní osoby.</a:t>
            </a:r>
          </a:p>
          <a:p>
            <a:pPr lvl="0"/>
            <a:endParaRPr lang="cs-CZ" sz="2800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78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Čeho se vyvarovat?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Nabubřelosti, superlativů</a:t>
            </a:r>
          </a:p>
          <a:p>
            <a:pPr lvl="0"/>
            <a:r>
              <a:rPr lang="cs-CZ" i="1" dirty="0">
                <a:solidFill>
                  <a:srgbClr val="C00000"/>
                </a:solidFill>
              </a:rPr>
              <a:t>„Skvělé, super, jedinečné, bomba; bezkonkurenční cena, jedinečná aktivita“. </a:t>
            </a:r>
          </a:p>
          <a:p>
            <a:pPr lvl="0"/>
            <a:r>
              <a:rPr lang="cs-CZ" dirty="0"/>
              <a:t>Imperativů</a:t>
            </a:r>
          </a:p>
          <a:p>
            <a:pPr lvl="0"/>
            <a:r>
              <a:rPr lang="cs-CZ" i="1" dirty="0">
                <a:solidFill>
                  <a:srgbClr val="C00000"/>
                </a:solidFill>
              </a:rPr>
              <a:t> „Volejte ihned! To musíte mít! Neváhejte a objednejte si!“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5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Tisková zpráva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Tisková zpráva musí být </a:t>
            </a:r>
            <a:r>
              <a:rPr lang="cs-CZ" b="1" dirty="0"/>
              <a:t>atraktivní</a:t>
            </a:r>
            <a:r>
              <a:rPr lang="cs-CZ" dirty="0"/>
              <a:t>. Uvádí fakta, ne výzvy nebo slogany. Je stručná. Dodržuje strukturu:</a:t>
            </a:r>
          </a:p>
          <a:p>
            <a:pPr lvl="0"/>
            <a:r>
              <a:rPr lang="cs-CZ" b="1" dirty="0"/>
              <a:t>Nadpis</a:t>
            </a:r>
            <a:r>
              <a:rPr lang="cs-CZ" dirty="0"/>
              <a:t> – kdo zprávu vydává</a:t>
            </a:r>
          </a:p>
          <a:p>
            <a:pPr lvl="0"/>
            <a:r>
              <a:rPr lang="cs-CZ" b="1" dirty="0"/>
              <a:t>Titulek</a:t>
            </a:r>
            <a:r>
              <a:rPr lang="cs-CZ" dirty="0"/>
              <a:t> – stručné a jasné pojmenování, o čem zpráva je</a:t>
            </a:r>
          </a:p>
          <a:p>
            <a:pPr lvl="0"/>
            <a:r>
              <a:rPr lang="cs-CZ" b="1" dirty="0"/>
              <a:t>Část A</a:t>
            </a:r>
            <a:r>
              <a:rPr lang="cs-CZ" dirty="0"/>
              <a:t> – obsahuje nejpodstatnější informace ze zprávy; informace, které zaujmou (řada novinářů si z důvodů časové tísně přečte právě jen ten první odstavec)</a:t>
            </a:r>
            <a:r>
              <a:rPr lang="cs-CZ" b="1" dirty="0"/>
              <a:t> </a:t>
            </a:r>
          </a:p>
          <a:p>
            <a:pPr lvl="0"/>
            <a:endParaRPr lang="cs-CZ" dirty="0"/>
          </a:p>
          <a:p>
            <a:pPr lvl="0"/>
            <a:endParaRPr lang="cs-CZ" b="1" dirty="0"/>
          </a:p>
          <a:p>
            <a:pPr lvl="0"/>
            <a:r>
              <a:rPr lang="cs-CZ" b="1" dirty="0"/>
              <a:t>Část B</a:t>
            </a:r>
            <a:r>
              <a:rPr lang="cs-CZ" dirty="0"/>
              <a:t> – podrobnější údaje o tématu; počty, čísla, něčí citace? Přímá řeč…</a:t>
            </a:r>
          </a:p>
          <a:p>
            <a:pPr lvl="0"/>
            <a:r>
              <a:rPr lang="cs-CZ" b="1" dirty="0"/>
              <a:t>Část C</a:t>
            </a:r>
            <a:r>
              <a:rPr lang="cs-CZ" dirty="0"/>
              <a:t> – informace o tom, kdo zprávu poslal (stručná charakteristika firmy nebo organizace a čím se zabývá); zato část může být v každé zprávě stejná </a:t>
            </a:r>
          </a:p>
          <a:p>
            <a:pPr lvl="0"/>
            <a:r>
              <a:rPr lang="cs-CZ" dirty="0"/>
              <a:t>Potřebné </a:t>
            </a:r>
            <a:r>
              <a:rPr lang="cs-CZ" b="1" dirty="0"/>
              <a:t>kontakty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22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764559-C649-4725-BF61-B97E8DE2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4077072"/>
            <a:ext cx="4676559" cy="7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267FF8-206D-46EF-A43E-7F31AAB6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CVIČENÍ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16AE0-963F-4376-B9FF-E8FBCF0ED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Napište článek o akci v knihovně, téma, čas, cílové skupiny…</a:t>
            </a:r>
          </a:p>
          <a:p>
            <a:pPr lvl="1"/>
            <a:r>
              <a:rPr lang="cs-CZ" dirty="0"/>
              <a:t>Kdo – co – kdy – kde…</a:t>
            </a:r>
          </a:p>
          <a:p>
            <a:pPr lvl="1"/>
            <a:r>
              <a:rPr lang="cs-CZ" dirty="0"/>
              <a:t>….</a:t>
            </a:r>
          </a:p>
          <a:p>
            <a:pPr lvl="1"/>
            <a:r>
              <a:rPr lang="cs-CZ" dirty="0"/>
              <a:t>Kontakty.</a:t>
            </a:r>
          </a:p>
          <a:p>
            <a:pPr lvl="1"/>
            <a:endParaRPr lang="cs-CZ" dirty="0"/>
          </a:p>
          <a:p>
            <a:r>
              <a:rPr lang="cs-CZ" dirty="0"/>
              <a:t>rozsah – max 1 stránka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B7BD5D-F4D1-4BE9-AF88-A1403A73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3C930C-E364-4531-801C-758511B48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077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Krizová komunikace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800" b="1" dirty="0"/>
              <a:t>rychlost</a:t>
            </a:r>
            <a:r>
              <a:rPr lang="cs-CZ" sz="2800" dirty="0"/>
              <a:t> – postoje veřejnosti k události se utvářejí v prvních 3 – 4 hodinách</a:t>
            </a:r>
          </a:p>
          <a:p>
            <a:pPr lvl="0"/>
            <a:r>
              <a:rPr lang="cs-CZ" sz="2800" b="1" dirty="0"/>
              <a:t>kompetentnost</a:t>
            </a:r>
            <a:endParaRPr lang="cs-CZ" sz="2800" dirty="0"/>
          </a:p>
          <a:p>
            <a:pPr lvl="0"/>
            <a:r>
              <a:rPr lang="cs-CZ" sz="2800" b="1" dirty="0"/>
              <a:t>otevřenost</a:t>
            </a:r>
            <a:endParaRPr lang="cs-CZ" sz="2800" dirty="0"/>
          </a:p>
          <a:p>
            <a:pPr lvl="0"/>
            <a:r>
              <a:rPr lang="cs-CZ" sz="2800" b="1" dirty="0"/>
              <a:t>zodpovědnost</a:t>
            </a:r>
            <a:endParaRPr lang="cs-CZ" sz="2800" dirty="0"/>
          </a:p>
          <a:p>
            <a:pPr lvl="0"/>
            <a:r>
              <a:rPr lang="cs-CZ" sz="2800" b="1" dirty="0"/>
              <a:t>jasná, srozumitelná a pravdivá komunikace</a:t>
            </a:r>
            <a:r>
              <a:rPr lang="cs-CZ" sz="2800" dirty="0"/>
              <a:t> s veřejností</a:t>
            </a:r>
          </a:p>
          <a:p>
            <a:pPr lvl="1"/>
            <a:r>
              <a:rPr lang="cs-CZ" sz="2400" dirty="0"/>
              <a:t>ukázat city; buďte čestní, otevření, přiznejte vinu, je-li zřejmá</a:t>
            </a:r>
          </a:p>
          <a:p>
            <a:pPr lvl="0"/>
            <a:r>
              <a:rPr lang="cs-CZ" sz="2800" b="1" dirty="0"/>
              <a:t>věcné informace</a:t>
            </a:r>
            <a:r>
              <a:rPr lang="cs-CZ" sz="2800" dirty="0"/>
              <a:t>, nepoužívat odborné výrazy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825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na závěr…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Co jsou public relations (PR)?</a:t>
            </a:r>
          </a:p>
          <a:p>
            <a:pPr lvl="0"/>
            <a:r>
              <a:rPr lang="cs-CZ" dirty="0"/>
              <a:t>Kdo nebo co jsou nositelé image?</a:t>
            </a:r>
          </a:p>
          <a:p>
            <a:pPr lvl="0"/>
            <a:r>
              <a:rPr lang="cs-CZ" dirty="0"/>
              <a:t>Co se skrývá pod pojmem firemní kultura?</a:t>
            </a:r>
          </a:p>
          <a:p>
            <a:pPr lvl="0"/>
            <a:r>
              <a:rPr lang="cs-CZ" dirty="0"/>
              <a:t>Vyjmenujte alespoň 5 otázek, které je dobré si položit při přípravě komunikační strategie.</a:t>
            </a:r>
          </a:p>
          <a:p>
            <a:pPr lvl="0"/>
            <a:r>
              <a:rPr lang="cs-CZ" dirty="0"/>
              <a:t>Co je to krizová komunikace?</a:t>
            </a:r>
          </a:p>
          <a:p>
            <a:pPr lvl="0"/>
            <a:r>
              <a:rPr lang="cs-CZ" dirty="0"/>
              <a:t>Jaké cílové skupiny jsou pro knihovnu důležité?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09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3392" y="1682092"/>
            <a:ext cx="4098175" cy="317737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sz="5399" dirty="0"/>
              <a:t>Public relations</a:t>
            </a:r>
            <a:endParaRPr lang="cs-CZ" sz="5399" dirty="0">
              <a:solidFill>
                <a:srgbClr val="B82D2F"/>
              </a:solidFill>
              <a:latin typeface="Franklin Gothic Medium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8144" y="5229200"/>
            <a:ext cx="4098175" cy="1224137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PhDr. Marie Šedá</a:t>
            </a:r>
          </a:p>
          <a:p>
            <a:r>
              <a:rPr lang="cs-CZ" sz="2000" dirty="0">
                <a:hlinkClick r:id="rId2"/>
              </a:rPr>
              <a:t>Metodik.knihovna@gmail.com</a:t>
            </a:r>
            <a:r>
              <a:rPr lang="cs-CZ" sz="2000" dirty="0"/>
              <a:t> </a:t>
            </a:r>
          </a:p>
          <a:p>
            <a:r>
              <a:rPr lang="cs-CZ" sz="2000" dirty="0"/>
              <a:t>Slezská univerzita v </a:t>
            </a:r>
            <a:r>
              <a:rPr lang="cs-CZ" sz="2000"/>
              <a:t>Opavě 2022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206895"/>
            <a:ext cx="1296143" cy="13019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0"/>
            <a:ext cx="4583832" cy="68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– public relations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součást komunikačních strategií každé organizace</a:t>
            </a:r>
          </a:p>
          <a:p>
            <a:r>
              <a:rPr lang="cs-CZ" dirty="0"/>
              <a:t>nezbytné – musíme se tím zabývat</a:t>
            </a:r>
          </a:p>
          <a:p>
            <a:r>
              <a:rPr lang="cs-CZ" dirty="0">
                <a:solidFill>
                  <a:srgbClr val="C00000"/>
                </a:solidFill>
              </a:rPr>
              <a:t>vztahy s veřejností</a:t>
            </a:r>
          </a:p>
          <a:p>
            <a:r>
              <a:rPr lang="cs-CZ" dirty="0"/>
              <a:t>cesta k uživatelům, ke zřizovateli /provozovateli knihovny</a:t>
            </a:r>
          </a:p>
          <a:p>
            <a:r>
              <a:rPr lang="cs-CZ" dirty="0"/>
              <a:t>k organizacím v místě</a:t>
            </a:r>
          </a:p>
          <a:p>
            <a:r>
              <a:rPr lang="cs-CZ" dirty="0"/>
              <a:t>budujeme si svou pověst </a:t>
            </a:r>
            <a:r>
              <a:rPr lang="cs-CZ" dirty="0">
                <a:sym typeface="Wingdings" panose="05000000000000000000" pitchFamily="2" charset="2"/>
              </a:rPr>
              <a:t></a:t>
            </a:r>
          </a:p>
          <a:p>
            <a:r>
              <a:rPr lang="cs-CZ" dirty="0">
                <a:sym typeface="Wingdings" panose="05000000000000000000" pitchFamily="2" charset="2"/>
              </a:rPr>
              <a:t>klíčem je </a:t>
            </a:r>
            <a:r>
              <a:rPr lang="cs-CZ" dirty="0">
                <a:solidFill>
                  <a:srgbClr val="C00000"/>
                </a:solidFill>
                <a:sym typeface="Wingdings" panose="05000000000000000000" pitchFamily="2" charset="2"/>
              </a:rPr>
              <a:t>KOMUNIKACE</a:t>
            </a:r>
            <a:endParaRPr lang="cs-CZ" dirty="0">
              <a:solidFill>
                <a:srgbClr val="C00000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CHCEME – NECHCEME – PŮSOBÍME …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841189"/>
              </p:ext>
            </p:extLst>
          </p:nvPr>
        </p:nvGraphicFramePr>
        <p:xfrm>
          <a:off x="1066800" y="1828800"/>
          <a:ext cx="10058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85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7EA9-97FB-47C3-827B-90CCD58BE6CC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5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714" y="311235"/>
            <a:ext cx="7846710" cy="641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BUDOVÁNÍ DOBRÉ POVĚSTI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„My žádné </a:t>
            </a:r>
            <a:r>
              <a:rPr lang="cs-CZ" i="1" dirty="0" err="1"/>
              <a:t>píáár</a:t>
            </a:r>
            <a:r>
              <a:rPr lang="cs-CZ" i="1" dirty="0"/>
              <a:t> nepotřebujeme,“ říkala Helena, vedoucí (ve středních letech) jedné nejmenované malé knihovny, zřizované obecním úřadem. „To jsou všechno blbosti a  zbytečnosti, které člověka jenom </a:t>
            </a:r>
            <a:r>
              <a:rPr lang="cs-CZ" i="1" dirty="0" err="1"/>
              <a:t>zdržujou</a:t>
            </a:r>
            <a:r>
              <a:rPr lang="cs-CZ" i="1" dirty="0"/>
              <a:t>. Já mám na starosti důležitější věci. A navíc – </a:t>
            </a:r>
            <a:r>
              <a:rPr lang="cs-CZ" b="1" i="1" dirty="0"/>
              <a:t>všichni vědí, že je tady knihovna, kdo chce, cestu si k nám najde.</a:t>
            </a:r>
            <a:r>
              <a:rPr lang="cs-CZ" i="1" dirty="0"/>
              <a:t> A knihovny tady byly po staletí a </a:t>
            </a:r>
            <a:r>
              <a:rPr lang="cs-CZ" b="1" i="1" dirty="0"/>
              <a:t>rušit je nikdo nikdy nebude.</a:t>
            </a:r>
            <a:r>
              <a:rPr lang="cs-CZ" i="1" dirty="0"/>
              <a:t>“ </a:t>
            </a:r>
            <a:endParaRPr lang="cs-CZ" dirty="0"/>
          </a:p>
          <a:p>
            <a:r>
              <a:rPr lang="cs-CZ" dirty="0"/>
              <a:t>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089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Pomoc organizacím a institucím v jejich chování tak, aby byly příznivě akceptovány veřejností, </a:t>
            </a:r>
          </a:p>
          <a:p>
            <a:r>
              <a:rPr lang="cs-CZ" dirty="0"/>
              <a:t>úlohou pracovníků působících v této oblasti je ovlivňování </a:t>
            </a:r>
            <a:r>
              <a:rPr lang="cs-CZ" dirty="0">
                <a:solidFill>
                  <a:srgbClr val="C00000"/>
                </a:solidFill>
              </a:rPr>
              <a:t>příznivého přijetí veřejností,</a:t>
            </a:r>
          </a:p>
          <a:p>
            <a:r>
              <a:rPr lang="cs-CZ" dirty="0"/>
              <a:t>přímým ovlivňováním jejich postojů co nejefektivnějšími způsoby směrem ke stavu, který je nejpříznivější pro zákazníky, zaměstnavatele a societu, ve které provozují svoji činnost.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3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C3787-0FDD-47AC-A0AA-5FA9637B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Cvičení - Sli.do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92740F-71C0-4219-A8F3-D9114C3E1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20888"/>
            <a:ext cx="10058400" cy="3979915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Jaký je podle vašeho názoru nejsilnější prostředek PR?</a:t>
            </a:r>
          </a:p>
          <a:p>
            <a:r>
              <a:rPr lang="cs-CZ" dirty="0">
                <a:solidFill>
                  <a:srgbClr val="C00000"/>
                </a:solidFill>
              </a:rPr>
              <a:t>Proč?</a:t>
            </a:r>
          </a:p>
          <a:p>
            <a:r>
              <a:rPr lang="cs-CZ" dirty="0">
                <a:solidFill>
                  <a:srgbClr val="C00000"/>
                </a:solidFill>
              </a:rPr>
              <a:t>Pozitiva x negativa</a:t>
            </a:r>
          </a:p>
          <a:p>
            <a:r>
              <a:rPr lang="cs-CZ" dirty="0">
                <a:solidFill>
                  <a:srgbClr val="C00000"/>
                </a:solidFill>
              </a:rPr>
              <a:t>Jakou skupinu tím ovlivňujete?</a:t>
            </a:r>
          </a:p>
          <a:p>
            <a:r>
              <a:rPr lang="cs-CZ" dirty="0">
                <a:solidFill>
                  <a:srgbClr val="C00000"/>
                </a:solidFill>
              </a:rPr>
              <a:t>Jaké typy PR byste doporučili:</a:t>
            </a:r>
          </a:p>
          <a:p>
            <a:pPr lvl="1"/>
            <a:r>
              <a:rPr lang="cs-CZ" dirty="0"/>
              <a:t>Pro knihovnu v malé obci</a:t>
            </a:r>
          </a:p>
          <a:p>
            <a:pPr lvl="1"/>
            <a:r>
              <a:rPr lang="cs-CZ" dirty="0"/>
              <a:t>Pro městskou knihovnu</a:t>
            </a:r>
          </a:p>
          <a:p>
            <a:pPr lvl="1"/>
            <a:r>
              <a:rPr lang="cs-CZ" dirty="0"/>
              <a:t>Pro krajskou knihovnu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46E1AA-45AE-47E6-B9D1-F2BB0FB1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E0D96B-DD29-448B-87C5-B25658E2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676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NÁSTROJE PR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televize,</a:t>
            </a:r>
          </a:p>
          <a:p>
            <a:pPr lvl="0"/>
            <a:r>
              <a:rPr lang="cs-CZ" dirty="0"/>
              <a:t>rozhlas,</a:t>
            </a:r>
          </a:p>
          <a:p>
            <a:pPr lvl="0"/>
            <a:r>
              <a:rPr lang="cs-CZ" dirty="0"/>
              <a:t>tisk (obecní zpravodaje, regionální tisk…),</a:t>
            </a:r>
          </a:p>
          <a:p>
            <a:pPr lvl="0"/>
            <a:r>
              <a:rPr lang="cs-CZ" dirty="0"/>
              <a:t>plakáty,</a:t>
            </a:r>
          </a:p>
          <a:p>
            <a:pPr lvl="0"/>
            <a:r>
              <a:rPr lang="cs-CZ" dirty="0"/>
              <a:t>inzerce,</a:t>
            </a:r>
          </a:p>
          <a:p>
            <a:pPr lvl="0"/>
            <a:r>
              <a:rPr lang="cs-CZ" dirty="0"/>
              <a:t>nástěnka nebo vývěska,</a:t>
            </a:r>
          </a:p>
          <a:p>
            <a:pPr lvl="0"/>
            <a:r>
              <a:rPr lang="cs-CZ" dirty="0"/>
              <a:t>den otevřených dveří,</a:t>
            </a:r>
          </a:p>
          <a:p>
            <a:pPr lvl="0"/>
            <a:r>
              <a:rPr lang="cs-CZ" dirty="0"/>
              <a:t>výroční zpráva,</a:t>
            </a:r>
          </a:p>
          <a:p>
            <a:pPr lvl="0"/>
            <a:r>
              <a:rPr lang="cs-CZ" dirty="0"/>
              <a:t>tisková zpráva,</a:t>
            </a:r>
          </a:p>
          <a:p>
            <a:pPr lvl="0"/>
            <a:r>
              <a:rPr lang="cs-CZ" dirty="0"/>
              <a:t>webové stránky, sociální sítě…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8EC12-F047-4C41-9C06-F2CAC6F20241}" type="datetime1">
              <a:rPr lang="cs-CZ" smtClean="0"/>
              <a:t>21.03.2022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cs-CZ" smtClean="0"/>
              <a:t>9</a:t>
            </a:fld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9045047-E764-4EB3-BE5E-E748BCCFD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425" y="1486630"/>
            <a:ext cx="3982575" cy="537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Health_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MedicalHealth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lHealth_16x9_TP102901021.potx" id="{4F6D0DCB-C1C6-447B-A5EF-663DB22015D8}" vid="{9A8E70B8-D8CA-4817-BC3E-F5BDBB02DF32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MedicalHealth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MedicalHealth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45A98EF-AFBD-4156-994E-8E0D8893B9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se zdravotnickou tématikou (širokoúhlá)</Template>
  <TotalTime>0</TotalTime>
  <Words>1288</Words>
  <Application>Microsoft Office PowerPoint</Application>
  <PresentationFormat>Širokoúhlá obrazovka</PresentationFormat>
  <Paragraphs>208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Franklin Gothic Medium</vt:lpstr>
      <vt:lpstr>Wingdings</vt:lpstr>
      <vt:lpstr>MedicalHealth_16x9</vt:lpstr>
      <vt:lpstr>Public relations</vt:lpstr>
      <vt:lpstr>O čem to bude…</vt:lpstr>
      <vt:lpstr>PR – public relations</vt:lpstr>
      <vt:lpstr>CHCEME – NECHCEME – PŮSOBÍME …</vt:lpstr>
      <vt:lpstr>Prezentace aplikace PowerPoint</vt:lpstr>
      <vt:lpstr>BUDOVÁNÍ DOBRÉ POVĚSTI</vt:lpstr>
      <vt:lpstr>CÍL PR</vt:lpstr>
      <vt:lpstr>Cvičení - Sli.do </vt:lpstr>
      <vt:lpstr>NÁSTROJE PR</vt:lpstr>
      <vt:lpstr>ODPOVĚDNOST ZA PR</vt:lpstr>
      <vt:lpstr>WORD-OF-MOUTH-MARKETING (WOMM)</vt:lpstr>
      <vt:lpstr>Prezentace aplikace PowerPoint</vt:lpstr>
      <vt:lpstr>IMAGE</vt:lpstr>
      <vt:lpstr>ORGANIZAČNÍ STRUKTURA</vt:lpstr>
      <vt:lpstr>FUNKCE KULTURY FIRMY</vt:lpstr>
      <vt:lpstr>K ZAMYŠLENÍ</vt:lpstr>
      <vt:lpstr>TAK – A ZROVNA SI TADY NĚCO FAKT DOBRÉHO O NAŠÍ KNIHOVNĚ ČTU…</vt:lpstr>
      <vt:lpstr>CÍLOVÉ SKUPINY</vt:lpstr>
      <vt:lpstr>MOTTO, SLOGANY</vt:lpstr>
      <vt:lpstr>Text v pr</vt:lpstr>
      <vt:lpstr>Čeho se vyvarovat?</vt:lpstr>
      <vt:lpstr>Tisková zpráva</vt:lpstr>
      <vt:lpstr>CVIČENÍ </vt:lpstr>
      <vt:lpstr>Krizová komunikace</vt:lpstr>
      <vt:lpstr>Otázky na závěr…</vt:lpstr>
      <vt:lpstr>Public relations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2016-07-05T13:36:32Z</dcterms:created>
  <dcterms:modified xsi:type="dcterms:W3CDTF">2022-03-21T13:13:22Z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TC029010249991</vt:lpwstr>
  </property>
</Properties>
</file>