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76" r:id="rId4"/>
  </p:sldMasterIdLst>
  <p:notesMasterIdLst>
    <p:notesMasterId r:id="rId34"/>
  </p:notesMasterIdLst>
  <p:handoutMasterIdLst>
    <p:handoutMasterId r:id="rId35"/>
  </p:handoutMasterIdLst>
  <p:sldIdLst>
    <p:sldId id="265" r:id="rId5"/>
    <p:sldId id="371" r:id="rId6"/>
    <p:sldId id="272" r:id="rId7"/>
    <p:sldId id="390" r:id="rId8"/>
    <p:sldId id="370" r:id="rId9"/>
    <p:sldId id="368" r:id="rId10"/>
    <p:sldId id="270" r:id="rId11"/>
    <p:sldId id="369" r:id="rId12"/>
    <p:sldId id="372" r:id="rId13"/>
    <p:sldId id="379" r:id="rId14"/>
    <p:sldId id="260" r:id="rId15"/>
    <p:sldId id="380" r:id="rId16"/>
    <p:sldId id="382" r:id="rId17"/>
    <p:sldId id="373" r:id="rId18"/>
    <p:sldId id="393" r:id="rId19"/>
    <p:sldId id="394" r:id="rId20"/>
    <p:sldId id="392" r:id="rId21"/>
    <p:sldId id="396" r:id="rId22"/>
    <p:sldId id="399" r:id="rId23"/>
    <p:sldId id="398" r:id="rId24"/>
    <p:sldId id="397" r:id="rId25"/>
    <p:sldId id="395" r:id="rId26"/>
    <p:sldId id="386" r:id="rId27"/>
    <p:sldId id="385" r:id="rId28"/>
    <p:sldId id="383" r:id="rId29"/>
    <p:sldId id="264" r:id="rId30"/>
    <p:sldId id="389" r:id="rId31"/>
    <p:sldId id="388" r:id="rId32"/>
    <p:sldId id="391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505"/>
    <a:srgbClr val="293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12" autoAdjust="0"/>
  </p:normalViewPr>
  <p:slideViewPr>
    <p:cSldViewPr snapToGrid="0">
      <p:cViewPr varScale="1">
        <p:scale>
          <a:sx n="86" d="100"/>
          <a:sy n="86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793B0-2640-489D-8CFA-E53A4388263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FE7AE97A-7CE3-4F35-A586-31A838B5B3E5}">
      <dgm:prSet phldrT="[Text]"/>
      <dgm:spPr/>
      <dgm:t>
        <a:bodyPr/>
        <a:lstStyle/>
        <a:p>
          <a:r>
            <a:rPr lang="cs-CZ" dirty="0"/>
            <a:t>KNIHOVNICKÉ SLUŽBY</a:t>
          </a:r>
        </a:p>
      </dgm:t>
    </dgm:pt>
    <dgm:pt modelId="{EFD517D5-42C5-4F41-AD2E-0FEEB20A853C}" type="parTrans" cxnId="{3E6102F6-B7B3-4F44-B630-6D076BB2163E}">
      <dgm:prSet/>
      <dgm:spPr/>
      <dgm:t>
        <a:bodyPr/>
        <a:lstStyle/>
        <a:p>
          <a:endParaRPr lang="cs-CZ"/>
        </a:p>
      </dgm:t>
    </dgm:pt>
    <dgm:pt modelId="{21092313-1056-4C73-846D-6C9775B33403}" type="sibTrans" cxnId="{3E6102F6-B7B3-4F44-B630-6D076BB2163E}">
      <dgm:prSet/>
      <dgm:spPr/>
      <dgm:t>
        <a:bodyPr/>
        <a:lstStyle/>
        <a:p>
          <a:endParaRPr lang="cs-CZ"/>
        </a:p>
      </dgm:t>
    </dgm:pt>
    <dgm:pt modelId="{5D6CE270-8482-4CE6-8888-CE1C18291059}">
      <dgm:prSet phldrT="[Text]"/>
      <dgm:spPr/>
      <dgm:t>
        <a:bodyPr/>
        <a:lstStyle/>
        <a:p>
          <a:r>
            <a:rPr lang="cs-CZ" dirty="0"/>
            <a:t>PRIMÁRNÍ</a:t>
          </a:r>
        </a:p>
      </dgm:t>
    </dgm:pt>
    <dgm:pt modelId="{0099A918-424B-476B-AFE3-75BEBC763D70}" type="parTrans" cxnId="{FC7FE63D-94F7-473D-B5FC-A67B81D82A24}">
      <dgm:prSet/>
      <dgm:spPr/>
      <dgm:t>
        <a:bodyPr/>
        <a:lstStyle/>
        <a:p>
          <a:endParaRPr lang="cs-CZ"/>
        </a:p>
      </dgm:t>
    </dgm:pt>
    <dgm:pt modelId="{555DA0AA-B105-4C85-B3E0-F942DB301D22}" type="sibTrans" cxnId="{FC7FE63D-94F7-473D-B5FC-A67B81D82A24}">
      <dgm:prSet/>
      <dgm:spPr/>
      <dgm:t>
        <a:bodyPr/>
        <a:lstStyle/>
        <a:p>
          <a:endParaRPr lang="cs-CZ"/>
        </a:p>
      </dgm:t>
    </dgm:pt>
    <dgm:pt modelId="{08656EA9-8669-451F-BA98-294954A99F17}">
      <dgm:prSet phldrT="[Text]"/>
      <dgm:spPr/>
      <dgm:t>
        <a:bodyPr/>
        <a:lstStyle/>
        <a:p>
          <a:r>
            <a:rPr lang="cs-CZ" dirty="0"/>
            <a:t>SEKUNDÁRNÍ</a:t>
          </a:r>
        </a:p>
      </dgm:t>
    </dgm:pt>
    <dgm:pt modelId="{4EA90774-2D81-4FF7-B68B-5D8A4B7FDCA7}" type="parTrans" cxnId="{25A7E6B4-1D75-47B4-9EE9-92B45DBC488F}">
      <dgm:prSet/>
      <dgm:spPr/>
      <dgm:t>
        <a:bodyPr/>
        <a:lstStyle/>
        <a:p>
          <a:endParaRPr lang="cs-CZ"/>
        </a:p>
      </dgm:t>
    </dgm:pt>
    <dgm:pt modelId="{0582FB3A-3770-4BE5-8C03-8EA1215129C3}" type="sibTrans" cxnId="{25A7E6B4-1D75-47B4-9EE9-92B45DBC488F}">
      <dgm:prSet/>
      <dgm:spPr/>
      <dgm:t>
        <a:bodyPr/>
        <a:lstStyle/>
        <a:p>
          <a:endParaRPr lang="cs-CZ"/>
        </a:p>
      </dgm:t>
    </dgm:pt>
    <dgm:pt modelId="{BF603664-8CDC-445C-BDE8-E2883E48B6F7}">
      <dgm:prSet phldrT="[Text]"/>
      <dgm:spPr/>
      <dgm:t>
        <a:bodyPr/>
        <a:lstStyle/>
        <a:p>
          <a:r>
            <a:rPr lang="cs-CZ" dirty="0"/>
            <a:t>TERCIÁRNÍ</a:t>
          </a:r>
        </a:p>
      </dgm:t>
    </dgm:pt>
    <dgm:pt modelId="{D646E872-5670-46F4-AA44-2E95BC420027}" type="parTrans" cxnId="{6F008953-778A-4F7F-BEAA-589D359453A4}">
      <dgm:prSet/>
      <dgm:spPr/>
      <dgm:t>
        <a:bodyPr/>
        <a:lstStyle/>
        <a:p>
          <a:endParaRPr lang="cs-CZ"/>
        </a:p>
      </dgm:t>
    </dgm:pt>
    <dgm:pt modelId="{A6963D4E-A08B-4A07-B7B5-2D303EBB2A1B}" type="sibTrans" cxnId="{6F008953-778A-4F7F-BEAA-589D359453A4}">
      <dgm:prSet/>
      <dgm:spPr/>
      <dgm:t>
        <a:bodyPr/>
        <a:lstStyle/>
        <a:p>
          <a:endParaRPr lang="cs-CZ"/>
        </a:p>
      </dgm:t>
    </dgm:pt>
    <dgm:pt modelId="{FE7B5520-FEA3-4D68-BCB7-ADF733C85BE3}" type="pres">
      <dgm:prSet presAssocID="{859793B0-2640-489D-8CFA-E53A4388263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94D7D8-2DC2-43A1-92F2-B588898BC8E1}" type="pres">
      <dgm:prSet presAssocID="{FE7AE97A-7CE3-4F35-A586-31A838B5B3E5}" presName="root1" presStyleCnt="0"/>
      <dgm:spPr/>
    </dgm:pt>
    <dgm:pt modelId="{D126FFEB-CD23-4E40-A513-DFEF95E55202}" type="pres">
      <dgm:prSet presAssocID="{FE7AE97A-7CE3-4F35-A586-31A838B5B3E5}" presName="LevelOneTextNode" presStyleLbl="node0" presStyleIdx="0" presStyleCnt="1">
        <dgm:presLayoutVars>
          <dgm:chPref val="3"/>
        </dgm:presLayoutVars>
      </dgm:prSet>
      <dgm:spPr/>
    </dgm:pt>
    <dgm:pt modelId="{D4AE7AD2-DDD5-4BD5-A9B1-7D73A83BC32E}" type="pres">
      <dgm:prSet presAssocID="{FE7AE97A-7CE3-4F35-A586-31A838B5B3E5}" presName="level2hierChild" presStyleCnt="0"/>
      <dgm:spPr/>
    </dgm:pt>
    <dgm:pt modelId="{63E9A682-BC92-4C48-8C2B-1282D93C90AF}" type="pres">
      <dgm:prSet presAssocID="{0099A918-424B-476B-AFE3-75BEBC763D70}" presName="conn2-1" presStyleLbl="parChTrans1D2" presStyleIdx="0" presStyleCnt="3"/>
      <dgm:spPr/>
    </dgm:pt>
    <dgm:pt modelId="{961A4638-F468-4ADE-8059-12698E078736}" type="pres">
      <dgm:prSet presAssocID="{0099A918-424B-476B-AFE3-75BEBC763D70}" presName="connTx" presStyleLbl="parChTrans1D2" presStyleIdx="0" presStyleCnt="3"/>
      <dgm:spPr/>
    </dgm:pt>
    <dgm:pt modelId="{D8DF7DD0-A762-4E80-AAA4-1EB8F645FE5B}" type="pres">
      <dgm:prSet presAssocID="{5D6CE270-8482-4CE6-8888-CE1C18291059}" presName="root2" presStyleCnt="0"/>
      <dgm:spPr/>
    </dgm:pt>
    <dgm:pt modelId="{81B6C636-ADA8-4A76-B15F-6C229001029E}" type="pres">
      <dgm:prSet presAssocID="{5D6CE270-8482-4CE6-8888-CE1C18291059}" presName="LevelTwoTextNode" presStyleLbl="node2" presStyleIdx="0" presStyleCnt="3">
        <dgm:presLayoutVars>
          <dgm:chPref val="3"/>
        </dgm:presLayoutVars>
      </dgm:prSet>
      <dgm:spPr/>
    </dgm:pt>
    <dgm:pt modelId="{A2668A32-DC76-4EFC-AE98-00E11F50E7A0}" type="pres">
      <dgm:prSet presAssocID="{5D6CE270-8482-4CE6-8888-CE1C18291059}" presName="level3hierChild" presStyleCnt="0"/>
      <dgm:spPr/>
    </dgm:pt>
    <dgm:pt modelId="{1D30FC68-6A59-46C4-8714-49F31159919D}" type="pres">
      <dgm:prSet presAssocID="{4EA90774-2D81-4FF7-B68B-5D8A4B7FDCA7}" presName="conn2-1" presStyleLbl="parChTrans1D2" presStyleIdx="1" presStyleCnt="3"/>
      <dgm:spPr/>
    </dgm:pt>
    <dgm:pt modelId="{068F2A36-4288-4786-A730-B40BBEB543F1}" type="pres">
      <dgm:prSet presAssocID="{4EA90774-2D81-4FF7-B68B-5D8A4B7FDCA7}" presName="connTx" presStyleLbl="parChTrans1D2" presStyleIdx="1" presStyleCnt="3"/>
      <dgm:spPr/>
    </dgm:pt>
    <dgm:pt modelId="{62C8A254-BC83-472F-B5DD-70D03F3072BC}" type="pres">
      <dgm:prSet presAssocID="{08656EA9-8669-451F-BA98-294954A99F17}" presName="root2" presStyleCnt="0"/>
      <dgm:spPr/>
    </dgm:pt>
    <dgm:pt modelId="{5FFB7F43-4B72-4581-8CA4-A400AF9F7203}" type="pres">
      <dgm:prSet presAssocID="{08656EA9-8669-451F-BA98-294954A99F17}" presName="LevelTwoTextNode" presStyleLbl="node2" presStyleIdx="1" presStyleCnt="3">
        <dgm:presLayoutVars>
          <dgm:chPref val="3"/>
        </dgm:presLayoutVars>
      </dgm:prSet>
      <dgm:spPr/>
    </dgm:pt>
    <dgm:pt modelId="{445CF08E-0AF7-4013-869C-9BF27532A4B2}" type="pres">
      <dgm:prSet presAssocID="{08656EA9-8669-451F-BA98-294954A99F17}" presName="level3hierChild" presStyleCnt="0"/>
      <dgm:spPr/>
    </dgm:pt>
    <dgm:pt modelId="{631AFD48-3C3C-437B-81F7-3F12975FF81A}" type="pres">
      <dgm:prSet presAssocID="{D646E872-5670-46F4-AA44-2E95BC420027}" presName="conn2-1" presStyleLbl="parChTrans1D2" presStyleIdx="2" presStyleCnt="3"/>
      <dgm:spPr/>
    </dgm:pt>
    <dgm:pt modelId="{E048258D-8761-4E71-998C-1BDE589C99E3}" type="pres">
      <dgm:prSet presAssocID="{D646E872-5670-46F4-AA44-2E95BC420027}" presName="connTx" presStyleLbl="parChTrans1D2" presStyleIdx="2" presStyleCnt="3"/>
      <dgm:spPr/>
    </dgm:pt>
    <dgm:pt modelId="{CA256DF7-050D-4D0E-9417-9C0F47EF3B12}" type="pres">
      <dgm:prSet presAssocID="{BF603664-8CDC-445C-BDE8-E2883E48B6F7}" presName="root2" presStyleCnt="0"/>
      <dgm:spPr/>
    </dgm:pt>
    <dgm:pt modelId="{9CC29EAC-46FE-4B5E-9504-76AADCBA2634}" type="pres">
      <dgm:prSet presAssocID="{BF603664-8CDC-445C-BDE8-E2883E48B6F7}" presName="LevelTwoTextNode" presStyleLbl="node2" presStyleIdx="2" presStyleCnt="3">
        <dgm:presLayoutVars>
          <dgm:chPref val="3"/>
        </dgm:presLayoutVars>
      </dgm:prSet>
      <dgm:spPr/>
    </dgm:pt>
    <dgm:pt modelId="{ECFEE86A-DDF6-4306-B558-6707EEC5AA44}" type="pres">
      <dgm:prSet presAssocID="{BF603664-8CDC-445C-BDE8-E2883E48B6F7}" presName="level3hierChild" presStyleCnt="0"/>
      <dgm:spPr/>
    </dgm:pt>
  </dgm:ptLst>
  <dgm:cxnLst>
    <dgm:cxn modelId="{A0AD4904-0FBE-4588-B975-E039CC85ADBD}" type="presOf" srcId="{BF603664-8CDC-445C-BDE8-E2883E48B6F7}" destId="{9CC29EAC-46FE-4B5E-9504-76AADCBA2634}" srcOrd="0" destOrd="0" presId="urn:microsoft.com/office/officeart/2008/layout/HorizontalMultiLevelHierarchy"/>
    <dgm:cxn modelId="{9D93D514-0F10-4197-B7AD-62A8650DBEA8}" type="presOf" srcId="{0099A918-424B-476B-AFE3-75BEBC763D70}" destId="{961A4638-F468-4ADE-8059-12698E078736}" srcOrd="1" destOrd="0" presId="urn:microsoft.com/office/officeart/2008/layout/HorizontalMultiLevelHierarchy"/>
    <dgm:cxn modelId="{E413F42D-F18B-4744-97A2-156F9AFA2447}" type="presOf" srcId="{D646E872-5670-46F4-AA44-2E95BC420027}" destId="{E048258D-8761-4E71-998C-1BDE589C99E3}" srcOrd="1" destOrd="0" presId="urn:microsoft.com/office/officeart/2008/layout/HorizontalMultiLevelHierarchy"/>
    <dgm:cxn modelId="{F7B9BB2F-97B1-471C-B772-453059736A9C}" type="presOf" srcId="{D646E872-5670-46F4-AA44-2E95BC420027}" destId="{631AFD48-3C3C-437B-81F7-3F12975FF81A}" srcOrd="0" destOrd="0" presId="urn:microsoft.com/office/officeart/2008/layout/HorizontalMultiLevelHierarchy"/>
    <dgm:cxn modelId="{6484DF39-3296-436A-9BE1-2C1E2120AD7F}" type="presOf" srcId="{5D6CE270-8482-4CE6-8888-CE1C18291059}" destId="{81B6C636-ADA8-4A76-B15F-6C229001029E}" srcOrd="0" destOrd="0" presId="urn:microsoft.com/office/officeart/2008/layout/HorizontalMultiLevelHierarchy"/>
    <dgm:cxn modelId="{FC7FE63D-94F7-473D-B5FC-A67B81D82A24}" srcId="{FE7AE97A-7CE3-4F35-A586-31A838B5B3E5}" destId="{5D6CE270-8482-4CE6-8888-CE1C18291059}" srcOrd="0" destOrd="0" parTransId="{0099A918-424B-476B-AFE3-75BEBC763D70}" sibTransId="{555DA0AA-B105-4C85-B3E0-F942DB301D22}"/>
    <dgm:cxn modelId="{44692561-60BB-4EB4-8955-485F969B3671}" type="presOf" srcId="{4EA90774-2D81-4FF7-B68B-5D8A4B7FDCA7}" destId="{068F2A36-4288-4786-A730-B40BBEB543F1}" srcOrd="1" destOrd="0" presId="urn:microsoft.com/office/officeart/2008/layout/HorizontalMultiLevelHierarchy"/>
    <dgm:cxn modelId="{A869D162-8286-4C12-A68C-2287E73E3A62}" type="presOf" srcId="{FE7AE97A-7CE3-4F35-A586-31A838B5B3E5}" destId="{D126FFEB-CD23-4E40-A513-DFEF95E55202}" srcOrd="0" destOrd="0" presId="urn:microsoft.com/office/officeart/2008/layout/HorizontalMultiLevelHierarchy"/>
    <dgm:cxn modelId="{A6E2554F-A219-4056-9FD7-F941CDE93D89}" type="presOf" srcId="{08656EA9-8669-451F-BA98-294954A99F17}" destId="{5FFB7F43-4B72-4581-8CA4-A400AF9F7203}" srcOrd="0" destOrd="0" presId="urn:microsoft.com/office/officeart/2008/layout/HorizontalMultiLevelHierarchy"/>
    <dgm:cxn modelId="{6F008953-778A-4F7F-BEAA-589D359453A4}" srcId="{FE7AE97A-7CE3-4F35-A586-31A838B5B3E5}" destId="{BF603664-8CDC-445C-BDE8-E2883E48B6F7}" srcOrd="2" destOrd="0" parTransId="{D646E872-5670-46F4-AA44-2E95BC420027}" sibTransId="{A6963D4E-A08B-4A07-B7B5-2D303EBB2A1B}"/>
    <dgm:cxn modelId="{CFB1D18A-10BE-442D-AF95-BCA298763008}" type="presOf" srcId="{4EA90774-2D81-4FF7-B68B-5D8A4B7FDCA7}" destId="{1D30FC68-6A59-46C4-8714-49F31159919D}" srcOrd="0" destOrd="0" presId="urn:microsoft.com/office/officeart/2008/layout/HorizontalMultiLevelHierarchy"/>
    <dgm:cxn modelId="{25A7E6B4-1D75-47B4-9EE9-92B45DBC488F}" srcId="{FE7AE97A-7CE3-4F35-A586-31A838B5B3E5}" destId="{08656EA9-8669-451F-BA98-294954A99F17}" srcOrd="1" destOrd="0" parTransId="{4EA90774-2D81-4FF7-B68B-5D8A4B7FDCA7}" sibTransId="{0582FB3A-3770-4BE5-8C03-8EA1215129C3}"/>
    <dgm:cxn modelId="{D8968AF0-0490-42C7-B56B-5BA460B49A93}" type="presOf" srcId="{0099A918-424B-476B-AFE3-75BEBC763D70}" destId="{63E9A682-BC92-4C48-8C2B-1282D93C90AF}" srcOrd="0" destOrd="0" presId="urn:microsoft.com/office/officeart/2008/layout/HorizontalMultiLevelHierarchy"/>
    <dgm:cxn modelId="{869392F0-CB21-4644-BAFB-D778BD6ADF58}" type="presOf" srcId="{859793B0-2640-489D-8CFA-E53A43882630}" destId="{FE7B5520-FEA3-4D68-BCB7-ADF733C85BE3}" srcOrd="0" destOrd="0" presId="urn:microsoft.com/office/officeart/2008/layout/HorizontalMultiLevelHierarchy"/>
    <dgm:cxn modelId="{3E6102F6-B7B3-4F44-B630-6D076BB2163E}" srcId="{859793B0-2640-489D-8CFA-E53A43882630}" destId="{FE7AE97A-7CE3-4F35-A586-31A838B5B3E5}" srcOrd="0" destOrd="0" parTransId="{EFD517D5-42C5-4F41-AD2E-0FEEB20A853C}" sibTransId="{21092313-1056-4C73-846D-6C9775B33403}"/>
    <dgm:cxn modelId="{2775E95E-C939-4A0F-B66D-3B4ACE2892C1}" type="presParOf" srcId="{FE7B5520-FEA3-4D68-BCB7-ADF733C85BE3}" destId="{3394D7D8-2DC2-43A1-92F2-B588898BC8E1}" srcOrd="0" destOrd="0" presId="urn:microsoft.com/office/officeart/2008/layout/HorizontalMultiLevelHierarchy"/>
    <dgm:cxn modelId="{51C6D26C-7028-4577-8726-BC0543F8CDD5}" type="presParOf" srcId="{3394D7D8-2DC2-43A1-92F2-B588898BC8E1}" destId="{D126FFEB-CD23-4E40-A513-DFEF95E55202}" srcOrd="0" destOrd="0" presId="urn:microsoft.com/office/officeart/2008/layout/HorizontalMultiLevelHierarchy"/>
    <dgm:cxn modelId="{EFFB62F4-50A2-401B-BF33-975CD16F6E91}" type="presParOf" srcId="{3394D7D8-2DC2-43A1-92F2-B588898BC8E1}" destId="{D4AE7AD2-DDD5-4BD5-A9B1-7D73A83BC32E}" srcOrd="1" destOrd="0" presId="urn:microsoft.com/office/officeart/2008/layout/HorizontalMultiLevelHierarchy"/>
    <dgm:cxn modelId="{9E10F130-E8CB-4FCB-AE7C-F82EAD0F5734}" type="presParOf" srcId="{D4AE7AD2-DDD5-4BD5-A9B1-7D73A83BC32E}" destId="{63E9A682-BC92-4C48-8C2B-1282D93C90AF}" srcOrd="0" destOrd="0" presId="urn:microsoft.com/office/officeart/2008/layout/HorizontalMultiLevelHierarchy"/>
    <dgm:cxn modelId="{E7EE96D7-564C-4C07-A7AC-C110579FD531}" type="presParOf" srcId="{63E9A682-BC92-4C48-8C2B-1282D93C90AF}" destId="{961A4638-F468-4ADE-8059-12698E078736}" srcOrd="0" destOrd="0" presId="urn:microsoft.com/office/officeart/2008/layout/HorizontalMultiLevelHierarchy"/>
    <dgm:cxn modelId="{A320E639-6474-4600-A7DD-16B5A2FDB751}" type="presParOf" srcId="{D4AE7AD2-DDD5-4BD5-A9B1-7D73A83BC32E}" destId="{D8DF7DD0-A762-4E80-AAA4-1EB8F645FE5B}" srcOrd="1" destOrd="0" presId="urn:microsoft.com/office/officeart/2008/layout/HorizontalMultiLevelHierarchy"/>
    <dgm:cxn modelId="{F7D09BE3-BE0A-4667-9666-0F3D57E35340}" type="presParOf" srcId="{D8DF7DD0-A762-4E80-AAA4-1EB8F645FE5B}" destId="{81B6C636-ADA8-4A76-B15F-6C229001029E}" srcOrd="0" destOrd="0" presId="urn:microsoft.com/office/officeart/2008/layout/HorizontalMultiLevelHierarchy"/>
    <dgm:cxn modelId="{BE689443-0DFB-4B0C-8F6E-1798739A1828}" type="presParOf" srcId="{D8DF7DD0-A762-4E80-AAA4-1EB8F645FE5B}" destId="{A2668A32-DC76-4EFC-AE98-00E11F50E7A0}" srcOrd="1" destOrd="0" presId="urn:microsoft.com/office/officeart/2008/layout/HorizontalMultiLevelHierarchy"/>
    <dgm:cxn modelId="{13407E66-FB9C-443D-BF67-5B97B3A0B1C9}" type="presParOf" srcId="{D4AE7AD2-DDD5-4BD5-A9B1-7D73A83BC32E}" destId="{1D30FC68-6A59-46C4-8714-49F31159919D}" srcOrd="2" destOrd="0" presId="urn:microsoft.com/office/officeart/2008/layout/HorizontalMultiLevelHierarchy"/>
    <dgm:cxn modelId="{74E4A657-DDA5-4716-9B81-EF9F924C55D3}" type="presParOf" srcId="{1D30FC68-6A59-46C4-8714-49F31159919D}" destId="{068F2A36-4288-4786-A730-B40BBEB543F1}" srcOrd="0" destOrd="0" presId="urn:microsoft.com/office/officeart/2008/layout/HorizontalMultiLevelHierarchy"/>
    <dgm:cxn modelId="{5D928E98-5AC6-4AA5-81CC-20964F2273A2}" type="presParOf" srcId="{D4AE7AD2-DDD5-4BD5-A9B1-7D73A83BC32E}" destId="{62C8A254-BC83-472F-B5DD-70D03F3072BC}" srcOrd="3" destOrd="0" presId="urn:microsoft.com/office/officeart/2008/layout/HorizontalMultiLevelHierarchy"/>
    <dgm:cxn modelId="{86DE912A-28F8-4517-A11B-66730EC47A3F}" type="presParOf" srcId="{62C8A254-BC83-472F-B5DD-70D03F3072BC}" destId="{5FFB7F43-4B72-4581-8CA4-A400AF9F7203}" srcOrd="0" destOrd="0" presId="urn:microsoft.com/office/officeart/2008/layout/HorizontalMultiLevelHierarchy"/>
    <dgm:cxn modelId="{CFFED827-677A-478E-B334-A3103ECAE520}" type="presParOf" srcId="{62C8A254-BC83-472F-B5DD-70D03F3072BC}" destId="{445CF08E-0AF7-4013-869C-9BF27532A4B2}" srcOrd="1" destOrd="0" presId="urn:microsoft.com/office/officeart/2008/layout/HorizontalMultiLevelHierarchy"/>
    <dgm:cxn modelId="{758EC5DD-A805-458F-89C0-C4C3E0516AD2}" type="presParOf" srcId="{D4AE7AD2-DDD5-4BD5-A9B1-7D73A83BC32E}" destId="{631AFD48-3C3C-437B-81F7-3F12975FF81A}" srcOrd="4" destOrd="0" presId="urn:microsoft.com/office/officeart/2008/layout/HorizontalMultiLevelHierarchy"/>
    <dgm:cxn modelId="{220CF823-7116-42A9-9B9E-6CF4A009B2E0}" type="presParOf" srcId="{631AFD48-3C3C-437B-81F7-3F12975FF81A}" destId="{E048258D-8761-4E71-998C-1BDE589C99E3}" srcOrd="0" destOrd="0" presId="urn:microsoft.com/office/officeart/2008/layout/HorizontalMultiLevelHierarchy"/>
    <dgm:cxn modelId="{B40837BF-11AA-4C94-8D20-1D072A73626A}" type="presParOf" srcId="{D4AE7AD2-DDD5-4BD5-A9B1-7D73A83BC32E}" destId="{CA256DF7-050D-4D0E-9417-9C0F47EF3B12}" srcOrd="5" destOrd="0" presId="urn:microsoft.com/office/officeart/2008/layout/HorizontalMultiLevelHierarchy"/>
    <dgm:cxn modelId="{B9ACBD58-D464-4FDA-B2E5-A4DA972F56A7}" type="presParOf" srcId="{CA256DF7-050D-4D0E-9417-9C0F47EF3B12}" destId="{9CC29EAC-46FE-4B5E-9504-76AADCBA2634}" srcOrd="0" destOrd="0" presId="urn:microsoft.com/office/officeart/2008/layout/HorizontalMultiLevelHierarchy"/>
    <dgm:cxn modelId="{5E6F6446-54E3-40DF-A4AF-7FB141602E6F}" type="presParOf" srcId="{CA256DF7-050D-4D0E-9417-9C0F47EF3B12}" destId="{ECFEE86A-DDF6-4306-B558-6707EEC5AA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FB770-02B4-47E2-8362-D1C5F8A57D1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C9237F-7BA6-4A27-A389-B0E49F7651D5}">
      <dgm:prSet phldrT="[Text]"/>
      <dgm:spPr>
        <a:solidFill>
          <a:srgbClr val="AF0505"/>
        </a:solidFill>
      </dgm:spPr>
      <dgm:t>
        <a:bodyPr/>
        <a:lstStyle/>
        <a:p>
          <a:r>
            <a:rPr lang="cs-CZ" dirty="0"/>
            <a:t>ABSENČNÍ</a:t>
          </a:r>
        </a:p>
      </dgm:t>
    </dgm:pt>
    <dgm:pt modelId="{1E2C58F1-BD33-4E3B-8E47-CCF5FCC3AD8D}" type="parTrans" cxnId="{51C47C6E-8AF1-4958-B2D2-63773BE4522F}">
      <dgm:prSet/>
      <dgm:spPr/>
      <dgm:t>
        <a:bodyPr/>
        <a:lstStyle/>
        <a:p>
          <a:endParaRPr lang="cs-CZ"/>
        </a:p>
      </dgm:t>
    </dgm:pt>
    <dgm:pt modelId="{C80F52BE-C03C-45EE-8BB9-5F49559A6A5E}" type="sibTrans" cxnId="{51C47C6E-8AF1-4958-B2D2-63773BE4522F}">
      <dgm:prSet/>
      <dgm:spPr/>
      <dgm:t>
        <a:bodyPr/>
        <a:lstStyle/>
        <a:p>
          <a:endParaRPr lang="cs-CZ"/>
        </a:p>
      </dgm:t>
    </dgm:pt>
    <dgm:pt modelId="{92F8E01C-7A16-4F35-84D4-F8302C6E0791}">
      <dgm:prSet phldrT="[Text]"/>
      <dgm:spPr>
        <a:solidFill>
          <a:srgbClr val="AF0505"/>
        </a:solidFill>
      </dgm:spPr>
      <dgm:t>
        <a:bodyPr/>
        <a:lstStyle/>
        <a:p>
          <a:r>
            <a:rPr lang="cs-CZ" dirty="0"/>
            <a:t>PREZENČNÍ</a:t>
          </a:r>
        </a:p>
      </dgm:t>
    </dgm:pt>
    <dgm:pt modelId="{BDC7750C-6564-4F60-8240-23C031BA14AE}" type="parTrans" cxnId="{B0FA6DE1-EFE6-46A8-9E64-6225EBFBF4A4}">
      <dgm:prSet/>
      <dgm:spPr/>
      <dgm:t>
        <a:bodyPr/>
        <a:lstStyle/>
        <a:p>
          <a:endParaRPr lang="cs-CZ"/>
        </a:p>
      </dgm:t>
    </dgm:pt>
    <dgm:pt modelId="{39354160-8258-41FA-A1AC-287DAD5A0F8E}" type="sibTrans" cxnId="{B0FA6DE1-EFE6-46A8-9E64-6225EBFBF4A4}">
      <dgm:prSet/>
      <dgm:spPr/>
      <dgm:t>
        <a:bodyPr/>
        <a:lstStyle/>
        <a:p>
          <a:endParaRPr lang="cs-CZ"/>
        </a:p>
      </dgm:t>
    </dgm:pt>
    <dgm:pt modelId="{E220319B-2F2B-40BF-A343-D11C3C1E2C25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UPOMÍNKY</a:t>
          </a:r>
        </a:p>
      </dgm:t>
    </dgm:pt>
    <dgm:pt modelId="{2F28F3DA-50BF-4A5E-AF37-15558BB641CD}" type="parTrans" cxnId="{9409317A-CA19-426B-B996-6B5A3285D487}">
      <dgm:prSet/>
      <dgm:spPr/>
      <dgm:t>
        <a:bodyPr/>
        <a:lstStyle/>
        <a:p>
          <a:endParaRPr lang="cs-CZ"/>
        </a:p>
      </dgm:t>
    </dgm:pt>
    <dgm:pt modelId="{E582E8CD-C6FA-4D42-8DB6-870F80A7F7A9}" type="sibTrans" cxnId="{9409317A-CA19-426B-B996-6B5A3285D487}">
      <dgm:prSet/>
      <dgm:spPr/>
      <dgm:t>
        <a:bodyPr/>
        <a:lstStyle/>
        <a:p>
          <a:endParaRPr lang="cs-CZ"/>
        </a:p>
      </dgm:t>
    </dgm:pt>
    <dgm:pt modelId="{DFC9CB61-C287-48AA-AAE0-7221C292B622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PROLONGACE</a:t>
          </a:r>
        </a:p>
      </dgm:t>
    </dgm:pt>
    <dgm:pt modelId="{65E22B59-A3B8-4E95-93CA-5C9E570B413E}" type="parTrans" cxnId="{A57E4765-D2A2-4159-8147-47FB5B1DBBB8}">
      <dgm:prSet/>
      <dgm:spPr/>
      <dgm:t>
        <a:bodyPr/>
        <a:lstStyle/>
        <a:p>
          <a:endParaRPr lang="cs-CZ"/>
        </a:p>
      </dgm:t>
    </dgm:pt>
    <dgm:pt modelId="{D131C140-1F70-4425-8677-E2616C1C112C}" type="sibTrans" cxnId="{A57E4765-D2A2-4159-8147-47FB5B1DBBB8}">
      <dgm:prSet/>
      <dgm:spPr/>
      <dgm:t>
        <a:bodyPr/>
        <a:lstStyle/>
        <a:p>
          <a:endParaRPr lang="cs-CZ"/>
        </a:p>
      </dgm:t>
    </dgm:pt>
    <dgm:pt modelId="{3112508E-4A77-4A4B-87CE-EF187523A4AA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REZERVACE</a:t>
          </a:r>
        </a:p>
      </dgm:t>
    </dgm:pt>
    <dgm:pt modelId="{46E531D8-B9A5-48FD-ACF5-EBB767842DC7}" type="parTrans" cxnId="{8807CE69-5B3E-4097-BCF6-A614EB718F76}">
      <dgm:prSet/>
      <dgm:spPr/>
      <dgm:t>
        <a:bodyPr/>
        <a:lstStyle/>
        <a:p>
          <a:endParaRPr lang="cs-CZ"/>
        </a:p>
      </dgm:t>
    </dgm:pt>
    <dgm:pt modelId="{F3316507-A738-4256-87BF-066D41A92D57}" type="sibTrans" cxnId="{8807CE69-5B3E-4097-BCF6-A614EB718F76}">
      <dgm:prSet/>
      <dgm:spPr/>
      <dgm:t>
        <a:bodyPr/>
        <a:lstStyle/>
        <a:p>
          <a:endParaRPr lang="cs-CZ"/>
        </a:p>
      </dgm:t>
    </dgm:pt>
    <dgm:pt modelId="{EAC65E39-A7FC-4ABE-BC74-FC906B93B2F4}">
      <dgm:prSet phldrT="[Text]"/>
      <dgm:spPr/>
      <dgm:t>
        <a:bodyPr/>
        <a:lstStyle/>
        <a:p>
          <a:r>
            <a:rPr lang="cs-CZ" dirty="0"/>
            <a:t>REPROGRAFIE</a:t>
          </a:r>
        </a:p>
      </dgm:t>
    </dgm:pt>
    <dgm:pt modelId="{11D91EA4-BE95-4380-A91D-51598640255E}" type="parTrans" cxnId="{F19B6356-120D-4D41-B5F6-48BE318B3011}">
      <dgm:prSet/>
      <dgm:spPr/>
      <dgm:t>
        <a:bodyPr/>
        <a:lstStyle/>
        <a:p>
          <a:endParaRPr lang="cs-CZ"/>
        </a:p>
      </dgm:t>
    </dgm:pt>
    <dgm:pt modelId="{0D229F4B-8821-445A-B30D-F32D23E02B5A}" type="sibTrans" cxnId="{F19B6356-120D-4D41-B5F6-48BE318B3011}">
      <dgm:prSet/>
      <dgm:spPr/>
      <dgm:t>
        <a:bodyPr/>
        <a:lstStyle/>
        <a:p>
          <a:endParaRPr lang="cs-CZ"/>
        </a:p>
      </dgm:t>
    </dgm:pt>
    <dgm:pt modelId="{D6CC7BE1-DC1D-4F01-8C30-CB763BCA5ECB}">
      <dgm:prSet phldrT="[Text]"/>
      <dgm:spPr/>
      <dgm:t>
        <a:bodyPr/>
        <a:lstStyle/>
        <a:p>
          <a:r>
            <a:rPr lang="cs-CZ" dirty="0"/>
            <a:t>REFERENČNÍ SLUŽBY</a:t>
          </a:r>
        </a:p>
      </dgm:t>
    </dgm:pt>
    <dgm:pt modelId="{77EFE8A1-0DFA-4F46-8CF8-81A19C911FA1}" type="parTrans" cxnId="{3E504F84-357A-4215-A3B7-A91EE65A66B6}">
      <dgm:prSet/>
      <dgm:spPr/>
      <dgm:t>
        <a:bodyPr/>
        <a:lstStyle/>
        <a:p>
          <a:endParaRPr lang="cs-CZ"/>
        </a:p>
      </dgm:t>
    </dgm:pt>
    <dgm:pt modelId="{B7B500CA-4EEE-4039-89EF-6337A05C1451}" type="sibTrans" cxnId="{3E504F84-357A-4215-A3B7-A91EE65A66B6}">
      <dgm:prSet/>
      <dgm:spPr/>
      <dgm:t>
        <a:bodyPr/>
        <a:lstStyle/>
        <a:p>
          <a:endParaRPr lang="cs-CZ"/>
        </a:p>
      </dgm:t>
    </dgm:pt>
    <dgm:pt modelId="{BC98D6DA-E06F-4CC0-9216-C06CAEEA3C87}">
      <dgm:prSet phldrT="[Text]"/>
      <dgm:spPr/>
      <dgm:t>
        <a:bodyPr/>
        <a:lstStyle/>
        <a:p>
          <a:r>
            <a:rPr lang="cs-CZ" dirty="0"/>
            <a:t>KONZULTACE</a:t>
          </a:r>
        </a:p>
      </dgm:t>
    </dgm:pt>
    <dgm:pt modelId="{B0BB2F3B-C865-4995-AAEC-0890AB6A0AD9}" type="parTrans" cxnId="{2B467E0A-2F1C-4F9D-AF03-5A60FCFFA9F3}">
      <dgm:prSet/>
      <dgm:spPr/>
      <dgm:t>
        <a:bodyPr/>
        <a:lstStyle/>
        <a:p>
          <a:endParaRPr lang="cs-CZ"/>
        </a:p>
      </dgm:t>
    </dgm:pt>
    <dgm:pt modelId="{BBB4C1CE-22C9-4B41-8568-BDCB8BC35191}" type="sibTrans" cxnId="{2B467E0A-2F1C-4F9D-AF03-5A60FCFFA9F3}">
      <dgm:prSet/>
      <dgm:spPr/>
      <dgm:t>
        <a:bodyPr/>
        <a:lstStyle/>
        <a:p>
          <a:endParaRPr lang="cs-CZ"/>
        </a:p>
      </dgm:t>
    </dgm:pt>
    <dgm:pt modelId="{16E863D2-FB9B-4B7E-83DE-430B3027A8BF}">
      <dgm:prSet phldrT="[Text]"/>
      <dgm:spPr/>
      <dgm:t>
        <a:bodyPr/>
        <a:lstStyle/>
        <a:p>
          <a:r>
            <a:rPr lang="cs-CZ" dirty="0"/>
            <a:t>MEZIKNIHOVNÍ SLUŽBY</a:t>
          </a:r>
        </a:p>
      </dgm:t>
    </dgm:pt>
    <dgm:pt modelId="{D79DA297-EA9A-43EE-88E4-921535BCC4A2}" type="parTrans" cxnId="{9F118ACE-AB52-44A1-9557-70363241F64C}">
      <dgm:prSet/>
      <dgm:spPr/>
      <dgm:t>
        <a:bodyPr/>
        <a:lstStyle/>
        <a:p>
          <a:endParaRPr lang="cs-CZ"/>
        </a:p>
      </dgm:t>
    </dgm:pt>
    <dgm:pt modelId="{C1ED9C63-BAF6-4C13-AC3C-F9BDD8725F89}" type="sibTrans" cxnId="{9F118ACE-AB52-44A1-9557-70363241F64C}">
      <dgm:prSet/>
      <dgm:spPr/>
      <dgm:t>
        <a:bodyPr/>
        <a:lstStyle/>
        <a:p>
          <a:endParaRPr lang="cs-CZ"/>
        </a:p>
      </dgm:t>
    </dgm:pt>
    <dgm:pt modelId="{2AF6FAA3-F47D-439C-AD00-CB6F29317FAC}">
      <dgm:prSet phldrT="[Text]"/>
      <dgm:spPr/>
      <dgm:t>
        <a:bodyPr/>
        <a:lstStyle/>
        <a:p>
          <a:r>
            <a:rPr lang="cs-CZ" dirty="0"/>
            <a:t>REŠERŠNÍ SLUŽBY</a:t>
          </a:r>
        </a:p>
      </dgm:t>
    </dgm:pt>
    <dgm:pt modelId="{37A93640-E841-427C-A6E2-32404155D481}" type="parTrans" cxnId="{30C8713C-F406-402A-AEF0-2266C446F82C}">
      <dgm:prSet/>
      <dgm:spPr/>
      <dgm:t>
        <a:bodyPr/>
        <a:lstStyle/>
        <a:p>
          <a:endParaRPr lang="cs-CZ"/>
        </a:p>
      </dgm:t>
    </dgm:pt>
    <dgm:pt modelId="{34D97CF8-333C-4010-ABA2-F5C1DC40F7B0}" type="sibTrans" cxnId="{30C8713C-F406-402A-AEF0-2266C446F82C}">
      <dgm:prSet/>
      <dgm:spPr/>
      <dgm:t>
        <a:bodyPr/>
        <a:lstStyle/>
        <a:p>
          <a:endParaRPr lang="cs-CZ"/>
        </a:p>
      </dgm:t>
    </dgm:pt>
    <dgm:pt modelId="{A66162E0-275C-423D-81AC-C6E99C7FB637}">
      <dgm:prSet phldrT="[Text]"/>
      <dgm:spPr/>
      <dgm:t>
        <a:bodyPr/>
        <a:lstStyle/>
        <a:p>
          <a:r>
            <a:rPr lang="cs-CZ" dirty="0"/>
            <a:t>INTERNET</a:t>
          </a:r>
        </a:p>
      </dgm:t>
    </dgm:pt>
    <dgm:pt modelId="{4C03EFAB-FC30-4AAB-88CE-8CDABDE53008}" type="parTrans" cxnId="{EF5704B2-0C52-4B4D-AB8E-AB66FE75DF08}">
      <dgm:prSet/>
      <dgm:spPr/>
      <dgm:t>
        <a:bodyPr/>
        <a:lstStyle/>
        <a:p>
          <a:endParaRPr lang="cs-CZ"/>
        </a:p>
      </dgm:t>
    </dgm:pt>
    <dgm:pt modelId="{2CE6E9E3-E3EB-4EE4-A109-B704882E1B2D}" type="sibTrans" cxnId="{EF5704B2-0C52-4B4D-AB8E-AB66FE75DF08}">
      <dgm:prSet/>
      <dgm:spPr/>
      <dgm:t>
        <a:bodyPr/>
        <a:lstStyle/>
        <a:p>
          <a:endParaRPr lang="cs-CZ"/>
        </a:p>
      </dgm:t>
    </dgm:pt>
    <dgm:pt modelId="{2C51D811-3801-4DD4-B8C4-290328C35CAB}">
      <dgm:prSet phldrT="[Text]"/>
      <dgm:spPr/>
      <dgm:t>
        <a:bodyPr/>
        <a:lstStyle/>
        <a:p>
          <a:r>
            <a:rPr lang="cs-CZ" dirty="0"/>
            <a:t>VSTUP DO DATABÁZÍ</a:t>
          </a:r>
        </a:p>
      </dgm:t>
    </dgm:pt>
    <dgm:pt modelId="{E4C8F3AB-1396-4DBD-979D-FA3395FB06B3}" type="parTrans" cxnId="{7A333DB6-42AB-44FE-AF03-BD276FB3AC4A}">
      <dgm:prSet/>
      <dgm:spPr/>
      <dgm:t>
        <a:bodyPr/>
        <a:lstStyle/>
        <a:p>
          <a:endParaRPr lang="cs-CZ"/>
        </a:p>
      </dgm:t>
    </dgm:pt>
    <dgm:pt modelId="{F038D40B-125D-479D-916F-CCEBF9D32EAF}" type="sibTrans" cxnId="{7A333DB6-42AB-44FE-AF03-BD276FB3AC4A}">
      <dgm:prSet/>
      <dgm:spPr/>
      <dgm:t>
        <a:bodyPr/>
        <a:lstStyle/>
        <a:p>
          <a:endParaRPr lang="cs-CZ"/>
        </a:p>
      </dgm:t>
    </dgm:pt>
    <dgm:pt modelId="{98007043-3F98-4FEB-8A3B-E3828FABB80A}">
      <dgm:prSet phldrT="[Text]"/>
      <dgm:spPr/>
      <dgm:t>
        <a:bodyPr/>
        <a:lstStyle/>
        <a:p>
          <a:r>
            <a:rPr lang="cs-CZ" dirty="0"/>
            <a:t>PŘÍSTUP K DIGITÁLNÍM DOKUMENTŮM…</a:t>
          </a:r>
        </a:p>
      </dgm:t>
    </dgm:pt>
    <dgm:pt modelId="{E8D6CF32-AE84-4727-95D3-010AECACCAE9}" type="parTrans" cxnId="{6E63EA91-AE24-4B46-86E4-EB153714730A}">
      <dgm:prSet/>
      <dgm:spPr/>
      <dgm:t>
        <a:bodyPr/>
        <a:lstStyle/>
        <a:p>
          <a:endParaRPr lang="cs-CZ"/>
        </a:p>
      </dgm:t>
    </dgm:pt>
    <dgm:pt modelId="{F0798FE5-1E22-446B-A387-F020FE579B33}" type="sibTrans" cxnId="{6E63EA91-AE24-4B46-86E4-EB153714730A}">
      <dgm:prSet/>
      <dgm:spPr/>
      <dgm:t>
        <a:bodyPr/>
        <a:lstStyle/>
        <a:p>
          <a:endParaRPr lang="cs-CZ"/>
        </a:p>
      </dgm:t>
    </dgm:pt>
    <dgm:pt modelId="{7DAE57F8-D169-4218-B6EF-E2695DDFE2B9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/>
            <a:t>PROSTOR V KNIHOVNĚ</a:t>
          </a:r>
        </a:p>
      </dgm:t>
    </dgm:pt>
    <dgm:pt modelId="{7EA7876A-64D2-46DB-83B5-23264677B321}" type="parTrans" cxnId="{9AA32429-58BB-41A3-8777-59C3FACC66ED}">
      <dgm:prSet/>
      <dgm:spPr/>
      <dgm:t>
        <a:bodyPr/>
        <a:lstStyle/>
        <a:p>
          <a:endParaRPr lang="cs-CZ"/>
        </a:p>
      </dgm:t>
    </dgm:pt>
    <dgm:pt modelId="{02FAF81E-3887-4B43-A9B3-A98E4519CBBE}" type="sibTrans" cxnId="{9AA32429-58BB-41A3-8777-59C3FACC66ED}">
      <dgm:prSet/>
      <dgm:spPr/>
      <dgm:t>
        <a:bodyPr/>
        <a:lstStyle/>
        <a:p>
          <a:endParaRPr lang="cs-CZ"/>
        </a:p>
      </dgm:t>
    </dgm:pt>
    <dgm:pt modelId="{0B4E00CD-D9CD-43A5-AE77-40C6C0E97E27}">
      <dgm:prSet phldrT="[Text]"/>
      <dgm:spPr>
        <a:solidFill>
          <a:srgbClr val="293D51"/>
        </a:solidFill>
      </dgm:spPr>
      <dgm:t>
        <a:bodyPr/>
        <a:lstStyle/>
        <a:p>
          <a:r>
            <a:rPr lang="cs-CZ" dirty="0"/>
            <a:t>KULTURNÍ A KOMUNITNÍ AKCE</a:t>
          </a:r>
        </a:p>
      </dgm:t>
    </dgm:pt>
    <dgm:pt modelId="{D321CF8C-A1FB-49C4-890A-F8337AD5BD51}" type="parTrans" cxnId="{CFD79708-911E-430D-9868-3362D7D52B0F}">
      <dgm:prSet/>
      <dgm:spPr/>
      <dgm:t>
        <a:bodyPr/>
        <a:lstStyle/>
        <a:p>
          <a:endParaRPr lang="cs-CZ"/>
        </a:p>
      </dgm:t>
    </dgm:pt>
    <dgm:pt modelId="{3DFDDD83-590E-4ADD-8486-A1C319B1C01D}" type="sibTrans" cxnId="{CFD79708-911E-430D-9868-3362D7D52B0F}">
      <dgm:prSet/>
      <dgm:spPr/>
      <dgm:t>
        <a:bodyPr/>
        <a:lstStyle/>
        <a:p>
          <a:endParaRPr lang="cs-CZ"/>
        </a:p>
      </dgm:t>
    </dgm:pt>
    <dgm:pt modelId="{3C890970-6A45-4167-AB31-246B6117C2EF}">
      <dgm:prSet phldrT="[Text]"/>
      <dgm:spPr>
        <a:solidFill>
          <a:srgbClr val="293D51"/>
        </a:solidFill>
      </dgm:spPr>
      <dgm:t>
        <a:bodyPr/>
        <a:lstStyle/>
        <a:p>
          <a:r>
            <a:rPr lang="cs-CZ" dirty="0"/>
            <a:t>VZDĚLÁVACÍ AKCE</a:t>
          </a:r>
        </a:p>
      </dgm:t>
    </dgm:pt>
    <dgm:pt modelId="{0414586D-75BF-4B99-A01F-A313CFFC1B73}" type="parTrans" cxnId="{4738FD55-FC1E-4CCD-85C2-701A17B233E3}">
      <dgm:prSet/>
      <dgm:spPr/>
      <dgm:t>
        <a:bodyPr/>
        <a:lstStyle/>
        <a:p>
          <a:endParaRPr lang="cs-CZ"/>
        </a:p>
      </dgm:t>
    </dgm:pt>
    <dgm:pt modelId="{9011FF28-4709-47E3-B954-14B5B49AAAAE}" type="sibTrans" cxnId="{4738FD55-FC1E-4CCD-85C2-701A17B233E3}">
      <dgm:prSet/>
      <dgm:spPr/>
      <dgm:t>
        <a:bodyPr/>
        <a:lstStyle/>
        <a:p>
          <a:endParaRPr lang="cs-CZ"/>
        </a:p>
      </dgm:t>
    </dgm:pt>
    <dgm:pt modelId="{1C54958D-A945-4123-95B4-956649D97842}">
      <dgm:prSet phldrT="[Text]"/>
      <dgm:spPr>
        <a:solidFill>
          <a:srgbClr val="293D51"/>
        </a:solidFill>
      </dgm:spPr>
      <dgm:t>
        <a:bodyPr/>
        <a:lstStyle/>
        <a:p>
          <a:r>
            <a:rPr lang="cs-CZ" dirty="0"/>
            <a:t>…</a:t>
          </a:r>
        </a:p>
      </dgm:t>
    </dgm:pt>
    <dgm:pt modelId="{7B0546FF-5CD4-4E0A-867C-D74A6110DDC4}" type="parTrans" cxnId="{CE62DBBA-DB77-4F62-9CEE-066D9144BC68}">
      <dgm:prSet/>
      <dgm:spPr/>
      <dgm:t>
        <a:bodyPr/>
        <a:lstStyle/>
        <a:p>
          <a:endParaRPr lang="cs-CZ"/>
        </a:p>
      </dgm:t>
    </dgm:pt>
    <dgm:pt modelId="{D3928809-176B-40DC-A5D2-6D0E3D95276E}" type="sibTrans" cxnId="{CE62DBBA-DB77-4F62-9CEE-066D9144BC68}">
      <dgm:prSet/>
      <dgm:spPr/>
      <dgm:t>
        <a:bodyPr/>
        <a:lstStyle/>
        <a:p>
          <a:endParaRPr lang="cs-CZ"/>
        </a:p>
      </dgm:t>
    </dgm:pt>
    <dgm:pt modelId="{92D68A77-08C1-4D2A-AAB7-80EFE353B38E}" type="pres">
      <dgm:prSet presAssocID="{336FB770-02B4-47E2-8362-D1C5F8A57D1B}" presName="Name0" presStyleCnt="0">
        <dgm:presLayoutVars>
          <dgm:dir/>
          <dgm:resizeHandles/>
        </dgm:presLayoutVars>
      </dgm:prSet>
      <dgm:spPr/>
    </dgm:pt>
    <dgm:pt modelId="{38B4B326-BA16-44E2-8739-DAE2BD3D9426}" type="pres">
      <dgm:prSet presAssocID="{26C9237F-7BA6-4A27-A389-B0E49F7651D5}" presName="compNode" presStyleCnt="0"/>
      <dgm:spPr/>
    </dgm:pt>
    <dgm:pt modelId="{14D34E4D-D778-4D16-8913-4FD323C7CA81}" type="pres">
      <dgm:prSet presAssocID="{26C9237F-7BA6-4A27-A389-B0E49F7651D5}" presName="dummyConnPt" presStyleCnt="0"/>
      <dgm:spPr/>
    </dgm:pt>
    <dgm:pt modelId="{DEBEADEC-40C1-4F9B-AC1C-1E84CE824180}" type="pres">
      <dgm:prSet presAssocID="{26C9237F-7BA6-4A27-A389-B0E49F7651D5}" presName="node" presStyleLbl="node1" presStyleIdx="0" presStyleCnt="17">
        <dgm:presLayoutVars>
          <dgm:bulletEnabled val="1"/>
        </dgm:presLayoutVars>
      </dgm:prSet>
      <dgm:spPr/>
    </dgm:pt>
    <dgm:pt modelId="{3C6DE896-8839-438B-8507-EE14DB186A4E}" type="pres">
      <dgm:prSet presAssocID="{C80F52BE-C03C-45EE-8BB9-5F49559A6A5E}" presName="sibTrans" presStyleLbl="bgSibTrans2D1" presStyleIdx="0" presStyleCnt="16"/>
      <dgm:spPr/>
    </dgm:pt>
    <dgm:pt modelId="{E119D7FC-3695-42D3-8FD9-0D31C66EC169}" type="pres">
      <dgm:prSet presAssocID="{92F8E01C-7A16-4F35-84D4-F8302C6E0791}" presName="compNode" presStyleCnt="0"/>
      <dgm:spPr/>
    </dgm:pt>
    <dgm:pt modelId="{311C2FF0-9BEB-4908-9815-E9A07455BB10}" type="pres">
      <dgm:prSet presAssocID="{92F8E01C-7A16-4F35-84D4-F8302C6E0791}" presName="dummyConnPt" presStyleCnt="0"/>
      <dgm:spPr/>
    </dgm:pt>
    <dgm:pt modelId="{E30E10E8-681B-4194-A041-F8B564EDFA41}" type="pres">
      <dgm:prSet presAssocID="{92F8E01C-7A16-4F35-84D4-F8302C6E0791}" presName="node" presStyleLbl="node1" presStyleIdx="1" presStyleCnt="17">
        <dgm:presLayoutVars>
          <dgm:bulletEnabled val="1"/>
        </dgm:presLayoutVars>
      </dgm:prSet>
      <dgm:spPr/>
    </dgm:pt>
    <dgm:pt modelId="{64AFA76B-A881-49D7-BA90-12145123FD19}" type="pres">
      <dgm:prSet presAssocID="{39354160-8258-41FA-A1AC-287DAD5A0F8E}" presName="sibTrans" presStyleLbl="bgSibTrans2D1" presStyleIdx="1" presStyleCnt="16"/>
      <dgm:spPr/>
    </dgm:pt>
    <dgm:pt modelId="{D03ABFE1-4E22-4A3D-8E50-FE480B033E71}" type="pres">
      <dgm:prSet presAssocID="{E220319B-2F2B-40BF-A343-D11C3C1E2C25}" presName="compNode" presStyleCnt="0"/>
      <dgm:spPr/>
    </dgm:pt>
    <dgm:pt modelId="{C622737C-7659-4D4C-B5A1-23007BABB1CB}" type="pres">
      <dgm:prSet presAssocID="{E220319B-2F2B-40BF-A343-D11C3C1E2C25}" presName="dummyConnPt" presStyleCnt="0"/>
      <dgm:spPr/>
    </dgm:pt>
    <dgm:pt modelId="{2719E697-DD7D-4E16-8095-8364FB9A3BD5}" type="pres">
      <dgm:prSet presAssocID="{E220319B-2F2B-40BF-A343-D11C3C1E2C25}" presName="node" presStyleLbl="node1" presStyleIdx="2" presStyleCnt="17">
        <dgm:presLayoutVars>
          <dgm:bulletEnabled val="1"/>
        </dgm:presLayoutVars>
      </dgm:prSet>
      <dgm:spPr/>
    </dgm:pt>
    <dgm:pt modelId="{6F0A2F6E-FBE0-4134-8903-FA0197666F6C}" type="pres">
      <dgm:prSet presAssocID="{E582E8CD-C6FA-4D42-8DB6-870F80A7F7A9}" presName="sibTrans" presStyleLbl="bgSibTrans2D1" presStyleIdx="2" presStyleCnt="16"/>
      <dgm:spPr/>
    </dgm:pt>
    <dgm:pt modelId="{B82F5129-5E07-4FFC-9C46-928BEEFB7DDA}" type="pres">
      <dgm:prSet presAssocID="{DFC9CB61-C287-48AA-AAE0-7221C292B622}" presName="compNode" presStyleCnt="0"/>
      <dgm:spPr/>
    </dgm:pt>
    <dgm:pt modelId="{ADB00230-6F04-40EE-8444-65FA8B736D4E}" type="pres">
      <dgm:prSet presAssocID="{DFC9CB61-C287-48AA-AAE0-7221C292B622}" presName="dummyConnPt" presStyleCnt="0"/>
      <dgm:spPr/>
    </dgm:pt>
    <dgm:pt modelId="{A0C5787D-5476-493C-939C-59945DFC808E}" type="pres">
      <dgm:prSet presAssocID="{DFC9CB61-C287-48AA-AAE0-7221C292B622}" presName="node" presStyleLbl="node1" presStyleIdx="3" presStyleCnt="17">
        <dgm:presLayoutVars>
          <dgm:bulletEnabled val="1"/>
        </dgm:presLayoutVars>
      </dgm:prSet>
      <dgm:spPr/>
    </dgm:pt>
    <dgm:pt modelId="{AFF1BC89-E1CF-4D12-B367-ECCA134CDA43}" type="pres">
      <dgm:prSet presAssocID="{D131C140-1F70-4425-8677-E2616C1C112C}" presName="sibTrans" presStyleLbl="bgSibTrans2D1" presStyleIdx="3" presStyleCnt="16"/>
      <dgm:spPr/>
    </dgm:pt>
    <dgm:pt modelId="{C78BFA59-E1E6-41D2-AE16-2EB96F872E5C}" type="pres">
      <dgm:prSet presAssocID="{3112508E-4A77-4A4B-87CE-EF187523A4AA}" presName="compNode" presStyleCnt="0"/>
      <dgm:spPr/>
    </dgm:pt>
    <dgm:pt modelId="{21B76E78-51B1-4E86-A357-6202C2500F25}" type="pres">
      <dgm:prSet presAssocID="{3112508E-4A77-4A4B-87CE-EF187523A4AA}" presName="dummyConnPt" presStyleCnt="0"/>
      <dgm:spPr/>
    </dgm:pt>
    <dgm:pt modelId="{0754FBED-EB1D-416D-B9B9-F12B66B253C3}" type="pres">
      <dgm:prSet presAssocID="{3112508E-4A77-4A4B-87CE-EF187523A4AA}" presName="node" presStyleLbl="node1" presStyleIdx="4" presStyleCnt="17">
        <dgm:presLayoutVars>
          <dgm:bulletEnabled val="1"/>
        </dgm:presLayoutVars>
      </dgm:prSet>
      <dgm:spPr/>
    </dgm:pt>
    <dgm:pt modelId="{CE1F177D-7AA9-49AE-BF94-E676B6ACBB94}" type="pres">
      <dgm:prSet presAssocID="{F3316507-A738-4256-87BF-066D41A92D57}" presName="sibTrans" presStyleLbl="bgSibTrans2D1" presStyleIdx="4" presStyleCnt="16"/>
      <dgm:spPr/>
    </dgm:pt>
    <dgm:pt modelId="{8EBB2B94-0221-4C4F-AD65-1F7BB1D65416}" type="pres">
      <dgm:prSet presAssocID="{EAC65E39-A7FC-4ABE-BC74-FC906B93B2F4}" presName="compNode" presStyleCnt="0"/>
      <dgm:spPr/>
    </dgm:pt>
    <dgm:pt modelId="{8B003289-1ED9-4D85-B4E4-894010F2F140}" type="pres">
      <dgm:prSet presAssocID="{EAC65E39-A7FC-4ABE-BC74-FC906B93B2F4}" presName="dummyConnPt" presStyleCnt="0"/>
      <dgm:spPr/>
    </dgm:pt>
    <dgm:pt modelId="{F834C7F0-A351-4CAE-B545-5ECC4BD283BE}" type="pres">
      <dgm:prSet presAssocID="{EAC65E39-A7FC-4ABE-BC74-FC906B93B2F4}" presName="node" presStyleLbl="node1" presStyleIdx="5" presStyleCnt="17">
        <dgm:presLayoutVars>
          <dgm:bulletEnabled val="1"/>
        </dgm:presLayoutVars>
      </dgm:prSet>
      <dgm:spPr/>
    </dgm:pt>
    <dgm:pt modelId="{D461D158-1920-4CB3-858F-B7EE4408D68A}" type="pres">
      <dgm:prSet presAssocID="{0D229F4B-8821-445A-B30D-F32D23E02B5A}" presName="sibTrans" presStyleLbl="bgSibTrans2D1" presStyleIdx="5" presStyleCnt="16"/>
      <dgm:spPr/>
    </dgm:pt>
    <dgm:pt modelId="{261F087C-CED5-4393-B408-84FEE4600A39}" type="pres">
      <dgm:prSet presAssocID="{D6CC7BE1-DC1D-4F01-8C30-CB763BCA5ECB}" presName="compNode" presStyleCnt="0"/>
      <dgm:spPr/>
    </dgm:pt>
    <dgm:pt modelId="{7F2EBC3F-BF4E-4E84-938C-91129D5BD1B3}" type="pres">
      <dgm:prSet presAssocID="{D6CC7BE1-DC1D-4F01-8C30-CB763BCA5ECB}" presName="dummyConnPt" presStyleCnt="0"/>
      <dgm:spPr/>
    </dgm:pt>
    <dgm:pt modelId="{87944B70-162A-4CD8-AAA0-D581C047EFA2}" type="pres">
      <dgm:prSet presAssocID="{D6CC7BE1-DC1D-4F01-8C30-CB763BCA5ECB}" presName="node" presStyleLbl="node1" presStyleIdx="6" presStyleCnt="17">
        <dgm:presLayoutVars>
          <dgm:bulletEnabled val="1"/>
        </dgm:presLayoutVars>
      </dgm:prSet>
      <dgm:spPr/>
    </dgm:pt>
    <dgm:pt modelId="{CBC221F8-EB3F-4A43-98A0-D7DF4727B63C}" type="pres">
      <dgm:prSet presAssocID="{B7B500CA-4EEE-4039-89EF-6337A05C1451}" presName="sibTrans" presStyleLbl="bgSibTrans2D1" presStyleIdx="6" presStyleCnt="16"/>
      <dgm:spPr/>
    </dgm:pt>
    <dgm:pt modelId="{C7922096-8DA6-4F56-92A0-9021ECA392E8}" type="pres">
      <dgm:prSet presAssocID="{BC98D6DA-E06F-4CC0-9216-C06CAEEA3C87}" presName="compNode" presStyleCnt="0"/>
      <dgm:spPr/>
    </dgm:pt>
    <dgm:pt modelId="{A87404DF-DD17-48B4-AE46-AD6DFADADEED}" type="pres">
      <dgm:prSet presAssocID="{BC98D6DA-E06F-4CC0-9216-C06CAEEA3C87}" presName="dummyConnPt" presStyleCnt="0"/>
      <dgm:spPr/>
    </dgm:pt>
    <dgm:pt modelId="{73F7E6D8-6C96-4DB0-8930-477B07132AB8}" type="pres">
      <dgm:prSet presAssocID="{BC98D6DA-E06F-4CC0-9216-C06CAEEA3C87}" presName="node" presStyleLbl="node1" presStyleIdx="7" presStyleCnt="17">
        <dgm:presLayoutVars>
          <dgm:bulletEnabled val="1"/>
        </dgm:presLayoutVars>
      </dgm:prSet>
      <dgm:spPr/>
    </dgm:pt>
    <dgm:pt modelId="{D57D1AF5-9C0F-4C32-A530-B91803B1DB09}" type="pres">
      <dgm:prSet presAssocID="{BBB4C1CE-22C9-4B41-8568-BDCB8BC35191}" presName="sibTrans" presStyleLbl="bgSibTrans2D1" presStyleIdx="7" presStyleCnt="16"/>
      <dgm:spPr/>
    </dgm:pt>
    <dgm:pt modelId="{D7420636-EE7D-4A50-8609-98639523785C}" type="pres">
      <dgm:prSet presAssocID="{16E863D2-FB9B-4B7E-83DE-430B3027A8BF}" presName="compNode" presStyleCnt="0"/>
      <dgm:spPr/>
    </dgm:pt>
    <dgm:pt modelId="{CFF5C0E6-47E9-47B8-AAEE-9A86F981A177}" type="pres">
      <dgm:prSet presAssocID="{16E863D2-FB9B-4B7E-83DE-430B3027A8BF}" presName="dummyConnPt" presStyleCnt="0"/>
      <dgm:spPr/>
    </dgm:pt>
    <dgm:pt modelId="{C508AF72-149F-4A6A-8820-6E15C447B032}" type="pres">
      <dgm:prSet presAssocID="{16E863D2-FB9B-4B7E-83DE-430B3027A8BF}" presName="node" presStyleLbl="node1" presStyleIdx="8" presStyleCnt="17">
        <dgm:presLayoutVars>
          <dgm:bulletEnabled val="1"/>
        </dgm:presLayoutVars>
      </dgm:prSet>
      <dgm:spPr/>
    </dgm:pt>
    <dgm:pt modelId="{8F961C8F-BB56-413A-A075-106435D75AA1}" type="pres">
      <dgm:prSet presAssocID="{C1ED9C63-BAF6-4C13-AC3C-F9BDD8725F89}" presName="sibTrans" presStyleLbl="bgSibTrans2D1" presStyleIdx="8" presStyleCnt="16"/>
      <dgm:spPr/>
    </dgm:pt>
    <dgm:pt modelId="{5163967D-D398-402D-915D-C516EFBE131B}" type="pres">
      <dgm:prSet presAssocID="{2AF6FAA3-F47D-439C-AD00-CB6F29317FAC}" presName="compNode" presStyleCnt="0"/>
      <dgm:spPr/>
    </dgm:pt>
    <dgm:pt modelId="{447C3547-6342-4F45-870E-B56BFE152745}" type="pres">
      <dgm:prSet presAssocID="{2AF6FAA3-F47D-439C-AD00-CB6F29317FAC}" presName="dummyConnPt" presStyleCnt="0"/>
      <dgm:spPr/>
    </dgm:pt>
    <dgm:pt modelId="{BC95CCD6-2162-4EEC-8569-504D426150E2}" type="pres">
      <dgm:prSet presAssocID="{2AF6FAA3-F47D-439C-AD00-CB6F29317FAC}" presName="node" presStyleLbl="node1" presStyleIdx="9" presStyleCnt="17">
        <dgm:presLayoutVars>
          <dgm:bulletEnabled val="1"/>
        </dgm:presLayoutVars>
      </dgm:prSet>
      <dgm:spPr/>
    </dgm:pt>
    <dgm:pt modelId="{97350795-C0E6-498B-9859-BBF485F434F0}" type="pres">
      <dgm:prSet presAssocID="{34D97CF8-333C-4010-ABA2-F5C1DC40F7B0}" presName="sibTrans" presStyleLbl="bgSibTrans2D1" presStyleIdx="9" presStyleCnt="16"/>
      <dgm:spPr/>
    </dgm:pt>
    <dgm:pt modelId="{7EF39884-8D14-4A78-BD97-A6BE76E8A22F}" type="pres">
      <dgm:prSet presAssocID="{A66162E0-275C-423D-81AC-C6E99C7FB637}" presName="compNode" presStyleCnt="0"/>
      <dgm:spPr/>
    </dgm:pt>
    <dgm:pt modelId="{E281E031-C8E0-4FF3-8FA2-67B93A3550C9}" type="pres">
      <dgm:prSet presAssocID="{A66162E0-275C-423D-81AC-C6E99C7FB637}" presName="dummyConnPt" presStyleCnt="0"/>
      <dgm:spPr/>
    </dgm:pt>
    <dgm:pt modelId="{CD33596E-D4F4-4016-A417-D496D037699B}" type="pres">
      <dgm:prSet presAssocID="{A66162E0-275C-423D-81AC-C6E99C7FB637}" presName="node" presStyleLbl="node1" presStyleIdx="10" presStyleCnt="17">
        <dgm:presLayoutVars>
          <dgm:bulletEnabled val="1"/>
        </dgm:presLayoutVars>
      </dgm:prSet>
      <dgm:spPr/>
    </dgm:pt>
    <dgm:pt modelId="{CF6E6BD8-C2C7-436A-BDA0-7674CCC40561}" type="pres">
      <dgm:prSet presAssocID="{2CE6E9E3-E3EB-4EE4-A109-B704882E1B2D}" presName="sibTrans" presStyleLbl="bgSibTrans2D1" presStyleIdx="10" presStyleCnt="16"/>
      <dgm:spPr/>
    </dgm:pt>
    <dgm:pt modelId="{08173560-B56F-42CF-B95F-5C8D29C08B59}" type="pres">
      <dgm:prSet presAssocID="{2C51D811-3801-4DD4-B8C4-290328C35CAB}" presName="compNode" presStyleCnt="0"/>
      <dgm:spPr/>
    </dgm:pt>
    <dgm:pt modelId="{CE0A34D3-9A8F-43F0-8A86-FBA3D14259C7}" type="pres">
      <dgm:prSet presAssocID="{2C51D811-3801-4DD4-B8C4-290328C35CAB}" presName="dummyConnPt" presStyleCnt="0"/>
      <dgm:spPr/>
    </dgm:pt>
    <dgm:pt modelId="{3C0F0155-8C0E-40BC-AC2E-2547C5C0530D}" type="pres">
      <dgm:prSet presAssocID="{2C51D811-3801-4DD4-B8C4-290328C35CAB}" presName="node" presStyleLbl="node1" presStyleIdx="11" presStyleCnt="17">
        <dgm:presLayoutVars>
          <dgm:bulletEnabled val="1"/>
        </dgm:presLayoutVars>
      </dgm:prSet>
      <dgm:spPr/>
    </dgm:pt>
    <dgm:pt modelId="{BD3C521F-38A3-4CFD-9788-352E17E61C5D}" type="pres">
      <dgm:prSet presAssocID="{F038D40B-125D-479D-916F-CCEBF9D32EAF}" presName="sibTrans" presStyleLbl="bgSibTrans2D1" presStyleIdx="11" presStyleCnt="16"/>
      <dgm:spPr/>
    </dgm:pt>
    <dgm:pt modelId="{B7FF6691-E30D-4411-8DBA-65CCBAEBAFBA}" type="pres">
      <dgm:prSet presAssocID="{98007043-3F98-4FEB-8A3B-E3828FABB80A}" presName="compNode" presStyleCnt="0"/>
      <dgm:spPr/>
    </dgm:pt>
    <dgm:pt modelId="{24361F5B-AE57-4D9D-8D80-6AE40DC8C2E4}" type="pres">
      <dgm:prSet presAssocID="{98007043-3F98-4FEB-8A3B-E3828FABB80A}" presName="dummyConnPt" presStyleCnt="0"/>
      <dgm:spPr/>
    </dgm:pt>
    <dgm:pt modelId="{20192005-6B84-49C9-B8A3-98575E31C797}" type="pres">
      <dgm:prSet presAssocID="{98007043-3F98-4FEB-8A3B-E3828FABB80A}" presName="node" presStyleLbl="node1" presStyleIdx="12" presStyleCnt="17">
        <dgm:presLayoutVars>
          <dgm:bulletEnabled val="1"/>
        </dgm:presLayoutVars>
      </dgm:prSet>
      <dgm:spPr/>
    </dgm:pt>
    <dgm:pt modelId="{D8BB2C63-6196-4DBA-977D-AB40356FBEAA}" type="pres">
      <dgm:prSet presAssocID="{F0798FE5-1E22-446B-A387-F020FE579B33}" presName="sibTrans" presStyleLbl="bgSibTrans2D1" presStyleIdx="12" presStyleCnt="16"/>
      <dgm:spPr/>
    </dgm:pt>
    <dgm:pt modelId="{DBAEF4C8-8FFD-4932-9676-F23B2FF88941}" type="pres">
      <dgm:prSet presAssocID="{7DAE57F8-D169-4218-B6EF-E2695DDFE2B9}" presName="compNode" presStyleCnt="0"/>
      <dgm:spPr/>
    </dgm:pt>
    <dgm:pt modelId="{19C3768C-FB6C-4B81-B051-AF9C12CAB05C}" type="pres">
      <dgm:prSet presAssocID="{7DAE57F8-D169-4218-B6EF-E2695DDFE2B9}" presName="dummyConnPt" presStyleCnt="0"/>
      <dgm:spPr/>
    </dgm:pt>
    <dgm:pt modelId="{C002269E-4DC9-40FA-AF57-D37B11805DF3}" type="pres">
      <dgm:prSet presAssocID="{7DAE57F8-D169-4218-B6EF-E2695DDFE2B9}" presName="node" presStyleLbl="node1" presStyleIdx="13" presStyleCnt="17">
        <dgm:presLayoutVars>
          <dgm:bulletEnabled val="1"/>
        </dgm:presLayoutVars>
      </dgm:prSet>
      <dgm:spPr/>
    </dgm:pt>
    <dgm:pt modelId="{37AB638A-50D9-40B9-99B7-302091832A0C}" type="pres">
      <dgm:prSet presAssocID="{02FAF81E-3887-4B43-A9B3-A98E4519CBBE}" presName="sibTrans" presStyleLbl="bgSibTrans2D1" presStyleIdx="13" presStyleCnt="16"/>
      <dgm:spPr/>
    </dgm:pt>
    <dgm:pt modelId="{33989DFD-058C-4C1A-B336-B20E87C738DA}" type="pres">
      <dgm:prSet presAssocID="{0B4E00CD-D9CD-43A5-AE77-40C6C0E97E27}" presName="compNode" presStyleCnt="0"/>
      <dgm:spPr/>
    </dgm:pt>
    <dgm:pt modelId="{FBE60EE1-2F7F-4038-8067-F7EC4540DC82}" type="pres">
      <dgm:prSet presAssocID="{0B4E00CD-D9CD-43A5-AE77-40C6C0E97E27}" presName="dummyConnPt" presStyleCnt="0"/>
      <dgm:spPr/>
    </dgm:pt>
    <dgm:pt modelId="{7FD76A35-0467-46EB-A552-FDAE477B7F49}" type="pres">
      <dgm:prSet presAssocID="{0B4E00CD-D9CD-43A5-AE77-40C6C0E97E27}" presName="node" presStyleLbl="node1" presStyleIdx="14" presStyleCnt="17">
        <dgm:presLayoutVars>
          <dgm:bulletEnabled val="1"/>
        </dgm:presLayoutVars>
      </dgm:prSet>
      <dgm:spPr/>
    </dgm:pt>
    <dgm:pt modelId="{FAC2021F-6744-4847-A6F6-88D604F03BAA}" type="pres">
      <dgm:prSet presAssocID="{3DFDDD83-590E-4ADD-8486-A1C319B1C01D}" presName="sibTrans" presStyleLbl="bgSibTrans2D1" presStyleIdx="14" presStyleCnt="16"/>
      <dgm:spPr/>
    </dgm:pt>
    <dgm:pt modelId="{EBA56F3C-B70C-4F3A-984F-589A99E51DE8}" type="pres">
      <dgm:prSet presAssocID="{3C890970-6A45-4167-AB31-246B6117C2EF}" presName="compNode" presStyleCnt="0"/>
      <dgm:spPr/>
    </dgm:pt>
    <dgm:pt modelId="{1304FA05-1890-42A0-B011-EBD1B905B29D}" type="pres">
      <dgm:prSet presAssocID="{3C890970-6A45-4167-AB31-246B6117C2EF}" presName="dummyConnPt" presStyleCnt="0"/>
      <dgm:spPr/>
    </dgm:pt>
    <dgm:pt modelId="{D4B01CDE-2D00-44ED-86CD-FAD3377B12E1}" type="pres">
      <dgm:prSet presAssocID="{3C890970-6A45-4167-AB31-246B6117C2EF}" presName="node" presStyleLbl="node1" presStyleIdx="15" presStyleCnt="17">
        <dgm:presLayoutVars>
          <dgm:bulletEnabled val="1"/>
        </dgm:presLayoutVars>
      </dgm:prSet>
      <dgm:spPr/>
    </dgm:pt>
    <dgm:pt modelId="{732707EC-D20F-4E2A-91B8-90C10F5E16F1}" type="pres">
      <dgm:prSet presAssocID="{9011FF28-4709-47E3-B954-14B5B49AAAAE}" presName="sibTrans" presStyleLbl="bgSibTrans2D1" presStyleIdx="15" presStyleCnt="16"/>
      <dgm:spPr/>
    </dgm:pt>
    <dgm:pt modelId="{EBDC0ABE-FCAC-44CC-A877-0E9248FE8B28}" type="pres">
      <dgm:prSet presAssocID="{1C54958D-A945-4123-95B4-956649D97842}" presName="compNode" presStyleCnt="0"/>
      <dgm:spPr/>
    </dgm:pt>
    <dgm:pt modelId="{54827877-4448-4416-81AE-2454C4307BFE}" type="pres">
      <dgm:prSet presAssocID="{1C54958D-A945-4123-95B4-956649D97842}" presName="dummyConnPt" presStyleCnt="0"/>
      <dgm:spPr/>
    </dgm:pt>
    <dgm:pt modelId="{58C895BC-325B-405D-A896-AD68C1C5CF99}" type="pres">
      <dgm:prSet presAssocID="{1C54958D-A945-4123-95B4-956649D97842}" presName="node" presStyleLbl="node1" presStyleIdx="16" presStyleCnt="17">
        <dgm:presLayoutVars>
          <dgm:bulletEnabled val="1"/>
        </dgm:presLayoutVars>
      </dgm:prSet>
      <dgm:spPr/>
    </dgm:pt>
  </dgm:ptLst>
  <dgm:cxnLst>
    <dgm:cxn modelId="{69750303-7755-47D7-BFA5-B089DCB32D6C}" type="presOf" srcId="{16E863D2-FB9B-4B7E-83DE-430B3027A8BF}" destId="{C508AF72-149F-4A6A-8820-6E15C447B032}" srcOrd="0" destOrd="0" presId="urn:microsoft.com/office/officeart/2005/8/layout/bProcess4"/>
    <dgm:cxn modelId="{CFD79708-911E-430D-9868-3362D7D52B0F}" srcId="{336FB770-02B4-47E2-8362-D1C5F8A57D1B}" destId="{0B4E00CD-D9CD-43A5-AE77-40C6C0E97E27}" srcOrd="14" destOrd="0" parTransId="{D321CF8C-A1FB-49C4-890A-F8337AD5BD51}" sibTransId="{3DFDDD83-590E-4ADD-8486-A1C319B1C01D}"/>
    <dgm:cxn modelId="{2B467E0A-2F1C-4F9D-AF03-5A60FCFFA9F3}" srcId="{336FB770-02B4-47E2-8362-D1C5F8A57D1B}" destId="{BC98D6DA-E06F-4CC0-9216-C06CAEEA3C87}" srcOrd="7" destOrd="0" parTransId="{B0BB2F3B-C865-4995-AAEC-0890AB6A0AD9}" sibTransId="{BBB4C1CE-22C9-4B41-8568-BDCB8BC35191}"/>
    <dgm:cxn modelId="{88143C0C-C951-491E-8288-B0B3BAEF619D}" type="presOf" srcId="{E582E8CD-C6FA-4D42-8DB6-870F80A7F7A9}" destId="{6F0A2F6E-FBE0-4134-8903-FA0197666F6C}" srcOrd="0" destOrd="0" presId="urn:microsoft.com/office/officeart/2005/8/layout/bProcess4"/>
    <dgm:cxn modelId="{EB65310D-7681-4A73-A658-6BE7A1DCAC16}" type="presOf" srcId="{98007043-3F98-4FEB-8A3B-E3828FABB80A}" destId="{20192005-6B84-49C9-B8A3-98575E31C797}" srcOrd="0" destOrd="0" presId="urn:microsoft.com/office/officeart/2005/8/layout/bProcess4"/>
    <dgm:cxn modelId="{4D68CF12-FF90-4B12-945A-50128540ECCA}" type="presOf" srcId="{02FAF81E-3887-4B43-A9B3-A98E4519CBBE}" destId="{37AB638A-50D9-40B9-99B7-302091832A0C}" srcOrd="0" destOrd="0" presId="urn:microsoft.com/office/officeart/2005/8/layout/bProcess4"/>
    <dgm:cxn modelId="{E2F34E19-2235-46BE-B54C-33144F4FB211}" type="presOf" srcId="{2C51D811-3801-4DD4-B8C4-290328C35CAB}" destId="{3C0F0155-8C0E-40BC-AC2E-2547C5C0530D}" srcOrd="0" destOrd="0" presId="urn:microsoft.com/office/officeart/2005/8/layout/bProcess4"/>
    <dgm:cxn modelId="{1895DB1F-B921-4B37-85FB-4ACEC46EB948}" type="presOf" srcId="{D131C140-1F70-4425-8677-E2616C1C112C}" destId="{AFF1BC89-E1CF-4D12-B367-ECCA134CDA43}" srcOrd="0" destOrd="0" presId="urn:microsoft.com/office/officeart/2005/8/layout/bProcess4"/>
    <dgm:cxn modelId="{9AA32429-58BB-41A3-8777-59C3FACC66ED}" srcId="{336FB770-02B4-47E2-8362-D1C5F8A57D1B}" destId="{7DAE57F8-D169-4218-B6EF-E2695DDFE2B9}" srcOrd="13" destOrd="0" parTransId="{7EA7876A-64D2-46DB-83B5-23264677B321}" sibTransId="{02FAF81E-3887-4B43-A9B3-A98E4519CBBE}"/>
    <dgm:cxn modelId="{4BA7C02C-D245-44B3-8B16-CCF25E9E8F9F}" type="presOf" srcId="{92F8E01C-7A16-4F35-84D4-F8302C6E0791}" destId="{E30E10E8-681B-4194-A041-F8B564EDFA41}" srcOrd="0" destOrd="0" presId="urn:microsoft.com/office/officeart/2005/8/layout/bProcess4"/>
    <dgm:cxn modelId="{30C8713C-F406-402A-AEF0-2266C446F82C}" srcId="{336FB770-02B4-47E2-8362-D1C5F8A57D1B}" destId="{2AF6FAA3-F47D-439C-AD00-CB6F29317FAC}" srcOrd="9" destOrd="0" parTransId="{37A93640-E841-427C-A6E2-32404155D481}" sibTransId="{34D97CF8-333C-4010-ABA2-F5C1DC40F7B0}"/>
    <dgm:cxn modelId="{D5395042-BD6E-49BA-ABA9-848EADF03F8A}" type="presOf" srcId="{3C890970-6A45-4167-AB31-246B6117C2EF}" destId="{D4B01CDE-2D00-44ED-86CD-FAD3377B12E1}" srcOrd="0" destOrd="0" presId="urn:microsoft.com/office/officeart/2005/8/layout/bProcess4"/>
    <dgm:cxn modelId="{D1896365-F354-46B7-8B3C-E90BB5F8D8CE}" type="presOf" srcId="{F0798FE5-1E22-446B-A387-F020FE579B33}" destId="{D8BB2C63-6196-4DBA-977D-AB40356FBEAA}" srcOrd="0" destOrd="0" presId="urn:microsoft.com/office/officeart/2005/8/layout/bProcess4"/>
    <dgm:cxn modelId="{A57E4765-D2A2-4159-8147-47FB5B1DBBB8}" srcId="{336FB770-02B4-47E2-8362-D1C5F8A57D1B}" destId="{DFC9CB61-C287-48AA-AAE0-7221C292B622}" srcOrd="3" destOrd="0" parTransId="{65E22B59-A3B8-4E95-93CA-5C9E570B413E}" sibTransId="{D131C140-1F70-4425-8677-E2616C1C112C}"/>
    <dgm:cxn modelId="{6E969268-6917-4A94-967A-2C720D527D37}" type="presOf" srcId="{B7B500CA-4EEE-4039-89EF-6337A05C1451}" destId="{CBC221F8-EB3F-4A43-98A0-D7DF4727B63C}" srcOrd="0" destOrd="0" presId="urn:microsoft.com/office/officeart/2005/8/layout/bProcess4"/>
    <dgm:cxn modelId="{8807CE69-5B3E-4097-BCF6-A614EB718F76}" srcId="{336FB770-02B4-47E2-8362-D1C5F8A57D1B}" destId="{3112508E-4A77-4A4B-87CE-EF187523A4AA}" srcOrd="4" destOrd="0" parTransId="{46E531D8-B9A5-48FD-ACF5-EBB767842DC7}" sibTransId="{F3316507-A738-4256-87BF-066D41A92D57}"/>
    <dgm:cxn modelId="{4EF7D16A-CC95-42E4-A666-1323ECB67B90}" type="presOf" srcId="{3112508E-4A77-4A4B-87CE-EF187523A4AA}" destId="{0754FBED-EB1D-416D-B9B9-F12B66B253C3}" srcOrd="0" destOrd="0" presId="urn:microsoft.com/office/officeart/2005/8/layout/bProcess4"/>
    <dgm:cxn modelId="{316B996B-3409-428E-941F-CE1DCE87D741}" type="presOf" srcId="{F038D40B-125D-479D-916F-CCEBF9D32EAF}" destId="{BD3C521F-38A3-4CFD-9788-352E17E61C5D}" srcOrd="0" destOrd="0" presId="urn:microsoft.com/office/officeart/2005/8/layout/bProcess4"/>
    <dgm:cxn modelId="{51C47C6E-8AF1-4958-B2D2-63773BE4522F}" srcId="{336FB770-02B4-47E2-8362-D1C5F8A57D1B}" destId="{26C9237F-7BA6-4A27-A389-B0E49F7651D5}" srcOrd="0" destOrd="0" parTransId="{1E2C58F1-BD33-4E3B-8E47-CCF5FCC3AD8D}" sibTransId="{C80F52BE-C03C-45EE-8BB9-5F49559A6A5E}"/>
    <dgm:cxn modelId="{8CCB424F-F1A5-460A-98E3-94AC410A93E6}" type="presOf" srcId="{EAC65E39-A7FC-4ABE-BC74-FC906B93B2F4}" destId="{F834C7F0-A351-4CAE-B545-5ECC4BD283BE}" srcOrd="0" destOrd="0" presId="urn:microsoft.com/office/officeart/2005/8/layout/bProcess4"/>
    <dgm:cxn modelId="{50699272-8035-4627-B2CB-DB8B468D4FCB}" type="presOf" srcId="{BBB4C1CE-22C9-4B41-8568-BDCB8BC35191}" destId="{D57D1AF5-9C0F-4C32-A530-B91803B1DB09}" srcOrd="0" destOrd="0" presId="urn:microsoft.com/office/officeart/2005/8/layout/bProcess4"/>
    <dgm:cxn modelId="{54D1C954-C94F-45CD-B310-72AA4669E366}" type="presOf" srcId="{DFC9CB61-C287-48AA-AAE0-7221C292B622}" destId="{A0C5787D-5476-493C-939C-59945DFC808E}" srcOrd="0" destOrd="0" presId="urn:microsoft.com/office/officeart/2005/8/layout/bProcess4"/>
    <dgm:cxn modelId="{4738FD55-FC1E-4CCD-85C2-701A17B233E3}" srcId="{336FB770-02B4-47E2-8362-D1C5F8A57D1B}" destId="{3C890970-6A45-4167-AB31-246B6117C2EF}" srcOrd="15" destOrd="0" parTransId="{0414586D-75BF-4B99-A01F-A313CFFC1B73}" sibTransId="{9011FF28-4709-47E3-B954-14B5B49AAAAE}"/>
    <dgm:cxn modelId="{F19B6356-120D-4D41-B5F6-48BE318B3011}" srcId="{336FB770-02B4-47E2-8362-D1C5F8A57D1B}" destId="{EAC65E39-A7FC-4ABE-BC74-FC906B93B2F4}" srcOrd="5" destOrd="0" parTransId="{11D91EA4-BE95-4380-A91D-51598640255E}" sibTransId="{0D229F4B-8821-445A-B30D-F32D23E02B5A}"/>
    <dgm:cxn modelId="{18041B78-9240-40F1-8E56-7728C61E9529}" type="presOf" srcId="{1C54958D-A945-4123-95B4-956649D97842}" destId="{58C895BC-325B-405D-A896-AD68C1C5CF99}" srcOrd="0" destOrd="0" presId="urn:microsoft.com/office/officeart/2005/8/layout/bProcess4"/>
    <dgm:cxn modelId="{9409317A-CA19-426B-B996-6B5A3285D487}" srcId="{336FB770-02B4-47E2-8362-D1C5F8A57D1B}" destId="{E220319B-2F2B-40BF-A343-D11C3C1E2C25}" srcOrd="2" destOrd="0" parTransId="{2F28F3DA-50BF-4A5E-AF37-15558BB641CD}" sibTransId="{E582E8CD-C6FA-4D42-8DB6-870F80A7F7A9}"/>
    <dgm:cxn modelId="{3AC6C77F-C2B7-4D56-951C-6175E1E0CB21}" type="presOf" srcId="{D6CC7BE1-DC1D-4F01-8C30-CB763BCA5ECB}" destId="{87944B70-162A-4CD8-AAA0-D581C047EFA2}" srcOrd="0" destOrd="0" presId="urn:microsoft.com/office/officeart/2005/8/layout/bProcess4"/>
    <dgm:cxn modelId="{9833F383-B269-4C3C-BE0E-BF1985B61646}" type="presOf" srcId="{C80F52BE-C03C-45EE-8BB9-5F49559A6A5E}" destId="{3C6DE896-8839-438B-8507-EE14DB186A4E}" srcOrd="0" destOrd="0" presId="urn:microsoft.com/office/officeart/2005/8/layout/bProcess4"/>
    <dgm:cxn modelId="{3E504F84-357A-4215-A3B7-A91EE65A66B6}" srcId="{336FB770-02B4-47E2-8362-D1C5F8A57D1B}" destId="{D6CC7BE1-DC1D-4F01-8C30-CB763BCA5ECB}" srcOrd="6" destOrd="0" parTransId="{77EFE8A1-0DFA-4F46-8CF8-81A19C911FA1}" sibTransId="{B7B500CA-4EEE-4039-89EF-6337A05C1451}"/>
    <dgm:cxn modelId="{0F19BD91-7AA9-450C-8620-A7153549069C}" type="presOf" srcId="{3DFDDD83-590E-4ADD-8486-A1C319B1C01D}" destId="{FAC2021F-6744-4847-A6F6-88D604F03BAA}" srcOrd="0" destOrd="0" presId="urn:microsoft.com/office/officeart/2005/8/layout/bProcess4"/>
    <dgm:cxn modelId="{6E63EA91-AE24-4B46-86E4-EB153714730A}" srcId="{336FB770-02B4-47E2-8362-D1C5F8A57D1B}" destId="{98007043-3F98-4FEB-8A3B-E3828FABB80A}" srcOrd="12" destOrd="0" parTransId="{E8D6CF32-AE84-4727-95D3-010AECACCAE9}" sibTransId="{F0798FE5-1E22-446B-A387-F020FE579B33}"/>
    <dgm:cxn modelId="{9197419B-5B8D-4DAA-9FFC-E6C22CEA535C}" type="presOf" srcId="{39354160-8258-41FA-A1AC-287DAD5A0F8E}" destId="{64AFA76B-A881-49D7-BA90-12145123FD19}" srcOrd="0" destOrd="0" presId="urn:microsoft.com/office/officeart/2005/8/layout/bProcess4"/>
    <dgm:cxn modelId="{40CB89A3-FA67-4E59-8B9A-1DD1272ECBE0}" type="presOf" srcId="{7DAE57F8-D169-4218-B6EF-E2695DDFE2B9}" destId="{C002269E-4DC9-40FA-AF57-D37B11805DF3}" srcOrd="0" destOrd="0" presId="urn:microsoft.com/office/officeart/2005/8/layout/bProcess4"/>
    <dgm:cxn modelId="{3C651DAA-C12B-4D9F-B710-380E05C7F381}" type="presOf" srcId="{E220319B-2F2B-40BF-A343-D11C3C1E2C25}" destId="{2719E697-DD7D-4E16-8095-8364FB9A3BD5}" srcOrd="0" destOrd="0" presId="urn:microsoft.com/office/officeart/2005/8/layout/bProcess4"/>
    <dgm:cxn modelId="{72B777AB-ECC0-435C-ADE4-AAB5645E6BC7}" type="presOf" srcId="{0D229F4B-8821-445A-B30D-F32D23E02B5A}" destId="{D461D158-1920-4CB3-858F-B7EE4408D68A}" srcOrd="0" destOrd="0" presId="urn:microsoft.com/office/officeart/2005/8/layout/bProcess4"/>
    <dgm:cxn modelId="{EF5704B2-0C52-4B4D-AB8E-AB66FE75DF08}" srcId="{336FB770-02B4-47E2-8362-D1C5F8A57D1B}" destId="{A66162E0-275C-423D-81AC-C6E99C7FB637}" srcOrd="10" destOrd="0" parTransId="{4C03EFAB-FC30-4AAB-88CE-8CDABDE53008}" sibTransId="{2CE6E9E3-E3EB-4EE4-A109-B704882E1B2D}"/>
    <dgm:cxn modelId="{9CAA62B4-1A26-4BAE-A647-CD3C05C6028C}" type="presOf" srcId="{2AF6FAA3-F47D-439C-AD00-CB6F29317FAC}" destId="{BC95CCD6-2162-4EEC-8569-504D426150E2}" srcOrd="0" destOrd="0" presId="urn:microsoft.com/office/officeart/2005/8/layout/bProcess4"/>
    <dgm:cxn modelId="{7A333DB6-42AB-44FE-AF03-BD276FB3AC4A}" srcId="{336FB770-02B4-47E2-8362-D1C5F8A57D1B}" destId="{2C51D811-3801-4DD4-B8C4-290328C35CAB}" srcOrd="11" destOrd="0" parTransId="{E4C8F3AB-1396-4DBD-979D-FA3395FB06B3}" sibTransId="{F038D40B-125D-479D-916F-CCEBF9D32EAF}"/>
    <dgm:cxn modelId="{CE62DBBA-DB77-4F62-9CEE-066D9144BC68}" srcId="{336FB770-02B4-47E2-8362-D1C5F8A57D1B}" destId="{1C54958D-A945-4123-95B4-956649D97842}" srcOrd="16" destOrd="0" parTransId="{7B0546FF-5CD4-4E0A-867C-D74A6110DDC4}" sibTransId="{D3928809-176B-40DC-A5D2-6D0E3D95276E}"/>
    <dgm:cxn modelId="{C425D0C2-4DB7-48BB-A651-C59AC74724F0}" type="presOf" srcId="{A66162E0-275C-423D-81AC-C6E99C7FB637}" destId="{CD33596E-D4F4-4016-A417-D496D037699B}" srcOrd="0" destOrd="0" presId="urn:microsoft.com/office/officeart/2005/8/layout/bProcess4"/>
    <dgm:cxn modelId="{02DE6EC3-87BB-46E9-99A7-444B57A1B703}" type="presOf" srcId="{2CE6E9E3-E3EB-4EE4-A109-B704882E1B2D}" destId="{CF6E6BD8-C2C7-436A-BDA0-7674CCC40561}" srcOrd="0" destOrd="0" presId="urn:microsoft.com/office/officeart/2005/8/layout/bProcess4"/>
    <dgm:cxn modelId="{9F118ACE-AB52-44A1-9557-70363241F64C}" srcId="{336FB770-02B4-47E2-8362-D1C5F8A57D1B}" destId="{16E863D2-FB9B-4B7E-83DE-430B3027A8BF}" srcOrd="8" destOrd="0" parTransId="{D79DA297-EA9A-43EE-88E4-921535BCC4A2}" sibTransId="{C1ED9C63-BAF6-4C13-AC3C-F9BDD8725F89}"/>
    <dgm:cxn modelId="{403760D9-99E0-4D3E-9CB3-C74C0BC0CDE5}" type="presOf" srcId="{0B4E00CD-D9CD-43A5-AE77-40C6C0E97E27}" destId="{7FD76A35-0467-46EB-A552-FDAE477B7F49}" srcOrd="0" destOrd="0" presId="urn:microsoft.com/office/officeart/2005/8/layout/bProcess4"/>
    <dgm:cxn modelId="{B0FA6DE1-EFE6-46A8-9E64-6225EBFBF4A4}" srcId="{336FB770-02B4-47E2-8362-D1C5F8A57D1B}" destId="{92F8E01C-7A16-4F35-84D4-F8302C6E0791}" srcOrd="1" destOrd="0" parTransId="{BDC7750C-6564-4F60-8240-23C031BA14AE}" sibTransId="{39354160-8258-41FA-A1AC-287DAD5A0F8E}"/>
    <dgm:cxn modelId="{B00A41E6-9AE2-4B2A-B7F9-8E2757922DCD}" type="presOf" srcId="{F3316507-A738-4256-87BF-066D41A92D57}" destId="{CE1F177D-7AA9-49AE-BF94-E676B6ACBB94}" srcOrd="0" destOrd="0" presId="urn:microsoft.com/office/officeart/2005/8/layout/bProcess4"/>
    <dgm:cxn modelId="{AA202EE7-9B6A-4B72-B66A-FEC06F7FB942}" type="presOf" srcId="{C1ED9C63-BAF6-4C13-AC3C-F9BDD8725F89}" destId="{8F961C8F-BB56-413A-A075-106435D75AA1}" srcOrd="0" destOrd="0" presId="urn:microsoft.com/office/officeart/2005/8/layout/bProcess4"/>
    <dgm:cxn modelId="{8C907FF3-0062-47EA-8BEC-B7B4D95FCA10}" type="presOf" srcId="{34D97CF8-333C-4010-ABA2-F5C1DC40F7B0}" destId="{97350795-C0E6-498B-9859-BBF485F434F0}" srcOrd="0" destOrd="0" presId="urn:microsoft.com/office/officeart/2005/8/layout/bProcess4"/>
    <dgm:cxn modelId="{0C7130F4-461E-49CE-ADAE-D43AAC91676F}" type="presOf" srcId="{9011FF28-4709-47E3-B954-14B5B49AAAAE}" destId="{732707EC-D20F-4E2A-91B8-90C10F5E16F1}" srcOrd="0" destOrd="0" presId="urn:microsoft.com/office/officeart/2005/8/layout/bProcess4"/>
    <dgm:cxn modelId="{873767F4-1B5C-49F5-B8C4-6E41ECA7DDA8}" type="presOf" srcId="{26C9237F-7BA6-4A27-A389-B0E49F7651D5}" destId="{DEBEADEC-40C1-4F9B-AC1C-1E84CE824180}" srcOrd="0" destOrd="0" presId="urn:microsoft.com/office/officeart/2005/8/layout/bProcess4"/>
    <dgm:cxn modelId="{9DC7ECFB-D508-4832-80F2-95D1B77C6CDB}" type="presOf" srcId="{336FB770-02B4-47E2-8362-D1C5F8A57D1B}" destId="{92D68A77-08C1-4D2A-AAB7-80EFE353B38E}" srcOrd="0" destOrd="0" presId="urn:microsoft.com/office/officeart/2005/8/layout/bProcess4"/>
    <dgm:cxn modelId="{51EC10FD-EAB5-4B35-A4F3-9F39270E7B98}" type="presOf" srcId="{BC98D6DA-E06F-4CC0-9216-C06CAEEA3C87}" destId="{73F7E6D8-6C96-4DB0-8930-477B07132AB8}" srcOrd="0" destOrd="0" presId="urn:microsoft.com/office/officeart/2005/8/layout/bProcess4"/>
    <dgm:cxn modelId="{3EAC813C-4081-4ADF-8C74-4ABB023E5360}" type="presParOf" srcId="{92D68A77-08C1-4D2A-AAB7-80EFE353B38E}" destId="{38B4B326-BA16-44E2-8739-DAE2BD3D9426}" srcOrd="0" destOrd="0" presId="urn:microsoft.com/office/officeart/2005/8/layout/bProcess4"/>
    <dgm:cxn modelId="{0FD0F7E8-9819-47DB-A9FB-18DDC7B19E65}" type="presParOf" srcId="{38B4B326-BA16-44E2-8739-DAE2BD3D9426}" destId="{14D34E4D-D778-4D16-8913-4FD323C7CA81}" srcOrd="0" destOrd="0" presId="urn:microsoft.com/office/officeart/2005/8/layout/bProcess4"/>
    <dgm:cxn modelId="{DA6F6C12-C116-4EB1-B77D-3C449EC8362D}" type="presParOf" srcId="{38B4B326-BA16-44E2-8739-DAE2BD3D9426}" destId="{DEBEADEC-40C1-4F9B-AC1C-1E84CE824180}" srcOrd="1" destOrd="0" presId="urn:microsoft.com/office/officeart/2005/8/layout/bProcess4"/>
    <dgm:cxn modelId="{12FAF2A2-E93F-4F9D-BD87-374D41DE903A}" type="presParOf" srcId="{92D68A77-08C1-4D2A-AAB7-80EFE353B38E}" destId="{3C6DE896-8839-438B-8507-EE14DB186A4E}" srcOrd="1" destOrd="0" presId="urn:microsoft.com/office/officeart/2005/8/layout/bProcess4"/>
    <dgm:cxn modelId="{DF1E1326-E711-4D55-B0AA-283B33240955}" type="presParOf" srcId="{92D68A77-08C1-4D2A-AAB7-80EFE353B38E}" destId="{E119D7FC-3695-42D3-8FD9-0D31C66EC169}" srcOrd="2" destOrd="0" presId="urn:microsoft.com/office/officeart/2005/8/layout/bProcess4"/>
    <dgm:cxn modelId="{F988319B-D97D-452D-AE3A-BA53A52173FF}" type="presParOf" srcId="{E119D7FC-3695-42D3-8FD9-0D31C66EC169}" destId="{311C2FF0-9BEB-4908-9815-E9A07455BB10}" srcOrd="0" destOrd="0" presId="urn:microsoft.com/office/officeart/2005/8/layout/bProcess4"/>
    <dgm:cxn modelId="{1FE35D7F-5C95-4D10-B1A5-EA745024612C}" type="presParOf" srcId="{E119D7FC-3695-42D3-8FD9-0D31C66EC169}" destId="{E30E10E8-681B-4194-A041-F8B564EDFA41}" srcOrd="1" destOrd="0" presId="urn:microsoft.com/office/officeart/2005/8/layout/bProcess4"/>
    <dgm:cxn modelId="{1CFB9EC8-DBCE-46C8-9B9B-4774F192C844}" type="presParOf" srcId="{92D68A77-08C1-4D2A-AAB7-80EFE353B38E}" destId="{64AFA76B-A881-49D7-BA90-12145123FD19}" srcOrd="3" destOrd="0" presId="urn:microsoft.com/office/officeart/2005/8/layout/bProcess4"/>
    <dgm:cxn modelId="{9A5D7566-3F12-4527-B0C6-5BCAE1E592B4}" type="presParOf" srcId="{92D68A77-08C1-4D2A-AAB7-80EFE353B38E}" destId="{D03ABFE1-4E22-4A3D-8E50-FE480B033E71}" srcOrd="4" destOrd="0" presId="urn:microsoft.com/office/officeart/2005/8/layout/bProcess4"/>
    <dgm:cxn modelId="{337C26E9-516E-43EC-841D-1D5AD6FACBF9}" type="presParOf" srcId="{D03ABFE1-4E22-4A3D-8E50-FE480B033E71}" destId="{C622737C-7659-4D4C-B5A1-23007BABB1CB}" srcOrd="0" destOrd="0" presId="urn:microsoft.com/office/officeart/2005/8/layout/bProcess4"/>
    <dgm:cxn modelId="{FF462614-F498-42D1-9DAF-77A73B9132D7}" type="presParOf" srcId="{D03ABFE1-4E22-4A3D-8E50-FE480B033E71}" destId="{2719E697-DD7D-4E16-8095-8364FB9A3BD5}" srcOrd="1" destOrd="0" presId="urn:microsoft.com/office/officeart/2005/8/layout/bProcess4"/>
    <dgm:cxn modelId="{55214E5F-AA82-4243-BBBB-DFC69255D1CE}" type="presParOf" srcId="{92D68A77-08C1-4D2A-AAB7-80EFE353B38E}" destId="{6F0A2F6E-FBE0-4134-8903-FA0197666F6C}" srcOrd="5" destOrd="0" presId="urn:microsoft.com/office/officeart/2005/8/layout/bProcess4"/>
    <dgm:cxn modelId="{A7FE5AD2-73CD-46A8-A4CA-DC6685ACA600}" type="presParOf" srcId="{92D68A77-08C1-4D2A-AAB7-80EFE353B38E}" destId="{B82F5129-5E07-4FFC-9C46-928BEEFB7DDA}" srcOrd="6" destOrd="0" presId="urn:microsoft.com/office/officeart/2005/8/layout/bProcess4"/>
    <dgm:cxn modelId="{FA7FBBF2-0074-4CA8-9682-95F2F6B12DFC}" type="presParOf" srcId="{B82F5129-5E07-4FFC-9C46-928BEEFB7DDA}" destId="{ADB00230-6F04-40EE-8444-65FA8B736D4E}" srcOrd="0" destOrd="0" presId="urn:microsoft.com/office/officeart/2005/8/layout/bProcess4"/>
    <dgm:cxn modelId="{17BA5260-8FA4-499D-B21D-8B5B431E3E0D}" type="presParOf" srcId="{B82F5129-5E07-4FFC-9C46-928BEEFB7DDA}" destId="{A0C5787D-5476-493C-939C-59945DFC808E}" srcOrd="1" destOrd="0" presId="urn:microsoft.com/office/officeart/2005/8/layout/bProcess4"/>
    <dgm:cxn modelId="{0F66B831-8C4A-420D-877C-5E2AC6FC91F9}" type="presParOf" srcId="{92D68A77-08C1-4D2A-AAB7-80EFE353B38E}" destId="{AFF1BC89-E1CF-4D12-B367-ECCA134CDA43}" srcOrd="7" destOrd="0" presId="urn:microsoft.com/office/officeart/2005/8/layout/bProcess4"/>
    <dgm:cxn modelId="{7FF3ED7F-7BD6-4F8A-B887-09A0F4CBEF72}" type="presParOf" srcId="{92D68A77-08C1-4D2A-AAB7-80EFE353B38E}" destId="{C78BFA59-E1E6-41D2-AE16-2EB96F872E5C}" srcOrd="8" destOrd="0" presId="urn:microsoft.com/office/officeart/2005/8/layout/bProcess4"/>
    <dgm:cxn modelId="{A314ADF0-2A81-434A-A18D-36573AF8779C}" type="presParOf" srcId="{C78BFA59-E1E6-41D2-AE16-2EB96F872E5C}" destId="{21B76E78-51B1-4E86-A357-6202C2500F25}" srcOrd="0" destOrd="0" presId="urn:microsoft.com/office/officeart/2005/8/layout/bProcess4"/>
    <dgm:cxn modelId="{29527A41-F3AC-42D2-92C6-E3EEC2B4FEF5}" type="presParOf" srcId="{C78BFA59-E1E6-41D2-AE16-2EB96F872E5C}" destId="{0754FBED-EB1D-416D-B9B9-F12B66B253C3}" srcOrd="1" destOrd="0" presId="urn:microsoft.com/office/officeart/2005/8/layout/bProcess4"/>
    <dgm:cxn modelId="{61EE4340-A156-4E66-AE22-CF9F98F1951A}" type="presParOf" srcId="{92D68A77-08C1-4D2A-AAB7-80EFE353B38E}" destId="{CE1F177D-7AA9-49AE-BF94-E676B6ACBB94}" srcOrd="9" destOrd="0" presId="urn:microsoft.com/office/officeart/2005/8/layout/bProcess4"/>
    <dgm:cxn modelId="{B77EC9B7-A546-4C1F-8731-01C9DFBE97B7}" type="presParOf" srcId="{92D68A77-08C1-4D2A-AAB7-80EFE353B38E}" destId="{8EBB2B94-0221-4C4F-AD65-1F7BB1D65416}" srcOrd="10" destOrd="0" presId="urn:microsoft.com/office/officeart/2005/8/layout/bProcess4"/>
    <dgm:cxn modelId="{967B73BB-593E-4012-8E4E-88504863B346}" type="presParOf" srcId="{8EBB2B94-0221-4C4F-AD65-1F7BB1D65416}" destId="{8B003289-1ED9-4D85-B4E4-894010F2F140}" srcOrd="0" destOrd="0" presId="urn:microsoft.com/office/officeart/2005/8/layout/bProcess4"/>
    <dgm:cxn modelId="{7A7BEAE9-7D6F-47D4-8604-B1393746E17C}" type="presParOf" srcId="{8EBB2B94-0221-4C4F-AD65-1F7BB1D65416}" destId="{F834C7F0-A351-4CAE-B545-5ECC4BD283BE}" srcOrd="1" destOrd="0" presId="urn:microsoft.com/office/officeart/2005/8/layout/bProcess4"/>
    <dgm:cxn modelId="{A6E1DB9A-D63D-4CD4-9C96-BD5699717C5F}" type="presParOf" srcId="{92D68A77-08C1-4D2A-AAB7-80EFE353B38E}" destId="{D461D158-1920-4CB3-858F-B7EE4408D68A}" srcOrd="11" destOrd="0" presId="urn:microsoft.com/office/officeart/2005/8/layout/bProcess4"/>
    <dgm:cxn modelId="{B6833EE4-D06A-405E-9A08-CCDCE42C1BB1}" type="presParOf" srcId="{92D68A77-08C1-4D2A-AAB7-80EFE353B38E}" destId="{261F087C-CED5-4393-B408-84FEE4600A39}" srcOrd="12" destOrd="0" presId="urn:microsoft.com/office/officeart/2005/8/layout/bProcess4"/>
    <dgm:cxn modelId="{6305B2FE-1F6E-4129-B980-5F710875305C}" type="presParOf" srcId="{261F087C-CED5-4393-B408-84FEE4600A39}" destId="{7F2EBC3F-BF4E-4E84-938C-91129D5BD1B3}" srcOrd="0" destOrd="0" presId="urn:microsoft.com/office/officeart/2005/8/layout/bProcess4"/>
    <dgm:cxn modelId="{DDEE0F97-1736-44DE-9DE0-60E840E586A0}" type="presParOf" srcId="{261F087C-CED5-4393-B408-84FEE4600A39}" destId="{87944B70-162A-4CD8-AAA0-D581C047EFA2}" srcOrd="1" destOrd="0" presId="urn:microsoft.com/office/officeart/2005/8/layout/bProcess4"/>
    <dgm:cxn modelId="{9FA0BAE8-469C-4CD1-918F-0C99611ECD27}" type="presParOf" srcId="{92D68A77-08C1-4D2A-AAB7-80EFE353B38E}" destId="{CBC221F8-EB3F-4A43-98A0-D7DF4727B63C}" srcOrd="13" destOrd="0" presId="urn:microsoft.com/office/officeart/2005/8/layout/bProcess4"/>
    <dgm:cxn modelId="{A3270DAB-D334-4AF5-AD45-9F6EB53A2BC3}" type="presParOf" srcId="{92D68A77-08C1-4D2A-AAB7-80EFE353B38E}" destId="{C7922096-8DA6-4F56-92A0-9021ECA392E8}" srcOrd="14" destOrd="0" presId="urn:microsoft.com/office/officeart/2005/8/layout/bProcess4"/>
    <dgm:cxn modelId="{50B0998E-4524-4C91-8A2D-D6F5780417C8}" type="presParOf" srcId="{C7922096-8DA6-4F56-92A0-9021ECA392E8}" destId="{A87404DF-DD17-48B4-AE46-AD6DFADADEED}" srcOrd="0" destOrd="0" presId="urn:microsoft.com/office/officeart/2005/8/layout/bProcess4"/>
    <dgm:cxn modelId="{02EAD83A-7BB1-4453-920E-3B81F445695C}" type="presParOf" srcId="{C7922096-8DA6-4F56-92A0-9021ECA392E8}" destId="{73F7E6D8-6C96-4DB0-8930-477B07132AB8}" srcOrd="1" destOrd="0" presId="urn:microsoft.com/office/officeart/2005/8/layout/bProcess4"/>
    <dgm:cxn modelId="{3FE4AAAA-F5EA-4BB1-8C3B-9DB9C1D417D9}" type="presParOf" srcId="{92D68A77-08C1-4D2A-AAB7-80EFE353B38E}" destId="{D57D1AF5-9C0F-4C32-A530-B91803B1DB09}" srcOrd="15" destOrd="0" presId="urn:microsoft.com/office/officeart/2005/8/layout/bProcess4"/>
    <dgm:cxn modelId="{95635E40-EDD2-4C40-BDE7-77A7EA34E5DA}" type="presParOf" srcId="{92D68A77-08C1-4D2A-AAB7-80EFE353B38E}" destId="{D7420636-EE7D-4A50-8609-98639523785C}" srcOrd="16" destOrd="0" presId="urn:microsoft.com/office/officeart/2005/8/layout/bProcess4"/>
    <dgm:cxn modelId="{413F1751-16D8-4ACE-9811-CBB02D76A3DB}" type="presParOf" srcId="{D7420636-EE7D-4A50-8609-98639523785C}" destId="{CFF5C0E6-47E9-47B8-AAEE-9A86F981A177}" srcOrd="0" destOrd="0" presId="urn:microsoft.com/office/officeart/2005/8/layout/bProcess4"/>
    <dgm:cxn modelId="{98E1C87B-B833-4C47-86C4-F0D70B983AC2}" type="presParOf" srcId="{D7420636-EE7D-4A50-8609-98639523785C}" destId="{C508AF72-149F-4A6A-8820-6E15C447B032}" srcOrd="1" destOrd="0" presId="urn:microsoft.com/office/officeart/2005/8/layout/bProcess4"/>
    <dgm:cxn modelId="{3F794190-21CB-4E49-94D2-ECC392B4BA1E}" type="presParOf" srcId="{92D68A77-08C1-4D2A-AAB7-80EFE353B38E}" destId="{8F961C8F-BB56-413A-A075-106435D75AA1}" srcOrd="17" destOrd="0" presId="urn:microsoft.com/office/officeart/2005/8/layout/bProcess4"/>
    <dgm:cxn modelId="{9A82A58B-D474-4D97-AA12-386D8333E8B1}" type="presParOf" srcId="{92D68A77-08C1-4D2A-AAB7-80EFE353B38E}" destId="{5163967D-D398-402D-915D-C516EFBE131B}" srcOrd="18" destOrd="0" presId="urn:microsoft.com/office/officeart/2005/8/layout/bProcess4"/>
    <dgm:cxn modelId="{D2872D0A-9BFA-4438-B74B-73D71722CDC2}" type="presParOf" srcId="{5163967D-D398-402D-915D-C516EFBE131B}" destId="{447C3547-6342-4F45-870E-B56BFE152745}" srcOrd="0" destOrd="0" presId="urn:microsoft.com/office/officeart/2005/8/layout/bProcess4"/>
    <dgm:cxn modelId="{E749EC09-6E1A-4F76-8BBD-F92F588FDC72}" type="presParOf" srcId="{5163967D-D398-402D-915D-C516EFBE131B}" destId="{BC95CCD6-2162-4EEC-8569-504D426150E2}" srcOrd="1" destOrd="0" presId="urn:microsoft.com/office/officeart/2005/8/layout/bProcess4"/>
    <dgm:cxn modelId="{86BECF38-AC09-4E49-8ECC-6C1DE15EB564}" type="presParOf" srcId="{92D68A77-08C1-4D2A-AAB7-80EFE353B38E}" destId="{97350795-C0E6-498B-9859-BBF485F434F0}" srcOrd="19" destOrd="0" presId="urn:microsoft.com/office/officeart/2005/8/layout/bProcess4"/>
    <dgm:cxn modelId="{158DC970-1AB8-4AE4-B6BD-E4DB580C2994}" type="presParOf" srcId="{92D68A77-08C1-4D2A-AAB7-80EFE353B38E}" destId="{7EF39884-8D14-4A78-BD97-A6BE76E8A22F}" srcOrd="20" destOrd="0" presId="urn:microsoft.com/office/officeart/2005/8/layout/bProcess4"/>
    <dgm:cxn modelId="{71631B4C-3DA8-465A-8346-DCF8AFF0BE2D}" type="presParOf" srcId="{7EF39884-8D14-4A78-BD97-A6BE76E8A22F}" destId="{E281E031-C8E0-4FF3-8FA2-67B93A3550C9}" srcOrd="0" destOrd="0" presId="urn:microsoft.com/office/officeart/2005/8/layout/bProcess4"/>
    <dgm:cxn modelId="{C576E322-82CD-4301-94E2-2F7467D27803}" type="presParOf" srcId="{7EF39884-8D14-4A78-BD97-A6BE76E8A22F}" destId="{CD33596E-D4F4-4016-A417-D496D037699B}" srcOrd="1" destOrd="0" presId="urn:microsoft.com/office/officeart/2005/8/layout/bProcess4"/>
    <dgm:cxn modelId="{1E5EBC36-929A-42F2-BEBB-B389DC1AD26E}" type="presParOf" srcId="{92D68A77-08C1-4D2A-AAB7-80EFE353B38E}" destId="{CF6E6BD8-C2C7-436A-BDA0-7674CCC40561}" srcOrd="21" destOrd="0" presId="urn:microsoft.com/office/officeart/2005/8/layout/bProcess4"/>
    <dgm:cxn modelId="{2743649A-029C-4400-871F-154E33765E3E}" type="presParOf" srcId="{92D68A77-08C1-4D2A-AAB7-80EFE353B38E}" destId="{08173560-B56F-42CF-B95F-5C8D29C08B59}" srcOrd="22" destOrd="0" presId="urn:microsoft.com/office/officeart/2005/8/layout/bProcess4"/>
    <dgm:cxn modelId="{FAD9E37B-0EB2-44FC-B623-5CDEE6D170EA}" type="presParOf" srcId="{08173560-B56F-42CF-B95F-5C8D29C08B59}" destId="{CE0A34D3-9A8F-43F0-8A86-FBA3D14259C7}" srcOrd="0" destOrd="0" presId="urn:microsoft.com/office/officeart/2005/8/layout/bProcess4"/>
    <dgm:cxn modelId="{610C3368-ECC6-4E82-99E2-3E19E0C44761}" type="presParOf" srcId="{08173560-B56F-42CF-B95F-5C8D29C08B59}" destId="{3C0F0155-8C0E-40BC-AC2E-2547C5C0530D}" srcOrd="1" destOrd="0" presId="urn:microsoft.com/office/officeart/2005/8/layout/bProcess4"/>
    <dgm:cxn modelId="{B32A05FD-148D-46CF-9035-F572A447AFBB}" type="presParOf" srcId="{92D68A77-08C1-4D2A-AAB7-80EFE353B38E}" destId="{BD3C521F-38A3-4CFD-9788-352E17E61C5D}" srcOrd="23" destOrd="0" presId="urn:microsoft.com/office/officeart/2005/8/layout/bProcess4"/>
    <dgm:cxn modelId="{B7C7DFDD-50D1-414F-A97E-9F318EB7187E}" type="presParOf" srcId="{92D68A77-08C1-4D2A-AAB7-80EFE353B38E}" destId="{B7FF6691-E30D-4411-8DBA-65CCBAEBAFBA}" srcOrd="24" destOrd="0" presId="urn:microsoft.com/office/officeart/2005/8/layout/bProcess4"/>
    <dgm:cxn modelId="{EFCB680C-8F52-41C2-A678-33A08702CDD8}" type="presParOf" srcId="{B7FF6691-E30D-4411-8DBA-65CCBAEBAFBA}" destId="{24361F5B-AE57-4D9D-8D80-6AE40DC8C2E4}" srcOrd="0" destOrd="0" presId="urn:microsoft.com/office/officeart/2005/8/layout/bProcess4"/>
    <dgm:cxn modelId="{ABC87857-8BAC-481E-9C01-C245BE6E3F4D}" type="presParOf" srcId="{B7FF6691-E30D-4411-8DBA-65CCBAEBAFBA}" destId="{20192005-6B84-49C9-B8A3-98575E31C797}" srcOrd="1" destOrd="0" presId="urn:microsoft.com/office/officeart/2005/8/layout/bProcess4"/>
    <dgm:cxn modelId="{661DF24E-A3C5-4EE9-93C2-D21BD5BA29F9}" type="presParOf" srcId="{92D68A77-08C1-4D2A-AAB7-80EFE353B38E}" destId="{D8BB2C63-6196-4DBA-977D-AB40356FBEAA}" srcOrd="25" destOrd="0" presId="urn:microsoft.com/office/officeart/2005/8/layout/bProcess4"/>
    <dgm:cxn modelId="{BCA11A8B-91EA-42A8-B658-40C0C8B8AA22}" type="presParOf" srcId="{92D68A77-08C1-4D2A-AAB7-80EFE353B38E}" destId="{DBAEF4C8-8FFD-4932-9676-F23B2FF88941}" srcOrd="26" destOrd="0" presId="urn:microsoft.com/office/officeart/2005/8/layout/bProcess4"/>
    <dgm:cxn modelId="{705DF61C-7C1A-44D6-AE80-64171F58C873}" type="presParOf" srcId="{DBAEF4C8-8FFD-4932-9676-F23B2FF88941}" destId="{19C3768C-FB6C-4B81-B051-AF9C12CAB05C}" srcOrd="0" destOrd="0" presId="urn:microsoft.com/office/officeart/2005/8/layout/bProcess4"/>
    <dgm:cxn modelId="{7E7830F3-FA45-4588-A976-EFD4F88E4060}" type="presParOf" srcId="{DBAEF4C8-8FFD-4932-9676-F23B2FF88941}" destId="{C002269E-4DC9-40FA-AF57-D37B11805DF3}" srcOrd="1" destOrd="0" presId="urn:microsoft.com/office/officeart/2005/8/layout/bProcess4"/>
    <dgm:cxn modelId="{840207B5-9625-43FF-9238-95D3A7B78B89}" type="presParOf" srcId="{92D68A77-08C1-4D2A-AAB7-80EFE353B38E}" destId="{37AB638A-50D9-40B9-99B7-302091832A0C}" srcOrd="27" destOrd="0" presId="urn:microsoft.com/office/officeart/2005/8/layout/bProcess4"/>
    <dgm:cxn modelId="{A7407130-0271-40D8-83C9-74DC568004F3}" type="presParOf" srcId="{92D68A77-08C1-4D2A-AAB7-80EFE353B38E}" destId="{33989DFD-058C-4C1A-B336-B20E87C738DA}" srcOrd="28" destOrd="0" presId="urn:microsoft.com/office/officeart/2005/8/layout/bProcess4"/>
    <dgm:cxn modelId="{09AE2F96-8EDC-47ED-AC8D-FA312684950F}" type="presParOf" srcId="{33989DFD-058C-4C1A-B336-B20E87C738DA}" destId="{FBE60EE1-2F7F-4038-8067-F7EC4540DC82}" srcOrd="0" destOrd="0" presId="urn:microsoft.com/office/officeart/2005/8/layout/bProcess4"/>
    <dgm:cxn modelId="{96FEABFB-A444-4B3C-9B5B-395A436360AB}" type="presParOf" srcId="{33989DFD-058C-4C1A-B336-B20E87C738DA}" destId="{7FD76A35-0467-46EB-A552-FDAE477B7F49}" srcOrd="1" destOrd="0" presId="urn:microsoft.com/office/officeart/2005/8/layout/bProcess4"/>
    <dgm:cxn modelId="{D5109BBA-9998-43E8-9E25-13A2226982E8}" type="presParOf" srcId="{92D68A77-08C1-4D2A-AAB7-80EFE353B38E}" destId="{FAC2021F-6744-4847-A6F6-88D604F03BAA}" srcOrd="29" destOrd="0" presId="urn:microsoft.com/office/officeart/2005/8/layout/bProcess4"/>
    <dgm:cxn modelId="{AB556FA8-A317-459A-A372-0DF58D66016D}" type="presParOf" srcId="{92D68A77-08C1-4D2A-AAB7-80EFE353B38E}" destId="{EBA56F3C-B70C-4F3A-984F-589A99E51DE8}" srcOrd="30" destOrd="0" presId="urn:microsoft.com/office/officeart/2005/8/layout/bProcess4"/>
    <dgm:cxn modelId="{9DC40383-43D4-4C50-B430-E2613A305080}" type="presParOf" srcId="{EBA56F3C-B70C-4F3A-984F-589A99E51DE8}" destId="{1304FA05-1890-42A0-B011-EBD1B905B29D}" srcOrd="0" destOrd="0" presId="urn:microsoft.com/office/officeart/2005/8/layout/bProcess4"/>
    <dgm:cxn modelId="{227AEA99-BBC2-4328-8B1F-7794CA119F83}" type="presParOf" srcId="{EBA56F3C-B70C-4F3A-984F-589A99E51DE8}" destId="{D4B01CDE-2D00-44ED-86CD-FAD3377B12E1}" srcOrd="1" destOrd="0" presId="urn:microsoft.com/office/officeart/2005/8/layout/bProcess4"/>
    <dgm:cxn modelId="{5557B890-0F94-4A07-9ED8-FC06AF04FFB6}" type="presParOf" srcId="{92D68A77-08C1-4D2A-AAB7-80EFE353B38E}" destId="{732707EC-D20F-4E2A-91B8-90C10F5E16F1}" srcOrd="31" destOrd="0" presId="urn:microsoft.com/office/officeart/2005/8/layout/bProcess4"/>
    <dgm:cxn modelId="{D5E7862F-48ED-4E05-BDD5-25141F4124D5}" type="presParOf" srcId="{92D68A77-08C1-4D2A-AAB7-80EFE353B38E}" destId="{EBDC0ABE-FCAC-44CC-A877-0E9248FE8B28}" srcOrd="32" destOrd="0" presId="urn:microsoft.com/office/officeart/2005/8/layout/bProcess4"/>
    <dgm:cxn modelId="{ACE4C570-D9E2-46F3-A277-83BC89E254D4}" type="presParOf" srcId="{EBDC0ABE-FCAC-44CC-A877-0E9248FE8B28}" destId="{54827877-4448-4416-81AE-2454C4307BFE}" srcOrd="0" destOrd="0" presId="urn:microsoft.com/office/officeart/2005/8/layout/bProcess4"/>
    <dgm:cxn modelId="{C6047CE9-552F-402E-805E-24FA28327EB4}" type="presParOf" srcId="{EBDC0ABE-FCAC-44CC-A877-0E9248FE8B28}" destId="{58C895BC-325B-405D-A896-AD68C1C5CF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F0AE73-4748-4985-8553-90797DE4E42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62707F2-FF0D-4EDD-AE95-B8AEB7365E96}">
      <dgm:prSet phldrT="[Text]" custT="1"/>
      <dgm:spPr/>
      <dgm:t>
        <a:bodyPr/>
        <a:lstStyle/>
        <a:p>
          <a:r>
            <a:rPr lang="cs-CZ" sz="1800" dirty="0"/>
            <a:t>UŽIVATEL HLEDÁ DOKUMENT VE FONDU KNIHOVNY A</a:t>
          </a:r>
        </a:p>
      </dgm:t>
    </dgm:pt>
    <dgm:pt modelId="{8941B08C-B580-4F6B-A57F-C36C2F86DD54}" type="parTrans" cxnId="{E4E5D1EF-6028-4CF7-8333-017D4512BD32}">
      <dgm:prSet/>
      <dgm:spPr/>
      <dgm:t>
        <a:bodyPr/>
        <a:lstStyle/>
        <a:p>
          <a:endParaRPr lang="cs-CZ"/>
        </a:p>
      </dgm:t>
    </dgm:pt>
    <dgm:pt modelId="{18528DC3-CAFF-47C9-BCF2-F5EB06380A82}" type="sibTrans" cxnId="{E4E5D1EF-6028-4CF7-8333-017D4512BD32}">
      <dgm:prSet/>
      <dgm:spPr/>
      <dgm:t>
        <a:bodyPr/>
        <a:lstStyle/>
        <a:p>
          <a:endParaRPr lang="cs-CZ"/>
        </a:p>
      </dgm:t>
    </dgm:pt>
    <dgm:pt modelId="{CAE3F43B-F64B-4AA8-B4A6-8861297AC8F8}">
      <dgm:prSet phldrT="[Text]"/>
      <dgm:spPr/>
      <dgm:t>
        <a:bodyPr/>
        <a:lstStyle/>
        <a:p>
          <a:r>
            <a:rPr lang="cs-CZ" dirty="0"/>
            <a:t>DOKUMENT KNIHOVNA A NEMÁ VE FONDU</a:t>
          </a:r>
        </a:p>
      </dgm:t>
    </dgm:pt>
    <dgm:pt modelId="{9FF43608-23AC-49ED-8F3F-1201241403B8}" type="parTrans" cxnId="{53605B54-2CE1-4516-B7EF-02C738EE91FA}">
      <dgm:prSet/>
      <dgm:spPr/>
      <dgm:t>
        <a:bodyPr/>
        <a:lstStyle/>
        <a:p>
          <a:endParaRPr lang="cs-CZ"/>
        </a:p>
      </dgm:t>
    </dgm:pt>
    <dgm:pt modelId="{3B8B3FEE-7729-41BB-8F8A-17C68664BD84}" type="sibTrans" cxnId="{53605B54-2CE1-4516-B7EF-02C738EE91FA}">
      <dgm:prSet/>
      <dgm:spPr/>
      <dgm:t>
        <a:bodyPr/>
        <a:lstStyle/>
        <a:p>
          <a:endParaRPr lang="cs-CZ"/>
        </a:p>
      </dgm:t>
    </dgm:pt>
    <dgm:pt modelId="{71FF5106-D8B7-446B-BAF8-64C91D2DDCC2}">
      <dgm:prSet phldrT="[Text]"/>
      <dgm:spPr/>
      <dgm:t>
        <a:bodyPr/>
        <a:lstStyle/>
        <a:p>
          <a:r>
            <a:rPr lang="cs-CZ" dirty="0"/>
            <a:t>UŽIVATEL KNIHU POTŘEBUJE</a:t>
          </a:r>
        </a:p>
      </dgm:t>
    </dgm:pt>
    <dgm:pt modelId="{684F30B8-3FE4-463D-802E-D10C51794953}" type="parTrans" cxnId="{A3335A83-5A27-4F01-B053-55625735AB7E}">
      <dgm:prSet/>
      <dgm:spPr/>
      <dgm:t>
        <a:bodyPr/>
        <a:lstStyle/>
        <a:p>
          <a:endParaRPr lang="cs-CZ"/>
        </a:p>
      </dgm:t>
    </dgm:pt>
    <dgm:pt modelId="{D6A25143-DB0B-43C5-A747-F8E015972A47}" type="sibTrans" cxnId="{A3335A83-5A27-4F01-B053-55625735AB7E}">
      <dgm:prSet/>
      <dgm:spPr/>
      <dgm:t>
        <a:bodyPr/>
        <a:lstStyle/>
        <a:p>
          <a:endParaRPr lang="cs-CZ"/>
        </a:p>
      </dgm:t>
    </dgm:pt>
    <dgm:pt modelId="{5228E4AD-C1CD-4932-ABED-3F8972E08285}">
      <dgm:prSet phldrT="[Text]" custT="1"/>
      <dgm:spPr/>
      <dgm:t>
        <a:bodyPr/>
        <a:lstStyle/>
        <a:p>
          <a:r>
            <a:rPr lang="cs-CZ" sz="1800" dirty="0"/>
            <a:t>KNIHOVNA A NABÍDNE UŽIVATELI ZPROSTŘEDKOVÁNÍ SLUŽBY MVS</a:t>
          </a:r>
          <a:endParaRPr lang="cs-CZ" sz="1400" dirty="0"/>
        </a:p>
      </dgm:t>
    </dgm:pt>
    <dgm:pt modelId="{82686F32-BEFA-4D80-8B33-63EF94A21F86}" type="parTrans" cxnId="{E89ACD96-6FD8-4552-A229-CB506BFADA61}">
      <dgm:prSet/>
      <dgm:spPr/>
      <dgm:t>
        <a:bodyPr/>
        <a:lstStyle/>
        <a:p>
          <a:endParaRPr lang="cs-CZ"/>
        </a:p>
      </dgm:t>
    </dgm:pt>
    <dgm:pt modelId="{B3CDDC53-5C4C-43F0-8898-528CC0C28804}" type="sibTrans" cxnId="{E89ACD96-6FD8-4552-A229-CB506BFADA61}">
      <dgm:prSet/>
      <dgm:spPr/>
      <dgm:t>
        <a:bodyPr/>
        <a:lstStyle/>
        <a:p>
          <a:endParaRPr lang="cs-CZ"/>
        </a:p>
      </dgm:t>
    </dgm:pt>
    <dgm:pt modelId="{E1854DEF-0151-415B-927C-01EE2041A943}">
      <dgm:prSet phldrT="[Text]"/>
      <dgm:spPr/>
      <dgm:t>
        <a:bodyPr/>
        <a:lstStyle/>
        <a:p>
          <a:r>
            <a:rPr lang="cs-CZ" dirty="0"/>
            <a:t>UŽIVATEL PŘIJÍMÁ</a:t>
          </a:r>
        </a:p>
      </dgm:t>
    </dgm:pt>
    <dgm:pt modelId="{9AAFBB28-51DE-4634-B976-06DFA59C042C}" type="parTrans" cxnId="{81A70810-D6E4-437C-B260-32A78D346AC6}">
      <dgm:prSet/>
      <dgm:spPr/>
      <dgm:t>
        <a:bodyPr/>
        <a:lstStyle/>
        <a:p>
          <a:endParaRPr lang="cs-CZ"/>
        </a:p>
      </dgm:t>
    </dgm:pt>
    <dgm:pt modelId="{6976BF4F-1CAF-40CC-80A6-AB5D389DCC28}" type="sibTrans" cxnId="{81A70810-D6E4-437C-B260-32A78D346AC6}">
      <dgm:prSet/>
      <dgm:spPr/>
      <dgm:t>
        <a:bodyPr/>
        <a:lstStyle/>
        <a:p>
          <a:endParaRPr lang="cs-CZ"/>
        </a:p>
      </dgm:t>
    </dgm:pt>
    <dgm:pt modelId="{42F4A420-6F4C-4CA0-8AF5-6A446BCFC398}">
      <dgm:prSet phldrT="[Text]"/>
      <dgm:spPr/>
      <dgm:t>
        <a:bodyPr/>
        <a:lstStyle/>
        <a:p>
          <a:r>
            <a:rPr lang="cs-CZ" dirty="0"/>
            <a:t>UVEDE, DO KDY JE JEHO POŽADAVEK AKTUÁLNÍ</a:t>
          </a:r>
        </a:p>
      </dgm:t>
    </dgm:pt>
    <dgm:pt modelId="{1080546B-096A-4DD9-A1E9-FB9B36388B78}" type="parTrans" cxnId="{225A836C-1599-4738-9B90-E543AF205D20}">
      <dgm:prSet/>
      <dgm:spPr/>
      <dgm:t>
        <a:bodyPr/>
        <a:lstStyle/>
        <a:p>
          <a:endParaRPr lang="cs-CZ"/>
        </a:p>
      </dgm:t>
    </dgm:pt>
    <dgm:pt modelId="{0A51519B-C3AB-4E16-A76B-A282DAC2CD2A}" type="sibTrans" cxnId="{225A836C-1599-4738-9B90-E543AF205D20}">
      <dgm:prSet/>
      <dgm:spPr/>
      <dgm:t>
        <a:bodyPr/>
        <a:lstStyle/>
        <a:p>
          <a:endParaRPr lang="cs-CZ"/>
        </a:p>
      </dgm:t>
    </dgm:pt>
    <dgm:pt modelId="{A8516823-A166-45F9-BE8D-A633C1067840}">
      <dgm:prSet phldrT="[Text]" custT="1"/>
      <dgm:spPr/>
      <dgm:t>
        <a:bodyPr/>
        <a:lstStyle/>
        <a:p>
          <a:r>
            <a:rPr lang="cs-CZ" sz="1800" dirty="0"/>
            <a:t>KNIHOVNÍK VYHLEDÁ JINOU KNIHOVNU (B)</a:t>
          </a:r>
        </a:p>
      </dgm:t>
    </dgm:pt>
    <dgm:pt modelId="{DC533FBC-AC87-4922-94D3-E2D09E64F6B9}" type="parTrans" cxnId="{96A1D586-87CC-479E-951D-EB9E54823727}">
      <dgm:prSet/>
      <dgm:spPr/>
      <dgm:t>
        <a:bodyPr/>
        <a:lstStyle/>
        <a:p>
          <a:endParaRPr lang="cs-CZ"/>
        </a:p>
      </dgm:t>
    </dgm:pt>
    <dgm:pt modelId="{E444B8D7-72FB-4E06-936E-496928CFABE5}" type="sibTrans" cxnId="{96A1D586-87CC-479E-951D-EB9E54823727}">
      <dgm:prSet/>
      <dgm:spPr/>
      <dgm:t>
        <a:bodyPr/>
        <a:lstStyle/>
        <a:p>
          <a:endParaRPr lang="cs-CZ"/>
        </a:p>
      </dgm:t>
    </dgm:pt>
    <dgm:pt modelId="{AEA03116-6EFB-45DC-87D4-AFEF2C6E2685}">
      <dgm:prSet phldrT="[Text]"/>
      <dgm:spPr/>
      <dgm:t>
        <a:bodyPr/>
        <a:lstStyle/>
        <a:p>
          <a:r>
            <a:rPr lang="cs-CZ" dirty="0"/>
            <a:t>KNIHOVNA B DOKUMENT VLASTNÍ</a:t>
          </a:r>
        </a:p>
      </dgm:t>
    </dgm:pt>
    <dgm:pt modelId="{ED9EA4CC-C335-4EFB-9F32-9E7C37EAAB02}" type="parTrans" cxnId="{26A99F9F-EC5F-4154-AAFB-0217D34F33F0}">
      <dgm:prSet/>
      <dgm:spPr/>
      <dgm:t>
        <a:bodyPr/>
        <a:lstStyle/>
        <a:p>
          <a:endParaRPr lang="cs-CZ"/>
        </a:p>
      </dgm:t>
    </dgm:pt>
    <dgm:pt modelId="{FE3094E5-5D27-49BA-9625-CDC9FA7A2C33}" type="sibTrans" cxnId="{26A99F9F-EC5F-4154-AAFB-0217D34F33F0}">
      <dgm:prSet/>
      <dgm:spPr/>
      <dgm:t>
        <a:bodyPr/>
        <a:lstStyle/>
        <a:p>
          <a:endParaRPr lang="cs-CZ"/>
        </a:p>
      </dgm:t>
    </dgm:pt>
    <dgm:pt modelId="{872CEF0D-4F93-4B84-BC26-B688EACCBB8B}">
      <dgm:prSet phldrT="[Text]"/>
      <dgm:spPr/>
      <dgm:t>
        <a:bodyPr/>
        <a:lstStyle/>
        <a:p>
          <a:r>
            <a:rPr lang="cs-CZ" dirty="0"/>
            <a:t>PROSTŘEDNICTVÍM E-ŽÁDANKY JE KNIHA OBJEDNANÁ</a:t>
          </a:r>
        </a:p>
      </dgm:t>
    </dgm:pt>
    <dgm:pt modelId="{5D20546E-F9DE-4BF9-B714-F805863F3515}" type="parTrans" cxnId="{2F0638DE-CD98-462F-9699-C71ADA7010EB}">
      <dgm:prSet/>
      <dgm:spPr/>
      <dgm:t>
        <a:bodyPr/>
        <a:lstStyle/>
        <a:p>
          <a:endParaRPr lang="cs-CZ"/>
        </a:p>
      </dgm:t>
    </dgm:pt>
    <dgm:pt modelId="{7CB8A8C5-A691-4F20-80FC-3694F085F907}" type="sibTrans" cxnId="{2F0638DE-CD98-462F-9699-C71ADA7010EB}">
      <dgm:prSet/>
      <dgm:spPr/>
      <dgm:t>
        <a:bodyPr/>
        <a:lstStyle/>
        <a:p>
          <a:endParaRPr lang="cs-CZ"/>
        </a:p>
      </dgm:t>
    </dgm:pt>
    <dgm:pt modelId="{BD2A8298-A27A-48BD-95DA-F5774A5232DD}">
      <dgm:prSet phldrT="[Text]" custT="1"/>
      <dgm:spPr/>
      <dgm:t>
        <a:bodyPr/>
        <a:lstStyle/>
        <a:p>
          <a:r>
            <a:rPr lang="cs-CZ" sz="1800" dirty="0"/>
            <a:t>OSLOVENÁ KNIHOVNA B ZASÍLÁ DOKUMENT DO KNIHOVNY A</a:t>
          </a:r>
        </a:p>
      </dgm:t>
    </dgm:pt>
    <dgm:pt modelId="{7BA360A3-4C98-42F9-8D33-1751CCD536DD}" type="parTrans" cxnId="{08231D3D-3762-4C06-B746-4DDE1E7CF579}">
      <dgm:prSet/>
      <dgm:spPr/>
      <dgm:t>
        <a:bodyPr/>
        <a:lstStyle/>
        <a:p>
          <a:endParaRPr lang="cs-CZ"/>
        </a:p>
      </dgm:t>
    </dgm:pt>
    <dgm:pt modelId="{3C608C06-53DD-472C-AA85-294CCF0C5947}" type="sibTrans" cxnId="{08231D3D-3762-4C06-B746-4DDE1E7CF579}">
      <dgm:prSet/>
      <dgm:spPr/>
      <dgm:t>
        <a:bodyPr/>
        <a:lstStyle/>
        <a:p>
          <a:endParaRPr lang="cs-CZ"/>
        </a:p>
      </dgm:t>
    </dgm:pt>
    <dgm:pt modelId="{58968F69-A2F9-4D8C-B916-9EA8DB854E99}">
      <dgm:prSet phldrT="[Text]"/>
      <dgm:spPr/>
      <dgm:t>
        <a:bodyPr/>
        <a:lstStyle/>
        <a:p>
          <a:r>
            <a:rPr lang="cs-CZ" dirty="0"/>
            <a:t>KNIHOVNA A KNIHU PŘIJÍMÁ</a:t>
          </a:r>
        </a:p>
      </dgm:t>
    </dgm:pt>
    <dgm:pt modelId="{ED2B357D-161C-4898-9421-E4DB7CB03678}" type="parTrans" cxnId="{F782AEDB-1D4F-40C7-8940-D408FA69E108}">
      <dgm:prSet/>
      <dgm:spPr/>
      <dgm:t>
        <a:bodyPr/>
        <a:lstStyle/>
        <a:p>
          <a:endParaRPr lang="cs-CZ"/>
        </a:p>
      </dgm:t>
    </dgm:pt>
    <dgm:pt modelId="{1DBBA452-EDAD-4EE5-86EB-8D67AE1B554A}" type="sibTrans" cxnId="{F782AEDB-1D4F-40C7-8940-D408FA69E108}">
      <dgm:prSet/>
      <dgm:spPr/>
      <dgm:t>
        <a:bodyPr/>
        <a:lstStyle/>
        <a:p>
          <a:endParaRPr lang="cs-CZ"/>
        </a:p>
      </dgm:t>
    </dgm:pt>
    <dgm:pt modelId="{C3403DBB-1195-4466-B044-B249059C296A}">
      <dgm:prSet phldrT="[Text]"/>
      <dgm:spPr/>
      <dgm:t>
        <a:bodyPr/>
        <a:lstStyle/>
        <a:p>
          <a:r>
            <a:rPr lang="cs-CZ" dirty="0"/>
            <a:t>UŽIVTEL SI KNIHU/DOKUMENT PŘEVEZME</a:t>
          </a:r>
        </a:p>
      </dgm:t>
    </dgm:pt>
    <dgm:pt modelId="{0F5733BB-88FD-4CDD-B54B-060476C67BFE}" type="parTrans" cxnId="{410FEF7F-4D44-4A43-9DDD-486A15EDC1A1}">
      <dgm:prSet/>
      <dgm:spPr/>
      <dgm:t>
        <a:bodyPr/>
        <a:lstStyle/>
        <a:p>
          <a:endParaRPr lang="cs-CZ"/>
        </a:p>
      </dgm:t>
    </dgm:pt>
    <dgm:pt modelId="{1E983024-DBC9-48ED-A64C-00BA196B7A3A}" type="sibTrans" cxnId="{410FEF7F-4D44-4A43-9DDD-486A15EDC1A1}">
      <dgm:prSet/>
      <dgm:spPr/>
      <dgm:t>
        <a:bodyPr/>
        <a:lstStyle/>
        <a:p>
          <a:endParaRPr lang="cs-CZ"/>
        </a:p>
      </dgm:t>
    </dgm:pt>
    <dgm:pt modelId="{540DAD1A-CF55-4C7B-BC9D-8A8FA14B2743}">
      <dgm:prSet phldrT="[Text]" custT="1"/>
      <dgm:spPr/>
      <dgm:t>
        <a:bodyPr/>
        <a:lstStyle/>
        <a:p>
          <a:r>
            <a:rPr lang="cs-CZ" sz="1800" dirty="0"/>
            <a:t>PO URČENÉ DOBĚ KNIHU UŽIVATEL VRACÍ </a:t>
          </a:r>
        </a:p>
      </dgm:t>
    </dgm:pt>
    <dgm:pt modelId="{89C1CC4A-E025-4067-B2FA-6238873B03ED}" type="parTrans" cxnId="{223618F7-FEB1-4451-9D7E-4C1A6595D9A9}">
      <dgm:prSet/>
      <dgm:spPr/>
      <dgm:t>
        <a:bodyPr/>
        <a:lstStyle/>
        <a:p>
          <a:endParaRPr lang="cs-CZ"/>
        </a:p>
      </dgm:t>
    </dgm:pt>
    <dgm:pt modelId="{92185867-7F77-44C1-9C79-9462B136F3D8}" type="sibTrans" cxnId="{223618F7-FEB1-4451-9D7E-4C1A6595D9A9}">
      <dgm:prSet/>
      <dgm:spPr/>
      <dgm:t>
        <a:bodyPr/>
        <a:lstStyle/>
        <a:p>
          <a:endParaRPr lang="cs-CZ"/>
        </a:p>
      </dgm:t>
    </dgm:pt>
    <dgm:pt modelId="{1ED182BA-4A4C-47F9-A05A-7724B6A3478A}">
      <dgm:prSet phldrT="[Text]"/>
      <dgm:spPr/>
      <dgm:t>
        <a:bodyPr/>
        <a:lstStyle/>
        <a:p>
          <a:r>
            <a:rPr lang="cs-CZ" dirty="0"/>
            <a:t>KNIHOVNA A ZASÍLÁ DOKUMENT ZPĚT DO KNIHOVNY B</a:t>
          </a:r>
        </a:p>
      </dgm:t>
    </dgm:pt>
    <dgm:pt modelId="{28C9B90A-6B60-4595-AAC9-B4BCC5233D66}" type="parTrans" cxnId="{4C951358-24B4-4A12-91B4-CC8C0D1436E5}">
      <dgm:prSet/>
      <dgm:spPr/>
      <dgm:t>
        <a:bodyPr/>
        <a:lstStyle/>
        <a:p>
          <a:endParaRPr lang="cs-CZ"/>
        </a:p>
      </dgm:t>
    </dgm:pt>
    <dgm:pt modelId="{A91D4E4E-7630-4664-B852-072A1609A3AB}" type="sibTrans" cxnId="{4C951358-24B4-4A12-91B4-CC8C0D1436E5}">
      <dgm:prSet/>
      <dgm:spPr/>
      <dgm:t>
        <a:bodyPr/>
        <a:lstStyle/>
        <a:p>
          <a:endParaRPr lang="cs-CZ"/>
        </a:p>
      </dgm:t>
    </dgm:pt>
    <dgm:pt modelId="{F05FB8BF-3BD3-4601-BF03-961BC057FDC7}" type="pres">
      <dgm:prSet presAssocID="{22F0AE73-4748-4985-8553-90797DE4E428}" presName="Name0" presStyleCnt="0">
        <dgm:presLayoutVars>
          <dgm:dir/>
          <dgm:animLvl val="lvl"/>
          <dgm:resizeHandles val="exact"/>
        </dgm:presLayoutVars>
      </dgm:prSet>
      <dgm:spPr/>
    </dgm:pt>
    <dgm:pt modelId="{C928E912-D25A-4F7B-8ABE-543DF8DFBAC6}" type="pres">
      <dgm:prSet presAssocID="{540DAD1A-CF55-4C7B-BC9D-8A8FA14B2743}" presName="boxAndChildren" presStyleCnt="0"/>
      <dgm:spPr/>
    </dgm:pt>
    <dgm:pt modelId="{974F0E26-1B4C-46FE-80C3-54AF593CBBD6}" type="pres">
      <dgm:prSet presAssocID="{540DAD1A-CF55-4C7B-BC9D-8A8FA14B2743}" presName="parentTextBox" presStyleLbl="node1" presStyleIdx="0" presStyleCnt="5"/>
      <dgm:spPr/>
    </dgm:pt>
    <dgm:pt modelId="{022E300D-B2B0-44AC-BFD0-9F08DAFED83F}" type="pres">
      <dgm:prSet presAssocID="{540DAD1A-CF55-4C7B-BC9D-8A8FA14B2743}" presName="entireBox" presStyleLbl="node1" presStyleIdx="0" presStyleCnt="5"/>
      <dgm:spPr/>
    </dgm:pt>
    <dgm:pt modelId="{BC3FEAB0-E8D5-4E35-A553-2475E8790F3C}" type="pres">
      <dgm:prSet presAssocID="{540DAD1A-CF55-4C7B-BC9D-8A8FA14B2743}" presName="descendantBox" presStyleCnt="0"/>
      <dgm:spPr/>
    </dgm:pt>
    <dgm:pt modelId="{627713F5-8808-4381-A503-B2703C5DCD54}" type="pres">
      <dgm:prSet presAssocID="{1ED182BA-4A4C-47F9-A05A-7724B6A3478A}" presName="childTextBox" presStyleLbl="fgAccFollowNode1" presStyleIdx="0" presStyleCnt="9">
        <dgm:presLayoutVars>
          <dgm:bulletEnabled val="1"/>
        </dgm:presLayoutVars>
      </dgm:prSet>
      <dgm:spPr/>
    </dgm:pt>
    <dgm:pt modelId="{0B78E467-46FB-4B3A-8D62-0DF59639F63A}" type="pres">
      <dgm:prSet presAssocID="{3C608C06-53DD-472C-AA85-294CCF0C5947}" presName="sp" presStyleCnt="0"/>
      <dgm:spPr/>
    </dgm:pt>
    <dgm:pt modelId="{BC72F4DA-6787-4125-B137-1E6C293BCAFD}" type="pres">
      <dgm:prSet presAssocID="{BD2A8298-A27A-48BD-95DA-F5774A5232DD}" presName="arrowAndChildren" presStyleCnt="0"/>
      <dgm:spPr/>
    </dgm:pt>
    <dgm:pt modelId="{E9759CD6-2C42-47CE-B306-01812D0DE468}" type="pres">
      <dgm:prSet presAssocID="{BD2A8298-A27A-48BD-95DA-F5774A5232DD}" presName="parentTextArrow" presStyleLbl="node1" presStyleIdx="0" presStyleCnt="5"/>
      <dgm:spPr/>
    </dgm:pt>
    <dgm:pt modelId="{25962428-B505-4F6D-B2FB-D0EDA3157330}" type="pres">
      <dgm:prSet presAssocID="{BD2A8298-A27A-48BD-95DA-F5774A5232DD}" presName="arrow" presStyleLbl="node1" presStyleIdx="1" presStyleCnt="5"/>
      <dgm:spPr/>
    </dgm:pt>
    <dgm:pt modelId="{28D95A45-285F-4514-BCC8-DC0D2ADC5AC2}" type="pres">
      <dgm:prSet presAssocID="{BD2A8298-A27A-48BD-95DA-F5774A5232DD}" presName="descendantArrow" presStyleCnt="0"/>
      <dgm:spPr/>
    </dgm:pt>
    <dgm:pt modelId="{144D889B-935F-49DA-A783-E84B1AC0C141}" type="pres">
      <dgm:prSet presAssocID="{58968F69-A2F9-4D8C-B916-9EA8DB854E99}" presName="childTextArrow" presStyleLbl="fgAccFollowNode1" presStyleIdx="1" presStyleCnt="9">
        <dgm:presLayoutVars>
          <dgm:bulletEnabled val="1"/>
        </dgm:presLayoutVars>
      </dgm:prSet>
      <dgm:spPr/>
    </dgm:pt>
    <dgm:pt modelId="{CE1B44B1-ED46-443A-8254-84099157C0E3}" type="pres">
      <dgm:prSet presAssocID="{C3403DBB-1195-4466-B044-B249059C296A}" presName="childTextArrow" presStyleLbl="fgAccFollowNode1" presStyleIdx="2" presStyleCnt="9">
        <dgm:presLayoutVars>
          <dgm:bulletEnabled val="1"/>
        </dgm:presLayoutVars>
      </dgm:prSet>
      <dgm:spPr/>
    </dgm:pt>
    <dgm:pt modelId="{2C241683-1A81-4EDC-8164-68478581A350}" type="pres">
      <dgm:prSet presAssocID="{E444B8D7-72FB-4E06-936E-496928CFABE5}" presName="sp" presStyleCnt="0"/>
      <dgm:spPr/>
    </dgm:pt>
    <dgm:pt modelId="{4F734E99-450F-4295-AF44-B321579CC0CA}" type="pres">
      <dgm:prSet presAssocID="{A8516823-A166-45F9-BE8D-A633C1067840}" presName="arrowAndChildren" presStyleCnt="0"/>
      <dgm:spPr/>
    </dgm:pt>
    <dgm:pt modelId="{F625A8F9-F481-4260-B6EB-1374553D3D09}" type="pres">
      <dgm:prSet presAssocID="{A8516823-A166-45F9-BE8D-A633C1067840}" presName="parentTextArrow" presStyleLbl="node1" presStyleIdx="1" presStyleCnt="5"/>
      <dgm:spPr/>
    </dgm:pt>
    <dgm:pt modelId="{BBBFE933-45C0-4723-8BF3-12E9B96B1BB7}" type="pres">
      <dgm:prSet presAssocID="{A8516823-A166-45F9-BE8D-A633C1067840}" presName="arrow" presStyleLbl="node1" presStyleIdx="2" presStyleCnt="5"/>
      <dgm:spPr/>
    </dgm:pt>
    <dgm:pt modelId="{A884A209-A2FC-4E95-8739-FFD4D604153F}" type="pres">
      <dgm:prSet presAssocID="{A8516823-A166-45F9-BE8D-A633C1067840}" presName="descendantArrow" presStyleCnt="0"/>
      <dgm:spPr/>
    </dgm:pt>
    <dgm:pt modelId="{5C9C6391-7E93-4905-9FA3-4F4CE7A37CA6}" type="pres">
      <dgm:prSet presAssocID="{AEA03116-6EFB-45DC-87D4-AFEF2C6E2685}" presName="childTextArrow" presStyleLbl="fgAccFollowNode1" presStyleIdx="3" presStyleCnt="9">
        <dgm:presLayoutVars>
          <dgm:bulletEnabled val="1"/>
        </dgm:presLayoutVars>
      </dgm:prSet>
      <dgm:spPr/>
    </dgm:pt>
    <dgm:pt modelId="{4AFFB02A-3B34-47A3-9C5C-C52EA42A5E1D}" type="pres">
      <dgm:prSet presAssocID="{872CEF0D-4F93-4B84-BC26-B688EACCBB8B}" presName="childTextArrow" presStyleLbl="fgAccFollowNode1" presStyleIdx="4" presStyleCnt="9">
        <dgm:presLayoutVars>
          <dgm:bulletEnabled val="1"/>
        </dgm:presLayoutVars>
      </dgm:prSet>
      <dgm:spPr/>
    </dgm:pt>
    <dgm:pt modelId="{C7389DD2-C978-4007-B289-F616E9E9B87E}" type="pres">
      <dgm:prSet presAssocID="{B3CDDC53-5C4C-43F0-8898-528CC0C28804}" presName="sp" presStyleCnt="0"/>
      <dgm:spPr/>
    </dgm:pt>
    <dgm:pt modelId="{CE6F958D-1619-4BFE-8E14-A55FA61D7394}" type="pres">
      <dgm:prSet presAssocID="{5228E4AD-C1CD-4932-ABED-3F8972E08285}" presName="arrowAndChildren" presStyleCnt="0"/>
      <dgm:spPr/>
    </dgm:pt>
    <dgm:pt modelId="{2164D29F-A834-47F7-83A3-D91C2191A824}" type="pres">
      <dgm:prSet presAssocID="{5228E4AD-C1CD-4932-ABED-3F8972E08285}" presName="parentTextArrow" presStyleLbl="node1" presStyleIdx="2" presStyleCnt="5"/>
      <dgm:spPr/>
    </dgm:pt>
    <dgm:pt modelId="{7C79B2E6-15B9-45EA-94DC-C2CA2874A1A3}" type="pres">
      <dgm:prSet presAssocID="{5228E4AD-C1CD-4932-ABED-3F8972E08285}" presName="arrow" presStyleLbl="node1" presStyleIdx="3" presStyleCnt="5"/>
      <dgm:spPr/>
    </dgm:pt>
    <dgm:pt modelId="{F4669A6A-D85E-42AA-BB6A-CEA181D47B54}" type="pres">
      <dgm:prSet presAssocID="{5228E4AD-C1CD-4932-ABED-3F8972E08285}" presName="descendantArrow" presStyleCnt="0"/>
      <dgm:spPr/>
    </dgm:pt>
    <dgm:pt modelId="{9994E601-AD73-439F-9009-4CEE4AF52CE6}" type="pres">
      <dgm:prSet presAssocID="{E1854DEF-0151-415B-927C-01EE2041A943}" presName="childTextArrow" presStyleLbl="fgAccFollowNode1" presStyleIdx="5" presStyleCnt="9">
        <dgm:presLayoutVars>
          <dgm:bulletEnabled val="1"/>
        </dgm:presLayoutVars>
      </dgm:prSet>
      <dgm:spPr/>
    </dgm:pt>
    <dgm:pt modelId="{E0C70594-9354-469C-BA6A-D069E247B919}" type="pres">
      <dgm:prSet presAssocID="{42F4A420-6F4C-4CA0-8AF5-6A446BCFC398}" presName="childTextArrow" presStyleLbl="fgAccFollowNode1" presStyleIdx="6" presStyleCnt="9">
        <dgm:presLayoutVars>
          <dgm:bulletEnabled val="1"/>
        </dgm:presLayoutVars>
      </dgm:prSet>
      <dgm:spPr/>
    </dgm:pt>
    <dgm:pt modelId="{BA3F026E-D52E-41EF-8BF7-C1B8885F5F9A}" type="pres">
      <dgm:prSet presAssocID="{18528DC3-CAFF-47C9-BCF2-F5EB06380A82}" presName="sp" presStyleCnt="0"/>
      <dgm:spPr/>
    </dgm:pt>
    <dgm:pt modelId="{8FCBA150-D5CA-4C99-88C0-7B62319B2E0F}" type="pres">
      <dgm:prSet presAssocID="{562707F2-FF0D-4EDD-AE95-B8AEB7365E96}" presName="arrowAndChildren" presStyleCnt="0"/>
      <dgm:spPr/>
    </dgm:pt>
    <dgm:pt modelId="{B0801A1C-6605-4B48-B871-D18495ED506A}" type="pres">
      <dgm:prSet presAssocID="{562707F2-FF0D-4EDD-AE95-B8AEB7365E96}" presName="parentTextArrow" presStyleLbl="node1" presStyleIdx="3" presStyleCnt="5"/>
      <dgm:spPr/>
    </dgm:pt>
    <dgm:pt modelId="{A220EE9B-A9B6-43BF-BD85-D360CCACAFAB}" type="pres">
      <dgm:prSet presAssocID="{562707F2-FF0D-4EDD-AE95-B8AEB7365E96}" presName="arrow" presStyleLbl="node1" presStyleIdx="4" presStyleCnt="5"/>
      <dgm:spPr/>
    </dgm:pt>
    <dgm:pt modelId="{85DA0544-6773-4B1C-B09C-C34BCA114559}" type="pres">
      <dgm:prSet presAssocID="{562707F2-FF0D-4EDD-AE95-B8AEB7365E96}" presName="descendantArrow" presStyleCnt="0"/>
      <dgm:spPr/>
    </dgm:pt>
    <dgm:pt modelId="{A9EBF740-3094-43E4-902F-CB497903A84A}" type="pres">
      <dgm:prSet presAssocID="{CAE3F43B-F64B-4AA8-B4A6-8861297AC8F8}" presName="childTextArrow" presStyleLbl="fgAccFollowNode1" presStyleIdx="7" presStyleCnt="9">
        <dgm:presLayoutVars>
          <dgm:bulletEnabled val="1"/>
        </dgm:presLayoutVars>
      </dgm:prSet>
      <dgm:spPr/>
    </dgm:pt>
    <dgm:pt modelId="{92C0945C-4BE4-4778-9A68-D17AFED3A72B}" type="pres">
      <dgm:prSet presAssocID="{71FF5106-D8B7-446B-BAF8-64C91D2DDCC2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81A70810-D6E4-437C-B260-32A78D346AC6}" srcId="{5228E4AD-C1CD-4932-ABED-3F8972E08285}" destId="{E1854DEF-0151-415B-927C-01EE2041A943}" srcOrd="0" destOrd="0" parTransId="{9AAFBB28-51DE-4634-B976-06DFA59C042C}" sibTransId="{6976BF4F-1CAF-40CC-80A6-AB5D389DCC28}"/>
    <dgm:cxn modelId="{37C39113-D963-4C5C-8D72-324F309E0299}" type="presOf" srcId="{540DAD1A-CF55-4C7B-BC9D-8A8FA14B2743}" destId="{974F0E26-1B4C-46FE-80C3-54AF593CBBD6}" srcOrd="0" destOrd="0" presId="urn:microsoft.com/office/officeart/2005/8/layout/process4"/>
    <dgm:cxn modelId="{9C858B17-8924-4F3D-A7C9-EA348C32B892}" type="presOf" srcId="{540DAD1A-CF55-4C7B-BC9D-8A8FA14B2743}" destId="{022E300D-B2B0-44AC-BFD0-9F08DAFED83F}" srcOrd="1" destOrd="0" presId="urn:microsoft.com/office/officeart/2005/8/layout/process4"/>
    <dgm:cxn modelId="{5FB1D030-62E3-4344-A9D8-4759FD1AF270}" type="presOf" srcId="{AEA03116-6EFB-45DC-87D4-AFEF2C6E2685}" destId="{5C9C6391-7E93-4905-9FA3-4F4CE7A37CA6}" srcOrd="0" destOrd="0" presId="urn:microsoft.com/office/officeart/2005/8/layout/process4"/>
    <dgm:cxn modelId="{6337CC37-A582-40D7-8BAB-FB25759B76D9}" type="presOf" srcId="{5228E4AD-C1CD-4932-ABED-3F8972E08285}" destId="{7C79B2E6-15B9-45EA-94DC-C2CA2874A1A3}" srcOrd="1" destOrd="0" presId="urn:microsoft.com/office/officeart/2005/8/layout/process4"/>
    <dgm:cxn modelId="{CE27C239-897C-45C0-AB37-11D6D9BD9F02}" type="presOf" srcId="{872CEF0D-4F93-4B84-BC26-B688EACCBB8B}" destId="{4AFFB02A-3B34-47A3-9C5C-C52EA42A5E1D}" srcOrd="0" destOrd="0" presId="urn:microsoft.com/office/officeart/2005/8/layout/process4"/>
    <dgm:cxn modelId="{5001253C-E596-4769-BA37-346C8F3B329B}" type="presOf" srcId="{CAE3F43B-F64B-4AA8-B4A6-8861297AC8F8}" destId="{A9EBF740-3094-43E4-902F-CB497903A84A}" srcOrd="0" destOrd="0" presId="urn:microsoft.com/office/officeart/2005/8/layout/process4"/>
    <dgm:cxn modelId="{08231D3D-3762-4C06-B746-4DDE1E7CF579}" srcId="{22F0AE73-4748-4985-8553-90797DE4E428}" destId="{BD2A8298-A27A-48BD-95DA-F5774A5232DD}" srcOrd="3" destOrd="0" parTransId="{7BA360A3-4C98-42F9-8D33-1751CCD536DD}" sibTransId="{3C608C06-53DD-472C-AA85-294CCF0C5947}"/>
    <dgm:cxn modelId="{B36EEE61-C934-45BF-96EC-D5476BCC9539}" type="presOf" srcId="{1ED182BA-4A4C-47F9-A05A-7724B6A3478A}" destId="{627713F5-8808-4381-A503-B2703C5DCD54}" srcOrd="0" destOrd="0" presId="urn:microsoft.com/office/officeart/2005/8/layout/process4"/>
    <dgm:cxn modelId="{225A836C-1599-4738-9B90-E543AF205D20}" srcId="{5228E4AD-C1CD-4932-ABED-3F8972E08285}" destId="{42F4A420-6F4C-4CA0-8AF5-6A446BCFC398}" srcOrd="1" destOrd="0" parTransId="{1080546B-096A-4DD9-A1E9-FB9B36388B78}" sibTransId="{0A51519B-C3AB-4E16-A76B-A282DAC2CD2A}"/>
    <dgm:cxn modelId="{53605B54-2CE1-4516-B7EF-02C738EE91FA}" srcId="{562707F2-FF0D-4EDD-AE95-B8AEB7365E96}" destId="{CAE3F43B-F64B-4AA8-B4A6-8861297AC8F8}" srcOrd="0" destOrd="0" parTransId="{9FF43608-23AC-49ED-8F3F-1201241403B8}" sibTransId="{3B8B3FEE-7729-41BB-8F8A-17C68664BD84}"/>
    <dgm:cxn modelId="{4C951358-24B4-4A12-91B4-CC8C0D1436E5}" srcId="{540DAD1A-CF55-4C7B-BC9D-8A8FA14B2743}" destId="{1ED182BA-4A4C-47F9-A05A-7724B6A3478A}" srcOrd="0" destOrd="0" parTransId="{28C9B90A-6B60-4595-AAC9-B4BCC5233D66}" sibTransId="{A91D4E4E-7630-4664-B852-072A1609A3AB}"/>
    <dgm:cxn modelId="{DBAD3558-5D84-4604-A8AB-5AC98E88F2AB}" type="presOf" srcId="{C3403DBB-1195-4466-B044-B249059C296A}" destId="{CE1B44B1-ED46-443A-8254-84099157C0E3}" srcOrd="0" destOrd="0" presId="urn:microsoft.com/office/officeart/2005/8/layout/process4"/>
    <dgm:cxn modelId="{763D967C-F382-4ABB-AF69-14C3E8C2CCF8}" type="presOf" srcId="{5228E4AD-C1CD-4932-ABED-3F8972E08285}" destId="{2164D29F-A834-47F7-83A3-D91C2191A824}" srcOrd="0" destOrd="0" presId="urn:microsoft.com/office/officeart/2005/8/layout/process4"/>
    <dgm:cxn modelId="{410FEF7F-4D44-4A43-9DDD-486A15EDC1A1}" srcId="{BD2A8298-A27A-48BD-95DA-F5774A5232DD}" destId="{C3403DBB-1195-4466-B044-B249059C296A}" srcOrd="1" destOrd="0" parTransId="{0F5733BB-88FD-4CDD-B54B-060476C67BFE}" sibTransId="{1E983024-DBC9-48ED-A64C-00BA196B7A3A}"/>
    <dgm:cxn modelId="{A3335A83-5A27-4F01-B053-55625735AB7E}" srcId="{562707F2-FF0D-4EDD-AE95-B8AEB7365E96}" destId="{71FF5106-D8B7-446B-BAF8-64C91D2DDCC2}" srcOrd="1" destOrd="0" parTransId="{684F30B8-3FE4-463D-802E-D10C51794953}" sibTransId="{D6A25143-DB0B-43C5-A747-F8E015972A47}"/>
    <dgm:cxn modelId="{96A1D586-87CC-479E-951D-EB9E54823727}" srcId="{22F0AE73-4748-4985-8553-90797DE4E428}" destId="{A8516823-A166-45F9-BE8D-A633C1067840}" srcOrd="2" destOrd="0" parTransId="{DC533FBC-AC87-4922-94D3-E2D09E64F6B9}" sibTransId="{E444B8D7-72FB-4E06-936E-496928CFABE5}"/>
    <dgm:cxn modelId="{07DC448E-9404-437F-94E0-57EE7E737A97}" type="presOf" srcId="{71FF5106-D8B7-446B-BAF8-64C91D2DDCC2}" destId="{92C0945C-4BE4-4778-9A68-D17AFED3A72B}" srcOrd="0" destOrd="0" presId="urn:microsoft.com/office/officeart/2005/8/layout/process4"/>
    <dgm:cxn modelId="{4E11B091-016E-4208-9A4D-4786DDE7D671}" type="presOf" srcId="{BD2A8298-A27A-48BD-95DA-F5774A5232DD}" destId="{25962428-B505-4F6D-B2FB-D0EDA3157330}" srcOrd="1" destOrd="0" presId="urn:microsoft.com/office/officeart/2005/8/layout/process4"/>
    <dgm:cxn modelId="{E89ACD96-6FD8-4552-A229-CB506BFADA61}" srcId="{22F0AE73-4748-4985-8553-90797DE4E428}" destId="{5228E4AD-C1CD-4932-ABED-3F8972E08285}" srcOrd="1" destOrd="0" parTransId="{82686F32-BEFA-4D80-8B33-63EF94A21F86}" sibTransId="{B3CDDC53-5C4C-43F0-8898-528CC0C28804}"/>
    <dgm:cxn modelId="{1C010E9F-A8D1-4FDB-AD32-045D021CE1A9}" type="presOf" srcId="{BD2A8298-A27A-48BD-95DA-F5774A5232DD}" destId="{E9759CD6-2C42-47CE-B306-01812D0DE468}" srcOrd="0" destOrd="0" presId="urn:microsoft.com/office/officeart/2005/8/layout/process4"/>
    <dgm:cxn modelId="{26A99F9F-EC5F-4154-AAFB-0217D34F33F0}" srcId="{A8516823-A166-45F9-BE8D-A633C1067840}" destId="{AEA03116-6EFB-45DC-87D4-AFEF2C6E2685}" srcOrd="0" destOrd="0" parTransId="{ED9EA4CC-C335-4EFB-9F32-9E7C37EAAB02}" sibTransId="{FE3094E5-5D27-49BA-9625-CDC9FA7A2C33}"/>
    <dgm:cxn modelId="{CA85DAA5-16DC-4CB6-AC3E-53872B190F75}" type="presOf" srcId="{22F0AE73-4748-4985-8553-90797DE4E428}" destId="{F05FB8BF-3BD3-4601-BF03-961BC057FDC7}" srcOrd="0" destOrd="0" presId="urn:microsoft.com/office/officeart/2005/8/layout/process4"/>
    <dgm:cxn modelId="{FC7205A6-6DDC-4EC4-94B9-4F5048EE7017}" type="presOf" srcId="{58968F69-A2F9-4D8C-B916-9EA8DB854E99}" destId="{144D889B-935F-49DA-A783-E84B1AC0C141}" srcOrd="0" destOrd="0" presId="urn:microsoft.com/office/officeart/2005/8/layout/process4"/>
    <dgm:cxn modelId="{2201C5D0-3C0A-47FF-8739-EAAAAB914CED}" type="presOf" srcId="{A8516823-A166-45F9-BE8D-A633C1067840}" destId="{F625A8F9-F481-4260-B6EB-1374553D3D09}" srcOrd="0" destOrd="0" presId="urn:microsoft.com/office/officeart/2005/8/layout/process4"/>
    <dgm:cxn modelId="{F782AEDB-1D4F-40C7-8940-D408FA69E108}" srcId="{BD2A8298-A27A-48BD-95DA-F5774A5232DD}" destId="{58968F69-A2F9-4D8C-B916-9EA8DB854E99}" srcOrd="0" destOrd="0" parTransId="{ED2B357D-161C-4898-9421-E4DB7CB03678}" sibTransId="{1DBBA452-EDAD-4EE5-86EB-8D67AE1B554A}"/>
    <dgm:cxn modelId="{16EBCCDB-9A27-4466-A048-341EF5231EDB}" type="presOf" srcId="{562707F2-FF0D-4EDD-AE95-B8AEB7365E96}" destId="{B0801A1C-6605-4B48-B871-D18495ED506A}" srcOrd="0" destOrd="0" presId="urn:microsoft.com/office/officeart/2005/8/layout/process4"/>
    <dgm:cxn modelId="{786B3EDC-A555-4B3D-B88C-FF0080B1128B}" type="presOf" srcId="{A8516823-A166-45F9-BE8D-A633C1067840}" destId="{BBBFE933-45C0-4723-8BF3-12E9B96B1BB7}" srcOrd="1" destOrd="0" presId="urn:microsoft.com/office/officeart/2005/8/layout/process4"/>
    <dgm:cxn modelId="{2F0638DE-CD98-462F-9699-C71ADA7010EB}" srcId="{A8516823-A166-45F9-BE8D-A633C1067840}" destId="{872CEF0D-4F93-4B84-BC26-B688EACCBB8B}" srcOrd="1" destOrd="0" parTransId="{5D20546E-F9DE-4BF9-B714-F805863F3515}" sibTransId="{7CB8A8C5-A691-4F20-80FC-3694F085F907}"/>
    <dgm:cxn modelId="{E4E5D1EF-6028-4CF7-8333-017D4512BD32}" srcId="{22F0AE73-4748-4985-8553-90797DE4E428}" destId="{562707F2-FF0D-4EDD-AE95-B8AEB7365E96}" srcOrd="0" destOrd="0" parTransId="{8941B08C-B580-4F6B-A57F-C36C2F86DD54}" sibTransId="{18528DC3-CAFF-47C9-BCF2-F5EB06380A82}"/>
    <dgm:cxn modelId="{223618F7-FEB1-4451-9D7E-4C1A6595D9A9}" srcId="{22F0AE73-4748-4985-8553-90797DE4E428}" destId="{540DAD1A-CF55-4C7B-BC9D-8A8FA14B2743}" srcOrd="4" destOrd="0" parTransId="{89C1CC4A-E025-4067-B2FA-6238873B03ED}" sibTransId="{92185867-7F77-44C1-9C79-9462B136F3D8}"/>
    <dgm:cxn modelId="{D91079F7-E1EF-4F96-AB7E-C23EF27195D7}" type="presOf" srcId="{562707F2-FF0D-4EDD-AE95-B8AEB7365E96}" destId="{A220EE9B-A9B6-43BF-BD85-D360CCACAFAB}" srcOrd="1" destOrd="0" presId="urn:microsoft.com/office/officeart/2005/8/layout/process4"/>
    <dgm:cxn modelId="{D28086F7-84AE-48E0-B22C-EE0773DE3491}" type="presOf" srcId="{E1854DEF-0151-415B-927C-01EE2041A943}" destId="{9994E601-AD73-439F-9009-4CEE4AF52CE6}" srcOrd="0" destOrd="0" presId="urn:microsoft.com/office/officeart/2005/8/layout/process4"/>
    <dgm:cxn modelId="{090ECDF8-2702-42AA-9DDB-2A76BAA6C721}" type="presOf" srcId="{42F4A420-6F4C-4CA0-8AF5-6A446BCFC398}" destId="{E0C70594-9354-469C-BA6A-D069E247B919}" srcOrd="0" destOrd="0" presId="urn:microsoft.com/office/officeart/2005/8/layout/process4"/>
    <dgm:cxn modelId="{FA09F585-D7DB-42A7-BB9D-45125AFBDED0}" type="presParOf" srcId="{F05FB8BF-3BD3-4601-BF03-961BC057FDC7}" destId="{C928E912-D25A-4F7B-8ABE-543DF8DFBAC6}" srcOrd="0" destOrd="0" presId="urn:microsoft.com/office/officeart/2005/8/layout/process4"/>
    <dgm:cxn modelId="{2842905F-72D2-429C-84D3-24BC1CE9E71C}" type="presParOf" srcId="{C928E912-D25A-4F7B-8ABE-543DF8DFBAC6}" destId="{974F0E26-1B4C-46FE-80C3-54AF593CBBD6}" srcOrd="0" destOrd="0" presId="urn:microsoft.com/office/officeart/2005/8/layout/process4"/>
    <dgm:cxn modelId="{518760B4-0670-4954-AFC7-22F1C14B1FA1}" type="presParOf" srcId="{C928E912-D25A-4F7B-8ABE-543DF8DFBAC6}" destId="{022E300D-B2B0-44AC-BFD0-9F08DAFED83F}" srcOrd="1" destOrd="0" presId="urn:microsoft.com/office/officeart/2005/8/layout/process4"/>
    <dgm:cxn modelId="{58DC025A-9005-491E-9C76-85F82402D07A}" type="presParOf" srcId="{C928E912-D25A-4F7B-8ABE-543DF8DFBAC6}" destId="{BC3FEAB0-E8D5-4E35-A553-2475E8790F3C}" srcOrd="2" destOrd="0" presId="urn:microsoft.com/office/officeart/2005/8/layout/process4"/>
    <dgm:cxn modelId="{60C40F50-ECBF-43D1-B14E-B32FF611A972}" type="presParOf" srcId="{BC3FEAB0-E8D5-4E35-A553-2475E8790F3C}" destId="{627713F5-8808-4381-A503-B2703C5DCD54}" srcOrd="0" destOrd="0" presId="urn:microsoft.com/office/officeart/2005/8/layout/process4"/>
    <dgm:cxn modelId="{56858E28-97DE-4EB4-ACDA-480AD75877F4}" type="presParOf" srcId="{F05FB8BF-3BD3-4601-BF03-961BC057FDC7}" destId="{0B78E467-46FB-4B3A-8D62-0DF59639F63A}" srcOrd="1" destOrd="0" presId="urn:microsoft.com/office/officeart/2005/8/layout/process4"/>
    <dgm:cxn modelId="{06DE29FD-A95A-4698-891A-8CE2553DCF7E}" type="presParOf" srcId="{F05FB8BF-3BD3-4601-BF03-961BC057FDC7}" destId="{BC72F4DA-6787-4125-B137-1E6C293BCAFD}" srcOrd="2" destOrd="0" presId="urn:microsoft.com/office/officeart/2005/8/layout/process4"/>
    <dgm:cxn modelId="{3B87DA50-CEF2-404F-A489-B5B799F6DFE9}" type="presParOf" srcId="{BC72F4DA-6787-4125-B137-1E6C293BCAFD}" destId="{E9759CD6-2C42-47CE-B306-01812D0DE468}" srcOrd="0" destOrd="0" presId="urn:microsoft.com/office/officeart/2005/8/layout/process4"/>
    <dgm:cxn modelId="{91FF28C2-4D27-4E36-87EA-90500D8B9B86}" type="presParOf" srcId="{BC72F4DA-6787-4125-B137-1E6C293BCAFD}" destId="{25962428-B505-4F6D-B2FB-D0EDA3157330}" srcOrd="1" destOrd="0" presId="urn:microsoft.com/office/officeart/2005/8/layout/process4"/>
    <dgm:cxn modelId="{2AE28874-8772-419D-8A0D-14AC11B959BC}" type="presParOf" srcId="{BC72F4DA-6787-4125-B137-1E6C293BCAFD}" destId="{28D95A45-285F-4514-BCC8-DC0D2ADC5AC2}" srcOrd="2" destOrd="0" presId="urn:microsoft.com/office/officeart/2005/8/layout/process4"/>
    <dgm:cxn modelId="{6213CE0D-580D-4225-BC22-6FFF4E3EEE59}" type="presParOf" srcId="{28D95A45-285F-4514-BCC8-DC0D2ADC5AC2}" destId="{144D889B-935F-49DA-A783-E84B1AC0C141}" srcOrd="0" destOrd="0" presId="urn:microsoft.com/office/officeart/2005/8/layout/process4"/>
    <dgm:cxn modelId="{33B47830-24AA-4519-A9D7-68BA53ECC984}" type="presParOf" srcId="{28D95A45-285F-4514-BCC8-DC0D2ADC5AC2}" destId="{CE1B44B1-ED46-443A-8254-84099157C0E3}" srcOrd="1" destOrd="0" presId="urn:microsoft.com/office/officeart/2005/8/layout/process4"/>
    <dgm:cxn modelId="{54B0D24E-7DBD-4E46-9D9F-427AF7B83103}" type="presParOf" srcId="{F05FB8BF-3BD3-4601-BF03-961BC057FDC7}" destId="{2C241683-1A81-4EDC-8164-68478581A350}" srcOrd="3" destOrd="0" presId="urn:microsoft.com/office/officeart/2005/8/layout/process4"/>
    <dgm:cxn modelId="{5363EC53-0003-4435-9849-8B127DD1DCAF}" type="presParOf" srcId="{F05FB8BF-3BD3-4601-BF03-961BC057FDC7}" destId="{4F734E99-450F-4295-AF44-B321579CC0CA}" srcOrd="4" destOrd="0" presId="urn:microsoft.com/office/officeart/2005/8/layout/process4"/>
    <dgm:cxn modelId="{C60D1209-C59C-4947-A2DF-ED54E92B1A7F}" type="presParOf" srcId="{4F734E99-450F-4295-AF44-B321579CC0CA}" destId="{F625A8F9-F481-4260-B6EB-1374553D3D09}" srcOrd="0" destOrd="0" presId="urn:microsoft.com/office/officeart/2005/8/layout/process4"/>
    <dgm:cxn modelId="{C570B79A-8D13-4258-83E7-845104A2F889}" type="presParOf" srcId="{4F734E99-450F-4295-AF44-B321579CC0CA}" destId="{BBBFE933-45C0-4723-8BF3-12E9B96B1BB7}" srcOrd="1" destOrd="0" presId="urn:microsoft.com/office/officeart/2005/8/layout/process4"/>
    <dgm:cxn modelId="{7AC87A86-2435-4755-A6C6-8444597C9C1B}" type="presParOf" srcId="{4F734E99-450F-4295-AF44-B321579CC0CA}" destId="{A884A209-A2FC-4E95-8739-FFD4D604153F}" srcOrd="2" destOrd="0" presId="urn:microsoft.com/office/officeart/2005/8/layout/process4"/>
    <dgm:cxn modelId="{EA07CEFF-D780-4BA1-8D83-EC13E21C8487}" type="presParOf" srcId="{A884A209-A2FC-4E95-8739-FFD4D604153F}" destId="{5C9C6391-7E93-4905-9FA3-4F4CE7A37CA6}" srcOrd="0" destOrd="0" presId="urn:microsoft.com/office/officeart/2005/8/layout/process4"/>
    <dgm:cxn modelId="{57DFE6C9-1712-4A2C-8E42-522A38526614}" type="presParOf" srcId="{A884A209-A2FC-4E95-8739-FFD4D604153F}" destId="{4AFFB02A-3B34-47A3-9C5C-C52EA42A5E1D}" srcOrd="1" destOrd="0" presId="urn:microsoft.com/office/officeart/2005/8/layout/process4"/>
    <dgm:cxn modelId="{428561DA-C556-4826-A320-15070764F5CC}" type="presParOf" srcId="{F05FB8BF-3BD3-4601-BF03-961BC057FDC7}" destId="{C7389DD2-C978-4007-B289-F616E9E9B87E}" srcOrd="5" destOrd="0" presId="urn:microsoft.com/office/officeart/2005/8/layout/process4"/>
    <dgm:cxn modelId="{EBA941B0-B1AA-4E53-96A6-2F12A57DDA42}" type="presParOf" srcId="{F05FB8BF-3BD3-4601-BF03-961BC057FDC7}" destId="{CE6F958D-1619-4BFE-8E14-A55FA61D7394}" srcOrd="6" destOrd="0" presId="urn:microsoft.com/office/officeart/2005/8/layout/process4"/>
    <dgm:cxn modelId="{CFCC18FD-E30E-4550-BE2A-B1E378FBBD22}" type="presParOf" srcId="{CE6F958D-1619-4BFE-8E14-A55FA61D7394}" destId="{2164D29F-A834-47F7-83A3-D91C2191A824}" srcOrd="0" destOrd="0" presId="urn:microsoft.com/office/officeart/2005/8/layout/process4"/>
    <dgm:cxn modelId="{4AEE153F-49F0-4767-93B6-D1BC74940D09}" type="presParOf" srcId="{CE6F958D-1619-4BFE-8E14-A55FA61D7394}" destId="{7C79B2E6-15B9-45EA-94DC-C2CA2874A1A3}" srcOrd="1" destOrd="0" presId="urn:microsoft.com/office/officeart/2005/8/layout/process4"/>
    <dgm:cxn modelId="{58CFF88A-5CCA-4827-B2A7-29A8BDF6FE0B}" type="presParOf" srcId="{CE6F958D-1619-4BFE-8E14-A55FA61D7394}" destId="{F4669A6A-D85E-42AA-BB6A-CEA181D47B54}" srcOrd="2" destOrd="0" presId="urn:microsoft.com/office/officeart/2005/8/layout/process4"/>
    <dgm:cxn modelId="{3E6DA092-06CB-49F0-9049-607E7E656DD3}" type="presParOf" srcId="{F4669A6A-D85E-42AA-BB6A-CEA181D47B54}" destId="{9994E601-AD73-439F-9009-4CEE4AF52CE6}" srcOrd="0" destOrd="0" presId="urn:microsoft.com/office/officeart/2005/8/layout/process4"/>
    <dgm:cxn modelId="{6F923077-092A-4E5E-B6FE-44038671DEBA}" type="presParOf" srcId="{F4669A6A-D85E-42AA-BB6A-CEA181D47B54}" destId="{E0C70594-9354-469C-BA6A-D069E247B919}" srcOrd="1" destOrd="0" presId="urn:microsoft.com/office/officeart/2005/8/layout/process4"/>
    <dgm:cxn modelId="{0D1E3C7C-9090-449C-8238-52265C904186}" type="presParOf" srcId="{F05FB8BF-3BD3-4601-BF03-961BC057FDC7}" destId="{BA3F026E-D52E-41EF-8BF7-C1B8885F5F9A}" srcOrd="7" destOrd="0" presId="urn:microsoft.com/office/officeart/2005/8/layout/process4"/>
    <dgm:cxn modelId="{06528691-3B8A-453E-AEAD-A90756C583CA}" type="presParOf" srcId="{F05FB8BF-3BD3-4601-BF03-961BC057FDC7}" destId="{8FCBA150-D5CA-4C99-88C0-7B62319B2E0F}" srcOrd="8" destOrd="0" presId="urn:microsoft.com/office/officeart/2005/8/layout/process4"/>
    <dgm:cxn modelId="{EF0F2ECA-3770-457C-AA65-3128A71F65CB}" type="presParOf" srcId="{8FCBA150-D5CA-4C99-88C0-7B62319B2E0F}" destId="{B0801A1C-6605-4B48-B871-D18495ED506A}" srcOrd="0" destOrd="0" presId="urn:microsoft.com/office/officeart/2005/8/layout/process4"/>
    <dgm:cxn modelId="{77373C58-2B2B-4460-BE89-729C47F70E41}" type="presParOf" srcId="{8FCBA150-D5CA-4C99-88C0-7B62319B2E0F}" destId="{A220EE9B-A9B6-43BF-BD85-D360CCACAFAB}" srcOrd="1" destOrd="0" presId="urn:microsoft.com/office/officeart/2005/8/layout/process4"/>
    <dgm:cxn modelId="{024A73D7-26A3-4B8C-B8BD-E731DD9D5F88}" type="presParOf" srcId="{8FCBA150-D5CA-4C99-88C0-7B62319B2E0F}" destId="{85DA0544-6773-4B1C-B09C-C34BCA114559}" srcOrd="2" destOrd="0" presId="urn:microsoft.com/office/officeart/2005/8/layout/process4"/>
    <dgm:cxn modelId="{53ADF519-60C3-4B60-86E2-DD311B1DB241}" type="presParOf" srcId="{85DA0544-6773-4B1C-B09C-C34BCA114559}" destId="{A9EBF740-3094-43E4-902F-CB497903A84A}" srcOrd="0" destOrd="0" presId="urn:microsoft.com/office/officeart/2005/8/layout/process4"/>
    <dgm:cxn modelId="{624BA974-0374-4635-BC28-497D6406BCA4}" type="presParOf" srcId="{85DA0544-6773-4B1C-B09C-C34BCA114559}" destId="{92C0945C-4BE4-4778-9A68-D17AFED3A72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9E9319-7473-4DA7-BACF-73424ACAB7A2}" type="doc">
      <dgm:prSet loTypeId="urn:microsoft.com/office/officeart/2005/8/layout/arrow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8E411AAB-E8F4-4166-BD7D-FBD2B87210A1}">
      <dgm:prSet phldrT="[Text]"/>
      <dgm:spPr/>
      <dgm:t>
        <a:bodyPr/>
        <a:lstStyle/>
        <a:p>
          <a:r>
            <a:rPr lang="cs-CZ" dirty="0"/>
            <a:t>OSOBNÍ</a:t>
          </a:r>
        </a:p>
      </dgm:t>
    </dgm:pt>
    <dgm:pt modelId="{62BC815A-5ABC-4FC6-AFA5-FEE919472CBC}" type="parTrans" cxnId="{487B9EA1-01A1-4283-8D6F-4336087B6085}">
      <dgm:prSet/>
      <dgm:spPr/>
      <dgm:t>
        <a:bodyPr/>
        <a:lstStyle/>
        <a:p>
          <a:endParaRPr lang="cs-CZ"/>
        </a:p>
      </dgm:t>
    </dgm:pt>
    <dgm:pt modelId="{93DDFB57-A2F5-4BE6-B742-2CD7E5BFFDB1}" type="sibTrans" cxnId="{487B9EA1-01A1-4283-8D6F-4336087B6085}">
      <dgm:prSet/>
      <dgm:spPr/>
      <dgm:t>
        <a:bodyPr/>
        <a:lstStyle/>
        <a:p>
          <a:endParaRPr lang="cs-CZ"/>
        </a:p>
      </dgm:t>
    </dgm:pt>
    <dgm:pt modelId="{9E372D38-D9CF-46E5-8A56-CE56F27DF9CE}">
      <dgm:prSet phldrT="[Text]"/>
      <dgm:spPr/>
      <dgm:t>
        <a:bodyPr/>
        <a:lstStyle/>
        <a:p>
          <a:r>
            <a:rPr lang="cs-CZ" dirty="0"/>
            <a:t>PROFESNÍ</a:t>
          </a:r>
        </a:p>
      </dgm:t>
    </dgm:pt>
    <dgm:pt modelId="{1C9C1972-562D-4239-A192-42BA7C723B0D}" type="parTrans" cxnId="{165736F5-0B0F-41C6-AB6D-250518B43DA6}">
      <dgm:prSet/>
      <dgm:spPr/>
      <dgm:t>
        <a:bodyPr/>
        <a:lstStyle/>
        <a:p>
          <a:endParaRPr lang="cs-CZ"/>
        </a:p>
      </dgm:t>
    </dgm:pt>
    <dgm:pt modelId="{EEBE54F2-A6AF-4F41-BA54-D96599A48EDD}" type="sibTrans" cxnId="{165736F5-0B0F-41C6-AB6D-250518B43DA6}">
      <dgm:prSet/>
      <dgm:spPr/>
      <dgm:t>
        <a:bodyPr/>
        <a:lstStyle/>
        <a:p>
          <a:endParaRPr lang="cs-CZ"/>
        </a:p>
      </dgm:t>
    </dgm:pt>
    <dgm:pt modelId="{A4ECF6DC-9680-4A9B-9CEF-E1FB94AFBA08}" type="pres">
      <dgm:prSet presAssocID="{FF9E9319-7473-4DA7-BACF-73424ACAB7A2}" presName="compositeShape" presStyleCnt="0">
        <dgm:presLayoutVars>
          <dgm:chMax val="2"/>
          <dgm:dir/>
          <dgm:resizeHandles val="exact"/>
        </dgm:presLayoutVars>
      </dgm:prSet>
      <dgm:spPr/>
    </dgm:pt>
    <dgm:pt modelId="{564FC5C0-3AAF-403B-AFD4-7B17E3A673AC}" type="pres">
      <dgm:prSet presAssocID="{FF9E9319-7473-4DA7-BACF-73424ACAB7A2}" presName="ribbon" presStyleLbl="node1" presStyleIdx="0" presStyleCnt="1"/>
      <dgm:spPr/>
    </dgm:pt>
    <dgm:pt modelId="{45C8D5DE-969F-41D7-922D-CE21C4616D0B}" type="pres">
      <dgm:prSet presAssocID="{FF9E9319-7473-4DA7-BACF-73424ACAB7A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791035E-F249-45C0-974A-FEF557E8D5BE}" type="pres">
      <dgm:prSet presAssocID="{FF9E9319-7473-4DA7-BACF-73424ACAB7A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6AF4320-037F-4AA0-95B2-E8839FD65B19}" type="presOf" srcId="{9E372D38-D9CF-46E5-8A56-CE56F27DF9CE}" destId="{2791035E-F249-45C0-974A-FEF557E8D5BE}" srcOrd="0" destOrd="0" presId="urn:microsoft.com/office/officeart/2005/8/layout/arrow6"/>
    <dgm:cxn modelId="{3E1AEF70-BCF4-4F75-A53F-168799837749}" type="presOf" srcId="{8E411AAB-E8F4-4166-BD7D-FBD2B87210A1}" destId="{45C8D5DE-969F-41D7-922D-CE21C4616D0B}" srcOrd="0" destOrd="0" presId="urn:microsoft.com/office/officeart/2005/8/layout/arrow6"/>
    <dgm:cxn modelId="{487B9EA1-01A1-4283-8D6F-4336087B6085}" srcId="{FF9E9319-7473-4DA7-BACF-73424ACAB7A2}" destId="{8E411AAB-E8F4-4166-BD7D-FBD2B87210A1}" srcOrd="0" destOrd="0" parTransId="{62BC815A-5ABC-4FC6-AFA5-FEE919472CBC}" sibTransId="{93DDFB57-A2F5-4BE6-B742-2CD7E5BFFDB1}"/>
    <dgm:cxn modelId="{B8A989E1-221F-4368-BD1B-B7174B65022D}" type="presOf" srcId="{FF9E9319-7473-4DA7-BACF-73424ACAB7A2}" destId="{A4ECF6DC-9680-4A9B-9CEF-E1FB94AFBA08}" srcOrd="0" destOrd="0" presId="urn:microsoft.com/office/officeart/2005/8/layout/arrow6"/>
    <dgm:cxn modelId="{165736F5-0B0F-41C6-AB6D-250518B43DA6}" srcId="{FF9E9319-7473-4DA7-BACF-73424ACAB7A2}" destId="{9E372D38-D9CF-46E5-8A56-CE56F27DF9CE}" srcOrd="1" destOrd="0" parTransId="{1C9C1972-562D-4239-A192-42BA7C723B0D}" sibTransId="{EEBE54F2-A6AF-4F41-BA54-D96599A48EDD}"/>
    <dgm:cxn modelId="{C6FE1569-16CF-45C2-B91C-E3D71D5AB47C}" type="presParOf" srcId="{A4ECF6DC-9680-4A9B-9CEF-E1FB94AFBA08}" destId="{564FC5C0-3AAF-403B-AFD4-7B17E3A673AC}" srcOrd="0" destOrd="0" presId="urn:microsoft.com/office/officeart/2005/8/layout/arrow6"/>
    <dgm:cxn modelId="{EDE99624-2B61-4CA1-8602-710905041EAE}" type="presParOf" srcId="{A4ECF6DC-9680-4A9B-9CEF-E1FB94AFBA08}" destId="{45C8D5DE-969F-41D7-922D-CE21C4616D0B}" srcOrd="1" destOrd="0" presId="urn:microsoft.com/office/officeart/2005/8/layout/arrow6"/>
    <dgm:cxn modelId="{E2231246-242B-4F09-A126-4B9D201A1EC4}" type="presParOf" srcId="{A4ECF6DC-9680-4A9B-9CEF-E1FB94AFBA08}" destId="{2791035E-F249-45C0-974A-FEF557E8D5B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AFD48-3C3C-437B-81F7-3F12975FF81A}">
      <dsp:nvSpPr>
        <dsp:cNvPr id="0" name=""/>
        <dsp:cNvSpPr/>
      </dsp:nvSpPr>
      <dsp:spPr>
        <a:xfrm>
          <a:off x="1553576" y="2175669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1033442"/>
              </a:lnTo>
              <a:lnTo>
                <a:pt x="542350" y="10334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5573" y="2663212"/>
        <a:ext cx="58355" cy="58355"/>
      </dsp:txXfrm>
    </dsp:sp>
    <dsp:sp modelId="{1D30FC68-6A59-46C4-8714-49F31159919D}">
      <dsp:nvSpPr>
        <dsp:cNvPr id="0" name=""/>
        <dsp:cNvSpPr/>
      </dsp:nvSpPr>
      <dsp:spPr>
        <a:xfrm>
          <a:off x="1553576" y="2129948"/>
          <a:ext cx="542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11192" y="2162110"/>
        <a:ext cx="27117" cy="27117"/>
      </dsp:txXfrm>
    </dsp:sp>
    <dsp:sp modelId="{63E9A682-BC92-4C48-8C2B-1282D93C90AF}">
      <dsp:nvSpPr>
        <dsp:cNvPr id="0" name=""/>
        <dsp:cNvSpPr/>
      </dsp:nvSpPr>
      <dsp:spPr>
        <a:xfrm>
          <a:off x="1553576" y="1142226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1033442"/>
              </a:moveTo>
              <a:lnTo>
                <a:pt x="271175" y="1033442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5573" y="1629769"/>
        <a:ext cx="58355" cy="58355"/>
      </dsp:txXfrm>
    </dsp:sp>
    <dsp:sp modelId="{D126FFEB-CD23-4E40-A513-DFEF95E55202}">
      <dsp:nvSpPr>
        <dsp:cNvPr id="0" name=""/>
        <dsp:cNvSpPr/>
      </dsp:nvSpPr>
      <dsp:spPr>
        <a:xfrm rot="16200000">
          <a:off x="-1035469" y="1762291"/>
          <a:ext cx="4351338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KNIHOVNICKÉ SLUŽBY</a:t>
          </a:r>
        </a:p>
      </dsp:txBody>
      <dsp:txXfrm>
        <a:off x="-1035469" y="1762291"/>
        <a:ext cx="4351338" cy="826754"/>
      </dsp:txXfrm>
    </dsp:sp>
    <dsp:sp modelId="{81B6C636-ADA8-4A76-B15F-6C229001029E}">
      <dsp:nvSpPr>
        <dsp:cNvPr id="0" name=""/>
        <dsp:cNvSpPr/>
      </dsp:nvSpPr>
      <dsp:spPr>
        <a:xfrm>
          <a:off x="2095927" y="728849"/>
          <a:ext cx="2711753" cy="8267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PRIMÁRNÍ</a:t>
          </a:r>
        </a:p>
      </dsp:txBody>
      <dsp:txXfrm>
        <a:off x="2095927" y="728849"/>
        <a:ext cx="2711753" cy="826754"/>
      </dsp:txXfrm>
    </dsp:sp>
    <dsp:sp modelId="{5FFB7F43-4B72-4581-8CA4-A400AF9F7203}">
      <dsp:nvSpPr>
        <dsp:cNvPr id="0" name=""/>
        <dsp:cNvSpPr/>
      </dsp:nvSpPr>
      <dsp:spPr>
        <a:xfrm>
          <a:off x="2095927" y="1762291"/>
          <a:ext cx="2711753" cy="8267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SEKUNDÁRNÍ</a:t>
          </a:r>
        </a:p>
      </dsp:txBody>
      <dsp:txXfrm>
        <a:off x="2095927" y="1762291"/>
        <a:ext cx="2711753" cy="826754"/>
      </dsp:txXfrm>
    </dsp:sp>
    <dsp:sp modelId="{9CC29EAC-46FE-4B5E-9504-76AADCBA2634}">
      <dsp:nvSpPr>
        <dsp:cNvPr id="0" name=""/>
        <dsp:cNvSpPr/>
      </dsp:nvSpPr>
      <dsp:spPr>
        <a:xfrm>
          <a:off x="2095927" y="2795734"/>
          <a:ext cx="2711753" cy="8267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TERCIÁRNÍ</a:t>
          </a:r>
        </a:p>
      </dsp:txBody>
      <dsp:txXfrm>
        <a:off x="2095927" y="2795734"/>
        <a:ext cx="2711753" cy="82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DE896-8839-438B-8507-EE14DB186A4E}">
      <dsp:nvSpPr>
        <dsp:cNvPr id="0" name=""/>
        <dsp:cNvSpPr/>
      </dsp:nvSpPr>
      <dsp:spPr>
        <a:xfrm rot="5400000">
          <a:off x="1675632" y="651845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EADEC-40C1-4F9B-AC1C-1E84CE824180}">
      <dsp:nvSpPr>
        <dsp:cNvPr id="0" name=""/>
        <dsp:cNvSpPr/>
      </dsp:nvSpPr>
      <dsp:spPr>
        <a:xfrm>
          <a:off x="1910010" y="816"/>
          <a:ext cx="1365721" cy="819432"/>
        </a:xfrm>
        <a:prstGeom prst="roundRect">
          <a:avLst>
            <a:gd name="adj" fmla="val 10000"/>
          </a:avLst>
        </a:prstGeom>
        <a:solidFill>
          <a:srgbClr val="AF05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ABSENČNÍ</a:t>
          </a:r>
        </a:p>
      </dsp:txBody>
      <dsp:txXfrm>
        <a:off x="1934010" y="24816"/>
        <a:ext cx="1317721" cy="771432"/>
      </dsp:txXfrm>
    </dsp:sp>
    <dsp:sp modelId="{64AFA76B-A881-49D7-BA90-12145123FD19}">
      <dsp:nvSpPr>
        <dsp:cNvPr id="0" name=""/>
        <dsp:cNvSpPr/>
      </dsp:nvSpPr>
      <dsp:spPr>
        <a:xfrm rot="5400000">
          <a:off x="1675632" y="1676136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E10E8-681B-4194-A041-F8B564EDFA41}">
      <dsp:nvSpPr>
        <dsp:cNvPr id="0" name=""/>
        <dsp:cNvSpPr/>
      </dsp:nvSpPr>
      <dsp:spPr>
        <a:xfrm>
          <a:off x="1910010" y="1025107"/>
          <a:ext cx="1365721" cy="819432"/>
        </a:xfrm>
        <a:prstGeom prst="roundRect">
          <a:avLst>
            <a:gd name="adj" fmla="val 10000"/>
          </a:avLst>
        </a:prstGeom>
        <a:solidFill>
          <a:srgbClr val="AF05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PREZENČNÍ</a:t>
          </a:r>
        </a:p>
      </dsp:txBody>
      <dsp:txXfrm>
        <a:off x="1934010" y="1049107"/>
        <a:ext cx="1317721" cy="771432"/>
      </dsp:txXfrm>
    </dsp:sp>
    <dsp:sp modelId="{6F0A2F6E-FBE0-4134-8903-FA0197666F6C}">
      <dsp:nvSpPr>
        <dsp:cNvPr id="0" name=""/>
        <dsp:cNvSpPr/>
      </dsp:nvSpPr>
      <dsp:spPr>
        <a:xfrm rot="5400000">
          <a:off x="1675632" y="2700427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9E697-DD7D-4E16-8095-8364FB9A3BD5}">
      <dsp:nvSpPr>
        <dsp:cNvPr id="0" name=""/>
        <dsp:cNvSpPr/>
      </dsp:nvSpPr>
      <dsp:spPr>
        <a:xfrm>
          <a:off x="1910010" y="2049398"/>
          <a:ext cx="1365721" cy="81943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UPOMÍNKY</a:t>
          </a:r>
        </a:p>
      </dsp:txBody>
      <dsp:txXfrm>
        <a:off x="1934010" y="2073398"/>
        <a:ext cx="1317721" cy="771432"/>
      </dsp:txXfrm>
    </dsp:sp>
    <dsp:sp modelId="{AFF1BC89-E1CF-4D12-B367-ECCA134CDA43}">
      <dsp:nvSpPr>
        <dsp:cNvPr id="0" name=""/>
        <dsp:cNvSpPr/>
      </dsp:nvSpPr>
      <dsp:spPr>
        <a:xfrm rot="5400000">
          <a:off x="1675632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5787D-5476-493C-939C-59945DFC808E}">
      <dsp:nvSpPr>
        <dsp:cNvPr id="0" name=""/>
        <dsp:cNvSpPr/>
      </dsp:nvSpPr>
      <dsp:spPr>
        <a:xfrm>
          <a:off x="1910010" y="3073689"/>
          <a:ext cx="1365721" cy="81943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PROLONGACE</a:t>
          </a:r>
        </a:p>
      </dsp:txBody>
      <dsp:txXfrm>
        <a:off x="1934010" y="3097689"/>
        <a:ext cx="1317721" cy="771432"/>
      </dsp:txXfrm>
    </dsp:sp>
    <dsp:sp modelId="{CE1F177D-7AA9-49AE-BF94-E676B6ACBB94}">
      <dsp:nvSpPr>
        <dsp:cNvPr id="0" name=""/>
        <dsp:cNvSpPr/>
      </dsp:nvSpPr>
      <dsp:spPr>
        <a:xfrm>
          <a:off x="2187777" y="4236863"/>
          <a:ext cx="1811786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4FBED-EB1D-416D-B9B9-F12B66B253C3}">
      <dsp:nvSpPr>
        <dsp:cNvPr id="0" name=""/>
        <dsp:cNvSpPr/>
      </dsp:nvSpPr>
      <dsp:spPr>
        <a:xfrm>
          <a:off x="1910010" y="4097980"/>
          <a:ext cx="1365721" cy="81943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REZERVACE</a:t>
          </a:r>
        </a:p>
      </dsp:txBody>
      <dsp:txXfrm>
        <a:off x="1934010" y="4121980"/>
        <a:ext cx="1317721" cy="771432"/>
      </dsp:txXfrm>
    </dsp:sp>
    <dsp:sp modelId="{D461D158-1920-4CB3-858F-B7EE4408D68A}">
      <dsp:nvSpPr>
        <dsp:cNvPr id="0" name=""/>
        <dsp:cNvSpPr/>
      </dsp:nvSpPr>
      <dsp:spPr>
        <a:xfrm rot="16200000">
          <a:off x="3492041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4C7F0-A351-4CAE-B545-5ECC4BD283BE}">
      <dsp:nvSpPr>
        <dsp:cNvPr id="0" name=""/>
        <dsp:cNvSpPr/>
      </dsp:nvSpPr>
      <dsp:spPr>
        <a:xfrm>
          <a:off x="3726420" y="4097980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REPROGRAFIE</a:t>
          </a:r>
        </a:p>
      </dsp:txBody>
      <dsp:txXfrm>
        <a:off x="3750420" y="4121980"/>
        <a:ext cx="1317721" cy="771432"/>
      </dsp:txXfrm>
    </dsp:sp>
    <dsp:sp modelId="{CBC221F8-EB3F-4A43-98A0-D7DF4727B63C}">
      <dsp:nvSpPr>
        <dsp:cNvPr id="0" name=""/>
        <dsp:cNvSpPr/>
      </dsp:nvSpPr>
      <dsp:spPr>
        <a:xfrm rot="16200000">
          <a:off x="3492041" y="2700427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44B70-162A-4CD8-AAA0-D581C047EFA2}">
      <dsp:nvSpPr>
        <dsp:cNvPr id="0" name=""/>
        <dsp:cNvSpPr/>
      </dsp:nvSpPr>
      <dsp:spPr>
        <a:xfrm>
          <a:off x="3726420" y="3073689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REFERENČNÍ SLUŽBY</a:t>
          </a:r>
        </a:p>
      </dsp:txBody>
      <dsp:txXfrm>
        <a:off x="3750420" y="3097689"/>
        <a:ext cx="1317721" cy="771432"/>
      </dsp:txXfrm>
    </dsp:sp>
    <dsp:sp modelId="{D57D1AF5-9C0F-4C32-A530-B91803B1DB09}">
      <dsp:nvSpPr>
        <dsp:cNvPr id="0" name=""/>
        <dsp:cNvSpPr/>
      </dsp:nvSpPr>
      <dsp:spPr>
        <a:xfrm rot="16200000">
          <a:off x="3492041" y="1676136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7E6D8-6C96-4DB0-8930-477B07132AB8}">
      <dsp:nvSpPr>
        <dsp:cNvPr id="0" name=""/>
        <dsp:cNvSpPr/>
      </dsp:nvSpPr>
      <dsp:spPr>
        <a:xfrm>
          <a:off x="3726420" y="2049398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KONZULTACE</a:t>
          </a:r>
        </a:p>
      </dsp:txBody>
      <dsp:txXfrm>
        <a:off x="3750420" y="2073398"/>
        <a:ext cx="1317721" cy="771432"/>
      </dsp:txXfrm>
    </dsp:sp>
    <dsp:sp modelId="{8F961C8F-BB56-413A-A075-106435D75AA1}">
      <dsp:nvSpPr>
        <dsp:cNvPr id="0" name=""/>
        <dsp:cNvSpPr/>
      </dsp:nvSpPr>
      <dsp:spPr>
        <a:xfrm rot="16200000">
          <a:off x="3492041" y="651845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AF72-149F-4A6A-8820-6E15C447B032}">
      <dsp:nvSpPr>
        <dsp:cNvPr id="0" name=""/>
        <dsp:cNvSpPr/>
      </dsp:nvSpPr>
      <dsp:spPr>
        <a:xfrm>
          <a:off x="3726420" y="1025107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MEZIKNIHOVNÍ SLUŽBY</a:t>
          </a:r>
        </a:p>
      </dsp:txBody>
      <dsp:txXfrm>
        <a:off x="3750420" y="1049107"/>
        <a:ext cx="1317721" cy="771432"/>
      </dsp:txXfrm>
    </dsp:sp>
    <dsp:sp modelId="{97350795-C0E6-498B-9859-BBF485F434F0}">
      <dsp:nvSpPr>
        <dsp:cNvPr id="0" name=""/>
        <dsp:cNvSpPr/>
      </dsp:nvSpPr>
      <dsp:spPr>
        <a:xfrm>
          <a:off x="4004187" y="139699"/>
          <a:ext cx="1811786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5CCD6-2162-4EEC-8569-504D426150E2}">
      <dsp:nvSpPr>
        <dsp:cNvPr id="0" name=""/>
        <dsp:cNvSpPr/>
      </dsp:nvSpPr>
      <dsp:spPr>
        <a:xfrm>
          <a:off x="3726420" y="816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REŠERŠNÍ SLUŽBY</a:t>
          </a:r>
        </a:p>
      </dsp:txBody>
      <dsp:txXfrm>
        <a:off x="3750420" y="24816"/>
        <a:ext cx="1317721" cy="771432"/>
      </dsp:txXfrm>
    </dsp:sp>
    <dsp:sp modelId="{CF6E6BD8-C2C7-436A-BDA0-7674CCC40561}">
      <dsp:nvSpPr>
        <dsp:cNvPr id="0" name=""/>
        <dsp:cNvSpPr/>
      </dsp:nvSpPr>
      <dsp:spPr>
        <a:xfrm rot="5400000">
          <a:off x="5308451" y="651845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3596E-D4F4-4016-A417-D496D037699B}">
      <dsp:nvSpPr>
        <dsp:cNvPr id="0" name=""/>
        <dsp:cNvSpPr/>
      </dsp:nvSpPr>
      <dsp:spPr>
        <a:xfrm>
          <a:off x="5542829" y="816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INTERNET</a:t>
          </a:r>
        </a:p>
      </dsp:txBody>
      <dsp:txXfrm>
        <a:off x="5566829" y="24816"/>
        <a:ext cx="1317721" cy="771432"/>
      </dsp:txXfrm>
    </dsp:sp>
    <dsp:sp modelId="{BD3C521F-38A3-4CFD-9788-352E17E61C5D}">
      <dsp:nvSpPr>
        <dsp:cNvPr id="0" name=""/>
        <dsp:cNvSpPr/>
      </dsp:nvSpPr>
      <dsp:spPr>
        <a:xfrm rot="5400000">
          <a:off x="5308451" y="1676136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F0155-8C0E-40BC-AC2E-2547C5C0530D}">
      <dsp:nvSpPr>
        <dsp:cNvPr id="0" name=""/>
        <dsp:cNvSpPr/>
      </dsp:nvSpPr>
      <dsp:spPr>
        <a:xfrm>
          <a:off x="5542829" y="1025107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VSTUP DO DATABÁZÍ</a:t>
          </a:r>
        </a:p>
      </dsp:txBody>
      <dsp:txXfrm>
        <a:off x="5566829" y="1049107"/>
        <a:ext cx="1317721" cy="771432"/>
      </dsp:txXfrm>
    </dsp:sp>
    <dsp:sp modelId="{D8BB2C63-6196-4DBA-977D-AB40356FBEAA}">
      <dsp:nvSpPr>
        <dsp:cNvPr id="0" name=""/>
        <dsp:cNvSpPr/>
      </dsp:nvSpPr>
      <dsp:spPr>
        <a:xfrm rot="5400000">
          <a:off x="5308451" y="2700427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92005-6B84-49C9-B8A3-98575E31C797}">
      <dsp:nvSpPr>
        <dsp:cNvPr id="0" name=""/>
        <dsp:cNvSpPr/>
      </dsp:nvSpPr>
      <dsp:spPr>
        <a:xfrm>
          <a:off x="5542829" y="2049398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PŘÍSTUP K DIGITÁLNÍM DOKUMENTŮM…</a:t>
          </a:r>
        </a:p>
      </dsp:txBody>
      <dsp:txXfrm>
        <a:off x="5566829" y="2073398"/>
        <a:ext cx="1317721" cy="771432"/>
      </dsp:txXfrm>
    </dsp:sp>
    <dsp:sp modelId="{37AB638A-50D9-40B9-99B7-302091832A0C}">
      <dsp:nvSpPr>
        <dsp:cNvPr id="0" name=""/>
        <dsp:cNvSpPr/>
      </dsp:nvSpPr>
      <dsp:spPr>
        <a:xfrm rot="5400000">
          <a:off x="5308451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2269E-4DC9-40FA-AF57-D37B11805DF3}">
      <dsp:nvSpPr>
        <dsp:cNvPr id="0" name=""/>
        <dsp:cNvSpPr/>
      </dsp:nvSpPr>
      <dsp:spPr>
        <a:xfrm>
          <a:off x="5542829" y="3073689"/>
          <a:ext cx="1365721" cy="81943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PROSTOR V KNIHOVNĚ</a:t>
          </a:r>
        </a:p>
      </dsp:txBody>
      <dsp:txXfrm>
        <a:off x="5566829" y="3097689"/>
        <a:ext cx="1317721" cy="771432"/>
      </dsp:txXfrm>
    </dsp:sp>
    <dsp:sp modelId="{FAC2021F-6744-4847-A6F6-88D604F03BAA}">
      <dsp:nvSpPr>
        <dsp:cNvPr id="0" name=""/>
        <dsp:cNvSpPr/>
      </dsp:nvSpPr>
      <dsp:spPr>
        <a:xfrm>
          <a:off x="5820596" y="4236863"/>
          <a:ext cx="1811786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76A35-0467-46EB-A552-FDAE477B7F49}">
      <dsp:nvSpPr>
        <dsp:cNvPr id="0" name=""/>
        <dsp:cNvSpPr/>
      </dsp:nvSpPr>
      <dsp:spPr>
        <a:xfrm>
          <a:off x="5542829" y="4097980"/>
          <a:ext cx="1365721" cy="819432"/>
        </a:xfrm>
        <a:prstGeom prst="roundRect">
          <a:avLst>
            <a:gd name="adj" fmla="val 10000"/>
          </a:avLst>
        </a:prstGeom>
        <a:solidFill>
          <a:srgbClr val="293D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KULTURNÍ A KOMUNITNÍ AKCE</a:t>
          </a:r>
        </a:p>
      </dsp:txBody>
      <dsp:txXfrm>
        <a:off x="5566829" y="4121980"/>
        <a:ext cx="1317721" cy="771432"/>
      </dsp:txXfrm>
    </dsp:sp>
    <dsp:sp modelId="{732707EC-D20F-4E2A-91B8-90C10F5E16F1}">
      <dsp:nvSpPr>
        <dsp:cNvPr id="0" name=""/>
        <dsp:cNvSpPr/>
      </dsp:nvSpPr>
      <dsp:spPr>
        <a:xfrm rot="16200000">
          <a:off x="7124860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01CDE-2D00-44ED-86CD-FAD3377B12E1}">
      <dsp:nvSpPr>
        <dsp:cNvPr id="0" name=""/>
        <dsp:cNvSpPr/>
      </dsp:nvSpPr>
      <dsp:spPr>
        <a:xfrm>
          <a:off x="7359238" y="4097980"/>
          <a:ext cx="1365721" cy="819432"/>
        </a:xfrm>
        <a:prstGeom prst="roundRect">
          <a:avLst>
            <a:gd name="adj" fmla="val 10000"/>
          </a:avLst>
        </a:prstGeom>
        <a:solidFill>
          <a:srgbClr val="293D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VZDĚLÁVACÍ AKCE</a:t>
          </a:r>
        </a:p>
      </dsp:txBody>
      <dsp:txXfrm>
        <a:off x="7383238" y="4121980"/>
        <a:ext cx="1317721" cy="771432"/>
      </dsp:txXfrm>
    </dsp:sp>
    <dsp:sp modelId="{58C895BC-325B-405D-A896-AD68C1C5CF99}">
      <dsp:nvSpPr>
        <dsp:cNvPr id="0" name=""/>
        <dsp:cNvSpPr/>
      </dsp:nvSpPr>
      <dsp:spPr>
        <a:xfrm>
          <a:off x="7359238" y="3073689"/>
          <a:ext cx="1365721" cy="819432"/>
        </a:xfrm>
        <a:prstGeom prst="roundRect">
          <a:avLst>
            <a:gd name="adj" fmla="val 10000"/>
          </a:avLst>
        </a:prstGeom>
        <a:solidFill>
          <a:srgbClr val="293D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…</a:t>
          </a:r>
        </a:p>
      </dsp:txBody>
      <dsp:txXfrm>
        <a:off x="7383238" y="3097689"/>
        <a:ext cx="1317721" cy="771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E300D-B2B0-44AC-BFD0-9F08DAFED83F}">
      <dsp:nvSpPr>
        <dsp:cNvPr id="0" name=""/>
        <dsp:cNvSpPr/>
      </dsp:nvSpPr>
      <dsp:spPr>
        <a:xfrm>
          <a:off x="0" y="4481465"/>
          <a:ext cx="10515600" cy="735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 URČENÉ DOBĚ KNIHU UŽIVATEL VRACÍ </a:t>
          </a:r>
        </a:p>
      </dsp:txBody>
      <dsp:txXfrm>
        <a:off x="0" y="4481465"/>
        <a:ext cx="10515600" cy="397019"/>
      </dsp:txXfrm>
    </dsp:sp>
    <dsp:sp modelId="{627713F5-8808-4381-A503-B2703C5DCD54}">
      <dsp:nvSpPr>
        <dsp:cNvPr id="0" name=""/>
        <dsp:cNvSpPr/>
      </dsp:nvSpPr>
      <dsp:spPr>
        <a:xfrm>
          <a:off x="0" y="4863780"/>
          <a:ext cx="10515600" cy="338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KNIHOVNA A ZASÍLÁ DOKUMENT ZPĚT DO KNIHOVNY B</a:t>
          </a:r>
        </a:p>
      </dsp:txBody>
      <dsp:txXfrm>
        <a:off x="0" y="4863780"/>
        <a:ext cx="10515600" cy="338201"/>
      </dsp:txXfrm>
    </dsp:sp>
    <dsp:sp modelId="{25962428-B505-4F6D-B2FB-D0EDA3157330}">
      <dsp:nvSpPr>
        <dsp:cNvPr id="0" name=""/>
        <dsp:cNvSpPr/>
      </dsp:nvSpPr>
      <dsp:spPr>
        <a:xfrm rot="10800000">
          <a:off x="0" y="3361722"/>
          <a:ext cx="10515600" cy="11307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OSLOVENÁ KNIHOVNA B ZASÍLÁ DOKUMENT DO KNIHOVNY A</a:t>
          </a:r>
        </a:p>
      </dsp:txBody>
      <dsp:txXfrm rot="-10800000">
        <a:off x="0" y="3361722"/>
        <a:ext cx="10515600" cy="396900"/>
      </dsp:txXfrm>
    </dsp:sp>
    <dsp:sp modelId="{144D889B-935F-49DA-A783-E84B1AC0C141}">
      <dsp:nvSpPr>
        <dsp:cNvPr id="0" name=""/>
        <dsp:cNvSpPr/>
      </dsp:nvSpPr>
      <dsp:spPr>
        <a:xfrm>
          <a:off x="0" y="3758623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KNIHOVNA A KNIHU PŘIJÍMÁ</a:t>
          </a:r>
        </a:p>
      </dsp:txBody>
      <dsp:txXfrm>
        <a:off x="0" y="3758623"/>
        <a:ext cx="5257799" cy="338100"/>
      </dsp:txXfrm>
    </dsp:sp>
    <dsp:sp modelId="{CE1B44B1-ED46-443A-8254-84099157C0E3}">
      <dsp:nvSpPr>
        <dsp:cNvPr id="0" name=""/>
        <dsp:cNvSpPr/>
      </dsp:nvSpPr>
      <dsp:spPr>
        <a:xfrm>
          <a:off x="5257800" y="3758623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UŽIVTEL SI KNIHU/DOKUMENT PŘEVEZME</a:t>
          </a:r>
        </a:p>
      </dsp:txBody>
      <dsp:txXfrm>
        <a:off x="5257800" y="3758623"/>
        <a:ext cx="5257799" cy="338100"/>
      </dsp:txXfrm>
    </dsp:sp>
    <dsp:sp modelId="{BBBFE933-45C0-4723-8BF3-12E9B96B1BB7}">
      <dsp:nvSpPr>
        <dsp:cNvPr id="0" name=""/>
        <dsp:cNvSpPr/>
      </dsp:nvSpPr>
      <dsp:spPr>
        <a:xfrm rot="10800000">
          <a:off x="0" y="2241980"/>
          <a:ext cx="10515600" cy="11307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KNIHOVNÍK VYHLEDÁ JINOU KNIHOVNU (B)</a:t>
          </a:r>
        </a:p>
      </dsp:txBody>
      <dsp:txXfrm rot="-10800000">
        <a:off x="0" y="2241980"/>
        <a:ext cx="10515600" cy="396900"/>
      </dsp:txXfrm>
    </dsp:sp>
    <dsp:sp modelId="{5C9C6391-7E93-4905-9FA3-4F4CE7A37CA6}">
      <dsp:nvSpPr>
        <dsp:cNvPr id="0" name=""/>
        <dsp:cNvSpPr/>
      </dsp:nvSpPr>
      <dsp:spPr>
        <a:xfrm>
          <a:off x="0" y="2638880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KNIHOVNA B DOKUMENT VLASTNÍ</a:t>
          </a:r>
        </a:p>
      </dsp:txBody>
      <dsp:txXfrm>
        <a:off x="0" y="2638880"/>
        <a:ext cx="5257799" cy="338100"/>
      </dsp:txXfrm>
    </dsp:sp>
    <dsp:sp modelId="{4AFFB02A-3B34-47A3-9C5C-C52EA42A5E1D}">
      <dsp:nvSpPr>
        <dsp:cNvPr id="0" name=""/>
        <dsp:cNvSpPr/>
      </dsp:nvSpPr>
      <dsp:spPr>
        <a:xfrm>
          <a:off x="5257800" y="2638880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PROSTŘEDNICTVÍM E-ŽÁDANKY JE KNIHA OBJEDNANÁ</a:t>
          </a:r>
        </a:p>
      </dsp:txBody>
      <dsp:txXfrm>
        <a:off x="5257800" y="2638880"/>
        <a:ext cx="5257799" cy="338100"/>
      </dsp:txXfrm>
    </dsp:sp>
    <dsp:sp modelId="{7C79B2E6-15B9-45EA-94DC-C2CA2874A1A3}">
      <dsp:nvSpPr>
        <dsp:cNvPr id="0" name=""/>
        <dsp:cNvSpPr/>
      </dsp:nvSpPr>
      <dsp:spPr>
        <a:xfrm rot="10800000">
          <a:off x="0" y="1122237"/>
          <a:ext cx="10515600" cy="11307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KNIHOVNA A NABÍDNE UŽIVATELI ZPROSTŘEDKOVÁNÍ SLUŽBY MVS</a:t>
          </a:r>
          <a:endParaRPr lang="cs-CZ" sz="1400" kern="1200" dirty="0"/>
        </a:p>
      </dsp:txBody>
      <dsp:txXfrm rot="-10800000">
        <a:off x="0" y="1122237"/>
        <a:ext cx="10515600" cy="396900"/>
      </dsp:txXfrm>
    </dsp:sp>
    <dsp:sp modelId="{9994E601-AD73-439F-9009-4CEE4AF52CE6}">
      <dsp:nvSpPr>
        <dsp:cNvPr id="0" name=""/>
        <dsp:cNvSpPr/>
      </dsp:nvSpPr>
      <dsp:spPr>
        <a:xfrm>
          <a:off x="0" y="1519138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UŽIVATEL PŘIJÍMÁ</a:t>
          </a:r>
        </a:p>
      </dsp:txBody>
      <dsp:txXfrm>
        <a:off x="0" y="1519138"/>
        <a:ext cx="5257799" cy="338100"/>
      </dsp:txXfrm>
    </dsp:sp>
    <dsp:sp modelId="{E0C70594-9354-469C-BA6A-D069E247B919}">
      <dsp:nvSpPr>
        <dsp:cNvPr id="0" name=""/>
        <dsp:cNvSpPr/>
      </dsp:nvSpPr>
      <dsp:spPr>
        <a:xfrm>
          <a:off x="5257800" y="1519138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UVEDE, DO KDY JE JEHO POŽADAVEK AKTUÁLNÍ</a:t>
          </a:r>
        </a:p>
      </dsp:txBody>
      <dsp:txXfrm>
        <a:off x="5257800" y="1519138"/>
        <a:ext cx="5257799" cy="338100"/>
      </dsp:txXfrm>
    </dsp:sp>
    <dsp:sp modelId="{A220EE9B-A9B6-43BF-BD85-D360CCACAFAB}">
      <dsp:nvSpPr>
        <dsp:cNvPr id="0" name=""/>
        <dsp:cNvSpPr/>
      </dsp:nvSpPr>
      <dsp:spPr>
        <a:xfrm rot="10800000">
          <a:off x="0" y="2494"/>
          <a:ext cx="10515600" cy="11307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UŽIVATEL HLEDÁ DOKUMENT VE FONDU KNIHOVNY A</a:t>
          </a:r>
        </a:p>
      </dsp:txBody>
      <dsp:txXfrm rot="-10800000">
        <a:off x="0" y="2494"/>
        <a:ext cx="10515600" cy="396900"/>
      </dsp:txXfrm>
    </dsp:sp>
    <dsp:sp modelId="{A9EBF740-3094-43E4-902F-CB497903A84A}">
      <dsp:nvSpPr>
        <dsp:cNvPr id="0" name=""/>
        <dsp:cNvSpPr/>
      </dsp:nvSpPr>
      <dsp:spPr>
        <a:xfrm>
          <a:off x="0" y="399395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DOKUMENT KNIHOVNA A NEMÁ VE FONDU</a:t>
          </a:r>
        </a:p>
      </dsp:txBody>
      <dsp:txXfrm>
        <a:off x="0" y="399395"/>
        <a:ext cx="5257799" cy="338100"/>
      </dsp:txXfrm>
    </dsp:sp>
    <dsp:sp modelId="{92C0945C-4BE4-4778-9A68-D17AFED3A72B}">
      <dsp:nvSpPr>
        <dsp:cNvPr id="0" name=""/>
        <dsp:cNvSpPr/>
      </dsp:nvSpPr>
      <dsp:spPr>
        <a:xfrm>
          <a:off x="5257800" y="399395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UŽIVATEL KNIHU POTŘEBUJE</a:t>
          </a:r>
        </a:p>
      </dsp:txBody>
      <dsp:txXfrm>
        <a:off x="5257800" y="399395"/>
        <a:ext cx="5257799" cy="338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FC5C0-3AAF-403B-AFD4-7B17E3A673AC}">
      <dsp:nvSpPr>
        <dsp:cNvPr id="0" name=""/>
        <dsp:cNvSpPr/>
      </dsp:nvSpPr>
      <dsp:spPr>
        <a:xfrm>
          <a:off x="1279349" y="0"/>
          <a:ext cx="5569300" cy="2227720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8D5DE-969F-41D7-922D-CE21C4616D0B}">
      <dsp:nvSpPr>
        <dsp:cNvPr id="0" name=""/>
        <dsp:cNvSpPr/>
      </dsp:nvSpPr>
      <dsp:spPr>
        <a:xfrm>
          <a:off x="1947666" y="389850"/>
          <a:ext cx="1837869" cy="10915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OSOBNÍ</a:t>
          </a:r>
        </a:p>
      </dsp:txBody>
      <dsp:txXfrm>
        <a:off x="1947666" y="389850"/>
        <a:ext cx="1837869" cy="1091582"/>
      </dsp:txXfrm>
    </dsp:sp>
    <dsp:sp modelId="{2791035E-F249-45C0-974A-FEF557E8D5BE}">
      <dsp:nvSpPr>
        <dsp:cNvPr id="0" name=""/>
        <dsp:cNvSpPr/>
      </dsp:nvSpPr>
      <dsp:spPr>
        <a:xfrm>
          <a:off x="4064000" y="746286"/>
          <a:ext cx="2172027" cy="10915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PROFESNÍ</a:t>
          </a:r>
        </a:p>
      </dsp:txBody>
      <dsp:txXfrm>
        <a:off x="4064000" y="746286"/>
        <a:ext cx="2172027" cy="1091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2D2190-6A08-4639-8392-B24CDE92C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AAA7DA-C86C-4489-8B4F-D0D9B940F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1F08-C5B6-479D-86B6-5068516BBE7D}" type="datetimeFigureOut">
              <a:rPr lang="cs-CZ" smtClean="0"/>
              <a:t>07.03.2021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BD218A-BE40-45E9-87EE-7E86FF3C0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468802-0C66-468C-A565-38440D7AF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BF2B-B03D-4720-B6F1-BE86C3225EC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93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BB62-B17A-41CA-8F76-C61A88B3CC38}" type="datetimeFigureOut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6C021-372D-4759-B68E-2C92A6AD29F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307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9239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9687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6439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29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9430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4CD0-1471-474F-B006-D6740D955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EF3FE1-C0E6-4CE0-B284-C59FAA76F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540B9-E39A-4CAF-8135-F7BE3E82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6DC79B-1CAB-49B2-844D-874DAF12F067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11F293-549F-43DA-B88D-3D8CCC52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A131B0-8723-421D-B03C-B7FE5233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412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6DB49-F8BD-4FE3-BF7C-BB4B5B50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1B669C-93E8-4A4D-B9A6-BC516C935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C1EF09-B05A-484F-9AFD-0C11136E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660814-194C-4F48-8AB7-715AEBFEA71B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1C96BF-E1C5-455D-AA59-61606182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D4276-4BD3-458F-9129-00354129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2392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419F8-C5B7-4A83-BFB3-DD35E94B8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7FAD48-7A5D-41CE-B089-0E910940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34B97-BC75-4784-95F8-85BBFB5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EB4838-BBF1-4DB2-A2FF-41A876ADE4BF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EF6FB-1432-486E-8137-DCD4EE67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DC625E-AC73-4A4F-B8EA-54D7BDA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076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2CEF4-EF4C-4B7F-BE06-95C110B6F1A7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E7D64-F8F7-4D9E-8603-C0C2DA32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E73AB8-B741-49EE-8CF2-CE76B41B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4C14E-AA16-48C7-BC64-BCAE7863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EB116C-A827-4710-99E1-693AA4170EF8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C7856-DF67-4A52-B45B-88136DD8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3124B-11CE-4F87-90FE-CB6E338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539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FA874-DA89-4ED3-A6C5-6DAF6872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BD4614-D29F-4602-8870-8534E919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84844E-D1B2-44EC-93E4-1EA427F2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8E35550-FB78-4713-ADBD-2FD7B75AE170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3388E-AC10-485A-A64B-F720A290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BF5CC-0FF4-4C39-9766-1C5561EA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506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A20A4-CF63-41DC-ADEB-F2C83AAD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B4032-2D10-451D-B7F4-54ED417A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909734-6C72-4068-B06F-F875E92D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E3543E-FDF5-4808-B8F6-D35E304C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F9A84B-AB24-4880-97AB-5E601BA0DAF7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D98E4-B786-4D3B-A8C3-694EF65E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13D0A1-6DA8-4D45-BBF9-65AACDC1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6703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96984-3F27-4F22-A482-3F83FC57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9420E9-5259-4DB0-ADD9-F31EB43D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B26E7-B5FA-4ED1-887B-1AE83501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F59403-02F0-41AF-9433-F8C7F82E3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6F6342-7098-4361-9EFA-D3521C971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50BE94-C1B1-4A21-AC23-4BA27678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11A9AE-DA59-4ECC-878C-23CDDAF11171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738F78-7921-4B41-9041-9FE47584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F8F1F4-5361-4B71-B40D-D0DAB170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507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1BD1F-DDC8-4803-BFE4-AE718D62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DE87A3-43A8-41E2-A412-F7CC1ED6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7F6D6F8-EFC9-4CEB-8C81-646F5F6B2367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B74380-3900-4252-B190-4B99F804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F0AA1F-3999-4A32-BB04-66EF0169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1991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230B46-2F9F-46C8-82D7-43F41245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1663E5-9581-40D5-89ED-4254AA51CFD4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2CD081-108C-4D3A-B81A-E6BD8D8B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A29755-B102-493C-B7B2-3A19D6C3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898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97F33-4B76-4CDB-B3E9-B0034A57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EAE59-AE38-4B9D-8E6D-A6F6FB2F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C3291-DB4D-404C-BD6E-9F94612B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B9B6D7-BAD7-4ED5-9667-ABDD7524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6DA3D1-8C6C-40C7-8BF6-DA58C2A29AAD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49CE53-AECD-4E42-9E59-AB67667D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3D313F-2306-4C62-BBE8-D5F1C5B8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6561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9B02C-8BDF-4A19-A8FD-7D7EDE93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337B10-4C98-4EC2-986C-29E7F30E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F83D02-EC8F-4B0C-95E7-5B4AD037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3CB993-A1AF-4321-B481-C8F29A4E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81CB7B-A4E7-485C-965D-310F465C4EA1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12D478-CE7C-4B45-A9A3-CD76CC59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B1ADC0-C2B8-4F39-A6FD-ACB8723C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1195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24CF6B-D879-4FA7-BBA4-9A6654DA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561A2B-3E70-4F0D-8667-5F2055337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7C051-4281-4CBA-859F-C319E6840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72CAE8B-2735-49D3-9CE1-B8335E030BE4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B54C2-2C58-4951-B965-23DE1C8C3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0E84E-52EB-4E51-995F-8CBDB7FD6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89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todik.knihovn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knihovny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czechdigitallibrary.cz/c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etodik.knihovna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todik.knihovn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svkkl.cz/ctenar/clanek/328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ibrarymap.ifla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6199"/>
            <a:ext cx="12192000" cy="670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845574"/>
            <a:ext cx="4469307" cy="37081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AF0505"/>
                </a:solidFill>
              </a:rPr>
              <a:t>KNIHOVNICKÉ </a:t>
            </a:r>
            <a:br>
              <a:rPr lang="cs-CZ" sz="4800" dirty="0">
                <a:solidFill>
                  <a:srgbClr val="AF0505"/>
                </a:solidFill>
              </a:rPr>
            </a:br>
            <a:r>
              <a:rPr lang="cs-CZ" sz="4800" dirty="0">
                <a:solidFill>
                  <a:srgbClr val="AF0505"/>
                </a:solidFill>
              </a:rPr>
              <a:t>A INFORMAČNÍ SLUŽBY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4469306" cy="125860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PhDr. Marie Šedá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metodik.knihovna@gmail.com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9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493F6A4F-D142-42EE-AED7-D9518550A125}"/>
              </a:ext>
            </a:extLst>
          </p:cNvPr>
          <p:cNvSpPr txBox="1"/>
          <p:nvPr/>
        </p:nvSpPr>
        <p:spPr>
          <a:xfrm>
            <a:off x="7279689" y="359999"/>
            <a:ext cx="4912311" cy="6361476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769"/>
            <a:ext cx="4009008" cy="55439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DĚLENÍ KNIHOVNICKÝCH SLUŽEB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1657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5D2A1F-4338-419D-A379-83FF6329B440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AC3298B-3DF7-4D15-98DC-87840B42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11</a:t>
            </a:fld>
            <a:endParaRPr lang="cs-CZ" noProof="0" dirty="0"/>
          </a:p>
        </p:txBody>
      </p:sp>
      <p:graphicFrame>
        <p:nvGraphicFramePr>
          <p:cNvPr id="12" name="Zástupný symbol pro obsah 3">
            <a:extLst>
              <a:ext uri="{FF2B5EF4-FFF2-40B4-BE49-F238E27FC236}">
                <a16:creationId xmlns:a16="http://schemas.microsoft.com/office/drawing/2014/main" id="{56515CE4-0240-4AED-9826-C0F164C20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800099"/>
              </p:ext>
            </p:extLst>
          </p:nvPr>
        </p:nvGraphicFramePr>
        <p:xfrm>
          <a:off x="838200" y="1825625"/>
          <a:ext cx="553450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Řečová bublina: obdélníkový bublinový popisek 12">
            <a:extLst>
              <a:ext uri="{FF2B5EF4-FFF2-40B4-BE49-F238E27FC236}">
                <a16:creationId xmlns:a16="http://schemas.microsoft.com/office/drawing/2014/main" id="{8ACB237C-3E50-497B-9DF5-DB827CD47A68}"/>
              </a:ext>
            </a:extLst>
          </p:cNvPr>
          <p:cNvSpPr/>
          <p:nvPr/>
        </p:nvSpPr>
        <p:spPr>
          <a:xfrm>
            <a:off x="6572698" y="424492"/>
            <a:ext cx="5095782" cy="1849532"/>
          </a:xfrm>
          <a:prstGeom prst="wedgeRectCallout">
            <a:avLst>
              <a:gd name="adj1" fmla="val -66826"/>
              <a:gd name="adj2" fmla="val 82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Uživatel má získat konečný produkt</a:t>
            </a:r>
          </a:p>
          <a:p>
            <a:r>
              <a:rPr lang="cs-CZ" dirty="0"/>
              <a:t>Výpůjční služby</a:t>
            </a:r>
          </a:p>
          <a:p>
            <a:r>
              <a:rPr lang="cs-CZ" dirty="0"/>
              <a:t>Služby reprografické</a:t>
            </a:r>
          </a:p>
          <a:p>
            <a:r>
              <a:rPr lang="cs-CZ" dirty="0"/>
              <a:t>Služby faktografické</a:t>
            </a:r>
          </a:p>
          <a:p>
            <a:r>
              <a:rPr lang="cs-CZ" dirty="0"/>
              <a:t>Vnitrostátní i mezinárodní meziknihovní služby (MVS, MMVS)</a:t>
            </a:r>
          </a:p>
          <a:p>
            <a:pPr algn="ctr"/>
            <a:endParaRPr lang="cs-CZ" dirty="0"/>
          </a:p>
        </p:txBody>
      </p:sp>
      <p:sp>
        <p:nvSpPr>
          <p:cNvPr id="14" name="Řečová bublina: obdélníkový bublinový popisek 13">
            <a:extLst>
              <a:ext uri="{FF2B5EF4-FFF2-40B4-BE49-F238E27FC236}">
                <a16:creationId xmlns:a16="http://schemas.microsoft.com/office/drawing/2014/main" id="{3F3DF2DA-9C96-418B-856C-B0D360F593B5}"/>
              </a:ext>
            </a:extLst>
          </p:cNvPr>
          <p:cNvSpPr/>
          <p:nvPr/>
        </p:nvSpPr>
        <p:spPr>
          <a:xfrm>
            <a:off x="6874539" y="2797427"/>
            <a:ext cx="5317461" cy="1585929"/>
          </a:xfrm>
          <a:prstGeom prst="wedgeRectCallout">
            <a:avLst>
              <a:gd name="adj1" fmla="val -71460"/>
              <a:gd name="adj2" fmla="val 2177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poskytují informace o existenci dokumentu, o tom, kde informaci najdeme (Katalogové služby)</a:t>
            </a:r>
          </a:p>
          <a:p>
            <a:r>
              <a:rPr lang="cs-CZ" dirty="0"/>
              <a:t>V polovině 90. let minulého století se objevily první online katalogy českých knihoven na internetu </a:t>
            </a:r>
          </a:p>
          <a:p>
            <a:pPr algn="ctr"/>
            <a:endParaRPr lang="cs-CZ" dirty="0"/>
          </a:p>
        </p:txBody>
      </p:sp>
      <p:sp>
        <p:nvSpPr>
          <p:cNvPr id="15" name="Řečová bublina: obdélníkový bublinový popisek 14">
            <a:extLst>
              <a:ext uri="{FF2B5EF4-FFF2-40B4-BE49-F238E27FC236}">
                <a16:creationId xmlns:a16="http://schemas.microsoft.com/office/drawing/2014/main" id="{57B3746B-4672-4669-B9DD-F9751CE02ABB}"/>
              </a:ext>
            </a:extLst>
          </p:cNvPr>
          <p:cNvSpPr/>
          <p:nvPr/>
        </p:nvSpPr>
        <p:spPr>
          <a:xfrm>
            <a:off x="6696985" y="4688591"/>
            <a:ext cx="5095782" cy="1827144"/>
          </a:xfrm>
          <a:prstGeom prst="wedgeRectCallout">
            <a:avLst>
              <a:gd name="adj1" fmla="val -68394"/>
              <a:gd name="adj2" fmla="val -34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dirty="0"/>
              <a:t>Propagační služby (PR)</a:t>
            </a:r>
          </a:p>
          <a:p>
            <a:pPr lvl="1"/>
            <a:r>
              <a:rPr lang="cs-CZ" dirty="0"/>
              <a:t>výstavy, besedy, přednášky, lekce informační gramotnosti, trénování paměti , autorská čtení, výtvarné dílny, celoživotní vzdělávání …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29" y="569923"/>
            <a:ext cx="5534503" cy="1255469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rgbClr val="AF0505"/>
                </a:solidFill>
              </a:rPr>
              <a:t>Výpůjční a další služby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5D2A1F-4338-419D-A379-83FF6329B440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AC3298B-3DF7-4D15-98DC-87840B42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12</a:t>
            </a:fld>
            <a:endParaRPr lang="cs-CZ" noProof="0" dirty="0"/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CCEA669B-A745-4817-B4BA-6CA81D28E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572014"/>
              </p:ext>
            </p:extLst>
          </p:nvPr>
        </p:nvGraphicFramePr>
        <p:xfrm>
          <a:off x="838199" y="1526958"/>
          <a:ext cx="10634971" cy="491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8471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Cvičení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13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6728" cy="435133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dirty="0"/>
              <a:t>Vyhledejte </a:t>
            </a:r>
            <a:r>
              <a:rPr lang="cs-CZ" altLang="cs-CZ" dirty="0">
                <a:solidFill>
                  <a:srgbClr val="AF0505"/>
                </a:solidFill>
              </a:rPr>
              <a:t>dostupné katalogy </a:t>
            </a:r>
            <a:r>
              <a:rPr lang="cs-CZ" altLang="cs-CZ" dirty="0"/>
              <a:t>knihoven</a:t>
            </a:r>
          </a:p>
          <a:p>
            <a:pPr eaLnBrk="1" hangingPunct="1"/>
            <a:r>
              <a:rPr lang="cs-CZ" altLang="cs-CZ" dirty="0"/>
              <a:t>Označte ty, které zahrnují fondy </a:t>
            </a:r>
            <a:r>
              <a:rPr lang="cs-CZ" altLang="cs-CZ" dirty="0">
                <a:solidFill>
                  <a:srgbClr val="AF0505"/>
                </a:solidFill>
              </a:rPr>
              <a:t>více knihoven</a:t>
            </a:r>
          </a:p>
          <a:p>
            <a:pPr eaLnBrk="1" hangingPunct="1"/>
            <a:r>
              <a:rPr lang="cs-CZ" altLang="cs-CZ" dirty="0"/>
              <a:t>Označte ty, které mají </a:t>
            </a:r>
            <a:r>
              <a:rPr lang="cs-CZ" altLang="cs-CZ" dirty="0">
                <a:solidFill>
                  <a:srgbClr val="AF0505"/>
                </a:solidFill>
              </a:rPr>
              <a:t>další funkce </a:t>
            </a:r>
            <a:r>
              <a:rPr lang="cs-CZ" altLang="cs-CZ" dirty="0"/>
              <a:t>(nejde jen o vyhledání titulu)</a:t>
            </a:r>
          </a:p>
          <a:p>
            <a:pPr eaLnBrk="1" hangingPunct="1"/>
            <a:r>
              <a:rPr lang="cs-CZ" altLang="cs-CZ" dirty="0"/>
              <a:t>Označte ty, které jsou z vašeho pohledu </a:t>
            </a:r>
            <a:r>
              <a:rPr lang="cs-CZ" altLang="cs-CZ" dirty="0">
                <a:solidFill>
                  <a:srgbClr val="AF0505"/>
                </a:solidFill>
              </a:rPr>
              <a:t>TOP</a:t>
            </a:r>
          </a:p>
          <a:p>
            <a:pPr eaLnBrk="1" hangingPunct="1"/>
            <a:r>
              <a:rPr lang="cs-CZ" altLang="cs-CZ" dirty="0"/>
              <a:t>Které </a:t>
            </a:r>
            <a:r>
              <a:rPr lang="cs-CZ" altLang="cs-CZ" dirty="0">
                <a:solidFill>
                  <a:srgbClr val="AF0505"/>
                </a:solidFill>
              </a:rPr>
              <a:t>doplňkové služby </a:t>
            </a:r>
            <a:r>
              <a:rPr lang="cs-CZ" altLang="cs-CZ" dirty="0"/>
              <a:t>katalogů byste přivítali?</a:t>
            </a:r>
          </a:p>
          <a:p>
            <a:pPr eaLnBrk="1" hangingPunct="1"/>
            <a:r>
              <a:rPr lang="cs-CZ" altLang="cs-CZ" dirty="0"/>
              <a:t>Jaký typ služby katalogy uživatelům poskytují?</a:t>
            </a:r>
          </a:p>
          <a:p>
            <a:pPr lvl="1"/>
            <a:r>
              <a:rPr lang="cs-CZ" altLang="cs-CZ" dirty="0"/>
              <a:t>Primární, sekundární, terciární?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36B4BF-8445-42F0-807F-064E71070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580" y="1690688"/>
            <a:ext cx="3703320" cy="40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7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493F6A4F-D142-42EE-AED7-D9518550A125}"/>
              </a:ext>
            </a:extLst>
          </p:cNvPr>
          <p:cNvSpPr txBox="1"/>
          <p:nvPr/>
        </p:nvSpPr>
        <p:spPr>
          <a:xfrm>
            <a:off x="7279689" y="359999"/>
            <a:ext cx="4912311" cy="6361476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769"/>
            <a:ext cx="4009008" cy="55439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MEZIKNIHOVNÍ VÝPŮJČNÍ SLUŽBY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6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MSV, MMVS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15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2614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meziknihovní výpůjční služba</a:t>
            </a:r>
          </a:p>
          <a:p>
            <a:pPr eaLnBrk="1" hangingPunct="1"/>
            <a:r>
              <a:rPr lang="cs-CZ" altLang="cs-CZ" dirty="0"/>
              <a:t>D</a:t>
            </a:r>
            <a:r>
              <a:rPr lang="cs-CZ" altLang="cs-CZ" sz="2800" dirty="0"/>
              <a:t>okument není ve fondu knihovny?</a:t>
            </a:r>
          </a:p>
          <a:p>
            <a:pPr eaLnBrk="1" hangingPunct="1"/>
            <a:r>
              <a:rPr lang="cs-CZ" altLang="cs-CZ" sz="2800" dirty="0"/>
              <a:t>povinnost knihovny – nabídnout uživateli tuto službu</a:t>
            </a:r>
          </a:p>
          <a:p>
            <a:pPr eaLnBrk="1" hangingPunct="1"/>
            <a:r>
              <a:rPr lang="cs-CZ" altLang="cs-CZ" sz="2800" dirty="0">
                <a:solidFill>
                  <a:srgbClr val="FF0000"/>
                </a:solidFill>
              </a:rPr>
              <a:t>právo uživatele – získat dokument, který je ve vlastnictví jiné knihovny</a:t>
            </a:r>
          </a:p>
          <a:p>
            <a:pPr eaLnBrk="1" hangingPunct="1"/>
            <a:r>
              <a:rPr lang="cs-CZ" altLang="cs-CZ" dirty="0"/>
              <a:t>služba je zdarma, je zpoplatněno jen balné a poštovné</a:t>
            </a:r>
          </a:p>
        </p:txBody>
      </p:sp>
    </p:spTree>
    <p:extLst>
      <p:ext uri="{BB962C8B-B14F-4D97-AF65-F5344CB8AC3E}">
        <p14:creationId xmlns:p14="http://schemas.microsoft.com/office/powerpoint/2010/main" val="48323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MSV, MMVS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16</a:t>
            </a:fld>
            <a:endParaRPr lang="cs-CZ" noProof="0" dirty="0"/>
          </a:p>
        </p:txBody>
      </p:sp>
      <p:graphicFrame>
        <p:nvGraphicFramePr>
          <p:cNvPr id="15" name="Zástupný obsah 14">
            <a:extLst>
              <a:ext uri="{FF2B5EF4-FFF2-40B4-BE49-F238E27FC236}">
                <a16:creationId xmlns:a16="http://schemas.microsoft.com/office/drawing/2014/main" id="{1322795D-A7A5-48BC-98C0-C92FFC76A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950160"/>
              </p:ext>
            </p:extLst>
          </p:nvPr>
        </p:nvGraphicFramePr>
        <p:xfrm>
          <a:off x="838200" y="1455938"/>
          <a:ext cx="10515600" cy="521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208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493F6A4F-D142-42EE-AED7-D9518550A125}"/>
              </a:ext>
            </a:extLst>
          </p:cNvPr>
          <p:cNvSpPr txBox="1"/>
          <p:nvPr/>
        </p:nvSpPr>
        <p:spPr>
          <a:xfrm>
            <a:off x="7279689" y="359999"/>
            <a:ext cx="4912311" cy="6361476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769"/>
            <a:ext cx="4009008" cy="55439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E-SLUŽBY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0755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Elektronické služby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18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469439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cs-CZ" altLang="cs-CZ" dirty="0"/>
              <a:t>knihovnický software</a:t>
            </a:r>
          </a:p>
          <a:p>
            <a:pPr lvl="1"/>
            <a:r>
              <a:rPr lang="cs-CZ" altLang="cs-CZ" sz="2900" dirty="0" err="1"/>
              <a:t>Tritius</a:t>
            </a:r>
            <a:r>
              <a:rPr lang="cs-CZ" altLang="cs-CZ" sz="2900" dirty="0"/>
              <a:t>, KOHA, KP-</a:t>
            </a:r>
            <a:r>
              <a:rPr lang="cs-CZ" altLang="cs-CZ" sz="2900" dirty="0" err="1"/>
              <a:t>sys</a:t>
            </a:r>
            <a:r>
              <a:rPr lang="cs-CZ" altLang="cs-CZ" sz="2900" dirty="0"/>
              <a:t>, Primo, </a:t>
            </a:r>
            <a:r>
              <a:rPr lang="cs-CZ" altLang="cs-CZ" sz="2900" dirty="0" err="1"/>
              <a:t>Aleph</a:t>
            </a:r>
            <a:r>
              <a:rPr lang="cs-CZ" altLang="cs-CZ" sz="2900" dirty="0"/>
              <a:t>…</a:t>
            </a:r>
          </a:p>
          <a:p>
            <a:pPr eaLnBrk="1" hangingPunct="1"/>
            <a:r>
              <a:rPr lang="cs-CZ" altLang="cs-CZ" dirty="0"/>
              <a:t>Kramerius a Díla nedostupná na trhu (DNNT)</a:t>
            </a:r>
          </a:p>
          <a:p>
            <a:pPr eaLnBrk="1" hangingPunct="1"/>
            <a:r>
              <a:rPr lang="cs-CZ" altLang="cs-CZ" dirty="0"/>
              <a:t>weby, sociální sítě, informační obrazovky</a:t>
            </a:r>
          </a:p>
          <a:p>
            <a:pPr lvl="1"/>
            <a:r>
              <a:rPr lang="cs-CZ" altLang="cs-CZ" sz="2900" dirty="0"/>
              <a:t>dnes už nutnost, nezbytnost</a:t>
            </a:r>
          </a:p>
          <a:p>
            <a:pPr eaLnBrk="1" hangingPunct="1"/>
            <a:r>
              <a:rPr lang="cs-CZ" altLang="cs-CZ" dirty="0" err="1"/>
              <a:t>videokanály</a:t>
            </a:r>
            <a:r>
              <a:rPr lang="cs-CZ" altLang="cs-CZ" dirty="0"/>
              <a:t>, streamy, e-komunikace, e-konference, e… cokoliv</a:t>
            </a:r>
          </a:p>
          <a:p>
            <a:pPr eaLnBrk="1" hangingPunct="1"/>
            <a:r>
              <a:rPr lang="cs-CZ" altLang="cs-CZ" dirty="0" err="1"/>
              <a:t>CoderDoJo</a:t>
            </a:r>
            <a:endParaRPr lang="cs-CZ" altLang="cs-CZ" dirty="0"/>
          </a:p>
          <a:p>
            <a:pPr lvl="1"/>
            <a:r>
              <a:rPr lang="cs-CZ" sz="2800" dirty="0"/>
              <a:t>Cílem je propojit lidi, kteří už programovat umí s těmi, kteří se to teprve naučit chtějí. </a:t>
            </a:r>
          </a:p>
          <a:p>
            <a:r>
              <a:rPr lang="cs-CZ" altLang="cs-CZ" dirty="0"/>
              <a:t>ozoboti</a:t>
            </a:r>
          </a:p>
          <a:p>
            <a:pPr lvl="1"/>
            <a:r>
              <a:rPr lang="cs-CZ" sz="2800" dirty="0"/>
              <a:t>výborná pomůcka pro vyzkoušení vizuálního programování</a:t>
            </a:r>
          </a:p>
          <a:p>
            <a:r>
              <a:rPr lang="cs-CZ" dirty="0"/>
              <a:t>citační manažery</a:t>
            </a:r>
          </a:p>
          <a:p>
            <a:r>
              <a:rPr lang="cs-CZ" dirty="0"/>
              <a:t>Knihovny.cz</a:t>
            </a:r>
          </a:p>
          <a:p>
            <a:pPr lvl="1"/>
            <a:r>
              <a:rPr lang="cs-CZ" sz="2900" dirty="0"/>
              <a:t>jednotný přístup ke službám českých a moravských knihoven </a:t>
            </a:r>
          </a:p>
          <a:p>
            <a:r>
              <a:rPr lang="cs-CZ" dirty="0"/>
              <a:t>České a zahraniční e-zdroje</a:t>
            </a:r>
          </a:p>
          <a:p>
            <a:pPr lvl="1"/>
            <a:r>
              <a:rPr lang="cs-CZ" sz="2800" dirty="0"/>
              <a:t>ASPI, EBSCO…</a:t>
            </a:r>
          </a:p>
          <a:p>
            <a:r>
              <a:rPr lang="cs-CZ" dirty="0"/>
              <a:t>E-knihy </a:t>
            </a:r>
            <a:r>
              <a:rPr lang="cs-CZ" sz="15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</a:t>
            </a:r>
          </a:p>
          <a:p>
            <a:endParaRPr lang="cs-CZ" sz="15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cs-CZ" altLang="cs-CZ" sz="18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B14CBDE-258B-4931-9F26-3C9774AC8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060" y="4003681"/>
            <a:ext cx="2248095" cy="22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Knihovny.cz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19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570"/>
            <a:ext cx="10515600" cy="487377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sz="15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</a:t>
            </a:r>
          </a:p>
          <a:p>
            <a:endParaRPr lang="cs-CZ" sz="15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cs-CZ" altLang="cs-CZ" sz="1800" dirty="0">
              <a:latin typeface="+mj-lt"/>
            </a:endParaRPr>
          </a:p>
        </p:txBody>
      </p:sp>
      <p:pic>
        <p:nvPicPr>
          <p:cNvPr id="3" name="Obrázek 2">
            <a:hlinkClick r:id="rId4"/>
            <a:extLst>
              <a:ext uri="{FF2B5EF4-FFF2-40B4-BE49-F238E27FC236}">
                <a16:creationId xmlns:a16="http://schemas.microsoft.com/office/drawing/2014/main" id="{D543FFC7-924E-4CD8-B36D-6EE5BD07F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83" y="1566783"/>
            <a:ext cx="10369834" cy="4594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461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Co víte o knihovnách?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00833"/>
            <a:ext cx="5713520" cy="335893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sz="28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042B3C8-8A65-4C8B-B68D-9E53B16B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126" y="1590411"/>
            <a:ext cx="2667231" cy="443522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3CA38D3-BEFC-43C8-B796-9E7B2BA51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222" y="2770836"/>
            <a:ext cx="3059477" cy="14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Česká digitální knihovna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20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469439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sz="15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</a:t>
            </a:r>
          </a:p>
          <a:p>
            <a:endParaRPr lang="cs-CZ" sz="15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cs-CZ" altLang="cs-CZ" sz="1800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65132B-C40D-4F93-9AB7-5F24E33DC4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02"/>
          <a:stretch/>
        </p:blipFill>
        <p:spPr>
          <a:xfrm>
            <a:off x="838200" y="1477445"/>
            <a:ext cx="10649505" cy="48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Česká digitální knihovna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21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469439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sz="15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</a:t>
            </a:r>
          </a:p>
          <a:p>
            <a:endParaRPr lang="cs-CZ" sz="15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cs-CZ" altLang="cs-CZ" sz="1800" dirty="0">
              <a:latin typeface="+mj-lt"/>
            </a:endParaRPr>
          </a:p>
        </p:txBody>
      </p:sp>
      <p:pic>
        <p:nvPicPr>
          <p:cNvPr id="3" name="Obrázek 2">
            <a:hlinkClick r:id="rId4"/>
            <a:extLst>
              <a:ext uri="{FF2B5EF4-FFF2-40B4-BE49-F238E27FC236}">
                <a16:creationId xmlns:a16="http://schemas.microsoft.com/office/drawing/2014/main" id="{AB4D0C02-7D27-4C84-9103-B4EB41A56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06" y="1460038"/>
            <a:ext cx="9460000" cy="511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941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493F6A4F-D142-42EE-AED7-D9518550A125}"/>
              </a:ext>
            </a:extLst>
          </p:cNvPr>
          <p:cNvSpPr txBox="1"/>
          <p:nvPr/>
        </p:nvSpPr>
        <p:spPr>
          <a:xfrm>
            <a:off x="7279689" y="359999"/>
            <a:ext cx="4912311" cy="6361476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769"/>
            <a:ext cx="4009008" cy="55439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INFORMAČNÍ POTŘEBY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38810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Informační potřeba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23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0" i="1" dirty="0">
                <a:solidFill>
                  <a:srgbClr val="000000"/>
                </a:solidFill>
                <a:effectLst/>
                <a:latin typeface="+mj-lt"/>
              </a:rPr>
              <a:t>„stav, ve kterém jedinec zjišťuje, že jeho/její vlastní znalost je nedostačující pro splnění cíle, který má</a:t>
            </a:r>
          </a:p>
          <a:p>
            <a:pPr eaLnBrk="1" hangingPunct="1"/>
            <a:r>
              <a:rPr lang="cs-CZ" i="1" dirty="0">
                <a:solidFill>
                  <a:srgbClr val="000000"/>
                </a:solidFill>
                <a:latin typeface="+mj-lt"/>
              </a:rPr>
              <a:t>jde o</a:t>
            </a:r>
            <a:r>
              <a:rPr lang="cs-CZ" b="0" i="1" dirty="0">
                <a:solidFill>
                  <a:srgbClr val="000000"/>
                </a:solidFill>
                <a:effectLst/>
                <a:latin typeface="+mj-lt"/>
              </a:rPr>
              <a:t> rozdíl ve stávající znalosti o problému či tématu </a:t>
            </a:r>
            <a:br>
              <a:rPr lang="cs-CZ" b="0" i="1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cs-CZ" b="0" i="1" dirty="0">
                <a:solidFill>
                  <a:srgbClr val="000000"/>
                </a:solidFill>
                <a:effectLst/>
                <a:latin typeface="+mj-lt"/>
              </a:rPr>
              <a:t>a znalosti, kterou uživatel musí mít, aby vyřešil příslušný problém </a:t>
            </a:r>
          </a:p>
          <a:p>
            <a:pPr eaLnBrk="1" hangingPunct="1"/>
            <a:r>
              <a:rPr lang="cs-CZ" i="1" dirty="0">
                <a:solidFill>
                  <a:srgbClr val="000000"/>
                </a:solidFill>
                <a:latin typeface="+mj-lt"/>
              </a:rPr>
              <a:t>d</a:t>
            </a:r>
            <a:r>
              <a:rPr lang="cs-CZ" b="0" i="1" dirty="0">
                <a:solidFill>
                  <a:srgbClr val="000000"/>
                </a:solidFill>
                <a:effectLst/>
                <a:latin typeface="+mj-lt"/>
              </a:rPr>
              <a:t>ůvody pro vznik informačních potřeb </a:t>
            </a:r>
          </a:p>
          <a:p>
            <a:pPr lvl="1"/>
            <a:r>
              <a:rPr lang="cs-CZ" b="0" i="1" dirty="0">
                <a:solidFill>
                  <a:srgbClr val="000000"/>
                </a:solidFill>
                <a:effectLst/>
                <a:latin typeface="+mj-lt"/>
              </a:rPr>
              <a:t>hledání odpovědí (seeking answers)</a:t>
            </a:r>
          </a:p>
          <a:p>
            <a:pPr lvl="1"/>
            <a:r>
              <a:rPr lang="cs-CZ" b="0" i="1" dirty="0">
                <a:solidFill>
                  <a:srgbClr val="000000"/>
                </a:solidFill>
                <a:effectLst/>
                <a:latin typeface="+mj-lt"/>
              </a:rPr>
              <a:t>redukci nejistoty (reducing uncertainty) </a:t>
            </a:r>
          </a:p>
          <a:p>
            <a:pPr lvl="1"/>
            <a:r>
              <a:rPr lang="cs-CZ" i="1" dirty="0">
                <a:solidFill>
                  <a:srgbClr val="000000"/>
                </a:solidFill>
                <a:latin typeface="+mj-lt"/>
              </a:rPr>
              <a:t>h</a:t>
            </a:r>
            <a:r>
              <a:rPr lang="cs-CZ" b="0" i="1" dirty="0">
                <a:solidFill>
                  <a:srgbClr val="000000"/>
                </a:solidFill>
                <a:effectLst/>
                <a:latin typeface="+mj-lt"/>
              </a:rPr>
              <a:t>ledání smyslu (making sense)“</a:t>
            </a:r>
          </a:p>
          <a:p>
            <a:pPr marL="457200" lvl="1" indent="0" algn="r">
              <a:buNone/>
            </a:pPr>
            <a:r>
              <a:rPr lang="cs-CZ" altLang="cs-CZ" sz="1800" dirty="0">
                <a:solidFill>
                  <a:srgbClr val="000000"/>
                </a:solidFill>
                <a:latin typeface="+mj-lt"/>
              </a:rPr>
              <a:t>Wikisofia, informační potřeba</a:t>
            </a:r>
            <a:endParaRPr lang="cs-CZ" alt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006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Klasifikace informačních potřeb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24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93D51"/>
                </a:solidFill>
                <a:effectLst/>
                <a:latin typeface="+mj-lt"/>
              </a:rPr>
              <a:t>Nerozpoznané</a:t>
            </a:r>
            <a:r>
              <a:rPr lang="cs-CZ" b="0" i="0" dirty="0">
                <a:solidFill>
                  <a:srgbClr val="293D51"/>
                </a:solidFill>
                <a:effectLst/>
                <a:latin typeface="+mj-lt"/>
              </a:rPr>
              <a:t> (</a:t>
            </a:r>
            <a:r>
              <a:rPr lang="cs-CZ" b="0" i="1" dirty="0" err="1">
                <a:solidFill>
                  <a:srgbClr val="293D51"/>
                </a:solidFill>
                <a:effectLst/>
                <a:latin typeface="+mj-lt"/>
              </a:rPr>
              <a:t>dormant</a:t>
            </a:r>
            <a:r>
              <a:rPr lang="cs-CZ" b="0" i="0" dirty="0">
                <a:solidFill>
                  <a:srgbClr val="293D51"/>
                </a:solidFill>
                <a:effectLst/>
                <a:latin typeface="+mj-lt"/>
              </a:rPr>
              <a:t> nebo </a:t>
            </a:r>
            <a:r>
              <a:rPr lang="cs-CZ" b="0" i="1" dirty="0" err="1">
                <a:solidFill>
                  <a:srgbClr val="293D51"/>
                </a:solidFill>
                <a:effectLst/>
                <a:latin typeface="+mj-lt"/>
              </a:rPr>
              <a:t>unrecognized</a:t>
            </a:r>
            <a:r>
              <a:rPr lang="cs-CZ" b="0" i="0" dirty="0">
                <a:solidFill>
                  <a:srgbClr val="293D51"/>
                </a:solidFill>
                <a:effectLst/>
                <a:latin typeface="+mj-lt"/>
              </a:rPr>
              <a:t>) 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uživatel si nemusí být vždy vědom, že má nějakou informační potřebu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ta může být rozeznána až ve chvíli, kdy je uživatel vystaven relevantní </a:t>
            </a:r>
            <a:r>
              <a:rPr lang="cs-CZ" b="0" i="0" dirty="0">
                <a:latin typeface="+mj-lt"/>
              </a:rPr>
              <a:t>informaci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93D51"/>
                </a:solidFill>
                <a:effectLst/>
                <a:latin typeface="+mj-lt"/>
              </a:rPr>
              <a:t>Nevyjádřené</a:t>
            </a:r>
            <a:r>
              <a:rPr lang="cs-CZ" b="0" i="0" dirty="0">
                <a:solidFill>
                  <a:srgbClr val="293D51"/>
                </a:solidFill>
                <a:effectLst/>
                <a:latin typeface="+mj-lt"/>
              </a:rPr>
              <a:t> (</a:t>
            </a:r>
            <a:r>
              <a:rPr lang="cs-CZ" b="0" i="1" dirty="0" err="1">
                <a:solidFill>
                  <a:srgbClr val="293D51"/>
                </a:solidFill>
                <a:effectLst/>
                <a:latin typeface="+mj-lt"/>
              </a:rPr>
              <a:t>unexpressed</a:t>
            </a:r>
            <a:r>
              <a:rPr lang="cs-CZ" b="0" i="0" dirty="0">
                <a:solidFill>
                  <a:srgbClr val="293D51"/>
                </a:solidFill>
                <a:effectLst/>
                <a:latin typeface="+mj-lt"/>
              </a:rPr>
              <a:t>) 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důvodem, proč řada informačních potřeb zůstává neuspokojena, je to, že jejich uspokojení brání řada překážek 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většinou jsou si uživatelé těchto informačních potřeb vědomi, ale pro jejich uspokojení nic nedělají, ať už z důvodu, že nemohou nebo že nechtějí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93D51"/>
                </a:solidFill>
                <a:effectLst/>
                <a:latin typeface="+mj-lt"/>
              </a:rPr>
              <a:t>Touhy</a:t>
            </a:r>
            <a:r>
              <a:rPr lang="cs-CZ" b="0" i="0" dirty="0">
                <a:solidFill>
                  <a:srgbClr val="293D51"/>
                </a:solidFill>
                <a:effectLst/>
                <a:latin typeface="+mj-lt"/>
              </a:rPr>
              <a:t> (</a:t>
            </a:r>
            <a:r>
              <a:rPr lang="cs-CZ" b="0" i="1" dirty="0" err="1">
                <a:solidFill>
                  <a:srgbClr val="293D51"/>
                </a:solidFill>
                <a:effectLst/>
                <a:latin typeface="+mj-lt"/>
              </a:rPr>
              <a:t>wants</a:t>
            </a:r>
            <a:r>
              <a:rPr lang="cs-CZ" b="0" i="0" dirty="0">
                <a:solidFill>
                  <a:srgbClr val="293D51"/>
                </a:solidFill>
                <a:effectLst/>
                <a:latin typeface="+mj-lt"/>
              </a:rPr>
              <a:t>) 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to, co by uživatel rád měl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293D51"/>
                </a:solidFill>
                <a:effectLst/>
                <a:latin typeface="+mj-lt"/>
              </a:rPr>
              <a:t>Požadavky</a:t>
            </a:r>
            <a:r>
              <a:rPr lang="cs-CZ" b="0" i="0" dirty="0">
                <a:solidFill>
                  <a:srgbClr val="293D51"/>
                </a:solidFill>
                <a:effectLst/>
                <a:latin typeface="+mj-lt"/>
              </a:rPr>
              <a:t> (</a:t>
            </a:r>
            <a:r>
              <a:rPr lang="cs-CZ" b="0" i="1" dirty="0" err="1">
                <a:solidFill>
                  <a:srgbClr val="293D51"/>
                </a:solidFill>
                <a:effectLst/>
                <a:latin typeface="+mj-lt"/>
              </a:rPr>
              <a:t>demands</a:t>
            </a:r>
            <a:r>
              <a:rPr lang="cs-CZ" b="0" i="0" dirty="0">
                <a:solidFill>
                  <a:srgbClr val="293D51"/>
                </a:solidFill>
                <a:effectLst/>
                <a:latin typeface="+mj-lt"/>
              </a:rPr>
              <a:t>) 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požadavek na informaci, o které uživatel věří, že ji chce; požadavky jsou částečně závislé na očekávání, která závisí na aktuálních možnostech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334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Informační potřeby z pohledu Roberta Taylora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25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62064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cs-CZ" b="0" i="0" dirty="0">
                <a:solidFill>
                  <a:srgbClr val="C00000"/>
                </a:solidFill>
                <a:effectLst/>
                <a:latin typeface="+mj-lt"/>
              </a:rPr>
              <a:t>čtyři stadia/úrovně/stupně (</a:t>
            </a:r>
            <a:r>
              <a:rPr lang="cs-CZ" b="0" i="0" dirty="0" err="1">
                <a:solidFill>
                  <a:srgbClr val="C00000"/>
                </a:solidFill>
                <a:effectLst/>
                <a:latin typeface="+mj-lt"/>
              </a:rPr>
              <a:t>stages</a:t>
            </a:r>
            <a:r>
              <a:rPr lang="cs-CZ" b="0" i="0" dirty="0">
                <a:solidFill>
                  <a:srgbClr val="C00000"/>
                </a:solidFill>
                <a:effectLst/>
                <a:latin typeface="+mj-lt"/>
              </a:rPr>
              <a:t> nebo </a:t>
            </a:r>
            <a:r>
              <a:rPr lang="cs-CZ" b="0" i="0" dirty="0" err="1">
                <a:solidFill>
                  <a:srgbClr val="C00000"/>
                </a:solidFill>
                <a:effectLst/>
                <a:latin typeface="+mj-lt"/>
              </a:rPr>
              <a:t>levels</a:t>
            </a:r>
            <a:r>
              <a:rPr lang="cs-CZ" b="0" i="0" dirty="0">
                <a:solidFill>
                  <a:srgbClr val="C00000"/>
                </a:solidFill>
                <a:effectLst/>
                <a:latin typeface="+mj-lt"/>
              </a:rPr>
              <a:t>) informačních potřeb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fyzická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 (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j-lt"/>
              </a:rPr>
              <a:t>visceral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) – vědomá i nevědomá informační potřeba, vágní pocit neuspokojení</a:t>
            </a:r>
          </a:p>
          <a:p>
            <a:pPr lvl="1"/>
            <a:r>
              <a:rPr lang="cs-CZ" b="1" dirty="0">
                <a:solidFill>
                  <a:srgbClr val="000000"/>
                </a:solidFill>
                <a:latin typeface="+mj-lt"/>
              </a:rPr>
              <a:t>v</a:t>
            </a:r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ědomá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 (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j-lt"/>
              </a:rPr>
              <a:t>conscious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) – vědomý mentální popis, nejednoznačné a rozporuplné informace o problému, výsledkem může být dotaz kladený na jinou osobu či systém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formalizovaná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 (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j-lt"/>
              </a:rPr>
              <a:t>formalized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) – vyjádření informační potřeby kvalifikovaně a srozumitelně, alespoň pro uživatele, který si nicméně nemůže být ještě jist, zda lze získat adekvátní odpověď</a:t>
            </a:r>
          </a:p>
          <a:p>
            <a:pPr lvl="1"/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kompromisní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 (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j-lt"/>
              </a:rPr>
              <a:t>compromised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) – vyjádření informační potřeby, které zohledňuje dostupné zdroje a způsoby jejich organizace, tak aby bylo možné příslušný dotaz položit jiné osobě nebo systému</a:t>
            </a:r>
          </a:p>
        </p:txBody>
      </p:sp>
    </p:spTree>
    <p:extLst>
      <p:ext uri="{BB962C8B-B14F-4D97-AF65-F5344CB8AC3E}">
        <p14:creationId xmlns:p14="http://schemas.microsoft.com/office/powerpoint/2010/main" val="98020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Informační potřeba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92DAFD-0D15-4463-AD7F-6323C3ED8C31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F571986-9526-4DDB-8F3A-A3A63F65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26</a:t>
            </a:fld>
            <a:endParaRPr lang="cs-CZ" noProof="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B7617D9-EBAB-4B12-9F04-74C12CB36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033565"/>
              </p:ext>
            </p:extLst>
          </p:nvPr>
        </p:nvGraphicFramePr>
        <p:xfrm>
          <a:off x="1552359" y="1438759"/>
          <a:ext cx="8128000" cy="222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B78604E0-D762-4464-BC02-0291DAA1F7B6}"/>
              </a:ext>
            </a:extLst>
          </p:cNvPr>
          <p:cNvSpPr/>
          <p:nvPr/>
        </p:nvSpPr>
        <p:spPr>
          <a:xfrm>
            <a:off x="625136" y="4500979"/>
            <a:ext cx="3169328" cy="1721726"/>
          </a:xfrm>
          <a:prstGeom prst="wedgeRoundRectCallout">
            <a:avLst>
              <a:gd name="adj1" fmla="val 19783"/>
              <a:gd name="adj2" fmla="val -16643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INFORMACE PRO KAŽDODENNÍ ŽIVOT</a:t>
            </a:r>
            <a:r>
              <a:rPr lang="cs-CZ">
                <a:solidFill>
                  <a:schemeClr val="tx1"/>
                </a:solidFill>
              </a:rPr>
              <a:t>, PRAKTICKÉ </a:t>
            </a:r>
            <a:r>
              <a:rPr lang="cs-CZ" dirty="0">
                <a:solidFill>
                  <a:schemeClr val="tx1"/>
                </a:solidFill>
              </a:rPr>
              <a:t>INFORMACE,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RODINA, VOLNÝ ČAS, ZAMĚSTNÁNÍ</a:t>
            </a: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EE1C3C7D-93F2-4BAC-A1E5-3F60C7D7A95E}"/>
              </a:ext>
            </a:extLst>
          </p:cNvPr>
          <p:cNvSpPr/>
          <p:nvPr/>
        </p:nvSpPr>
        <p:spPr>
          <a:xfrm>
            <a:off x="8153400" y="4154750"/>
            <a:ext cx="3866965" cy="2201600"/>
          </a:xfrm>
          <a:prstGeom prst="wedgeRoundRectCallout">
            <a:avLst>
              <a:gd name="adj1" fmla="val -41725"/>
              <a:gd name="adj2" fmla="val -11048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ODBORNÉ INFORMACE PRO VÝKON POVOLÁNÍ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3 FAKTORY: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ÚKOL – PROBLÉM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ŘEŠITEL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INFORMAČNÍ FOND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188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Cvičení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Vypište 20 různých konkrétních informačních potřeb</a:t>
            </a:r>
          </a:p>
          <a:p>
            <a:r>
              <a:rPr lang="cs-CZ" dirty="0"/>
              <a:t>Rozdělte je na osobní a profesní</a:t>
            </a:r>
          </a:p>
          <a:p>
            <a:r>
              <a:rPr lang="cs-CZ" dirty="0"/>
              <a:t>Jaké informace potřebujete vy sami ke studiu?</a:t>
            </a:r>
          </a:p>
          <a:p>
            <a:r>
              <a:rPr lang="cs-CZ" dirty="0"/>
              <a:t>Jsou to osobní nebo pracovní informace?</a:t>
            </a:r>
          </a:p>
          <a:p>
            <a:r>
              <a:rPr lang="cs-CZ" dirty="0"/>
              <a:t>Co ovlivňuje vaši informační potřebu?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92DAFD-0D15-4463-AD7F-6323C3ED8C31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F571986-9526-4DDB-8F3A-A3A63F65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27</a:t>
            </a:fld>
            <a:endParaRPr lang="cs-CZ" noProof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50A6D6-34D7-4628-A3CD-9B63677DC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880" y="4546923"/>
            <a:ext cx="2349646" cy="1595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8588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Pokud potřebujete konzultaci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451" y="2794029"/>
            <a:ext cx="5340658" cy="1447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PhDr. Marie Šedá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metodik.knihovna@gmail.com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tel. 723 776 199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92DAFD-0D15-4463-AD7F-6323C3ED8C31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F571986-9526-4DDB-8F3A-A3A63F65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28</a:t>
            </a:fld>
            <a:endParaRPr lang="cs-CZ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03C7D33-457E-4095-BFD1-2B27EF020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246" y="2024009"/>
            <a:ext cx="4578493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4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6199"/>
            <a:ext cx="12192000" cy="670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845574"/>
            <a:ext cx="4469307" cy="37081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AF0505"/>
                </a:solidFill>
              </a:rPr>
              <a:t>KNIHOVNICKÉ </a:t>
            </a:r>
            <a:br>
              <a:rPr lang="cs-CZ" sz="4800" dirty="0">
                <a:solidFill>
                  <a:srgbClr val="AF0505"/>
                </a:solidFill>
              </a:rPr>
            </a:br>
            <a:r>
              <a:rPr lang="cs-CZ" sz="4800" dirty="0">
                <a:solidFill>
                  <a:srgbClr val="AF0505"/>
                </a:solidFill>
              </a:rPr>
              <a:t>A INFORMAČNÍ SLUŽBY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4469306" cy="125860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PhDr. Marie Šedá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metodik.knihovna@gmail.com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25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Knihovní mapa světa</a:t>
            </a:r>
            <a:br>
              <a:rPr lang="cs-CZ" dirty="0">
                <a:solidFill>
                  <a:srgbClr val="AF0505"/>
                </a:solidFill>
              </a:rPr>
            </a:br>
            <a:r>
              <a:rPr lang="cs-CZ" dirty="0">
                <a:solidFill>
                  <a:srgbClr val="AF0505"/>
                </a:solidFill>
              </a:rPr>
              <a:t>IFLA </a:t>
            </a:r>
            <a:r>
              <a:rPr lang="cs-CZ" dirty="0" err="1">
                <a:solidFill>
                  <a:srgbClr val="AF0505"/>
                </a:solidFill>
              </a:rPr>
              <a:t>Library</a:t>
            </a:r>
            <a:r>
              <a:rPr lang="cs-CZ" dirty="0">
                <a:solidFill>
                  <a:srgbClr val="AF0505"/>
                </a:solidFill>
              </a:rPr>
              <a:t> Map </a:t>
            </a:r>
            <a:r>
              <a:rPr lang="cs-CZ" dirty="0" err="1">
                <a:solidFill>
                  <a:srgbClr val="AF0505"/>
                </a:solidFill>
              </a:rPr>
              <a:t>of</a:t>
            </a:r>
            <a:r>
              <a:rPr lang="cs-CZ" dirty="0">
                <a:solidFill>
                  <a:srgbClr val="AF0505"/>
                </a:solidFill>
              </a:rPr>
              <a:t> </a:t>
            </a:r>
            <a:r>
              <a:rPr lang="cs-CZ" dirty="0" err="1">
                <a:solidFill>
                  <a:srgbClr val="AF0505"/>
                </a:solidFill>
              </a:rPr>
              <a:t>the</a:t>
            </a:r>
            <a:r>
              <a:rPr lang="cs-CZ" dirty="0">
                <a:solidFill>
                  <a:srgbClr val="AF0505"/>
                </a:solidFill>
              </a:rPr>
              <a:t> </a:t>
            </a:r>
            <a:r>
              <a:rPr lang="cs-CZ" dirty="0" err="1">
                <a:solidFill>
                  <a:srgbClr val="AF0505"/>
                </a:solidFill>
              </a:rPr>
              <a:t>World</a:t>
            </a:r>
            <a:endParaRPr lang="cs-CZ" dirty="0">
              <a:solidFill>
                <a:srgbClr val="AF0505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373DE9-99CA-4891-96E8-092E90730D9F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5029"/>
            <a:ext cx="8563253" cy="4001934"/>
          </a:xfrm>
        </p:spPr>
        <p:txBody>
          <a:bodyPr>
            <a:normAutofit/>
          </a:bodyPr>
          <a:lstStyle/>
          <a:p>
            <a:r>
              <a:rPr lang="cs-CZ" dirty="0"/>
              <a:t>Portál mapující aktivity knihoven</a:t>
            </a:r>
          </a:p>
          <a:p>
            <a:r>
              <a:rPr lang="cs-CZ" dirty="0"/>
              <a:t>Nástroj advokacie knihoven – od r. 2017</a:t>
            </a:r>
          </a:p>
          <a:p>
            <a:r>
              <a:rPr lang="cs-CZ" dirty="0"/>
              <a:t>Funkce knihoven ve třech sekcích</a:t>
            </a:r>
          </a:p>
          <a:p>
            <a:pPr lvl="1"/>
            <a:r>
              <a:rPr lang="cs-CZ" b="0" i="0" dirty="0">
                <a:solidFill>
                  <a:srgbClr val="221F1F"/>
                </a:solidFill>
                <a:effectLst/>
                <a:latin typeface="calibri" panose="020F0502020204030204" pitchFamily="34" charset="0"/>
              </a:rPr>
              <a:t>základní přehled vybraných statistických údajů knihoven</a:t>
            </a:r>
          </a:p>
          <a:p>
            <a:pPr lvl="1"/>
            <a:r>
              <a:rPr lang="cs-CZ" b="0" i="0" dirty="0">
                <a:solidFill>
                  <a:srgbClr val="221F1F"/>
                </a:solidFill>
                <a:effectLst/>
                <a:latin typeface="calibri" panose="020F0502020204030204" pitchFamily="34" charset="0"/>
              </a:rPr>
              <a:t>v sekci SDG </a:t>
            </a:r>
            <a:r>
              <a:rPr lang="cs-CZ" b="0" i="0" dirty="0" err="1">
                <a:solidFill>
                  <a:srgbClr val="221F1F"/>
                </a:solidFill>
                <a:effectLst/>
                <a:latin typeface="calibri" panose="020F0502020204030204" pitchFamily="34" charset="0"/>
              </a:rPr>
              <a:t>Stories</a:t>
            </a:r>
            <a:r>
              <a:rPr lang="cs-CZ" b="0" i="0" dirty="0">
                <a:solidFill>
                  <a:srgbClr val="221F1F"/>
                </a:solidFill>
                <a:effectLst/>
                <a:latin typeface="calibri" panose="020F0502020204030204" pitchFamily="34" charset="0"/>
              </a:rPr>
              <a:t> demonstruje příklady dobré praxe ze </a:t>
            </a:r>
            <a:br>
              <a:rPr lang="cs-CZ" b="0" i="0" dirty="0">
                <a:solidFill>
                  <a:srgbClr val="221F1F"/>
                </a:solidFill>
                <a:effectLst/>
                <a:latin typeface="calibri" panose="020F0502020204030204" pitchFamily="34" charset="0"/>
              </a:rPr>
            </a:br>
            <a:r>
              <a:rPr lang="cs-CZ" b="0" i="0" dirty="0">
                <a:solidFill>
                  <a:srgbClr val="221F1F"/>
                </a:solidFill>
                <a:effectLst/>
                <a:latin typeface="calibri" panose="020F0502020204030204" pitchFamily="34" charset="0"/>
              </a:rPr>
              <a:t>17 oblastí udržitelného rozvoje </a:t>
            </a:r>
          </a:p>
          <a:p>
            <a:pPr lvl="1"/>
            <a:r>
              <a:rPr lang="cs-CZ" b="0" i="0" dirty="0">
                <a:solidFill>
                  <a:srgbClr val="221F1F"/>
                </a:solidFill>
                <a:effectLst/>
                <a:latin typeface="calibri" panose="020F0502020204030204" pitchFamily="34" charset="0"/>
              </a:rPr>
              <a:t>„nejmladší“ sekce, nazvaná </a:t>
            </a:r>
            <a:r>
              <a:rPr lang="cs-CZ" b="0" i="0" dirty="0" err="1">
                <a:solidFill>
                  <a:srgbClr val="221F1F"/>
                </a:solidFill>
                <a:effectLst/>
                <a:latin typeface="calibri" panose="020F0502020204030204" pitchFamily="34" charset="0"/>
              </a:rPr>
              <a:t>Countries</a:t>
            </a:r>
            <a:r>
              <a:rPr lang="cs-CZ" b="0" i="0" dirty="0">
                <a:solidFill>
                  <a:srgbClr val="221F1F"/>
                </a:solidFill>
                <a:effectLst/>
                <a:latin typeface="calibri" panose="020F0502020204030204" pitchFamily="34" charset="0"/>
              </a:rPr>
              <a:t>, poskytuje zájemcům příležitost poznat knihovnictví a aspekty činnosti knihoven v jednotlivých zemích</a:t>
            </a:r>
          </a:p>
          <a:p>
            <a:pPr marL="457200" lvl="1" indent="0" algn="r">
              <a:buNone/>
            </a:pPr>
            <a:r>
              <a:rPr lang="cs-CZ" sz="1600" dirty="0"/>
              <a:t>Zdroj: </a:t>
            </a:r>
            <a:r>
              <a:rPr lang="cs-CZ" sz="1600" dirty="0">
                <a:hlinkClick r:id="rId4"/>
              </a:rPr>
              <a:t>https://svkkl.cz/ctenar/clanek/3284</a:t>
            </a:r>
            <a:r>
              <a:rPr lang="cs-CZ" sz="1600" dirty="0"/>
              <a:t> 4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10D7AAB-0B1A-471D-95FB-69EE3FEC03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49" r="23527"/>
          <a:stretch/>
        </p:blipFill>
        <p:spPr>
          <a:xfrm flipH="1">
            <a:off x="9216131" y="1067628"/>
            <a:ext cx="2476870" cy="53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8FCAB9F7-3ED9-4FD6-A89C-D09B81B4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4" y="118573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https://librarymap.ifla.org/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B0E3723-EBD2-41B4-B0FD-2234B4C03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D45E64-C9A8-4364-9852-66E3F6F4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EB116C-A827-4710-99E1-693AA4170EF8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E5F318-0C46-4572-BD3A-0D1531F3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9C144C-D6A5-4565-A52A-DA1C1EB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</a:t>
            </a:fld>
            <a:endParaRPr lang="cs-CZ" noProof="0" dirty="0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A9DA6A98-DC82-400A-A559-E996FF646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" y="1462392"/>
            <a:ext cx="12192000" cy="5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0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Víte, že…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00833"/>
            <a:ext cx="5713520" cy="3358934"/>
          </a:xfrm>
        </p:spPr>
        <p:txBody>
          <a:bodyPr/>
          <a:lstStyle/>
          <a:p>
            <a:r>
              <a:rPr lang="cs-CZ" sz="2800" b="0" dirty="0"/>
              <a:t>V Evropské unii existuje více než </a:t>
            </a:r>
            <a:br>
              <a:rPr lang="cs-CZ" sz="2800" b="0" dirty="0"/>
            </a:br>
            <a:r>
              <a:rPr lang="cs-CZ" sz="2800" b="0" dirty="0">
                <a:solidFill>
                  <a:srgbClr val="FF0000"/>
                </a:solidFill>
              </a:rPr>
              <a:t>65 000 knihoven</a:t>
            </a:r>
          </a:p>
          <a:p>
            <a:r>
              <a:rPr lang="cs-CZ" sz="2800" b="0" dirty="0"/>
              <a:t>97 300 000 Evropanů (23%) navštíví knihovnu nejméně jednou za rok</a:t>
            </a:r>
          </a:p>
          <a:p>
            <a:r>
              <a:rPr lang="cs-CZ" sz="2800" b="0" dirty="0"/>
              <a:t>V České republice je více než  </a:t>
            </a:r>
            <a:r>
              <a:rPr lang="cs-CZ" sz="2800" b="0" dirty="0">
                <a:solidFill>
                  <a:srgbClr val="FF0000"/>
                </a:solidFill>
              </a:rPr>
              <a:t>5 500 veřejných knihoven</a:t>
            </a:r>
          </a:p>
          <a:p>
            <a:r>
              <a:rPr lang="cs-CZ" sz="2800" b="0" dirty="0"/>
              <a:t>V MSK je cca </a:t>
            </a:r>
            <a:r>
              <a:rPr lang="cs-CZ" sz="2800" b="0" dirty="0">
                <a:solidFill>
                  <a:srgbClr val="FF0000"/>
                </a:solidFill>
              </a:rPr>
              <a:t>400</a:t>
            </a:r>
            <a:r>
              <a:rPr lang="cs-CZ" sz="2800" b="0" dirty="0"/>
              <a:t> </a:t>
            </a:r>
            <a:r>
              <a:rPr lang="cs-CZ" sz="2800" dirty="0"/>
              <a:t>těchto kniho</a:t>
            </a:r>
            <a:r>
              <a:rPr lang="cs-CZ" sz="2800" b="0" dirty="0"/>
              <a:t>ven</a:t>
            </a:r>
            <a:endParaRPr lang="cs-CZ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EA8B97-0144-45B1-ABEE-6DDA571CD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358" y="2100833"/>
            <a:ext cx="5432642" cy="30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4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Zkuste si udělat myšlenkovou mapu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6F19D5-21EE-4F18-A00C-1F585E710C20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47518" cy="435133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cs-CZ" sz="2800" dirty="0"/>
              <a:t>Jaké služby knihovna poskytuje?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Jaké činnosti knihovna dělá?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Použijte některý volně dostupný nástroj nebo tužky, pastelky, fixy…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a tvořte.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Kolik </a:t>
            </a:r>
            <a:r>
              <a:rPr lang="cs-CZ" dirty="0">
                <a:solidFill>
                  <a:srgbClr val="AF050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PROCESŮ V KNIHOVNĚ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jste do mapy dali?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83C20C-FFF5-47E4-9D3B-5CCC7AB4C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811" y="1969520"/>
            <a:ext cx="4122777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9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1DDB76-BC95-4481-913E-98703087D2FB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7</a:t>
            </a:fld>
            <a:endParaRPr lang="cs-CZ" noProof="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8C2C825-5840-4CAB-BAD5-24A6AA569069}"/>
              </a:ext>
            </a:extLst>
          </p:cNvPr>
          <p:cNvSpPr txBox="1"/>
          <p:nvPr/>
        </p:nvSpPr>
        <p:spPr>
          <a:xfrm>
            <a:off x="461638" y="497064"/>
            <a:ext cx="9268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AF0505"/>
                </a:solidFill>
                <a:latin typeface="+mj-lt"/>
                <a:ea typeface="+mj-ea"/>
                <a:cs typeface="+mj-cs"/>
              </a:rPr>
              <a:t>Co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r>
              <a:rPr lang="cs-CZ" sz="4400" dirty="0">
                <a:solidFill>
                  <a:srgbClr val="AF0505"/>
                </a:solidFill>
                <a:latin typeface="+mj-lt"/>
                <a:ea typeface="+mj-ea"/>
                <a:cs typeface="+mj-cs"/>
              </a:rPr>
              <a:t>vlastně dělá knihovna/knihovník?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FC82231-27BE-41A7-AC13-2642BBB5B9B2}"/>
              </a:ext>
            </a:extLst>
          </p:cNvPr>
          <p:cNvGrpSpPr/>
          <p:nvPr/>
        </p:nvGrpSpPr>
        <p:grpSpPr>
          <a:xfrm>
            <a:off x="838200" y="1266505"/>
            <a:ext cx="11043821" cy="5416458"/>
            <a:chOff x="838200" y="1266505"/>
            <a:chExt cx="11043821" cy="54164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A0D41BD-6005-4012-BFFA-A1CCBB2F0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41" t="10497" r="4975"/>
            <a:stretch/>
          </p:blipFill>
          <p:spPr>
            <a:xfrm>
              <a:off x="838200" y="1266505"/>
              <a:ext cx="11043821" cy="5416458"/>
            </a:xfrm>
            <a:prstGeom prst="rect">
              <a:avLst/>
            </a:prstGeom>
          </p:spPr>
        </p:pic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D4645E92-515D-45C8-B067-DF9AB3A960F4}"/>
                </a:ext>
              </a:extLst>
            </p:cNvPr>
            <p:cNvSpPr/>
            <p:nvPr/>
          </p:nvSpPr>
          <p:spPr>
            <a:xfrm>
              <a:off x="4165106" y="3530758"/>
              <a:ext cx="2396971" cy="905522"/>
            </a:xfrm>
            <a:prstGeom prst="ellipse">
              <a:avLst/>
            </a:prstGeom>
            <a:noFill/>
            <a:ln w="76200">
              <a:solidFill>
                <a:srgbClr val="AF05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62863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Obodujte procesy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8BFBC8-8035-48B9-A04E-BFA59EB8FB61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47517" cy="4351338"/>
          </a:xfrm>
        </p:spPr>
        <p:txBody>
          <a:bodyPr/>
          <a:lstStyle/>
          <a:p>
            <a:r>
              <a:rPr lang="cs-CZ" dirty="0"/>
              <a:t>Co všechno knihovny nabízejí?</a:t>
            </a:r>
          </a:p>
          <a:p>
            <a:r>
              <a:rPr lang="cs-CZ" dirty="0">
                <a:solidFill>
                  <a:srgbClr val="AF0505"/>
                </a:solidFill>
              </a:rPr>
              <a:t>Obodujeme si služby </a:t>
            </a:r>
            <a:r>
              <a:rPr lang="cs-CZ" dirty="0">
                <a:solidFill>
                  <a:srgbClr val="AF0505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Co nám v knihovnách chybí?</a:t>
            </a:r>
          </a:p>
          <a:p>
            <a:r>
              <a:rPr lang="cs-CZ" dirty="0">
                <a:sym typeface="Wingdings" panose="05000000000000000000" pitchFamily="2" charset="2"/>
              </a:rPr>
              <a:t>Co bychom zrušili?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olidFill>
                  <a:srgbClr val="AF0505"/>
                </a:solidFill>
                <a:sym typeface="Wingdings" panose="05000000000000000000" pitchFamily="2" charset="2"/>
              </a:rPr>
              <a:t>NA CO JSME ZAPOMNĚLI?</a:t>
            </a:r>
          </a:p>
          <a:p>
            <a:endParaRPr lang="cs-CZ" dirty="0">
              <a:solidFill>
                <a:srgbClr val="AF0505"/>
              </a:solidFill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Pracujte ve skupinách .</a:t>
            </a:r>
          </a:p>
          <a:p>
            <a:pPr>
              <a:buFont typeface="Arial" pitchFamily="34" charset="0"/>
              <a:buChar char="•"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2F803BC-D98B-4B6E-90D5-D9DE59DC2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150" y="769596"/>
            <a:ext cx="5318807" cy="53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Veřejné knihovnické a informační služby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07.03.2021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832"/>
            <a:ext cx="8687539" cy="418455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VKIS vycházejí z knihovního zákona (zákon č. 257/2001 Sb.)</a:t>
            </a:r>
          </a:p>
          <a:p>
            <a:r>
              <a:rPr lang="cs-CZ" dirty="0"/>
              <a:t>Jsou financovány </a:t>
            </a:r>
            <a:r>
              <a:rPr lang="cs-CZ" dirty="0">
                <a:solidFill>
                  <a:srgbClr val="AF0505"/>
                </a:solidFill>
              </a:rPr>
              <a:t>z veřejných prostředků </a:t>
            </a:r>
            <a:r>
              <a:rPr lang="cs-CZ" dirty="0"/>
              <a:t>(Ministerstvo kultury, kraje, obce)</a:t>
            </a:r>
          </a:p>
          <a:p>
            <a:r>
              <a:rPr lang="cs-CZ" dirty="0"/>
              <a:t>Jsou přístupné </a:t>
            </a:r>
            <a:r>
              <a:rPr lang="cs-CZ" dirty="0">
                <a:solidFill>
                  <a:srgbClr val="AF0505"/>
                </a:solidFill>
              </a:rPr>
              <a:t>nejširší veřejnosti</a:t>
            </a:r>
          </a:p>
          <a:p>
            <a:r>
              <a:rPr lang="cs-CZ" dirty="0"/>
              <a:t>Hlavním úkolem je umožnit občanům rovný přístup </a:t>
            </a:r>
            <a:br>
              <a:rPr lang="cs-CZ" dirty="0"/>
            </a:br>
            <a:r>
              <a:rPr lang="cs-CZ" dirty="0"/>
              <a:t>k informačním zdrojům a publikovaným dokumentům</a:t>
            </a:r>
          </a:p>
          <a:p>
            <a:r>
              <a:rPr lang="cs-CZ" dirty="0"/>
              <a:t>Uspokojování potřeb obyvatel (jednotlivců i skupin), které se týkají vzdělávání, informací a osobního rozvoje včetně rekreace a volného času</a:t>
            </a:r>
          </a:p>
          <a:p>
            <a:r>
              <a:rPr lang="cs-CZ" dirty="0"/>
              <a:t>Knihovní zákon přihlíží také k požadavkům současného společenského i technologického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856752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šablona" id="{876622F7-7042-40A3-858A-A8B7173774AF}" vid="{6972A1DD-70EF-483E-ABB7-FB3C152C0CA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1262</Words>
  <Application>Microsoft Office PowerPoint</Application>
  <PresentationFormat>Širokoúhlá obrazovka</PresentationFormat>
  <Paragraphs>261</Paragraphs>
  <Slides>29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</vt:lpstr>
      <vt:lpstr>Calibri Light</vt:lpstr>
      <vt:lpstr>Verdana</vt:lpstr>
      <vt:lpstr>Motiv Office</vt:lpstr>
      <vt:lpstr>KNIHOVNICKÉ  A INFORMAČNÍ SLUŽBY</vt:lpstr>
      <vt:lpstr>Co víte o knihovnách?</vt:lpstr>
      <vt:lpstr>Knihovní mapa světa IFLA Library Map of the World</vt:lpstr>
      <vt:lpstr>https://librarymap.ifla.org/</vt:lpstr>
      <vt:lpstr>Víte, že…</vt:lpstr>
      <vt:lpstr>Zkuste si udělat myšlenkovou mapu</vt:lpstr>
      <vt:lpstr>Prezentace aplikace PowerPoint</vt:lpstr>
      <vt:lpstr>Obodujte procesy</vt:lpstr>
      <vt:lpstr>Veřejné knihovnické a informační služby</vt:lpstr>
      <vt:lpstr>DĚLENÍ KNIHOVNICKÝCH SLUŽEB</vt:lpstr>
      <vt:lpstr>Prezentace aplikace PowerPoint</vt:lpstr>
      <vt:lpstr>Výpůjční a další služby</vt:lpstr>
      <vt:lpstr>Cvičení</vt:lpstr>
      <vt:lpstr>MEZIKNIHOVNÍ VÝPŮJČNÍ SLUŽBY</vt:lpstr>
      <vt:lpstr>MSV, MMVS</vt:lpstr>
      <vt:lpstr>MSV, MMVS</vt:lpstr>
      <vt:lpstr>E-SLUŽBY KNIHOVEN</vt:lpstr>
      <vt:lpstr>Elektronické služby</vt:lpstr>
      <vt:lpstr>Knihovny.cz</vt:lpstr>
      <vt:lpstr>Česká digitální knihovna</vt:lpstr>
      <vt:lpstr>Česká digitální knihovna</vt:lpstr>
      <vt:lpstr>INFORMAČNÍ POTŘEBY</vt:lpstr>
      <vt:lpstr>Informační potřeba</vt:lpstr>
      <vt:lpstr>Klasifikace informačních potřeb</vt:lpstr>
      <vt:lpstr>Informační potřeby z pohledu Roberta Taylora</vt:lpstr>
      <vt:lpstr>Informační potřeba</vt:lpstr>
      <vt:lpstr>Cvičení</vt:lpstr>
      <vt:lpstr>Pokud potřebujete konzultaci</vt:lpstr>
      <vt:lpstr>KNIHOVNICKÉ  A INFORMAČNÍ SLUŽBY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(design Rámeček)</dc:title>
  <dc:creator>Marie Šedá</dc:creator>
  <cp:lastModifiedBy>Marie Šedá</cp:lastModifiedBy>
  <cp:revision>91</cp:revision>
  <dcterms:created xsi:type="dcterms:W3CDTF">2020-10-28T08:49:21Z</dcterms:created>
  <dcterms:modified xsi:type="dcterms:W3CDTF">2021-03-07T09:32:39Z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