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4"/>
  </p:sldMasterIdLst>
  <p:notesMasterIdLst>
    <p:notesMasterId r:id="rId52"/>
  </p:notesMasterIdLst>
  <p:handoutMasterIdLst>
    <p:handoutMasterId r:id="rId53"/>
  </p:handoutMasterIdLst>
  <p:sldIdLst>
    <p:sldId id="265" r:id="rId5"/>
    <p:sldId id="272" r:id="rId6"/>
    <p:sldId id="395" r:id="rId7"/>
    <p:sldId id="409" r:id="rId8"/>
    <p:sldId id="410" r:id="rId9"/>
    <p:sldId id="421" r:id="rId10"/>
    <p:sldId id="412" r:id="rId11"/>
    <p:sldId id="415" r:id="rId12"/>
    <p:sldId id="422" r:id="rId13"/>
    <p:sldId id="411" r:id="rId14"/>
    <p:sldId id="413" r:id="rId15"/>
    <p:sldId id="425" r:id="rId16"/>
    <p:sldId id="446" r:id="rId17"/>
    <p:sldId id="414" r:id="rId18"/>
    <p:sldId id="418" r:id="rId19"/>
    <p:sldId id="419" r:id="rId20"/>
    <p:sldId id="424" r:id="rId21"/>
    <p:sldId id="404" r:id="rId22"/>
    <p:sldId id="417" r:id="rId23"/>
    <p:sldId id="416" r:id="rId24"/>
    <p:sldId id="427" r:id="rId25"/>
    <p:sldId id="267" r:id="rId26"/>
    <p:sldId id="426" r:id="rId27"/>
    <p:sldId id="428" r:id="rId28"/>
    <p:sldId id="406" r:id="rId29"/>
    <p:sldId id="432" r:id="rId30"/>
    <p:sldId id="430" r:id="rId31"/>
    <p:sldId id="291" r:id="rId32"/>
    <p:sldId id="431" r:id="rId33"/>
    <p:sldId id="433" r:id="rId34"/>
    <p:sldId id="442" r:id="rId35"/>
    <p:sldId id="434" r:id="rId36"/>
    <p:sldId id="435" r:id="rId37"/>
    <p:sldId id="277" r:id="rId38"/>
    <p:sldId id="436" r:id="rId39"/>
    <p:sldId id="285" r:id="rId40"/>
    <p:sldId id="438" r:id="rId41"/>
    <p:sldId id="439" r:id="rId42"/>
    <p:sldId id="437" r:id="rId43"/>
    <p:sldId id="443" r:id="rId44"/>
    <p:sldId id="441" r:id="rId45"/>
    <p:sldId id="447" r:id="rId46"/>
    <p:sldId id="444" r:id="rId47"/>
    <p:sldId id="445" r:id="rId48"/>
    <p:sldId id="440" r:id="rId49"/>
    <p:sldId id="289" r:id="rId50"/>
    <p:sldId id="391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D51"/>
    <a:srgbClr val="A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612" autoAdjust="0"/>
  </p:normalViewPr>
  <p:slideViewPr>
    <p:cSldViewPr snapToGrid="0">
      <p:cViewPr varScale="1">
        <p:scale>
          <a:sx n="75" d="100"/>
          <a:sy n="75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A5369C-697C-45AD-AF54-89091D52F84A}" type="doc">
      <dgm:prSet loTypeId="urn:microsoft.com/office/officeart/2005/8/layout/vList5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cs-CZ"/>
        </a:p>
      </dgm:t>
    </dgm:pt>
    <dgm:pt modelId="{8813291D-1D51-4D93-9435-D6D1D760F06A}">
      <dgm:prSet phldrT="[Text]" custT="1"/>
      <dgm:spPr/>
      <dgm:t>
        <a:bodyPr/>
        <a:lstStyle/>
        <a:p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AKADEMICKÉ KNIHOVNY (UNIVERZITNÍ , VŠ)</a:t>
          </a:r>
          <a:endParaRPr lang="cs-CZ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D3907E-A211-431E-A86D-BC3F45AA8FF8}" type="parTrans" cxnId="{87A3CC9F-AB5D-4FCA-BE00-FD73C4A9271C}">
      <dgm:prSet/>
      <dgm:spPr/>
      <dgm:t>
        <a:bodyPr/>
        <a:lstStyle/>
        <a:p>
          <a:endParaRPr lang="cs-CZ"/>
        </a:p>
      </dgm:t>
    </dgm:pt>
    <dgm:pt modelId="{1130E626-5F9D-4DEE-A4C6-F23F7EE3E920}" type="sibTrans" cxnId="{87A3CC9F-AB5D-4FCA-BE00-FD73C4A9271C}">
      <dgm:prSet/>
      <dgm:spPr/>
      <dgm:t>
        <a:bodyPr/>
        <a:lstStyle/>
        <a:p>
          <a:endParaRPr lang="cs-CZ"/>
        </a:p>
      </dgm:t>
    </dgm:pt>
    <dgm:pt modelId="{E4A720EE-F041-4D75-A597-2F741B700F77}">
      <dgm:prSet phldrT="[Text]" custT="1"/>
      <dgm:spPr/>
      <dgm:t>
        <a:bodyPr/>
        <a:lstStyle/>
        <a:p>
          <a:r>
            <a:rPr lang="cs-CZ" sz="1600" b="1" dirty="0">
              <a:effectLst/>
            </a:rPr>
            <a:t>3 V: výuka, věda výzkum</a:t>
          </a:r>
        </a:p>
      </dgm:t>
    </dgm:pt>
    <dgm:pt modelId="{6ADFD519-6F5B-4C42-A5A7-8C63FC9A5629}" type="parTrans" cxnId="{9B73D379-7110-43BB-A80C-0AC75BE87004}">
      <dgm:prSet/>
      <dgm:spPr/>
      <dgm:t>
        <a:bodyPr/>
        <a:lstStyle/>
        <a:p>
          <a:endParaRPr lang="cs-CZ"/>
        </a:p>
      </dgm:t>
    </dgm:pt>
    <dgm:pt modelId="{70D3DBF0-A221-4B63-AB97-D7D8A9C1C034}" type="sibTrans" cxnId="{9B73D379-7110-43BB-A80C-0AC75BE87004}">
      <dgm:prSet/>
      <dgm:spPr/>
      <dgm:t>
        <a:bodyPr/>
        <a:lstStyle/>
        <a:p>
          <a:endParaRPr lang="cs-CZ"/>
        </a:p>
      </dgm:t>
    </dgm:pt>
    <dgm:pt modelId="{21D1F9AE-F910-4556-9712-B55258CE3671}">
      <dgm:prSet phldrT="[Text]" custT="1"/>
      <dgm:spPr/>
      <dgm:t>
        <a:bodyPr/>
        <a:lstStyle/>
        <a:p>
          <a:r>
            <a:rPr lang="cs-CZ" sz="1600" b="1">
              <a:effectLst/>
            </a:rPr>
            <a:t>studenti, vyučující</a:t>
          </a:r>
          <a:endParaRPr lang="cs-CZ" sz="1600" b="1" dirty="0">
            <a:effectLst/>
          </a:endParaRPr>
        </a:p>
      </dgm:t>
    </dgm:pt>
    <dgm:pt modelId="{CF543CCD-9919-4779-B640-B3623AC01EBE}" type="parTrans" cxnId="{5D10DEF7-2E9B-4DE9-AB49-89B7534BD56A}">
      <dgm:prSet/>
      <dgm:spPr/>
      <dgm:t>
        <a:bodyPr/>
        <a:lstStyle/>
        <a:p>
          <a:endParaRPr lang="cs-CZ"/>
        </a:p>
      </dgm:t>
    </dgm:pt>
    <dgm:pt modelId="{CA899802-AF9E-4E42-8929-DDAA27CCD4D3}" type="sibTrans" cxnId="{5D10DEF7-2E9B-4DE9-AB49-89B7534BD56A}">
      <dgm:prSet/>
      <dgm:spPr/>
      <dgm:t>
        <a:bodyPr/>
        <a:lstStyle/>
        <a:p>
          <a:endParaRPr lang="cs-CZ"/>
        </a:p>
      </dgm:t>
    </dgm:pt>
    <dgm:pt modelId="{8C3BE05F-A98E-425D-B5A1-2A25A3181D7C}">
      <dgm:prSet phldrT="[Text]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VEŘEJNÉ KNIHOVNY</a:t>
          </a:r>
        </a:p>
      </dgm:t>
    </dgm:pt>
    <dgm:pt modelId="{453C58B2-4F8E-4C0F-9423-504E5361AD40}" type="parTrans" cxnId="{74807CBA-BA4A-41BE-B3F5-8F33075D83A5}">
      <dgm:prSet/>
      <dgm:spPr/>
      <dgm:t>
        <a:bodyPr/>
        <a:lstStyle/>
        <a:p>
          <a:endParaRPr lang="cs-CZ"/>
        </a:p>
      </dgm:t>
    </dgm:pt>
    <dgm:pt modelId="{1EC55059-6B87-41D4-9A9D-C32A89DF9298}" type="sibTrans" cxnId="{74807CBA-BA4A-41BE-B3F5-8F33075D83A5}">
      <dgm:prSet/>
      <dgm:spPr/>
      <dgm:t>
        <a:bodyPr/>
        <a:lstStyle/>
        <a:p>
          <a:endParaRPr lang="cs-CZ"/>
        </a:p>
      </dgm:t>
    </dgm:pt>
    <dgm:pt modelId="{F8D71433-D1BB-4302-BC28-1CC13A7F2444}">
      <dgm:prSet phldrT="[Text]" custT="1"/>
      <dgm:spPr/>
      <dgm:t>
        <a:bodyPr/>
        <a:lstStyle/>
        <a:p>
          <a:r>
            <a:rPr lang="cs-CZ" sz="1600" b="1" dirty="0">
              <a:effectLst/>
            </a:rPr>
            <a:t>pro všechny bez omezení věku, názoru, postižení ...</a:t>
          </a:r>
        </a:p>
      </dgm:t>
    </dgm:pt>
    <dgm:pt modelId="{52F72E84-108E-419D-8C05-224DE23AE783}" type="parTrans" cxnId="{16FE3A4C-0C2A-4265-8DBA-F01C1724C5BA}">
      <dgm:prSet/>
      <dgm:spPr/>
      <dgm:t>
        <a:bodyPr/>
        <a:lstStyle/>
        <a:p>
          <a:endParaRPr lang="cs-CZ"/>
        </a:p>
      </dgm:t>
    </dgm:pt>
    <dgm:pt modelId="{754DA0D3-D739-4EC9-9ABD-8F091E9134CD}" type="sibTrans" cxnId="{16FE3A4C-0C2A-4265-8DBA-F01C1724C5BA}">
      <dgm:prSet/>
      <dgm:spPr/>
      <dgm:t>
        <a:bodyPr/>
        <a:lstStyle/>
        <a:p>
          <a:endParaRPr lang="cs-CZ"/>
        </a:p>
      </dgm:t>
    </dgm:pt>
    <dgm:pt modelId="{1A88EF94-B095-4420-A473-3FD97539C4A0}">
      <dgm:prSet phldrT="[Text]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VĚDECKÉ KNIHOVNY</a:t>
          </a:r>
        </a:p>
      </dgm:t>
    </dgm:pt>
    <dgm:pt modelId="{B3138A99-24A2-4E76-A146-415712141142}" type="parTrans" cxnId="{7F1D9F09-765A-427C-819F-30AACAD7DDBE}">
      <dgm:prSet/>
      <dgm:spPr/>
      <dgm:t>
        <a:bodyPr/>
        <a:lstStyle/>
        <a:p>
          <a:endParaRPr lang="cs-CZ"/>
        </a:p>
      </dgm:t>
    </dgm:pt>
    <dgm:pt modelId="{F04E6899-C887-44B0-AA15-8B032B3B6867}" type="sibTrans" cxnId="{7F1D9F09-765A-427C-819F-30AACAD7DDBE}">
      <dgm:prSet/>
      <dgm:spPr/>
      <dgm:t>
        <a:bodyPr/>
        <a:lstStyle/>
        <a:p>
          <a:endParaRPr lang="cs-CZ"/>
        </a:p>
      </dgm:t>
    </dgm:pt>
    <dgm:pt modelId="{74FE5821-F463-48EE-BAA7-E48660CBBDA6}">
      <dgm:prSet phldrT="[Text]" custT="1"/>
      <dgm:spPr/>
      <dgm:t>
        <a:bodyPr/>
        <a:lstStyle/>
        <a:p>
          <a:r>
            <a:rPr lang="cs-CZ" sz="1600" b="1" dirty="0">
              <a:effectLst/>
            </a:rPr>
            <a:t>uživatelé se specifickými potřebami (nevidomí, </a:t>
          </a:r>
        </a:p>
      </dgm:t>
    </dgm:pt>
    <dgm:pt modelId="{7EA790DA-E72F-4532-B4CA-9D7AFB21E3D8}" type="parTrans" cxnId="{BE8A45A0-807E-49E3-A76E-1D6299E1CCBA}">
      <dgm:prSet/>
      <dgm:spPr/>
      <dgm:t>
        <a:bodyPr/>
        <a:lstStyle/>
        <a:p>
          <a:endParaRPr lang="cs-CZ"/>
        </a:p>
      </dgm:t>
    </dgm:pt>
    <dgm:pt modelId="{1AC4609D-D309-4B14-ACF9-365EB396E68D}" type="sibTrans" cxnId="{BE8A45A0-807E-49E3-A76E-1D6299E1CCBA}">
      <dgm:prSet/>
      <dgm:spPr/>
      <dgm:t>
        <a:bodyPr/>
        <a:lstStyle/>
        <a:p>
          <a:endParaRPr lang="cs-CZ"/>
        </a:p>
      </dgm:t>
    </dgm:pt>
    <dgm:pt modelId="{D95D00CA-C840-482D-9180-DBEAD6F4BEE7}">
      <dgm:prSet phldrT="[Text]" custT="1"/>
      <dgm:spPr/>
      <dgm:t>
        <a:bodyPr/>
        <a:lstStyle/>
        <a:p>
          <a:r>
            <a:rPr lang="cs-CZ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KNIHOVNY SE SPECIALIZOVANÝM FONDEM</a:t>
          </a:r>
        </a:p>
      </dgm:t>
    </dgm:pt>
    <dgm:pt modelId="{8A766080-FF34-4C51-ABA6-7328CBF78855}" type="parTrans" cxnId="{A8DFA2D2-DEA7-4CE2-9ECF-2A9CD8FC6C64}">
      <dgm:prSet/>
      <dgm:spPr/>
      <dgm:t>
        <a:bodyPr/>
        <a:lstStyle/>
        <a:p>
          <a:endParaRPr lang="cs-CZ"/>
        </a:p>
      </dgm:t>
    </dgm:pt>
    <dgm:pt modelId="{C8FA3D73-586B-411D-82B7-33EC2144BB4D}" type="sibTrans" cxnId="{A8DFA2D2-DEA7-4CE2-9ECF-2A9CD8FC6C64}">
      <dgm:prSet/>
      <dgm:spPr/>
      <dgm:t>
        <a:bodyPr/>
        <a:lstStyle/>
        <a:p>
          <a:endParaRPr lang="cs-CZ"/>
        </a:p>
      </dgm:t>
    </dgm:pt>
    <dgm:pt modelId="{780E5150-360D-4434-9878-226688E2B88C}">
      <dgm:prSet phldrT="[Text]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ŠKOLNÍ KNIHOVNY	</a:t>
          </a:r>
        </a:p>
      </dgm:t>
    </dgm:pt>
    <dgm:pt modelId="{2782E6B8-8414-46FA-B001-C5917F1BF69B}" type="parTrans" cxnId="{5D42C75D-BCE6-43CB-846C-D54098EB83E4}">
      <dgm:prSet/>
      <dgm:spPr/>
      <dgm:t>
        <a:bodyPr/>
        <a:lstStyle/>
        <a:p>
          <a:endParaRPr lang="cs-CZ"/>
        </a:p>
      </dgm:t>
    </dgm:pt>
    <dgm:pt modelId="{3AEBF311-9ECF-4759-BD07-99840EF97FAF}" type="sibTrans" cxnId="{5D42C75D-BCE6-43CB-846C-D54098EB83E4}">
      <dgm:prSet/>
      <dgm:spPr/>
      <dgm:t>
        <a:bodyPr/>
        <a:lstStyle/>
        <a:p>
          <a:endParaRPr lang="cs-CZ"/>
        </a:p>
      </dgm:t>
    </dgm:pt>
    <dgm:pt modelId="{147019DB-CD84-4C02-A77E-29CAADA636CB}">
      <dgm:prSet phldrT="[Text]" custT="1"/>
      <dgm:spPr/>
      <dgm:t>
        <a:bodyPr/>
        <a:lstStyle/>
        <a:p>
          <a:r>
            <a:rPr lang="cs-CZ" sz="1600" b="1" dirty="0">
              <a:effectLst/>
            </a:rPr>
            <a:t>pro uživatele nad 15 let, MSVK od 12 let</a:t>
          </a:r>
        </a:p>
      </dgm:t>
    </dgm:pt>
    <dgm:pt modelId="{AF3941E9-CDBD-4358-8BA6-FC4ACE77EC71}" type="parTrans" cxnId="{4196E5F9-2CB2-446B-9084-2F756928EC71}">
      <dgm:prSet/>
      <dgm:spPr/>
      <dgm:t>
        <a:bodyPr/>
        <a:lstStyle/>
        <a:p>
          <a:endParaRPr lang="cs-CZ"/>
        </a:p>
      </dgm:t>
    </dgm:pt>
    <dgm:pt modelId="{67324E72-3D7B-40FA-A9B1-2C6928359647}" type="sibTrans" cxnId="{4196E5F9-2CB2-446B-9084-2F756928EC71}">
      <dgm:prSet/>
      <dgm:spPr/>
      <dgm:t>
        <a:bodyPr/>
        <a:lstStyle/>
        <a:p>
          <a:endParaRPr lang="cs-CZ"/>
        </a:p>
      </dgm:t>
    </dgm:pt>
    <dgm:pt modelId="{12180CEC-830C-46BA-8E8E-5126D52E08F9}">
      <dgm:prSet phldrT="[Text]" custT="1"/>
      <dgm:spPr/>
      <dgm:t>
        <a:bodyPr/>
        <a:lstStyle/>
        <a:p>
          <a:r>
            <a:rPr lang="cs-CZ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SPECIALIZOVANÉ KNIHOVNY (MUZEJNÍ, LÉKAŘSKÉ...)</a:t>
          </a:r>
        </a:p>
      </dgm:t>
    </dgm:pt>
    <dgm:pt modelId="{76C0067E-2445-4FE3-82C5-FD44E863024E}" type="parTrans" cxnId="{8578EF35-3424-4E0A-B8C9-81E0F625E09E}">
      <dgm:prSet/>
      <dgm:spPr/>
      <dgm:t>
        <a:bodyPr/>
        <a:lstStyle/>
        <a:p>
          <a:endParaRPr lang="cs-CZ"/>
        </a:p>
      </dgm:t>
    </dgm:pt>
    <dgm:pt modelId="{BCD22ECB-442D-45CB-9A86-93F94ED0DB87}" type="sibTrans" cxnId="{8578EF35-3424-4E0A-B8C9-81E0F625E09E}">
      <dgm:prSet/>
      <dgm:spPr/>
      <dgm:t>
        <a:bodyPr/>
        <a:lstStyle/>
        <a:p>
          <a:endParaRPr lang="cs-CZ"/>
        </a:p>
      </dgm:t>
    </dgm:pt>
    <dgm:pt modelId="{EB27D28E-BE89-4E7C-9AE6-923C3DD4AFC8}">
      <dgm:prSet phldrT="[Text]" custT="1"/>
      <dgm:spPr/>
      <dgm:t>
        <a:bodyPr/>
        <a:lstStyle/>
        <a:p>
          <a:r>
            <a:rPr lang="cs-CZ" sz="1600" b="1" dirty="0">
              <a:effectLst/>
            </a:rPr>
            <a:t>žáci, učitelé</a:t>
          </a:r>
        </a:p>
      </dgm:t>
    </dgm:pt>
    <dgm:pt modelId="{846F3FF5-330B-4247-9878-624048231997}" type="parTrans" cxnId="{E451260A-AC10-4B28-AE11-F55573B12FF6}">
      <dgm:prSet/>
      <dgm:spPr/>
      <dgm:t>
        <a:bodyPr/>
        <a:lstStyle/>
        <a:p>
          <a:endParaRPr lang="cs-CZ"/>
        </a:p>
      </dgm:t>
    </dgm:pt>
    <dgm:pt modelId="{88E394D9-BBC5-4146-A2C4-632BDC9458BE}" type="sibTrans" cxnId="{E451260A-AC10-4B28-AE11-F55573B12FF6}">
      <dgm:prSet/>
      <dgm:spPr/>
      <dgm:t>
        <a:bodyPr/>
        <a:lstStyle/>
        <a:p>
          <a:endParaRPr lang="cs-CZ"/>
        </a:p>
      </dgm:t>
    </dgm:pt>
    <dgm:pt modelId="{72C640AB-6E0B-4F5C-9629-138D67531C45}">
      <dgm:prSet phldrT="[Text]" custT="1"/>
      <dgm:spPr/>
      <dgm:t>
        <a:bodyPr/>
        <a:lstStyle/>
        <a:p>
          <a:r>
            <a:rPr lang="cs-CZ" sz="1600" b="1" dirty="0">
              <a:effectLst/>
            </a:rPr>
            <a:t>užší skupina - badatelé, specialisté</a:t>
          </a:r>
        </a:p>
      </dgm:t>
    </dgm:pt>
    <dgm:pt modelId="{97A04BD9-FA0A-4FE0-852C-08CF97E965DD}" type="parTrans" cxnId="{A4935529-693E-4CF4-8ED1-A715090CA25E}">
      <dgm:prSet/>
      <dgm:spPr/>
      <dgm:t>
        <a:bodyPr/>
        <a:lstStyle/>
        <a:p>
          <a:endParaRPr lang="cs-CZ"/>
        </a:p>
      </dgm:t>
    </dgm:pt>
    <dgm:pt modelId="{63C1364B-C2FB-4FC0-9BB5-13F99C7A85B2}" type="sibTrans" cxnId="{A4935529-693E-4CF4-8ED1-A715090CA25E}">
      <dgm:prSet/>
      <dgm:spPr/>
      <dgm:t>
        <a:bodyPr/>
        <a:lstStyle/>
        <a:p>
          <a:endParaRPr lang="cs-CZ"/>
        </a:p>
      </dgm:t>
    </dgm:pt>
    <dgm:pt modelId="{3FD02F31-862B-42FB-8622-CEF19AD4A4B1}">
      <dgm:prSet phldrT="[Text]" custT="1"/>
      <dgm:spPr/>
      <dgm:t>
        <a:bodyPr/>
        <a:lstStyle/>
        <a:p>
          <a:r>
            <a:rPr lang="cs-CZ" sz="1600" b="1" dirty="0">
              <a:effectLst/>
            </a:rPr>
            <a:t>s poruchami sluchu aj.</a:t>
          </a:r>
        </a:p>
      </dgm:t>
    </dgm:pt>
    <dgm:pt modelId="{C7DEE2E2-146F-43B0-B239-E2898C9F864F}" type="parTrans" cxnId="{E482FCAC-99CD-4797-AB7A-2819C524E995}">
      <dgm:prSet/>
      <dgm:spPr/>
      <dgm:t>
        <a:bodyPr/>
        <a:lstStyle/>
        <a:p>
          <a:endParaRPr lang="cs-CZ"/>
        </a:p>
      </dgm:t>
    </dgm:pt>
    <dgm:pt modelId="{170820C0-3BC2-44CE-83D1-E5A5351C3A63}" type="sibTrans" cxnId="{E482FCAC-99CD-4797-AB7A-2819C524E995}">
      <dgm:prSet/>
      <dgm:spPr/>
      <dgm:t>
        <a:bodyPr/>
        <a:lstStyle/>
        <a:p>
          <a:endParaRPr lang="cs-CZ"/>
        </a:p>
      </dgm:t>
    </dgm:pt>
    <dgm:pt modelId="{43D93116-5CF6-4F9B-B6EF-E25750DA1C17}" type="pres">
      <dgm:prSet presAssocID="{A6A5369C-697C-45AD-AF54-89091D52F84A}" presName="Name0" presStyleCnt="0">
        <dgm:presLayoutVars>
          <dgm:dir/>
          <dgm:animLvl val="lvl"/>
          <dgm:resizeHandles val="exact"/>
        </dgm:presLayoutVars>
      </dgm:prSet>
      <dgm:spPr/>
    </dgm:pt>
    <dgm:pt modelId="{A548BCC7-098E-4D33-9571-A86AE508709F}" type="pres">
      <dgm:prSet presAssocID="{8813291D-1D51-4D93-9435-D6D1D760F06A}" presName="linNode" presStyleCnt="0"/>
      <dgm:spPr/>
    </dgm:pt>
    <dgm:pt modelId="{75966A74-7C31-4352-B73B-5224665855A9}" type="pres">
      <dgm:prSet presAssocID="{8813291D-1D51-4D93-9435-D6D1D760F06A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0893553D-93AA-4ED7-BD49-7415A4555827}" type="pres">
      <dgm:prSet presAssocID="{8813291D-1D51-4D93-9435-D6D1D760F06A}" presName="descendantText" presStyleLbl="alignAccFollowNode1" presStyleIdx="0" presStyleCnt="6">
        <dgm:presLayoutVars>
          <dgm:bulletEnabled val="1"/>
        </dgm:presLayoutVars>
      </dgm:prSet>
      <dgm:spPr/>
    </dgm:pt>
    <dgm:pt modelId="{1F5338A4-14AF-40C6-B812-472B942E6B75}" type="pres">
      <dgm:prSet presAssocID="{1130E626-5F9D-4DEE-A4C6-F23F7EE3E920}" presName="sp" presStyleCnt="0"/>
      <dgm:spPr/>
    </dgm:pt>
    <dgm:pt modelId="{D74EAE5E-A0A8-413E-A1F0-D8D1C4502189}" type="pres">
      <dgm:prSet presAssocID="{8C3BE05F-A98E-425D-B5A1-2A25A3181D7C}" presName="linNode" presStyleCnt="0"/>
      <dgm:spPr/>
    </dgm:pt>
    <dgm:pt modelId="{67BA58A8-1E79-4AE2-9764-E7CC28E61CD8}" type="pres">
      <dgm:prSet presAssocID="{8C3BE05F-A98E-425D-B5A1-2A25A3181D7C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B36E4FEC-0F82-4B64-A2D1-697394029416}" type="pres">
      <dgm:prSet presAssocID="{8C3BE05F-A98E-425D-B5A1-2A25A3181D7C}" presName="descendantText" presStyleLbl="alignAccFollowNode1" presStyleIdx="1" presStyleCnt="6">
        <dgm:presLayoutVars>
          <dgm:bulletEnabled val="1"/>
        </dgm:presLayoutVars>
      </dgm:prSet>
      <dgm:spPr/>
    </dgm:pt>
    <dgm:pt modelId="{19ADBF61-5A42-4328-B69B-448F324851CB}" type="pres">
      <dgm:prSet presAssocID="{1EC55059-6B87-41D4-9A9D-C32A89DF9298}" presName="sp" presStyleCnt="0"/>
      <dgm:spPr/>
    </dgm:pt>
    <dgm:pt modelId="{319B0AC5-C0AC-4BD7-B67C-97789AB4E2B1}" type="pres">
      <dgm:prSet presAssocID="{1A88EF94-B095-4420-A473-3FD97539C4A0}" presName="linNode" presStyleCnt="0"/>
      <dgm:spPr/>
    </dgm:pt>
    <dgm:pt modelId="{559B4D48-E283-49BE-9F4F-8BB99356A85C}" type="pres">
      <dgm:prSet presAssocID="{1A88EF94-B095-4420-A473-3FD97539C4A0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4CD43FBD-A2D7-479E-9CFC-474D219707EE}" type="pres">
      <dgm:prSet presAssocID="{1A88EF94-B095-4420-A473-3FD97539C4A0}" presName="descendantText" presStyleLbl="alignAccFollowNode1" presStyleIdx="2" presStyleCnt="6">
        <dgm:presLayoutVars>
          <dgm:bulletEnabled val="1"/>
        </dgm:presLayoutVars>
      </dgm:prSet>
      <dgm:spPr/>
    </dgm:pt>
    <dgm:pt modelId="{BBB937E3-9108-465D-960A-8BE32F4F3254}" type="pres">
      <dgm:prSet presAssocID="{F04E6899-C887-44B0-AA15-8B032B3B6867}" presName="sp" presStyleCnt="0"/>
      <dgm:spPr/>
    </dgm:pt>
    <dgm:pt modelId="{E6F306EE-FE71-48F8-9A1F-22C91FB6F69E}" type="pres">
      <dgm:prSet presAssocID="{780E5150-360D-4434-9878-226688E2B88C}" presName="linNode" presStyleCnt="0"/>
      <dgm:spPr/>
    </dgm:pt>
    <dgm:pt modelId="{E7067E9E-307F-45D4-B26B-D9726B94FA5E}" type="pres">
      <dgm:prSet presAssocID="{780E5150-360D-4434-9878-226688E2B88C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028451EF-EBF8-4B86-B7D0-91B5C7249C12}" type="pres">
      <dgm:prSet presAssocID="{780E5150-360D-4434-9878-226688E2B88C}" presName="descendantText" presStyleLbl="alignAccFollowNode1" presStyleIdx="3" presStyleCnt="6">
        <dgm:presLayoutVars>
          <dgm:bulletEnabled val="1"/>
        </dgm:presLayoutVars>
      </dgm:prSet>
      <dgm:spPr/>
    </dgm:pt>
    <dgm:pt modelId="{4FC034DC-4F36-4250-8C42-251720FA13C0}" type="pres">
      <dgm:prSet presAssocID="{3AEBF311-9ECF-4759-BD07-99840EF97FAF}" presName="sp" presStyleCnt="0"/>
      <dgm:spPr/>
    </dgm:pt>
    <dgm:pt modelId="{835BCEE4-0E67-48C9-8E05-5D49BD7A1189}" type="pres">
      <dgm:prSet presAssocID="{12180CEC-830C-46BA-8E8E-5126D52E08F9}" presName="linNode" presStyleCnt="0"/>
      <dgm:spPr/>
    </dgm:pt>
    <dgm:pt modelId="{1B9B6435-E7C7-4F4E-88CD-62E1C93ABA18}" type="pres">
      <dgm:prSet presAssocID="{12180CEC-830C-46BA-8E8E-5126D52E08F9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B4828BF5-B91F-474D-9A07-35D028BD6CD7}" type="pres">
      <dgm:prSet presAssocID="{12180CEC-830C-46BA-8E8E-5126D52E08F9}" presName="descendantText" presStyleLbl="alignAccFollowNode1" presStyleIdx="4" presStyleCnt="6" custLinFactNeighborX="1025" custLinFactNeighborY="-3638">
        <dgm:presLayoutVars>
          <dgm:bulletEnabled val="1"/>
        </dgm:presLayoutVars>
      </dgm:prSet>
      <dgm:spPr/>
    </dgm:pt>
    <dgm:pt modelId="{D8838221-679C-45D1-8F7E-38C0F097CE34}" type="pres">
      <dgm:prSet presAssocID="{BCD22ECB-442D-45CB-9A86-93F94ED0DB87}" presName="sp" presStyleCnt="0"/>
      <dgm:spPr/>
    </dgm:pt>
    <dgm:pt modelId="{083C0BA5-2EA4-4306-8788-DFBA01A619F0}" type="pres">
      <dgm:prSet presAssocID="{D95D00CA-C840-482D-9180-DBEAD6F4BEE7}" presName="linNode" presStyleCnt="0"/>
      <dgm:spPr/>
    </dgm:pt>
    <dgm:pt modelId="{E5C80E1D-AD12-47F6-88F0-047F4A5E741E}" type="pres">
      <dgm:prSet presAssocID="{D95D00CA-C840-482D-9180-DBEAD6F4BEE7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981F3B26-5D37-4EAF-83A8-0FB840C15DCD}" type="pres">
      <dgm:prSet presAssocID="{D95D00CA-C840-482D-9180-DBEAD6F4BEE7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7F1D9F09-765A-427C-819F-30AACAD7DDBE}" srcId="{A6A5369C-697C-45AD-AF54-89091D52F84A}" destId="{1A88EF94-B095-4420-A473-3FD97539C4A0}" srcOrd="2" destOrd="0" parTransId="{B3138A99-24A2-4E76-A146-415712141142}" sibTransId="{F04E6899-C887-44B0-AA15-8B032B3B6867}"/>
    <dgm:cxn modelId="{E451260A-AC10-4B28-AE11-F55573B12FF6}" srcId="{780E5150-360D-4434-9878-226688E2B88C}" destId="{EB27D28E-BE89-4E7C-9AE6-923C3DD4AFC8}" srcOrd="0" destOrd="0" parTransId="{846F3FF5-330B-4247-9878-624048231997}" sibTransId="{88E394D9-BBC5-4146-A2C4-632BDC9458BE}"/>
    <dgm:cxn modelId="{364ADA27-69D5-4226-844B-5143A56FD9C0}" type="presOf" srcId="{F8D71433-D1BB-4302-BC28-1CC13A7F2444}" destId="{B36E4FEC-0F82-4B64-A2D1-697394029416}" srcOrd="0" destOrd="0" presId="urn:microsoft.com/office/officeart/2005/8/layout/vList5"/>
    <dgm:cxn modelId="{A4935529-693E-4CF4-8ED1-A715090CA25E}" srcId="{12180CEC-830C-46BA-8E8E-5126D52E08F9}" destId="{72C640AB-6E0B-4F5C-9629-138D67531C45}" srcOrd="0" destOrd="0" parTransId="{97A04BD9-FA0A-4FE0-852C-08CF97E965DD}" sibTransId="{63C1364B-C2FB-4FC0-9BB5-13F99C7A85B2}"/>
    <dgm:cxn modelId="{DB74E72C-63F1-49EC-B299-6678C8CCC2CF}" type="presOf" srcId="{8813291D-1D51-4D93-9435-D6D1D760F06A}" destId="{75966A74-7C31-4352-B73B-5224665855A9}" srcOrd="0" destOrd="0" presId="urn:microsoft.com/office/officeart/2005/8/layout/vList5"/>
    <dgm:cxn modelId="{8578EF35-3424-4E0A-B8C9-81E0F625E09E}" srcId="{A6A5369C-697C-45AD-AF54-89091D52F84A}" destId="{12180CEC-830C-46BA-8E8E-5126D52E08F9}" srcOrd="4" destOrd="0" parTransId="{76C0067E-2445-4FE3-82C5-FD44E863024E}" sibTransId="{BCD22ECB-442D-45CB-9A86-93F94ED0DB87}"/>
    <dgm:cxn modelId="{3235305C-07BB-432C-8373-AF86B3C627B1}" type="presOf" srcId="{A6A5369C-697C-45AD-AF54-89091D52F84A}" destId="{43D93116-5CF6-4F9B-B6EF-E25750DA1C17}" srcOrd="0" destOrd="0" presId="urn:microsoft.com/office/officeart/2005/8/layout/vList5"/>
    <dgm:cxn modelId="{5D42C75D-BCE6-43CB-846C-D54098EB83E4}" srcId="{A6A5369C-697C-45AD-AF54-89091D52F84A}" destId="{780E5150-360D-4434-9878-226688E2B88C}" srcOrd="3" destOrd="0" parTransId="{2782E6B8-8414-46FA-B001-C5917F1BF69B}" sibTransId="{3AEBF311-9ECF-4759-BD07-99840EF97FAF}"/>
    <dgm:cxn modelId="{16FE3A4C-0C2A-4265-8DBA-F01C1724C5BA}" srcId="{8C3BE05F-A98E-425D-B5A1-2A25A3181D7C}" destId="{F8D71433-D1BB-4302-BC28-1CC13A7F2444}" srcOrd="0" destOrd="0" parTransId="{52F72E84-108E-419D-8C05-224DE23AE783}" sibTransId="{754DA0D3-D739-4EC9-9ABD-8F091E9134CD}"/>
    <dgm:cxn modelId="{453DA674-81CF-43B3-96A9-50693BDA8DFE}" type="presOf" srcId="{1A88EF94-B095-4420-A473-3FD97539C4A0}" destId="{559B4D48-E283-49BE-9F4F-8BB99356A85C}" srcOrd="0" destOrd="0" presId="urn:microsoft.com/office/officeart/2005/8/layout/vList5"/>
    <dgm:cxn modelId="{B34C7175-1267-4094-8503-307F402C9840}" type="presOf" srcId="{EB27D28E-BE89-4E7C-9AE6-923C3DD4AFC8}" destId="{028451EF-EBF8-4B86-B7D0-91B5C7249C12}" srcOrd="0" destOrd="0" presId="urn:microsoft.com/office/officeart/2005/8/layout/vList5"/>
    <dgm:cxn modelId="{DB0B2858-6C81-4046-ADCC-FFDAF1B9A2B8}" type="presOf" srcId="{147019DB-CD84-4C02-A77E-29CAADA636CB}" destId="{4CD43FBD-A2D7-479E-9CFC-474D219707EE}" srcOrd="0" destOrd="0" presId="urn:microsoft.com/office/officeart/2005/8/layout/vList5"/>
    <dgm:cxn modelId="{9B73D379-7110-43BB-A80C-0AC75BE87004}" srcId="{8813291D-1D51-4D93-9435-D6D1D760F06A}" destId="{E4A720EE-F041-4D75-A597-2F741B700F77}" srcOrd="0" destOrd="0" parTransId="{6ADFD519-6F5B-4C42-A5A7-8C63FC9A5629}" sibTransId="{70D3DBF0-A221-4B63-AB97-D7D8A9C1C034}"/>
    <dgm:cxn modelId="{3D37485A-E99C-40C7-B432-0D3D8FA58CAA}" type="presOf" srcId="{D95D00CA-C840-482D-9180-DBEAD6F4BEE7}" destId="{E5C80E1D-AD12-47F6-88F0-047F4A5E741E}" srcOrd="0" destOrd="0" presId="urn:microsoft.com/office/officeart/2005/8/layout/vList5"/>
    <dgm:cxn modelId="{E3BD9A7C-5125-47E9-9E06-EFB4CF5CD127}" type="presOf" srcId="{3FD02F31-862B-42FB-8622-CEF19AD4A4B1}" destId="{981F3B26-5D37-4EAF-83A8-0FB840C15DCD}" srcOrd="0" destOrd="1" presId="urn:microsoft.com/office/officeart/2005/8/layout/vList5"/>
    <dgm:cxn modelId="{9DCFE184-4F26-4A89-B68F-D506904BB148}" type="presOf" srcId="{8C3BE05F-A98E-425D-B5A1-2A25A3181D7C}" destId="{67BA58A8-1E79-4AE2-9764-E7CC28E61CD8}" srcOrd="0" destOrd="0" presId="urn:microsoft.com/office/officeart/2005/8/layout/vList5"/>
    <dgm:cxn modelId="{87A3CC9F-AB5D-4FCA-BE00-FD73C4A9271C}" srcId="{A6A5369C-697C-45AD-AF54-89091D52F84A}" destId="{8813291D-1D51-4D93-9435-D6D1D760F06A}" srcOrd="0" destOrd="0" parTransId="{DBD3907E-A211-431E-A86D-BC3F45AA8FF8}" sibTransId="{1130E626-5F9D-4DEE-A4C6-F23F7EE3E920}"/>
    <dgm:cxn modelId="{BE8A45A0-807E-49E3-A76E-1D6299E1CCBA}" srcId="{D95D00CA-C840-482D-9180-DBEAD6F4BEE7}" destId="{74FE5821-F463-48EE-BAA7-E48660CBBDA6}" srcOrd="0" destOrd="0" parTransId="{7EA790DA-E72F-4532-B4CA-9D7AFB21E3D8}" sibTransId="{1AC4609D-D309-4B14-ACF9-365EB396E68D}"/>
    <dgm:cxn modelId="{E482FCAC-99CD-4797-AB7A-2819C524E995}" srcId="{D95D00CA-C840-482D-9180-DBEAD6F4BEE7}" destId="{3FD02F31-862B-42FB-8622-CEF19AD4A4B1}" srcOrd="1" destOrd="0" parTransId="{C7DEE2E2-146F-43B0-B239-E2898C9F864F}" sibTransId="{170820C0-3BC2-44CE-83D1-E5A5351C3A63}"/>
    <dgm:cxn modelId="{6D54CDB8-17F7-4AE4-B793-E609E91DA526}" type="presOf" srcId="{12180CEC-830C-46BA-8E8E-5126D52E08F9}" destId="{1B9B6435-E7C7-4F4E-88CD-62E1C93ABA18}" srcOrd="0" destOrd="0" presId="urn:microsoft.com/office/officeart/2005/8/layout/vList5"/>
    <dgm:cxn modelId="{74807CBA-BA4A-41BE-B3F5-8F33075D83A5}" srcId="{A6A5369C-697C-45AD-AF54-89091D52F84A}" destId="{8C3BE05F-A98E-425D-B5A1-2A25A3181D7C}" srcOrd="1" destOrd="0" parTransId="{453C58B2-4F8E-4C0F-9423-504E5361AD40}" sibTransId="{1EC55059-6B87-41D4-9A9D-C32A89DF9298}"/>
    <dgm:cxn modelId="{C6C8A7BF-ECAD-497F-8108-1B54992BA3EC}" type="presOf" srcId="{72C640AB-6E0B-4F5C-9629-138D67531C45}" destId="{B4828BF5-B91F-474D-9A07-35D028BD6CD7}" srcOrd="0" destOrd="0" presId="urn:microsoft.com/office/officeart/2005/8/layout/vList5"/>
    <dgm:cxn modelId="{28B866C2-A24C-49A6-8EC3-9750F815082D}" type="presOf" srcId="{74FE5821-F463-48EE-BAA7-E48660CBBDA6}" destId="{981F3B26-5D37-4EAF-83A8-0FB840C15DCD}" srcOrd="0" destOrd="0" presId="urn:microsoft.com/office/officeart/2005/8/layout/vList5"/>
    <dgm:cxn modelId="{A8DFA2D2-DEA7-4CE2-9ECF-2A9CD8FC6C64}" srcId="{A6A5369C-697C-45AD-AF54-89091D52F84A}" destId="{D95D00CA-C840-482D-9180-DBEAD6F4BEE7}" srcOrd="5" destOrd="0" parTransId="{8A766080-FF34-4C51-ABA6-7328CBF78855}" sibTransId="{C8FA3D73-586B-411D-82B7-33EC2144BB4D}"/>
    <dgm:cxn modelId="{CCBC14E3-68DB-4DD6-958F-98F4B4D20BA8}" type="presOf" srcId="{21D1F9AE-F910-4556-9712-B55258CE3671}" destId="{0893553D-93AA-4ED7-BD49-7415A4555827}" srcOrd="0" destOrd="1" presId="urn:microsoft.com/office/officeart/2005/8/layout/vList5"/>
    <dgm:cxn modelId="{48D1A2E6-609D-4EE5-8644-3E4C31D1C7E7}" type="presOf" srcId="{780E5150-360D-4434-9878-226688E2B88C}" destId="{E7067E9E-307F-45D4-B26B-D9726B94FA5E}" srcOrd="0" destOrd="0" presId="urn:microsoft.com/office/officeart/2005/8/layout/vList5"/>
    <dgm:cxn modelId="{5D10DEF7-2E9B-4DE9-AB49-89B7534BD56A}" srcId="{8813291D-1D51-4D93-9435-D6D1D760F06A}" destId="{21D1F9AE-F910-4556-9712-B55258CE3671}" srcOrd="1" destOrd="0" parTransId="{CF543CCD-9919-4779-B640-B3623AC01EBE}" sibTransId="{CA899802-AF9E-4E42-8929-DDAA27CCD4D3}"/>
    <dgm:cxn modelId="{4196E5F9-2CB2-446B-9084-2F756928EC71}" srcId="{1A88EF94-B095-4420-A473-3FD97539C4A0}" destId="{147019DB-CD84-4C02-A77E-29CAADA636CB}" srcOrd="0" destOrd="0" parTransId="{AF3941E9-CDBD-4358-8BA6-FC4ACE77EC71}" sibTransId="{67324E72-3D7B-40FA-A9B1-2C6928359647}"/>
    <dgm:cxn modelId="{1677CBFB-FE36-4E98-B43D-483A102AC0C6}" type="presOf" srcId="{E4A720EE-F041-4D75-A597-2F741B700F77}" destId="{0893553D-93AA-4ED7-BD49-7415A4555827}" srcOrd="0" destOrd="0" presId="urn:microsoft.com/office/officeart/2005/8/layout/vList5"/>
    <dgm:cxn modelId="{46CF419D-4289-4F97-8D8A-6F61E086344E}" type="presParOf" srcId="{43D93116-5CF6-4F9B-B6EF-E25750DA1C17}" destId="{A548BCC7-098E-4D33-9571-A86AE508709F}" srcOrd="0" destOrd="0" presId="urn:microsoft.com/office/officeart/2005/8/layout/vList5"/>
    <dgm:cxn modelId="{7B4FE62B-06D5-4100-9FF9-3A3CF1F89FE3}" type="presParOf" srcId="{A548BCC7-098E-4D33-9571-A86AE508709F}" destId="{75966A74-7C31-4352-B73B-5224665855A9}" srcOrd="0" destOrd="0" presId="urn:microsoft.com/office/officeart/2005/8/layout/vList5"/>
    <dgm:cxn modelId="{8929AEF8-EB7E-4562-8B42-4C68D91BBC10}" type="presParOf" srcId="{A548BCC7-098E-4D33-9571-A86AE508709F}" destId="{0893553D-93AA-4ED7-BD49-7415A4555827}" srcOrd="1" destOrd="0" presId="urn:microsoft.com/office/officeart/2005/8/layout/vList5"/>
    <dgm:cxn modelId="{E45A7DFF-548C-4947-B56A-0614F6D6F429}" type="presParOf" srcId="{43D93116-5CF6-4F9B-B6EF-E25750DA1C17}" destId="{1F5338A4-14AF-40C6-B812-472B942E6B75}" srcOrd="1" destOrd="0" presId="urn:microsoft.com/office/officeart/2005/8/layout/vList5"/>
    <dgm:cxn modelId="{A85CDED5-D80C-43F2-8410-01581FA4653C}" type="presParOf" srcId="{43D93116-5CF6-4F9B-B6EF-E25750DA1C17}" destId="{D74EAE5E-A0A8-413E-A1F0-D8D1C4502189}" srcOrd="2" destOrd="0" presId="urn:microsoft.com/office/officeart/2005/8/layout/vList5"/>
    <dgm:cxn modelId="{D1A6367B-952A-4ADF-BD77-82E255FB6E34}" type="presParOf" srcId="{D74EAE5E-A0A8-413E-A1F0-D8D1C4502189}" destId="{67BA58A8-1E79-4AE2-9764-E7CC28E61CD8}" srcOrd="0" destOrd="0" presId="urn:microsoft.com/office/officeart/2005/8/layout/vList5"/>
    <dgm:cxn modelId="{4C9AB50D-67EA-48D5-A5E1-9E585447EB9D}" type="presParOf" srcId="{D74EAE5E-A0A8-413E-A1F0-D8D1C4502189}" destId="{B36E4FEC-0F82-4B64-A2D1-697394029416}" srcOrd="1" destOrd="0" presId="urn:microsoft.com/office/officeart/2005/8/layout/vList5"/>
    <dgm:cxn modelId="{1136777B-7C1A-4916-80A8-1DB621ED4356}" type="presParOf" srcId="{43D93116-5CF6-4F9B-B6EF-E25750DA1C17}" destId="{19ADBF61-5A42-4328-B69B-448F324851CB}" srcOrd="3" destOrd="0" presId="urn:microsoft.com/office/officeart/2005/8/layout/vList5"/>
    <dgm:cxn modelId="{59BE020D-31C1-44CD-8DB6-257BDE8C20B2}" type="presParOf" srcId="{43D93116-5CF6-4F9B-B6EF-E25750DA1C17}" destId="{319B0AC5-C0AC-4BD7-B67C-97789AB4E2B1}" srcOrd="4" destOrd="0" presId="urn:microsoft.com/office/officeart/2005/8/layout/vList5"/>
    <dgm:cxn modelId="{2DFA8332-BCCD-4EA4-9247-E606D3E74561}" type="presParOf" srcId="{319B0AC5-C0AC-4BD7-B67C-97789AB4E2B1}" destId="{559B4D48-E283-49BE-9F4F-8BB99356A85C}" srcOrd="0" destOrd="0" presId="urn:microsoft.com/office/officeart/2005/8/layout/vList5"/>
    <dgm:cxn modelId="{4C50C520-D1BB-4C4D-8FA7-A4CC988B7DD0}" type="presParOf" srcId="{319B0AC5-C0AC-4BD7-B67C-97789AB4E2B1}" destId="{4CD43FBD-A2D7-479E-9CFC-474D219707EE}" srcOrd="1" destOrd="0" presId="urn:microsoft.com/office/officeart/2005/8/layout/vList5"/>
    <dgm:cxn modelId="{A9BD7BB2-4034-4D07-8D05-22C011095E13}" type="presParOf" srcId="{43D93116-5CF6-4F9B-B6EF-E25750DA1C17}" destId="{BBB937E3-9108-465D-960A-8BE32F4F3254}" srcOrd="5" destOrd="0" presId="urn:microsoft.com/office/officeart/2005/8/layout/vList5"/>
    <dgm:cxn modelId="{30AD95CE-7274-4CCC-BEAF-E1A732A43378}" type="presParOf" srcId="{43D93116-5CF6-4F9B-B6EF-E25750DA1C17}" destId="{E6F306EE-FE71-48F8-9A1F-22C91FB6F69E}" srcOrd="6" destOrd="0" presId="urn:microsoft.com/office/officeart/2005/8/layout/vList5"/>
    <dgm:cxn modelId="{42A2DBC4-7034-453E-A3B1-5C1C35D76F3F}" type="presParOf" srcId="{E6F306EE-FE71-48F8-9A1F-22C91FB6F69E}" destId="{E7067E9E-307F-45D4-B26B-D9726B94FA5E}" srcOrd="0" destOrd="0" presId="urn:microsoft.com/office/officeart/2005/8/layout/vList5"/>
    <dgm:cxn modelId="{AEAFC9C7-F692-4B46-8462-4C82CD4DEEBB}" type="presParOf" srcId="{E6F306EE-FE71-48F8-9A1F-22C91FB6F69E}" destId="{028451EF-EBF8-4B86-B7D0-91B5C7249C12}" srcOrd="1" destOrd="0" presId="urn:microsoft.com/office/officeart/2005/8/layout/vList5"/>
    <dgm:cxn modelId="{A4B4872D-0AF4-4A56-88C9-5F2D4BAC3B4E}" type="presParOf" srcId="{43D93116-5CF6-4F9B-B6EF-E25750DA1C17}" destId="{4FC034DC-4F36-4250-8C42-251720FA13C0}" srcOrd="7" destOrd="0" presId="urn:microsoft.com/office/officeart/2005/8/layout/vList5"/>
    <dgm:cxn modelId="{C4B60120-2C5F-47A2-ADCC-6482EA5F3C59}" type="presParOf" srcId="{43D93116-5CF6-4F9B-B6EF-E25750DA1C17}" destId="{835BCEE4-0E67-48C9-8E05-5D49BD7A1189}" srcOrd="8" destOrd="0" presId="urn:microsoft.com/office/officeart/2005/8/layout/vList5"/>
    <dgm:cxn modelId="{D3140437-744C-4FDF-A453-0DA23DE5E882}" type="presParOf" srcId="{835BCEE4-0E67-48C9-8E05-5D49BD7A1189}" destId="{1B9B6435-E7C7-4F4E-88CD-62E1C93ABA18}" srcOrd="0" destOrd="0" presId="urn:microsoft.com/office/officeart/2005/8/layout/vList5"/>
    <dgm:cxn modelId="{9249C244-3973-43A6-8F97-78F33C17F9B2}" type="presParOf" srcId="{835BCEE4-0E67-48C9-8E05-5D49BD7A1189}" destId="{B4828BF5-B91F-474D-9A07-35D028BD6CD7}" srcOrd="1" destOrd="0" presId="urn:microsoft.com/office/officeart/2005/8/layout/vList5"/>
    <dgm:cxn modelId="{2E65805E-30C7-4DCC-9364-E7380215D05C}" type="presParOf" srcId="{43D93116-5CF6-4F9B-B6EF-E25750DA1C17}" destId="{D8838221-679C-45D1-8F7E-38C0F097CE34}" srcOrd="9" destOrd="0" presId="urn:microsoft.com/office/officeart/2005/8/layout/vList5"/>
    <dgm:cxn modelId="{C54A6389-9D8A-4AEB-A493-B4F6E4ABD310}" type="presParOf" srcId="{43D93116-5CF6-4F9B-B6EF-E25750DA1C17}" destId="{083C0BA5-2EA4-4306-8788-DFBA01A619F0}" srcOrd="10" destOrd="0" presId="urn:microsoft.com/office/officeart/2005/8/layout/vList5"/>
    <dgm:cxn modelId="{153476FF-BBC8-4D5D-AEFC-743DCEA9F4E3}" type="presParOf" srcId="{083C0BA5-2EA4-4306-8788-DFBA01A619F0}" destId="{E5C80E1D-AD12-47F6-88F0-047F4A5E741E}" srcOrd="0" destOrd="0" presId="urn:microsoft.com/office/officeart/2005/8/layout/vList5"/>
    <dgm:cxn modelId="{83243B19-61CD-42F6-8672-E68A994BD2B7}" type="presParOf" srcId="{083C0BA5-2EA4-4306-8788-DFBA01A619F0}" destId="{981F3B26-5D37-4EAF-83A8-0FB840C15D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34CC3-1CCA-4850-B36A-1FA2C65A97F5}" type="doc">
      <dgm:prSet loTypeId="urn:microsoft.com/office/officeart/2005/8/layout/target2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EE89DC60-C529-4724-9005-CD32D30BC872}">
      <dgm:prSet phldrT="[Text]"/>
      <dgm:spPr/>
      <dgm:t>
        <a:bodyPr/>
        <a:lstStyle/>
        <a:p>
          <a:r>
            <a:rPr lang="cs-CZ" dirty="0"/>
            <a:t>DĚTI (DO 15 LET)</a:t>
          </a:r>
        </a:p>
      </dgm:t>
    </dgm:pt>
    <dgm:pt modelId="{06DEA430-525D-4D2A-9F2A-3E87A3C96B2F}" type="parTrans" cxnId="{7B200B21-1DD9-4CBA-83AF-4E7EF1D635E3}">
      <dgm:prSet/>
      <dgm:spPr/>
      <dgm:t>
        <a:bodyPr/>
        <a:lstStyle/>
        <a:p>
          <a:endParaRPr lang="cs-CZ"/>
        </a:p>
      </dgm:t>
    </dgm:pt>
    <dgm:pt modelId="{F6AD0586-41C0-4C69-8467-56389EBDFF78}" type="sibTrans" cxnId="{7B200B21-1DD9-4CBA-83AF-4E7EF1D635E3}">
      <dgm:prSet/>
      <dgm:spPr/>
      <dgm:t>
        <a:bodyPr/>
        <a:lstStyle/>
        <a:p>
          <a:endParaRPr lang="cs-CZ"/>
        </a:p>
      </dgm:t>
    </dgm:pt>
    <dgm:pt modelId="{FA62B991-E0EA-4F2B-8F27-CC33D8D37738}">
      <dgm:prSet phldrT="[Text]" custT="1"/>
      <dgm:spPr/>
      <dgm:t>
        <a:bodyPr/>
        <a:lstStyle/>
        <a:p>
          <a:pPr algn="ctr">
            <a:buNone/>
          </a:pPr>
          <a:r>
            <a:rPr lang="cs-CZ" sz="2000" dirty="0"/>
            <a:t>DOSPĚLÍ</a:t>
          </a:r>
        </a:p>
      </dgm:t>
    </dgm:pt>
    <dgm:pt modelId="{6666ED7D-4CAC-49AB-AA3E-E62A29FF87EB}" type="parTrans" cxnId="{E6089B40-D4C4-40D3-8FA9-6A91A2CC039B}">
      <dgm:prSet/>
      <dgm:spPr/>
      <dgm:t>
        <a:bodyPr/>
        <a:lstStyle/>
        <a:p>
          <a:endParaRPr lang="cs-CZ"/>
        </a:p>
      </dgm:t>
    </dgm:pt>
    <dgm:pt modelId="{8F6E7AC6-E83E-42D6-94E9-B1E96F633733}" type="sibTrans" cxnId="{E6089B40-D4C4-40D3-8FA9-6A91A2CC039B}">
      <dgm:prSet/>
      <dgm:spPr/>
      <dgm:t>
        <a:bodyPr/>
        <a:lstStyle/>
        <a:p>
          <a:endParaRPr lang="cs-CZ"/>
        </a:p>
      </dgm:t>
    </dgm:pt>
    <dgm:pt modelId="{1B017CBD-AD13-43FC-AA1C-322DE71572CB}">
      <dgm:prSet phldrT="[Text]"/>
      <dgm:spPr/>
      <dgm:t>
        <a:bodyPr/>
        <a:lstStyle/>
        <a:p>
          <a:r>
            <a:rPr lang="cs-CZ" dirty="0"/>
            <a:t>A JEŠTĚ…</a:t>
          </a:r>
        </a:p>
      </dgm:t>
    </dgm:pt>
    <dgm:pt modelId="{25969A69-14F0-4F16-9D74-430DCF1BEAAC}" type="parTrans" cxnId="{DB863A24-7C63-49F7-94BD-E8779548D600}">
      <dgm:prSet/>
      <dgm:spPr/>
      <dgm:t>
        <a:bodyPr/>
        <a:lstStyle/>
        <a:p>
          <a:endParaRPr lang="cs-CZ"/>
        </a:p>
      </dgm:t>
    </dgm:pt>
    <dgm:pt modelId="{D0BC0875-46AB-47DC-B03A-FEA7BDB803E4}" type="sibTrans" cxnId="{DB863A24-7C63-49F7-94BD-E8779548D600}">
      <dgm:prSet/>
      <dgm:spPr/>
      <dgm:t>
        <a:bodyPr/>
        <a:lstStyle/>
        <a:p>
          <a:endParaRPr lang="cs-CZ"/>
        </a:p>
      </dgm:t>
    </dgm:pt>
    <dgm:pt modelId="{19A8345F-A2BE-4518-A644-FC99F40B400C}">
      <dgm:prSet phldrT="[Text]" custT="1"/>
      <dgm:spPr/>
      <dgm:t>
        <a:bodyPr/>
        <a:lstStyle/>
        <a:p>
          <a:r>
            <a:rPr lang="cs-CZ" sz="1800" dirty="0"/>
            <a:t>KOJENCI, BATOLATA</a:t>
          </a:r>
        </a:p>
      </dgm:t>
    </dgm:pt>
    <dgm:pt modelId="{65B2943D-C538-4D71-9608-21D111D35EF8}" type="parTrans" cxnId="{272D5EA1-6962-404F-A0A1-F8420C585B7E}">
      <dgm:prSet/>
      <dgm:spPr/>
      <dgm:t>
        <a:bodyPr/>
        <a:lstStyle/>
        <a:p>
          <a:endParaRPr lang="cs-CZ"/>
        </a:p>
      </dgm:t>
    </dgm:pt>
    <dgm:pt modelId="{75D383D5-14E8-49CD-A846-1B778DA8821F}" type="sibTrans" cxnId="{272D5EA1-6962-404F-A0A1-F8420C585B7E}">
      <dgm:prSet/>
      <dgm:spPr/>
      <dgm:t>
        <a:bodyPr/>
        <a:lstStyle/>
        <a:p>
          <a:endParaRPr lang="cs-CZ"/>
        </a:p>
      </dgm:t>
    </dgm:pt>
    <dgm:pt modelId="{952E2BAC-4B4D-48E9-B1E1-9D7C60441B38}">
      <dgm:prSet phldrT="[Text]" custT="1"/>
      <dgm:spPr/>
      <dgm:t>
        <a:bodyPr/>
        <a:lstStyle/>
        <a:p>
          <a:r>
            <a:rPr lang="cs-CZ" sz="1800" dirty="0"/>
            <a:t>DĚTI</a:t>
          </a:r>
        </a:p>
      </dgm:t>
    </dgm:pt>
    <dgm:pt modelId="{59E4D0B9-9C35-45E7-954D-F0AD30C30369}" type="parTrans" cxnId="{9C4D2CDC-33AE-4D3B-BF56-AF6EFDFB0DE2}">
      <dgm:prSet/>
      <dgm:spPr/>
      <dgm:t>
        <a:bodyPr/>
        <a:lstStyle/>
        <a:p>
          <a:endParaRPr lang="cs-CZ"/>
        </a:p>
      </dgm:t>
    </dgm:pt>
    <dgm:pt modelId="{20668DE5-38A1-4F73-AC97-56D933C28DC7}" type="sibTrans" cxnId="{9C4D2CDC-33AE-4D3B-BF56-AF6EFDFB0DE2}">
      <dgm:prSet/>
      <dgm:spPr/>
      <dgm:t>
        <a:bodyPr/>
        <a:lstStyle/>
        <a:p>
          <a:endParaRPr lang="cs-CZ"/>
        </a:p>
      </dgm:t>
    </dgm:pt>
    <dgm:pt modelId="{0865E971-E613-4761-88BB-994F8EAF2FC9}">
      <dgm:prSet phldrT="[Text]"/>
      <dgm:spPr/>
      <dgm:t>
        <a:bodyPr/>
        <a:lstStyle/>
        <a:p>
          <a:r>
            <a:rPr lang="cs-CZ" dirty="0"/>
            <a:t>MYSLÍME NA POTŘEBY LIDÍ</a:t>
          </a:r>
        </a:p>
      </dgm:t>
    </dgm:pt>
    <dgm:pt modelId="{20011B19-E207-4A60-9705-82EAC00D3A6E}" type="parTrans" cxnId="{A34386B5-59B0-42C0-B310-B4D7A5FA528E}">
      <dgm:prSet/>
      <dgm:spPr/>
      <dgm:t>
        <a:bodyPr/>
        <a:lstStyle/>
        <a:p>
          <a:endParaRPr lang="cs-CZ"/>
        </a:p>
      </dgm:t>
    </dgm:pt>
    <dgm:pt modelId="{3BA4FEB4-698F-4B38-A717-E8C2E0A7030E}" type="sibTrans" cxnId="{A34386B5-59B0-42C0-B310-B4D7A5FA528E}">
      <dgm:prSet/>
      <dgm:spPr/>
      <dgm:t>
        <a:bodyPr/>
        <a:lstStyle/>
        <a:p>
          <a:endParaRPr lang="cs-CZ"/>
        </a:p>
      </dgm:t>
    </dgm:pt>
    <dgm:pt modelId="{86B603A5-C572-4590-A49C-3DDC9D7B1F51}">
      <dgm:prSet phldrT="[Text]"/>
      <dgm:spPr/>
      <dgm:t>
        <a:bodyPr/>
        <a:lstStyle/>
        <a:p>
          <a:r>
            <a:rPr lang="cs-CZ" dirty="0"/>
            <a:t>PROMĚNY UŽIVATELSKÝCH POTŘEB</a:t>
          </a:r>
        </a:p>
      </dgm:t>
    </dgm:pt>
    <dgm:pt modelId="{2624F4B8-9489-47A8-BF55-53A6B10B78F5}" type="parTrans" cxnId="{4F2D0289-894D-41DB-9DD5-27E816723C8E}">
      <dgm:prSet/>
      <dgm:spPr/>
      <dgm:t>
        <a:bodyPr/>
        <a:lstStyle/>
        <a:p>
          <a:endParaRPr lang="cs-CZ"/>
        </a:p>
      </dgm:t>
    </dgm:pt>
    <dgm:pt modelId="{CAB34303-A742-4120-A7BE-95A90EB1371D}" type="sibTrans" cxnId="{4F2D0289-894D-41DB-9DD5-27E816723C8E}">
      <dgm:prSet/>
      <dgm:spPr/>
      <dgm:t>
        <a:bodyPr/>
        <a:lstStyle/>
        <a:p>
          <a:endParaRPr lang="cs-CZ"/>
        </a:p>
      </dgm:t>
    </dgm:pt>
    <dgm:pt modelId="{BECEB76E-878D-473F-BB82-8FF62EAA97A7}">
      <dgm:prSet phldrT="[Text]"/>
      <dgm:spPr/>
      <dgm:t>
        <a:bodyPr/>
        <a:lstStyle/>
        <a:p>
          <a:r>
            <a:rPr lang="cs-CZ" dirty="0"/>
            <a:t>PROMĚNY SDĚLOVÁNÍ OBSAHU, ELEKTRONICKÉ SLUŽBY</a:t>
          </a:r>
        </a:p>
      </dgm:t>
    </dgm:pt>
    <dgm:pt modelId="{89A50BB0-B90D-4ADF-B114-200A40033780}" type="parTrans" cxnId="{5421DAD6-7E89-47AD-BF32-FDB333DA43FB}">
      <dgm:prSet/>
      <dgm:spPr/>
      <dgm:t>
        <a:bodyPr/>
        <a:lstStyle/>
        <a:p>
          <a:endParaRPr lang="cs-CZ"/>
        </a:p>
      </dgm:t>
    </dgm:pt>
    <dgm:pt modelId="{7A3F69BA-6500-4D11-A50C-2D7F9842304D}" type="sibTrans" cxnId="{5421DAD6-7E89-47AD-BF32-FDB333DA43FB}">
      <dgm:prSet/>
      <dgm:spPr/>
      <dgm:t>
        <a:bodyPr/>
        <a:lstStyle/>
        <a:p>
          <a:endParaRPr lang="cs-CZ"/>
        </a:p>
      </dgm:t>
    </dgm:pt>
    <dgm:pt modelId="{59DE38C8-A63A-450F-990D-95DB70492649}">
      <dgm:prSet phldrT="[Text]" custT="1"/>
      <dgm:spPr/>
      <dgm:t>
        <a:bodyPr/>
        <a:lstStyle/>
        <a:p>
          <a:r>
            <a:rPr lang="cs-CZ" sz="1800" dirty="0"/>
            <a:t>TEENAGEŘI</a:t>
          </a:r>
        </a:p>
      </dgm:t>
    </dgm:pt>
    <dgm:pt modelId="{482ACAB0-8CB5-446B-B4EE-AF251B3731BE}" type="parTrans" cxnId="{162DD0D1-19DC-41FD-9869-1CE1BB7C3489}">
      <dgm:prSet/>
      <dgm:spPr/>
      <dgm:t>
        <a:bodyPr/>
        <a:lstStyle/>
        <a:p>
          <a:endParaRPr lang="cs-CZ"/>
        </a:p>
      </dgm:t>
    </dgm:pt>
    <dgm:pt modelId="{0833C12C-A76A-450F-A9CD-2CC6E881A68A}" type="sibTrans" cxnId="{162DD0D1-19DC-41FD-9869-1CE1BB7C3489}">
      <dgm:prSet/>
      <dgm:spPr/>
      <dgm:t>
        <a:bodyPr/>
        <a:lstStyle/>
        <a:p>
          <a:endParaRPr lang="cs-CZ"/>
        </a:p>
      </dgm:t>
    </dgm:pt>
    <dgm:pt modelId="{D6B5BA65-E715-4AEE-AAF3-D7BB6BFB1D8D}">
      <dgm:prSet phldrT="[Text]" custT="1"/>
      <dgm:spPr/>
      <dgm:t>
        <a:bodyPr/>
        <a:lstStyle/>
        <a:p>
          <a:pPr algn="ctr">
            <a:buFontTx/>
            <a:buNone/>
          </a:pPr>
          <a:r>
            <a:rPr lang="cs-CZ" sz="1600" dirty="0"/>
            <a:t>GENERAČNÍ ROZDĚLENÍ</a:t>
          </a:r>
        </a:p>
      </dgm:t>
    </dgm:pt>
    <dgm:pt modelId="{809FE5D3-60E9-4F6B-941B-489C039CE0CE}" type="parTrans" cxnId="{04B15DC6-6E27-4941-9DA0-1F1FFEAA780C}">
      <dgm:prSet/>
      <dgm:spPr/>
      <dgm:t>
        <a:bodyPr/>
        <a:lstStyle/>
        <a:p>
          <a:endParaRPr lang="cs-CZ"/>
        </a:p>
      </dgm:t>
    </dgm:pt>
    <dgm:pt modelId="{BF13FF07-E624-4ED1-80EE-747692CF95DE}" type="sibTrans" cxnId="{04B15DC6-6E27-4941-9DA0-1F1FFEAA780C}">
      <dgm:prSet/>
      <dgm:spPr/>
      <dgm:t>
        <a:bodyPr/>
        <a:lstStyle/>
        <a:p>
          <a:endParaRPr lang="cs-CZ"/>
        </a:p>
      </dgm:t>
    </dgm:pt>
    <dgm:pt modelId="{2F778EE8-ED79-42BE-B227-EC648ECE529C}">
      <dgm:prSet phldrT="[Text]" custT="1"/>
      <dgm:spPr/>
      <dgm:t>
        <a:bodyPr/>
        <a:lstStyle/>
        <a:p>
          <a:r>
            <a:rPr lang="cs-CZ" sz="2000" dirty="0"/>
            <a:t>DĚTI</a:t>
          </a:r>
        </a:p>
      </dgm:t>
    </dgm:pt>
    <dgm:pt modelId="{19D86FAE-7299-4FEB-AED3-D79FA9D05B42}" type="parTrans" cxnId="{8B3083E1-E235-4B4A-B9B1-C7E120B6972E}">
      <dgm:prSet/>
      <dgm:spPr/>
      <dgm:t>
        <a:bodyPr/>
        <a:lstStyle/>
        <a:p>
          <a:endParaRPr lang="cs-CZ"/>
        </a:p>
      </dgm:t>
    </dgm:pt>
    <dgm:pt modelId="{9AD27E5C-8D2E-4E0A-B16F-EFFEDDFECCDF}" type="sibTrans" cxnId="{8B3083E1-E235-4B4A-B9B1-C7E120B6972E}">
      <dgm:prSet/>
      <dgm:spPr/>
      <dgm:t>
        <a:bodyPr/>
        <a:lstStyle/>
        <a:p>
          <a:endParaRPr lang="cs-CZ"/>
        </a:p>
      </dgm:t>
    </dgm:pt>
    <dgm:pt modelId="{5E08F44A-8C18-48DC-8E79-6E12091AD16E}">
      <dgm:prSet phldrT="[Text]"/>
      <dgm:spPr/>
      <dgm:t>
        <a:bodyPr/>
        <a:lstStyle/>
        <a:p>
          <a:r>
            <a:rPr lang="cs-CZ" dirty="0"/>
            <a:t>ZMĚNY VE SPOLEČNOSTI</a:t>
          </a:r>
        </a:p>
      </dgm:t>
    </dgm:pt>
    <dgm:pt modelId="{5400B151-1E58-4117-A4EA-62178C332224}" type="parTrans" cxnId="{3B10A8EA-9B9B-4665-9549-AF1F9F6873F5}">
      <dgm:prSet/>
      <dgm:spPr/>
      <dgm:t>
        <a:bodyPr/>
        <a:lstStyle/>
        <a:p>
          <a:endParaRPr lang="cs-CZ"/>
        </a:p>
      </dgm:t>
    </dgm:pt>
    <dgm:pt modelId="{3FE4FB40-482C-442F-B14B-D07F104E0546}" type="sibTrans" cxnId="{3B10A8EA-9B9B-4665-9549-AF1F9F6873F5}">
      <dgm:prSet/>
      <dgm:spPr/>
      <dgm:t>
        <a:bodyPr/>
        <a:lstStyle/>
        <a:p>
          <a:endParaRPr lang="cs-CZ"/>
        </a:p>
      </dgm:t>
    </dgm:pt>
    <dgm:pt modelId="{CD2CE090-A208-44BE-A660-ABF7F36DBE2F}" type="pres">
      <dgm:prSet presAssocID="{FB534CC3-1CCA-4850-B36A-1FA2C65A97F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D8DFA0B8-0612-4D79-88FD-DADCDB1917B6}" type="pres">
      <dgm:prSet presAssocID="{FB534CC3-1CCA-4850-B36A-1FA2C65A97F5}" presName="outerBox" presStyleCnt="0"/>
      <dgm:spPr/>
    </dgm:pt>
    <dgm:pt modelId="{44F60DEA-CE5D-4AA2-A74A-E4B9036AE020}" type="pres">
      <dgm:prSet presAssocID="{FB534CC3-1CCA-4850-B36A-1FA2C65A97F5}" presName="outerBoxParent" presStyleLbl="node1" presStyleIdx="0" presStyleCnt="3"/>
      <dgm:spPr/>
    </dgm:pt>
    <dgm:pt modelId="{041DABFC-1CC0-4A00-9DC4-744B0A7A99B4}" type="pres">
      <dgm:prSet presAssocID="{FB534CC3-1CCA-4850-B36A-1FA2C65A97F5}" presName="outerBoxChildren" presStyleCnt="0"/>
      <dgm:spPr/>
    </dgm:pt>
    <dgm:pt modelId="{9D1A3410-0D64-4D2C-A593-7D910E71F8CF}" type="pres">
      <dgm:prSet presAssocID="{2F778EE8-ED79-42BE-B227-EC648ECE529C}" presName="oChild" presStyleLbl="fgAcc1" presStyleIdx="0" presStyleCnt="8">
        <dgm:presLayoutVars>
          <dgm:bulletEnabled val="1"/>
        </dgm:presLayoutVars>
      </dgm:prSet>
      <dgm:spPr/>
    </dgm:pt>
    <dgm:pt modelId="{BB64F44F-3218-4BDB-B1C6-0187647CEB71}" type="pres">
      <dgm:prSet presAssocID="{9AD27E5C-8D2E-4E0A-B16F-EFFEDDFECCDF}" presName="outerSibTrans" presStyleCnt="0"/>
      <dgm:spPr/>
    </dgm:pt>
    <dgm:pt modelId="{F11CEC1E-E9DA-4086-96B3-9B7D069F3264}" type="pres">
      <dgm:prSet presAssocID="{FA62B991-E0EA-4F2B-8F27-CC33D8D37738}" presName="oChild" presStyleLbl="fgAcc1" presStyleIdx="1" presStyleCnt="8">
        <dgm:presLayoutVars>
          <dgm:bulletEnabled val="1"/>
        </dgm:presLayoutVars>
      </dgm:prSet>
      <dgm:spPr/>
    </dgm:pt>
    <dgm:pt modelId="{EB1AD870-E38C-48DE-B592-ACF2871CE1A0}" type="pres">
      <dgm:prSet presAssocID="{FB534CC3-1CCA-4850-B36A-1FA2C65A97F5}" presName="middleBox" presStyleCnt="0"/>
      <dgm:spPr/>
    </dgm:pt>
    <dgm:pt modelId="{32AE8827-5E2E-4E61-A969-482A298DADF5}" type="pres">
      <dgm:prSet presAssocID="{FB534CC3-1CCA-4850-B36A-1FA2C65A97F5}" presName="middleBoxParent" presStyleLbl="node1" presStyleIdx="1" presStyleCnt="3"/>
      <dgm:spPr/>
    </dgm:pt>
    <dgm:pt modelId="{44F6DE76-7343-4325-809E-4DD0F10B9865}" type="pres">
      <dgm:prSet presAssocID="{FB534CC3-1CCA-4850-B36A-1FA2C65A97F5}" presName="middleBoxChildren" presStyleCnt="0"/>
      <dgm:spPr/>
    </dgm:pt>
    <dgm:pt modelId="{B8A812E6-6299-4091-A994-102FCBC91A5F}" type="pres">
      <dgm:prSet presAssocID="{19A8345F-A2BE-4518-A644-FC99F40B400C}" presName="mChild" presStyleLbl="fgAcc1" presStyleIdx="2" presStyleCnt="8">
        <dgm:presLayoutVars>
          <dgm:bulletEnabled val="1"/>
        </dgm:presLayoutVars>
      </dgm:prSet>
      <dgm:spPr/>
    </dgm:pt>
    <dgm:pt modelId="{07F36BDB-EF67-422F-9644-E102F18BD870}" type="pres">
      <dgm:prSet presAssocID="{75D383D5-14E8-49CD-A846-1B778DA8821F}" presName="middleSibTrans" presStyleCnt="0"/>
      <dgm:spPr/>
    </dgm:pt>
    <dgm:pt modelId="{57749525-1EA1-4491-8321-3FC0735A3451}" type="pres">
      <dgm:prSet presAssocID="{952E2BAC-4B4D-48E9-B1E1-9D7C60441B38}" presName="mChild" presStyleLbl="fgAcc1" presStyleIdx="3" presStyleCnt="8">
        <dgm:presLayoutVars>
          <dgm:bulletEnabled val="1"/>
        </dgm:presLayoutVars>
      </dgm:prSet>
      <dgm:spPr/>
    </dgm:pt>
    <dgm:pt modelId="{40373714-189A-4915-ACCF-CBC67E6D1BC5}" type="pres">
      <dgm:prSet presAssocID="{20668DE5-38A1-4F73-AC97-56D933C28DC7}" presName="middleSibTrans" presStyleCnt="0"/>
      <dgm:spPr/>
    </dgm:pt>
    <dgm:pt modelId="{2D8CB56B-44B9-4E8C-968C-B6159C10EB68}" type="pres">
      <dgm:prSet presAssocID="{59DE38C8-A63A-450F-990D-95DB70492649}" presName="mChild" presStyleLbl="fgAcc1" presStyleIdx="4" presStyleCnt="8">
        <dgm:presLayoutVars>
          <dgm:bulletEnabled val="1"/>
        </dgm:presLayoutVars>
      </dgm:prSet>
      <dgm:spPr/>
    </dgm:pt>
    <dgm:pt modelId="{490DE482-0275-44B5-8CFC-4D2C5CA2F61C}" type="pres">
      <dgm:prSet presAssocID="{FB534CC3-1CCA-4850-B36A-1FA2C65A97F5}" presName="centerBox" presStyleCnt="0"/>
      <dgm:spPr/>
    </dgm:pt>
    <dgm:pt modelId="{387AC575-BE2B-4B65-A199-413AA93D4CB6}" type="pres">
      <dgm:prSet presAssocID="{FB534CC3-1CCA-4850-B36A-1FA2C65A97F5}" presName="centerBoxParent" presStyleLbl="node1" presStyleIdx="2" presStyleCnt="3"/>
      <dgm:spPr/>
    </dgm:pt>
    <dgm:pt modelId="{0A599A62-8DEC-4EFB-B4D3-263BE95A346D}" type="pres">
      <dgm:prSet presAssocID="{FB534CC3-1CCA-4850-B36A-1FA2C65A97F5}" presName="centerBoxChildren" presStyleCnt="0"/>
      <dgm:spPr/>
    </dgm:pt>
    <dgm:pt modelId="{40400BE9-0E1C-4684-95B7-3368F5E59DA1}" type="pres">
      <dgm:prSet presAssocID="{86B603A5-C572-4590-A49C-3DDC9D7B1F51}" presName="cChild" presStyleLbl="fgAcc1" presStyleIdx="5" presStyleCnt="8">
        <dgm:presLayoutVars>
          <dgm:bulletEnabled val="1"/>
        </dgm:presLayoutVars>
      </dgm:prSet>
      <dgm:spPr/>
    </dgm:pt>
    <dgm:pt modelId="{61D707CE-7C25-4FF6-9654-6281D770E06D}" type="pres">
      <dgm:prSet presAssocID="{CAB34303-A742-4120-A7BE-95A90EB1371D}" presName="centerSibTrans" presStyleCnt="0"/>
      <dgm:spPr/>
    </dgm:pt>
    <dgm:pt modelId="{F01A5FE1-61C5-440C-967E-16CDAB1B8390}" type="pres">
      <dgm:prSet presAssocID="{BECEB76E-878D-473F-BB82-8FF62EAA97A7}" presName="cChild" presStyleLbl="fgAcc1" presStyleIdx="6" presStyleCnt="8">
        <dgm:presLayoutVars>
          <dgm:bulletEnabled val="1"/>
        </dgm:presLayoutVars>
      </dgm:prSet>
      <dgm:spPr/>
    </dgm:pt>
    <dgm:pt modelId="{FAF0CD61-517B-4312-86BA-1BF2A321518B}" type="pres">
      <dgm:prSet presAssocID="{7A3F69BA-6500-4D11-A50C-2D7F9842304D}" presName="centerSibTrans" presStyleCnt="0"/>
      <dgm:spPr/>
    </dgm:pt>
    <dgm:pt modelId="{F00DFD3D-9B1B-4F65-9819-ECDAEA62FF59}" type="pres">
      <dgm:prSet presAssocID="{5E08F44A-8C18-48DC-8E79-6E12091AD16E}" presName="cChild" presStyleLbl="fgAcc1" presStyleIdx="7" presStyleCnt="8">
        <dgm:presLayoutVars>
          <dgm:bulletEnabled val="1"/>
        </dgm:presLayoutVars>
      </dgm:prSet>
      <dgm:spPr/>
    </dgm:pt>
  </dgm:ptLst>
  <dgm:cxnLst>
    <dgm:cxn modelId="{81E99F10-680C-420E-AE82-A155610798B8}" type="presOf" srcId="{952E2BAC-4B4D-48E9-B1E1-9D7C60441B38}" destId="{57749525-1EA1-4491-8321-3FC0735A3451}" srcOrd="0" destOrd="0" presId="urn:microsoft.com/office/officeart/2005/8/layout/target2"/>
    <dgm:cxn modelId="{CBA77111-2AC0-4FB0-901F-7534CE919E04}" type="presOf" srcId="{EE89DC60-C529-4724-9005-CD32D30BC872}" destId="{44F60DEA-CE5D-4AA2-A74A-E4B9036AE020}" srcOrd="0" destOrd="0" presId="urn:microsoft.com/office/officeart/2005/8/layout/target2"/>
    <dgm:cxn modelId="{FDA74014-7A88-407C-98F6-84F7B441ACA1}" type="presOf" srcId="{59DE38C8-A63A-450F-990D-95DB70492649}" destId="{2D8CB56B-44B9-4E8C-968C-B6159C10EB68}" srcOrd="0" destOrd="0" presId="urn:microsoft.com/office/officeart/2005/8/layout/target2"/>
    <dgm:cxn modelId="{58555015-B268-4C0F-AEBD-ECA29158F29C}" type="presOf" srcId="{19A8345F-A2BE-4518-A644-FC99F40B400C}" destId="{B8A812E6-6299-4091-A994-102FCBC91A5F}" srcOrd="0" destOrd="0" presId="urn:microsoft.com/office/officeart/2005/8/layout/target2"/>
    <dgm:cxn modelId="{7B200B21-1DD9-4CBA-83AF-4E7EF1D635E3}" srcId="{FB534CC3-1CCA-4850-B36A-1FA2C65A97F5}" destId="{EE89DC60-C529-4724-9005-CD32D30BC872}" srcOrd="0" destOrd="0" parTransId="{06DEA430-525D-4D2A-9F2A-3E87A3C96B2F}" sibTransId="{F6AD0586-41C0-4C69-8467-56389EBDFF78}"/>
    <dgm:cxn modelId="{DB863A24-7C63-49F7-94BD-E8779548D600}" srcId="{FB534CC3-1CCA-4850-B36A-1FA2C65A97F5}" destId="{1B017CBD-AD13-43FC-AA1C-322DE71572CB}" srcOrd="1" destOrd="0" parTransId="{25969A69-14F0-4F16-9D74-430DCF1BEAAC}" sibTransId="{D0BC0875-46AB-47DC-B03A-FEA7BDB803E4}"/>
    <dgm:cxn modelId="{E6089B40-D4C4-40D3-8FA9-6A91A2CC039B}" srcId="{EE89DC60-C529-4724-9005-CD32D30BC872}" destId="{FA62B991-E0EA-4F2B-8F27-CC33D8D37738}" srcOrd="1" destOrd="0" parTransId="{6666ED7D-4CAC-49AB-AA3E-E62A29FF87EB}" sibTransId="{8F6E7AC6-E83E-42D6-94E9-B1E96F633733}"/>
    <dgm:cxn modelId="{82B36C53-4D19-4225-8EE8-B0828F68FFB9}" type="presOf" srcId="{5E08F44A-8C18-48DC-8E79-6E12091AD16E}" destId="{F00DFD3D-9B1B-4F65-9819-ECDAEA62FF59}" srcOrd="0" destOrd="0" presId="urn:microsoft.com/office/officeart/2005/8/layout/target2"/>
    <dgm:cxn modelId="{4F2D0289-894D-41DB-9DD5-27E816723C8E}" srcId="{0865E971-E613-4761-88BB-994F8EAF2FC9}" destId="{86B603A5-C572-4590-A49C-3DDC9D7B1F51}" srcOrd="0" destOrd="0" parTransId="{2624F4B8-9489-47A8-BF55-53A6B10B78F5}" sibTransId="{CAB34303-A742-4120-A7BE-95A90EB1371D}"/>
    <dgm:cxn modelId="{327AF39B-F9FA-4321-9EB6-71076F3A118C}" type="presOf" srcId="{BECEB76E-878D-473F-BB82-8FF62EAA97A7}" destId="{F01A5FE1-61C5-440C-967E-16CDAB1B8390}" srcOrd="0" destOrd="0" presId="urn:microsoft.com/office/officeart/2005/8/layout/target2"/>
    <dgm:cxn modelId="{272D5EA1-6962-404F-A0A1-F8420C585B7E}" srcId="{1B017CBD-AD13-43FC-AA1C-322DE71572CB}" destId="{19A8345F-A2BE-4518-A644-FC99F40B400C}" srcOrd="0" destOrd="0" parTransId="{65B2943D-C538-4D71-9608-21D111D35EF8}" sibTransId="{75D383D5-14E8-49CD-A846-1B778DA8821F}"/>
    <dgm:cxn modelId="{2DA892B0-ED9C-4A7D-ACCE-1D9DCF939F5C}" type="presOf" srcId="{1B017CBD-AD13-43FC-AA1C-322DE71572CB}" destId="{32AE8827-5E2E-4E61-A969-482A298DADF5}" srcOrd="0" destOrd="0" presId="urn:microsoft.com/office/officeart/2005/8/layout/target2"/>
    <dgm:cxn modelId="{BDC3ADB2-B71D-41A4-832B-726988B27624}" type="presOf" srcId="{FA62B991-E0EA-4F2B-8F27-CC33D8D37738}" destId="{F11CEC1E-E9DA-4086-96B3-9B7D069F3264}" srcOrd="0" destOrd="0" presId="urn:microsoft.com/office/officeart/2005/8/layout/target2"/>
    <dgm:cxn modelId="{BC92CCB4-AD10-43A4-A330-53C477152536}" type="presOf" srcId="{2F778EE8-ED79-42BE-B227-EC648ECE529C}" destId="{9D1A3410-0D64-4D2C-A593-7D910E71F8CF}" srcOrd="0" destOrd="0" presId="urn:microsoft.com/office/officeart/2005/8/layout/target2"/>
    <dgm:cxn modelId="{A34386B5-59B0-42C0-B310-B4D7A5FA528E}" srcId="{FB534CC3-1CCA-4850-B36A-1FA2C65A97F5}" destId="{0865E971-E613-4761-88BB-994F8EAF2FC9}" srcOrd="2" destOrd="0" parTransId="{20011B19-E207-4A60-9705-82EAC00D3A6E}" sibTransId="{3BA4FEB4-698F-4B38-A717-E8C2E0A7030E}"/>
    <dgm:cxn modelId="{8F96C7C2-B4DC-4D69-8A8B-2CF2862BD426}" type="presOf" srcId="{0865E971-E613-4761-88BB-994F8EAF2FC9}" destId="{387AC575-BE2B-4B65-A199-413AA93D4CB6}" srcOrd="0" destOrd="0" presId="urn:microsoft.com/office/officeart/2005/8/layout/target2"/>
    <dgm:cxn modelId="{04B15DC6-6E27-4941-9DA0-1F1FFEAA780C}" srcId="{FA62B991-E0EA-4F2B-8F27-CC33D8D37738}" destId="{D6B5BA65-E715-4AEE-AAF3-D7BB6BFB1D8D}" srcOrd="0" destOrd="0" parTransId="{809FE5D3-60E9-4F6B-941B-489C039CE0CE}" sibTransId="{BF13FF07-E624-4ED1-80EE-747692CF95DE}"/>
    <dgm:cxn modelId="{162DD0D1-19DC-41FD-9869-1CE1BB7C3489}" srcId="{1B017CBD-AD13-43FC-AA1C-322DE71572CB}" destId="{59DE38C8-A63A-450F-990D-95DB70492649}" srcOrd="2" destOrd="0" parTransId="{482ACAB0-8CB5-446B-B4EE-AF251B3731BE}" sibTransId="{0833C12C-A76A-450F-A9CD-2CC6E881A68A}"/>
    <dgm:cxn modelId="{5421DAD6-7E89-47AD-BF32-FDB333DA43FB}" srcId="{0865E971-E613-4761-88BB-994F8EAF2FC9}" destId="{BECEB76E-878D-473F-BB82-8FF62EAA97A7}" srcOrd="1" destOrd="0" parTransId="{89A50BB0-B90D-4ADF-B114-200A40033780}" sibTransId="{7A3F69BA-6500-4D11-A50C-2D7F9842304D}"/>
    <dgm:cxn modelId="{73CC22D7-1EA8-4C9C-AA4F-C3A0629ECD40}" type="presOf" srcId="{86B603A5-C572-4590-A49C-3DDC9D7B1F51}" destId="{40400BE9-0E1C-4684-95B7-3368F5E59DA1}" srcOrd="0" destOrd="0" presId="urn:microsoft.com/office/officeart/2005/8/layout/target2"/>
    <dgm:cxn modelId="{9C4D2CDC-33AE-4D3B-BF56-AF6EFDFB0DE2}" srcId="{1B017CBD-AD13-43FC-AA1C-322DE71572CB}" destId="{952E2BAC-4B4D-48E9-B1E1-9D7C60441B38}" srcOrd="1" destOrd="0" parTransId="{59E4D0B9-9C35-45E7-954D-F0AD30C30369}" sibTransId="{20668DE5-38A1-4F73-AC97-56D933C28DC7}"/>
    <dgm:cxn modelId="{5A3B81E0-6510-488F-8F0A-2CD9A3C5D2BD}" type="presOf" srcId="{FB534CC3-1CCA-4850-B36A-1FA2C65A97F5}" destId="{CD2CE090-A208-44BE-A660-ABF7F36DBE2F}" srcOrd="0" destOrd="0" presId="urn:microsoft.com/office/officeart/2005/8/layout/target2"/>
    <dgm:cxn modelId="{8B3083E1-E235-4B4A-B9B1-C7E120B6972E}" srcId="{EE89DC60-C529-4724-9005-CD32D30BC872}" destId="{2F778EE8-ED79-42BE-B227-EC648ECE529C}" srcOrd="0" destOrd="0" parTransId="{19D86FAE-7299-4FEB-AED3-D79FA9D05B42}" sibTransId="{9AD27E5C-8D2E-4E0A-B16F-EFFEDDFECCDF}"/>
    <dgm:cxn modelId="{3B10A8EA-9B9B-4665-9549-AF1F9F6873F5}" srcId="{0865E971-E613-4761-88BB-994F8EAF2FC9}" destId="{5E08F44A-8C18-48DC-8E79-6E12091AD16E}" srcOrd="2" destOrd="0" parTransId="{5400B151-1E58-4117-A4EA-62178C332224}" sibTransId="{3FE4FB40-482C-442F-B14B-D07F104E0546}"/>
    <dgm:cxn modelId="{F2DF40EC-F1C3-46FD-9439-047440BCD3A9}" type="presOf" srcId="{D6B5BA65-E715-4AEE-AAF3-D7BB6BFB1D8D}" destId="{F11CEC1E-E9DA-4086-96B3-9B7D069F3264}" srcOrd="0" destOrd="1" presId="urn:microsoft.com/office/officeart/2005/8/layout/target2"/>
    <dgm:cxn modelId="{448DA6AF-E7DF-49B5-BAED-FECA54A43A99}" type="presParOf" srcId="{CD2CE090-A208-44BE-A660-ABF7F36DBE2F}" destId="{D8DFA0B8-0612-4D79-88FD-DADCDB1917B6}" srcOrd="0" destOrd="0" presId="urn:microsoft.com/office/officeart/2005/8/layout/target2"/>
    <dgm:cxn modelId="{08708D07-62E6-4D6C-80F7-C47808C0E347}" type="presParOf" srcId="{D8DFA0B8-0612-4D79-88FD-DADCDB1917B6}" destId="{44F60DEA-CE5D-4AA2-A74A-E4B9036AE020}" srcOrd="0" destOrd="0" presId="urn:microsoft.com/office/officeart/2005/8/layout/target2"/>
    <dgm:cxn modelId="{51C0CA5A-04B3-49E6-9535-EBFCCDE4B087}" type="presParOf" srcId="{D8DFA0B8-0612-4D79-88FD-DADCDB1917B6}" destId="{041DABFC-1CC0-4A00-9DC4-744B0A7A99B4}" srcOrd="1" destOrd="0" presId="urn:microsoft.com/office/officeart/2005/8/layout/target2"/>
    <dgm:cxn modelId="{16FB4549-7B59-41AA-8A1E-142A9225B08D}" type="presParOf" srcId="{041DABFC-1CC0-4A00-9DC4-744B0A7A99B4}" destId="{9D1A3410-0D64-4D2C-A593-7D910E71F8CF}" srcOrd="0" destOrd="0" presId="urn:microsoft.com/office/officeart/2005/8/layout/target2"/>
    <dgm:cxn modelId="{3DC3C1BF-0B75-4E38-A9F7-331AC49B4EC2}" type="presParOf" srcId="{041DABFC-1CC0-4A00-9DC4-744B0A7A99B4}" destId="{BB64F44F-3218-4BDB-B1C6-0187647CEB71}" srcOrd="1" destOrd="0" presId="urn:microsoft.com/office/officeart/2005/8/layout/target2"/>
    <dgm:cxn modelId="{B9F11A53-63BF-44A7-AA6F-11F80DB7D180}" type="presParOf" srcId="{041DABFC-1CC0-4A00-9DC4-744B0A7A99B4}" destId="{F11CEC1E-E9DA-4086-96B3-9B7D069F3264}" srcOrd="2" destOrd="0" presId="urn:microsoft.com/office/officeart/2005/8/layout/target2"/>
    <dgm:cxn modelId="{E39DF8F0-53C4-408B-B4D8-A96EE8DFBCEB}" type="presParOf" srcId="{CD2CE090-A208-44BE-A660-ABF7F36DBE2F}" destId="{EB1AD870-E38C-48DE-B592-ACF2871CE1A0}" srcOrd="1" destOrd="0" presId="urn:microsoft.com/office/officeart/2005/8/layout/target2"/>
    <dgm:cxn modelId="{F4D0B652-7C8E-4B0B-87B5-40D0326E1F04}" type="presParOf" srcId="{EB1AD870-E38C-48DE-B592-ACF2871CE1A0}" destId="{32AE8827-5E2E-4E61-A969-482A298DADF5}" srcOrd="0" destOrd="0" presId="urn:microsoft.com/office/officeart/2005/8/layout/target2"/>
    <dgm:cxn modelId="{11E7BE8D-3708-43F8-A91A-C2D53D75EE86}" type="presParOf" srcId="{EB1AD870-E38C-48DE-B592-ACF2871CE1A0}" destId="{44F6DE76-7343-4325-809E-4DD0F10B9865}" srcOrd="1" destOrd="0" presId="urn:microsoft.com/office/officeart/2005/8/layout/target2"/>
    <dgm:cxn modelId="{CF758AD7-AA16-4013-B0C2-66F3A3544766}" type="presParOf" srcId="{44F6DE76-7343-4325-809E-4DD0F10B9865}" destId="{B8A812E6-6299-4091-A994-102FCBC91A5F}" srcOrd="0" destOrd="0" presId="urn:microsoft.com/office/officeart/2005/8/layout/target2"/>
    <dgm:cxn modelId="{843D9AA5-2DA3-4EDA-A750-36736FF6C467}" type="presParOf" srcId="{44F6DE76-7343-4325-809E-4DD0F10B9865}" destId="{07F36BDB-EF67-422F-9644-E102F18BD870}" srcOrd="1" destOrd="0" presId="urn:microsoft.com/office/officeart/2005/8/layout/target2"/>
    <dgm:cxn modelId="{426BF124-CB9C-41F5-A3B0-3762D5B98EE2}" type="presParOf" srcId="{44F6DE76-7343-4325-809E-4DD0F10B9865}" destId="{57749525-1EA1-4491-8321-3FC0735A3451}" srcOrd="2" destOrd="0" presId="urn:microsoft.com/office/officeart/2005/8/layout/target2"/>
    <dgm:cxn modelId="{41BA9288-B408-45D6-8D25-420855D49276}" type="presParOf" srcId="{44F6DE76-7343-4325-809E-4DD0F10B9865}" destId="{40373714-189A-4915-ACCF-CBC67E6D1BC5}" srcOrd="3" destOrd="0" presId="urn:microsoft.com/office/officeart/2005/8/layout/target2"/>
    <dgm:cxn modelId="{90B4426D-50B3-4653-A60D-F3676B099D11}" type="presParOf" srcId="{44F6DE76-7343-4325-809E-4DD0F10B9865}" destId="{2D8CB56B-44B9-4E8C-968C-B6159C10EB68}" srcOrd="4" destOrd="0" presId="urn:microsoft.com/office/officeart/2005/8/layout/target2"/>
    <dgm:cxn modelId="{2C84B2D0-7114-4328-9B1D-B7A0B533EAFB}" type="presParOf" srcId="{CD2CE090-A208-44BE-A660-ABF7F36DBE2F}" destId="{490DE482-0275-44B5-8CFC-4D2C5CA2F61C}" srcOrd="2" destOrd="0" presId="urn:microsoft.com/office/officeart/2005/8/layout/target2"/>
    <dgm:cxn modelId="{BEFFDF09-066F-47D5-B005-34FA5DF05A01}" type="presParOf" srcId="{490DE482-0275-44B5-8CFC-4D2C5CA2F61C}" destId="{387AC575-BE2B-4B65-A199-413AA93D4CB6}" srcOrd="0" destOrd="0" presId="urn:microsoft.com/office/officeart/2005/8/layout/target2"/>
    <dgm:cxn modelId="{527CE146-AAFF-4CE7-A457-E91A57D05A84}" type="presParOf" srcId="{490DE482-0275-44B5-8CFC-4D2C5CA2F61C}" destId="{0A599A62-8DEC-4EFB-B4D3-263BE95A346D}" srcOrd="1" destOrd="0" presId="urn:microsoft.com/office/officeart/2005/8/layout/target2"/>
    <dgm:cxn modelId="{1251F1D4-6AA0-435D-B1F1-B15FD35DD94A}" type="presParOf" srcId="{0A599A62-8DEC-4EFB-B4D3-263BE95A346D}" destId="{40400BE9-0E1C-4684-95B7-3368F5E59DA1}" srcOrd="0" destOrd="0" presId="urn:microsoft.com/office/officeart/2005/8/layout/target2"/>
    <dgm:cxn modelId="{C3E5E3F5-F8BD-4606-83CD-6163653BF33D}" type="presParOf" srcId="{0A599A62-8DEC-4EFB-B4D3-263BE95A346D}" destId="{61D707CE-7C25-4FF6-9654-6281D770E06D}" srcOrd="1" destOrd="0" presId="urn:microsoft.com/office/officeart/2005/8/layout/target2"/>
    <dgm:cxn modelId="{296BA59C-0158-4691-89BC-B71D1287C38B}" type="presParOf" srcId="{0A599A62-8DEC-4EFB-B4D3-263BE95A346D}" destId="{F01A5FE1-61C5-440C-967E-16CDAB1B8390}" srcOrd="2" destOrd="0" presId="urn:microsoft.com/office/officeart/2005/8/layout/target2"/>
    <dgm:cxn modelId="{A4B17C12-E348-43BC-89C4-D92D76BE796E}" type="presParOf" srcId="{0A599A62-8DEC-4EFB-B4D3-263BE95A346D}" destId="{FAF0CD61-517B-4312-86BA-1BF2A321518B}" srcOrd="3" destOrd="0" presId="urn:microsoft.com/office/officeart/2005/8/layout/target2"/>
    <dgm:cxn modelId="{36BE6F23-F6C9-46BC-830D-91FFEF54B39D}" type="presParOf" srcId="{0A599A62-8DEC-4EFB-B4D3-263BE95A346D}" destId="{F00DFD3D-9B1B-4F65-9819-ECDAEA62FF59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94C923-B1BB-471F-9A62-BC808E9E975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EBEF9359-5914-43E0-8DF7-B915D7DE355E}">
      <dgm:prSet phldrT="[Text]" phldr="1"/>
      <dgm:spPr/>
      <dgm:t>
        <a:bodyPr/>
        <a:lstStyle/>
        <a:p>
          <a:endParaRPr lang="cs-CZ"/>
        </a:p>
      </dgm:t>
    </dgm:pt>
    <dgm:pt modelId="{83EA1F06-75CE-46F4-899C-577801021018}" type="parTrans" cxnId="{2DC45722-7500-4245-BA6F-8C0569DA75D6}">
      <dgm:prSet/>
      <dgm:spPr/>
      <dgm:t>
        <a:bodyPr/>
        <a:lstStyle/>
        <a:p>
          <a:endParaRPr lang="cs-CZ"/>
        </a:p>
      </dgm:t>
    </dgm:pt>
    <dgm:pt modelId="{FC25B276-684F-418D-9FB2-B9454D8D9EA4}" type="sibTrans" cxnId="{2DC45722-7500-4245-BA6F-8C0569DA75D6}">
      <dgm:prSet/>
      <dgm:spPr/>
      <dgm:t>
        <a:bodyPr/>
        <a:lstStyle/>
        <a:p>
          <a:endParaRPr lang="cs-CZ"/>
        </a:p>
      </dgm:t>
    </dgm:pt>
    <dgm:pt modelId="{A9CE057A-EA09-4DF6-A297-9A0063D087E4}">
      <dgm:prSet phldrT="[Text]" phldr="1"/>
      <dgm:spPr/>
      <dgm:t>
        <a:bodyPr/>
        <a:lstStyle/>
        <a:p>
          <a:endParaRPr lang="cs-CZ"/>
        </a:p>
      </dgm:t>
    </dgm:pt>
    <dgm:pt modelId="{7A713672-E5EB-46FE-9123-F734117A0F21}" type="parTrans" cxnId="{6B6E22CB-7CD4-4D2B-BDFC-A95C3CEE8C8A}">
      <dgm:prSet/>
      <dgm:spPr/>
      <dgm:t>
        <a:bodyPr/>
        <a:lstStyle/>
        <a:p>
          <a:endParaRPr lang="cs-CZ"/>
        </a:p>
      </dgm:t>
    </dgm:pt>
    <dgm:pt modelId="{BA613B09-2998-4B49-8251-ABC935DB1B05}" type="sibTrans" cxnId="{6B6E22CB-7CD4-4D2B-BDFC-A95C3CEE8C8A}">
      <dgm:prSet/>
      <dgm:spPr/>
      <dgm:t>
        <a:bodyPr/>
        <a:lstStyle/>
        <a:p>
          <a:endParaRPr lang="cs-CZ"/>
        </a:p>
      </dgm:t>
    </dgm:pt>
    <dgm:pt modelId="{11968E88-02D1-4465-BEAD-3605572721E3}" type="pres">
      <dgm:prSet presAssocID="{ED94C923-B1BB-471F-9A62-BC808E9E9750}" presName="compositeShape" presStyleCnt="0">
        <dgm:presLayoutVars>
          <dgm:chMax val="2"/>
          <dgm:dir/>
          <dgm:resizeHandles val="exact"/>
        </dgm:presLayoutVars>
      </dgm:prSet>
      <dgm:spPr/>
    </dgm:pt>
    <dgm:pt modelId="{B802F03A-D40B-4170-B529-1D98A06D889F}" type="pres">
      <dgm:prSet presAssocID="{ED94C923-B1BB-471F-9A62-BC808E9E9750}" presName="ribbon" presStyleLbl="node1" presStyleIdx="0" presStyleCnt="1"/>
      <dgm:spPr/>
    </dgm:pt>
    <dgm:pt modelId="{0FABCCB0-1361-4120-82EF-2E2A66D8D5B8}" type="pres">
      <dgm:prSet presAssocID="{ED94C923-B1BB-471F-9A62-BC808E9E975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54447F8-646F-4920-8E2E-A34439FDC494}" type="pres">
      <dgm:prSet presAssocID="{ED94C923-B1BB-471F-9A62-BC808E9E975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DC45722-7500-4245-BA6F-8C0569DA75D6}" srcId="{ED94C923-B1BB-471F-9A62-BC808E9E9750}" destId="{EBEF9359-5914-43E0-8DF7-B915D7DE355E}" srcOrd="0" destOrd="0" parTransId="{83EA1F06-75CE-46F4-899C-577801021018}" sibTransId="{FC25B276-684F-418D-9FB2-B9454D8D9EA4}"/>
    <dgm:cxn modelId="{30250A34-26A0-40F0-B17F-86971E74ED50}" type="presOf" srcId="{EBEF9359-5914-43E0-8DF7-B915D7DE355E}" destId="{0FABCCB0-1361-4120-82EF-2E2A66D8D5B8}" srcOrd="0" destOrd="0" presId="urn:microsoft.com/office/officeart/2005/8/layout/arrow6"/>
    <dgm:cxn modelId="{B2F7B34F-E544-4C14-8061-EA07BAA6B91D}" type="presOf" srcId="{ED94C923-B1BB-471F-9A62-BC808E9E9750}" destId="{11968E88-02D1-4465-BEAD-3605572721E3}" srcOrd="0" destOrd="0" presId="urn:microsoft.com/office/officeart/2005/8/layout/arrow6"/>
    <dgm:cxn modelId="{9D0686A2-CDFF-452E-ADD9-349FDC78B1E3}" type="presOf" srcId="{A9CE057A-EA09-4DF6-A297-9A0063D087E4}" destId="{F54447F8-646F-4920-8E2E-A34439FDC494}" srcOrd="0" destOrd="0" presId="urn:microsoft.com/office/officeart/2005/8/layout/arrow6"/>
    <dgm:cxn modelId="{6B6E22CB-7CD4-4D2B-BDFC-A95C3CEE8C8A}" srcId="{ED94C923-B1BB-471F-9A62-BC808E9E9750}" destId="{A9CE057A-EA09-4DF6-A297-9A0063D087E4}" srcOrd="1" destOrd="0" parTransId="{7A713672-E5EB-46FE-9123-F734117A0F21}" sibTransId="{BA613B09-2998-4B49-8251-ABC935DB1B05}"/>
    <dgm:cxn modelId="{41F67959-6F84-48D9-A6AD-0FE8813B0869}" type="presParOf" srcId="{11968E88-02D1-4465-BEAD-3605572721E3}" destId="{B802F03A-D40B-4170-B529-1D98A06D889F}" srcOrd="0" destOrd="0" presId="urn:microsoft.com/office/officeart/2005/8/layout/arrow6"/>
    <dgm:cxn modelId="{21F5543F-D963-4D0E-83CA-4375C09F609B}" type="presParOf" srcId="{11968E88-02D1-4465-BEAD-3605572721E3}" destId="{0FABCCB0-1361-4120-82EF-2E2A66D8D5B8}" srcOrd="1" destOrd="0" presId="urn:microsoft.com/office/officeart/2005/8/layout/arrow6"/>
    <dgm:cxn modelId="{901243BB-F857-400C-B811-58F9C9CFAA3B}" type="presParOf" srcId="{11968E88-02D1-4465-BEAD-3605572721E3}" destId="{F54447F8-646F-4920-8E2E-A34439FDC49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3553D-93AA-4ED7-BD49-7415A4555827}">
      <dsp:nvSpPr>
        <dsp:cNvPr id="0" name=""/>
        <dsp:cNvSpPr/>
      </dsp:nvSpPr>
      <dsp:spPr>
        <a:xfrm rot="5400000">
          <a:off x="6696025" y="-2924916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3 V: výuka, věda výzkum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>
              <a:effectLst/>
            </a:rPr>
            <a:t>studenti, vyučující</a:t>
          </a:r>
          <a:endParaRPr lang="cs-CZ" sz="1600" b="1" kern="1200" dirty="0">
            <a:effectLst/>
          </a:endParaRPr>
        </a:p>
      </dsp:txBody>
      <dsp:txXfrm rot="-5400000">
        <a:off x="3697727" y="101556"/>
        <a:ext cx="6545562" cy="520791"/>
      </dsp:txXfrm>
    </dsp:sp>
    <dsp:sp modelId="{75966A74-7C31-4352-B73B-5224665855A9}">
      <dsp:nvSpPr>
        <dsp:cNvPr id="0" name=""/>
        <dsp:cNvSpPr/>
      </dsp:nvSpPr>
      <dsp:spPr>
        <a:xfrm>
          <a:off x="0" y="1239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AKADEMICKÉ KNIHOVNY (UNIVERZITNÍ , VŠ)</a:t>
          </a:r>
          <a:endParaRPr lang="cs-CZ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17" y="36456"/>
        <a:ext cx="3627292" cy="650990"/>
      </dsp:txXfrm>
    </dsp:sp>
    <dsp:sp modelId="{B36E4FEC-0F82-4B64-A2D1-697394029416}">
      <dsp:nvSpPr>
        <dsp:cNvPr id="0" name=""/>
        <dsp:cNvSpPr/>
      </dsp:nvSpPr>
      <dsp:spPr>
        <a:xfrm rot="5400000">
          <a:off x="6696025" y="-2167421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pro všechny bez omezení věku, názoru, postižení ...</a:t>
          </a:r>
        </a:p>
      </dsp:txBody>
      <dsp:txXfrm rot="-5400000">
        <a:off x="3697727" y="859051"/>
        <a:ext cx="6545562" cy="520791"/>
      </dsp:txXfrm>
    </dsp:sp>
    <dsp:sp modelId="{67BA58A8-1E79-4AE2-9764-E7CC28E61CD8}">
      <dsp:nvSpPr>
        <dsp:cNvPr id="0" name=""/>
        <dsp:cNvSpPr/>
      </dsp:nvSpPr>
      <dsp:spPr>
        <a:xfrm>
          <a:off x="0" y="758734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9857"/>
                <a:satOff val="-1251"/>
                <a:lumOff val="5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9857"/>
                <a:satOff val="-1251"/>
                <a:lumOff val="5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9857"/>
                <a:satOff val="-1251"/>
                <a:lumOff val="5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VEŘEJNÉ KNIHOVNY</a:t>
          </a:r>
        </a:p>
      </dsp:txBody>
      <dsp:txXfrm>
        <a:off x="35217" y="793951"/>
        <a:ext cx="3627292" cy="650990"/>
      </dsp:txXfrm>
    </dsp:sp>
    <dsp:sp modelId="{4CD43FBD-A2D7-479E-9CFC-474D219707EE}">
      <dsp:nvSpPr>
        <dsp:cNvPr id="0" name=""/>
        <dsp:cNvSpPr/>
      </dsp:nvSpPr>
      <dsp:spPr>
        <a:xfrm rot="5400000">
          <a:off x="6696025" y="-1409925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pro uživatele nad 15 let, MSVK od 12 let</a:t>
          </a:r>
        </a:p>
      </dsp:txBody>
      <dsp:txXfrm rot="-5400000">
        <a:off x="3697727" y="1616547"/>
        <a:ext cx="6545562" cy="520791"/>
      </dsp:txXfrm>
    </dsp:sp>
    <dsp:sp modelId="{559B4D48-E283-49BE-9F4F-8BB99356A85C}">
      <dsp:nvSpPr>
        <dsp:cNvPr id="0" name=""/>
        <dsp:cNvSpPr/>
      </dsp:nvSpPr>
      <dsp:spPr>
        <a:xfrm>
          <a:off x="0" y="1516230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39713"/>
                <a:satOff val="-2502"/>
                <a:lumOff val="10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9713"/>
                <a:satOff val="-2502"/>
                <a:lumOff val="10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9713"/>
                <a:satOff val="-2502"/>
                <a:lumOff val="10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VĚDECKÉ KNIHOVNY</a:t>
          </a:r>
        </a:p>
      </dsp:txBody>
      <dsp:txXfrm>
        <a:off x="35217" y="1551447"/>
        <a:ext cx="3627292" cy="650990"/>
      </dsp:txXfrm>
    </dsp:sp>
    <dsp:sp modelId="{028451EF-EBF8-4B86-B7D0-91B5C7249C12}">
      <dsp:nvSpPr>
        <dsp:cNvPr id="0" name=""/>
        <dsp:cNvSpPr/>
      </dsp:nvSpPr>
      <dsp:spPr>
        <a:xfrm rot="5400000">
          <a:off x="6696025" y="-652430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žáci, učitelé</a:t>
          </a:r>
        </a:p>
      </dsp:txBody>
      <dsp:txXfrm rot="-5400000">
        <a:off x="3697727" y="2374042"/>
        <a:ext cx="6545562" cy="520791"/>
      </dsp:txXfrm>
    </dsp:sp>
    <dsp:sp modelId="{E7067E9E-307F-45D4-B26B-D9726B94FA5E}">
      <dsp:nvSpPr>
        <dsp:cNvPr id="0" name=""/>
        <dsp:cNvSpPr/>
      </dsp:nvSpPr>
      <dsp:spPr>
        <a:xfrm>
          <a:off x="0" y="2273725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09570"/>
                <a:satOff val="-3754"/>
                <a:lumOff val="15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9570"/>
                <a:satOff val="-3754"/>
                <a:lumOff val="15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9570"/>
                <a:satOff val="-3754"/>
                <a:lumOff val="15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ŠKOLNÍ KNIHOVNY	</a:t>
          </a:r>
        </a:p>
      </dsp:txBody>
      <dsp:txXfrm>
        <a:off x="35217" y="2308942"/>
        <a:ext cx="3627292" cy="650990"/>
      </dsp:txXfrm>
    </dsp:sp>
    <dsp:sp modelId="{B4828BF5-B91F-474D-9A07-35D028BD6CD7}">
      <dsp:nvSpPr>
        <dsp:cNvPr id="0" name=""/>
        <dsp:cNvSpPr/>
      </dsp:nvSpPr>
      <dsp:spPr>
        <a:xfrm rot="5400000">
          <a:off x="6696025" y="84068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užší skupina - badatelé, specialisté</a:t>
          </a:r>
        </a:p>
      </dsp:txBody>
      <dsp:txXfrm rot="-5400000">
        <a:off x="3697727" y="3110540"/>
        <a:ext cx="6545562" cy="520791"/>
      </dsp:txXfrm>
    </dsp:sp>
    <dsp:sp modelId="{1B9B6435-E7C7-4F4E-88CD-62E1C93ABA18}">
      <dsp:nvSpPr>
        <dsp:cNvPr id="0" name=""/>
        <dsp:cNvSpPr/>
      </dsp:nvSpPr>
      <dsp:spPr>
        <a:xfrm>
          <a:off x="0" y="3031221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9426"/>
                <a:satOff val="-5005"/>
                <a:lumOff val="21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9426"/>
                <a:satOff val="-5005"/>
                <a:lumOff val="21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9426"/>
                <a:satOff val="-5005"/>
                <a:lumOff val="21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SPECIALIZOVANÉ KNIHOVNY (MUZEJNÍ, LÉKAŘSKÉ...)</a:t>
          </a:r>
        </a:p>
      </dsp:txBody>
      <dsp:txXfrm>
        <a:off x="35217" y="3066438"/>
        <a:ext cx="3627292" cy="650990"/>
      </dsp:txXfrm>
    </dsp:sp>
    <dsp:sp modelId="{981F3B26-5D37-4EAF-83A8-0FB840C15DCD}">
      <dsp:nvSpPr>
        <dsp:cNvPr id="0" name=""/>
        <dsp:cNvSpPr/>
      </dsp:nvSpPr>
      <dsp:spPr>
        <a:xfrm rot="5400000">
          <a:off x="6696025" y="862560"/>
          <a:ext cx="577139" cy="65737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uživatelé se specifickými potřebami (nevidomí,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>
              <a:effectLst/>
            </a:rPr>
            <a:t>s poruchami sluchu aj.</a:t>
          </a:r>
        </a:p>
      </dsp:txBody>
      <dsp:txXfrm rot="-5400000">
        <a:off x="3697727" y="3889032"/>
        <a:ext cx="6545562" cy="520791"/>
      </dsp:txXfrm>
    </dsp:sp>
    <dsp:sp modelId="{E5C80E1D-AD12-47F6-88F0-047F4A5E741E}">
      <dsp:nvSpPr>
        <dsp:cNvPr id="0" name=""/>
        <dsp:cNvSpPr/>
      </dsp:nvSpPr>
      <dsp:spPr>
        <a:xfrm>
          <a:off x="0" y="3788716"/>
          <a:ext cx="3697726" cy="721424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KNIHOVNY SE SPECIALIZOVANÝM FONDEM</a:t>
          </a:r>
        </a:p>
      </dsp:txBody>
      <dsp:txXfrm>
        <a:off x="35217" y="3823933"/>
        <a:ext cx="3627292" cy="650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60DEA-CE5D-4AA2-A74A-E4B9036AE020}">
      <dsp:nvSpPr>
        <dsp:cNvPr id="0" name=""/>
        <dsp:cNvSpPr/>
      </dsp:nvSpPr>
      <dsp:spPr>
        <a:xfrm>
          <a:off x="0" y="0"/>
          <a:ext cx="10515600" cy="4939283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3833432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DĚTI (DO 15 LET)</a:t>
          </a:r>
        </a:p>
      </dsp:txBody>
      <dsp:txXfrm>
        <a:off x="122967" y="122967"/>
        <a:ext cx="10269666" cy="4693349"/>
      </dsp:txXfrm>
    </dsp:sp>
    <dsp:sp modelId="{9D1A3410-0D64-4D2C-A593-7D910E71F8CF}">
      <dsp:nvSpPr>
        <dsp:cNvPr id="0" name=""/>
        <dsp:cNvSpPr/>
      </dsp:nvSpPr>
      <dsp:spPr>
        <a:xfrm>
          <a:off x="262890" y="1234820"/>
          <a:ext cx="1577340" cy="1689919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DĚTI</a:t>
          </a:r>
        </a:p>
      </dsp:txBody>
      <dsp:txXfrm>
        <a:off x="311399" y="1283329"/>
        <a:ext cx="1480322" cy="1592901"/>
      </dsp:txXfrm>
    </dsp:sp>
    <dsp:sp modelId="{F11CEC1E-E9DA-4086-96B3-9B7D069F3264}">
      <dsp:nvSpPr>
        <dsp:cNvPr id="0" name=""/>
        <dsp:cNvSpPr/>
      </dsp:nvSpPr>
      <dsp:spPr>
        <a:xfrm>
          <a:off x="262890" y="3001836"/>
          <a:ext cx="1577340" cy="1689919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DOSPĚLÍ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600" kern="1200" dirty="0"/>
            <a:t>GENERAČNÍ ROZDĚLENÍ</a:t>
          </a:r>
        </a:p>
      </dsp:txBody>
      <dsp:txXfrm>
        <a:off x="311399" y="3050345"/>
        <a:ext cx="1480322" cy="1592901"/>
      </dsp:txXfrm>
    </dsp:sp>
    <dsp:sp modelId="{32AE8827-5E2E-4E61-A969-482A298DADF5}">
      <dsp:nvSpPr>
        <dsp:cNvPr id="0" name=""/>
        <dsp:cNvSpPr/>
      </dsp:nvSpPr>
      <dsp:spPr>
        <a:xfrm>
          <a:off x="2103120" y="1234820"/>
          <a:ext cx="8149590" cy="3457498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195511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A JEŠTĚ…</a:t>
          </a:r>
        </a:p>
      </dsp:txBody>
      <dsp:txXfrm>
        <a:off x="2209450" y="1341150"/>
        <a:ext cx="7936930" cy="3244838"/>
      </dsp:txXfrm>
    </dsp:sp>
    <dsp:sp modelId="{B8A812E6-6299-4091-A994-102FCBC91A5F}">
      <dsp:nvSpPr>
        <dsp:cNvPr id="0" name=""/>
        <dsp:cNvSpPr/>
      </dsp:nvSpPr>
      <dsp:spPr>
        <a:xfrm>
          <a:off x="2306859" y="2444945"/>
          <a:ext cx="1629918" cy="629035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KOJENCI, BATOLATA</a:t>
          </a:r>
        </a:p>
      </dsp:txBody>
      <dsp:txXfrm>
        <a:off x="2326204" y="2464290"/>
        <a:ext cx="1591228" cy="590345"/>
      </dsp:txXfrm>
    </dsp:sp>
    <dsp:sp modelId="{57749525-1EA1-4491-8321-3FC0735A3451}">
      <dsp:nvSpPr>
        <dsp:cNvPr id="0" name=""/>
        <dsp:cNvSpPr/>
      </dsp:nvSpPr>
      <dsp:spPr>
        <a:xfrm>
          <a:off x="2306859" y="3123888"/>
          <a:ext cx="1629918" cy="629035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DĚTI</a:t>
          </a:r>
        </a:p>
      </dsp:txBody>
      <dsp:txXfrm>
        <a:off x="2326204" y="3143233"/>
        <a:ext cx="1591228" cy="590345"/>
      </dsp:txXfrm>
    </dsp:sp>
    <dsp:sp modelId="{2D8CB56B-44B9-4E8C-968C-B6159C10EB68}">
      <dsp:nvSpPr>
        <dsp:cNvPr id="0" name=""/>
        <dsp:cNvSpPr/>
      </dsp:nvSpPr>
      <dsp:spPr>
        <a:xfrm>
          <a:off x="2306859" y="3802831"/>
          <a:ext cx="1629918" cy="629035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TEENAGEŘI</a:t>
          </a:r>
        </a:p>
      </dsp:txBody>
      <dsp:txXfrm>
        <a:off x="2326204" y="3822176"/>
        <a:ext cx="1591228" cy="590345"/>
      </dsp:txXfrm>
    </dsp:sp>
    <dsp:sp modelId="{387AC575-BE2B-4B65-A199-413AA93D4CB6}">
      <dsp:nvSpPr>
        <dsp:cNvPr id="0" name=""/>
        <dsp:cNvSpPr/>
      </dsp:nvSpPr>
      <dsp:spPr>
        <a:xfrm>
          <a:off x="4153662" y="2469641"/>
          <a:ext cx="5836158" cy="197571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11518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MYSLÍME NA POTŘEBY LIDÍ</a:t>
          </a:r>
        </a:p>
      </dsp:txBody>
      <dsp:txXfrm>
        <a:off x="4214422" y="2530401"/>
        <a:ext cx="5714638" cy="1854193"/>
      </dsp:txXfrm>
    </dsp:sp>
    <dsp:sp modelId="{40400BE9-0E1C-4684-95B7-3368F5E59DA1}">
      <dsp:nvSpPr>
        <dsp:cNvPr id="0" name=""/>
        <dsp:cNvSpPr/>
      </dsp:nvSpPr>
      <dsp:spPr>
        <a:xfrm>
          <a:off x="4299565" y="3358712"/>
          <a:ext cx="1811118" cy="889070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PROMĚNY UŽIVATELSKÝCH POTŘEB</a:t>
          </a:r>
        </a:p>
      </dsp:txBody>
      <dsp:txXfrm>
        <a:off x="4326907" y="3386054"/>
        <a:ext cx="1756434" cy="834386"/>
      </dsp:txXfrm>
    </dsp:sp>
    <dsp:sp modelId="{F01A5FE1-61C5-440C-967E-16CDAB1B8390}">
      <dsp:nvSpPr>
        <dsp:cNvPr id="0" name=""/>
        <dsp:cNvSpPr/>
      </dsp:nvSpPr>
      <dsp:spPr>
        <a:xfrm>
          <a:off x="6162209" y="3358712"/>
          <a:ext cx="1811118" cy="889070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PROMĚNY SDĚLOVÁNÍ OBSAHU, ELEKTRONICKÉ SLUŽBY</a:t>
          </a:r>
        </a:p>
      </dsp:txBody>
      <dsp:txXfrm>
        <a:off x="6189551" y="3386054"/>
        <a:ext cx="1756434" cy="834386"/>
      </dsp:txXfrm>
    </dsp:sp>
    <dsp:sp modelId="{F00DFD3D-9B1B-4F65-9819-ECDAEA62FF59}">
      <dsp:nvSpPr>
        <dsp:cNvPr id="0" name=""/>
        <dsp:cNvSpPr/>
      </dsp:nvSpPr>
      <dsp:spPr>
        <a:xfrm>
          <a:off x="8024853" y="3358712"/>
          <a:ext cx="1811118" cy="889070"/>
        </a:xfrm>
        <a:prstGeom prst="roundRect">
          <a:avLst>
            <a:gd name="adj" fmla="val 105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ZMĚNY VE SPOLEČNOSTI</a:t>
          </a:r>
        </a:p>
      </dsp:txBody>
      <dsp:txXfrm>
        <a:off x="8052195" y="3386054"/>
        <a:ext cx="1756434" cy="834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2F03A-D40B-4170-B529-1D98A06D889F}">
      <dsp:nvSpPr>
        <dsp:cNvPr id="0" name=""/>
        <dsp:cNvSpPr/>
      </dsp:nvSpPr>
      <dsp:spPr>
        <a:xfrm>
          <a:off x="0" y="72549"/>
          <a:ext cx="10515600" cy="42062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BCCB0-1361-4120-82EF-2E2A66D8D5B8}">
      <dsp:nvSpPr>
        <dsp:cNvPr id="0" name=""/>
        <dsp:cNvSpPr/>
      </dsp:nvSpPr>
      <dsp:spPr>
        <a:xfrm>
          <a:off x="1261872" y="808640"/>
          <a:ext cx="3470148" cy="2061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31140" rIns="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1261872" y="808640"/>
        <a:ext cx="3470148" cy="2061057"/>
      </dsp:txXfrm>
    </dsp:sp>
    <dsp:sp modelId="{F54447F8-646F-4920-8E2E-A34439FDC494}">
      <dsp:nvSpPr>
        <dsp:cNvPr id="0" name=""/>
        <dsp:cNvSpPr/>
      </dsp:nvSpPr>
      <dsp:spPr>
        <a:xfrm>
          <a:off x="5257800" y="1481639"/>
          <a:ext cx="4101084" cy="2061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31140" rIns="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5257800" y="1481639"/>
        <a:ext cx="4101084" cy="2061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2D2190-6A08-4639-8392-B24CDE92C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AAA7DA-C86C-4489-8B4F-D0D9B940F4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1F08-C5B6-479D-86B6-5068516BBE7D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BD218A-BE40-45E9-87EE-7E86FF3C0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68802-0C66-468C-A565-38440D7AF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BF2B-B03D-4720-B6F1-BE86C3225EC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BB62-B17A-41CA-8F76-C61A88B3CC38}" type="datetimeFigureOut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6C021-372D-4759-B68E-2C92A6AD29F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307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239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97C-B5D6-49E7-B35D-3817BBB7A062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67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47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43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F4CD0-1471-474F-B006-D6740D955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F3FE1-C0E6-4CE0-B284-C59FAA76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540B9-E39A-4CAF-8135-F7BE3E8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D6DC79B-1CAB-49B2-844D-874DAF12F06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11F293-549F-43DA-B88D-3D8CCC52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131B0-8723-421D-B03C-B7FE5233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41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6DB49-F8BD-4FE3-BF7C-BB4B5B50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B669C-93E8-4A4D-B9A6-BC516C93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EF09-B05A-484F-9AFD-0C11136E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660814-194C-4F48-8AB7-715AEBFEA71B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C96BF-E1C5-455D-AA59-61606182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CD4276-4BD3-458F-9129-00354129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239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0419F8-C5B7-4A83-BFB3-DD35E94B8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FAD48-7A5D-41CE-B089-0E910940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4B97-BC75-4784-95F8-85BBFB5E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EB4838-BBF1-4DB2-A2FF-41A876ADE4B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EF6FB-1432-486E-8137-DCD4EE67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C625E-AC73-4A4F-B8EA-54D7BDAE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076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é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A2CEF4-EF4C-4B7F-BE06-95C110B6F1A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E7D64-F8F7-4D9E-8603-C0C2DA32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73AB8-B741-49EE-8CF2-CE76B41B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AF0505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4C14E-AA16-48C7-BC64-BCAE786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EB116C-A827-4710-99E1-693AA4170EF8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8C7856-DF67-4A52-B45B-88136DD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3124B-11CE-4F87-90FE-CB6E338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53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A874-DA89-4ED3-A6C5-6DAF687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BD4614-D29F-4602-8870-8534E91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4844E-D1B2-44EC-93E4-1EA427F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8E35550-FB78-4713-ADBD-2FD7B75AE170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3388E-AC10-485A-A64B-F720A290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BF5CC-0FF4-4C39-9766-1C5561E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506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A20A4-CF63-41DC-ADEB-F2C83AAD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B4032-2D10-451D-B7F4-54ED417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09734-6C72-4068-B06F-F875E92D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543E-FDF5-4808-B8F6-D35E3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F9A84B-AB24-4880-97AB-5E601BA0DAF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DD98E4-B786-4D3B-A8C3-694EF65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3D0A1-6DA8-4D45-BBF9-65AACD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703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96984-3F27-4F22-A482-3F83FC57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9420E9-5259-4DB0-ADD9-F31EB43D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8B26E7-B5FA-4ED1-887B-1AE83501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F59403-02F0-41AF-9433-F8C7F82E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6F6342-7098-4361-9EFA-D3521C971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50BE94-C1B1-4A21-AC23-4BA27678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811A9AE-DA59-4ECC-878C-23CDDAF11171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738F78-7921-4B41-9041-9FE4758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F8F1F4-5361-4B71-B40D-D0DAB17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50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1BD1F-DDC8-4803-BFE4-AE718D6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DE87A3-43A8-41E2-A412-F7CC1ED6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F6D6F8-EFC9-4CEB-8C81-646F5F6B236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B74380-3900-4252-B190-4B99F8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F0AA1F-3999-4A32-BB04-66EF01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991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230B46-2F9F-46C8-82D7-43F41245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CD081-108C-4D3A-B81A-E6BD8D8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29755-B102-493C-B7B2-3A19D6C3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98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97F33-4B76-4CDB-B3E9-B0034A5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EAE59-AE38-4B9D-8E6D-A6F6FB2F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C3291-DB4D-404C-BD6E-9F94612B2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B9B6D7-BAD7-4ED5-9667-ABDD7524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A6DA3D1-8C6C-40C7-8BF6-DA58C2A29AAD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9CE53-AECD-4E42-9E59-AB67667D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3D313F-2306-4C62-BBE8-D5F1C5B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656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B02C-8BDF-4A19-A8FD-7D7EDE93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337B10-4C98-4EC2-986C-29E7F30E5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83D02-EC8F-4B0C-95E7-5B4AD037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CB993-A1AF-4321-B481-C8F29A4E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81CB7B-A4E7-485C-965D-310F465C4EA1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2D478-CE7C-4B45-A9A3-CD76CC5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1ADC0-C2B8-4F39-A6FD-ACB8723C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1195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24CF6B-D879-4FA7-BBA4-9A6654DA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61A2B-3E70-4F0D-8667-5F205533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7C051-4281-4CBA-859F-C319E684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72CAE8B-2735-49D3-9CE1-B8335E030BE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B54C2-2C58-4951-B965-23DE1C8C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0E84E-52EB-4E51-995F-8CBDB7FD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todik.knihovna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am.kryspin.net/2009/05/18/historie-komunikace-a-informaci/" TargetMode="Externa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todik.knihovna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C391C28-9AA2-426B-A817-96503CF2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093" y="-150920"/>
            <a:ext cx="13029349" cy="70089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1661"/>
            <a:ext cx="4469307" cy="40748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KNIHOVNICKÉ 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A INFORMAČNÍ SLUŽBY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002060"/>
                </a:solidFill>
              </a:rPr>
              <a:t>UŽIVATELÉ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786" y="5017906"/>
            <a:ext cx="4469306" cy="12586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9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Dělení podle věku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10</a:t>
            </a:fld>
            <a:endParaRPr lang="cs-CZ" noProof="0" dirty="0"/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D0FD95AA-8287-46EE-9A76-E1F0E66239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675259"/>
              </p:ext>
            </p:extLst>
          </p:nvPr>
        </p:nvGraphicFramePr>
        <p:xfrm>
          <a:off x="838200" y="1553592"/>
          <a:ext cx="10515600" cy="493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9269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11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velká skupina lidí, kteří jsou </a:t>
            </a:r>
            <a:r>
              <a:rPr lang="cs-CZ" dirty="0">
                <a:solidFill>
                  <a:schemeClr val="tx1"/>
                </a:solidFill>
              </a:rPr>
              <a:t>socializováni </a:t>
            </a:r>
            <a:r>
              <a:rPr lang="cs-CZ" dirty="0"/>
              <a:t>přibližně </a:t>
            </a:r>
            <a:r>
              <a:rPr lang="cs-CZ" dirty="0">
                <a:solidFill>
                  <a:schemeClr val="tx1"/>
                </a:solidFill>
              </a:rPr>
              <a:t>ve stejné době,</a:t>
            </a:r>
            <a:r>
              <a:rPr lang="cs-CZ" dirty="0"/>
              <a:t> a pojí je proto dobově podmíněný styl života a způsob myšlení. </a:t>
            </a:r>
          </a:p>
          <a:p>
            <a:r>
              <a:rPr lang="cs-CZ" dirty="0">
                <a:solidFill>
                  <a:schemeClr val="tx1"/>
                </a:solidFill>
              </a:rPr>
              <a:t>generace je pojem neostrý, příslušnost do stejné generace je relativní, závislá na kontextu</a:t>
            </a:r>
          </a:p>
          <a:p>
            <a:r>
              <a:rPr lang="cs-CZ" dirty="0"/>
              <a:t>do stejné generace patří </a:t>
            </a:r>
            <a:r>
              <a:rPr lang="cs-CZ" dirty="0">
                <a:solidFill>
                  <a:schemeClr val="tx1"/>
                </a:solidFill>
              </a:rPr>
              <a:t>lidé přibližně stejně staří, </a:t>
            </a:r>
            <a:r>
              <a:rPr lang="cs-CZ" dirty="0"/>
              <a:t>příslušníky jedné generace lze označovat za </a:t>
            </a:r>
            <a:r>
              <a:rPr lang="cs-CZ" dirty="0">
                <a:solidFill>
                  <a:schemeClr val="tx1"/>
                </a:solidFill>
              </a:rPr>
              <a:t>vrstevníky</a:t>
            </a:r>
          </a:p>
          <a:p>
            <a:r>
              <a:rPr lang="cs-CZ" dirty="0"/>
              <a:t>délka trvání jedné lidské generace odpovídá přibližně </a:t>
            </a:r>
            <a:r>
              <a:rPr lang="cs-CZ" dirty="0">
                <a:solidFill>
                  <a:schemeClr val="tx1"/>
                </a:solidFill>
              </a:rPr>
              <a:t>průměrnému věku žen při porodu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7711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878"/>
            <a:ext cx="9628573" cy="3815503"/>
          </a:xfrm>
        </p:spPr>
        <p:txBody>
          <a:bodyPr>
            <a:normAutofit fontScale="92500" lnSpcReduction="20000"/>
          </a:bodyPr>
          <a:lstStyle/>
          <a:p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V 21. století se ocitáme v situaci, kdy technologie do určité míry ovlivňují a zasahují do různých aspektů našeho života. </a:t>
            </a:r>
            <a:r>
              <a:rPr lang="cs-CZ" b="0" i="0" dirty="0">
                <a:effectLst/>
                <a:latin typeface="charter"/>
              </a:rPr>
              <a:t>Technologie ovlivnily především informace, jejich šíření a dostupnost. </a:t>
            </a:r>
          </a:p>
          <a:p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Tento vliv a změny se dále smísily s demografickými faktory, jež se začaly objevovat </a:t>
            </a:r>
            <a:r>
              <a:rPr lang="cs-CZ" b="0" i="0" dirty="0">
                <a:effectLst/>
                <a:latin typeface="charter"/>
              </a:rPr>
              <a:t>na přelomu 20. a 21. století. </a:t>
            </a:r>
          </a:p>
          <a:p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Těmito demografickými změnami jsou myšleny tzv. „generace“, tedy „</a:t>
            </a:r>
            <a:r>
              <a:rPr lang="cs-CZ" b="0" i="1" dirty="0">
                <a:solidFill>
                  <a:srgbClr val="292929"/>
                </a:solidFill>
                <a:effectLst/>
                <a:latin typeface="charter"/>
              </a:rPr>
              <a:t>velké, sociálně diferencované skupiny osob, které jsou spojené dobově podmíněným stylem myšlení a jednání a prožívají podstatná období své socializace ve shodných historických a kulturních podmínkách“. </a:t>
            </a:r>
          </a:p>
          <a:p>
            <a:pPr marL="0" indent="0" algn="r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(Velký, 1996)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603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293848-DDE8-4656-8C01-D4145494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5384B3-8A51-450A-ACD1-5BE7543C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E16015-42DD-46C4-9CF3-3D9E7E02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13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70509F-8F59-464C-BD5D-FED44A47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14" y="11896"/>
            <a:ext cx="918137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09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12D9D4-EDD9-4BF7-8802-4C970069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210" y="1665888"/>
            <a:ext cx="4532790" cy="45327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Informační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7462422" cy="381550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podle doby, </a:t>
            </a:r>
            <a:r>
              <a:rPr lang="cs-CZ" altLang="cs-CZ" dirty="0"/>
              <a:t>kdy jsme vyrůstali, </a:t>
            </a:r>
            <a:r>
              <a:rPr lang="cs-CZ" altLang="cs-CZ" dirty="0">
                <a:solidFill>
                  <a:schemeClr val="tx1"/>
                </a:solidFill>
              </a:rPr>
              <a:t>můžeme být zařazeni do určité skupiny, tzv. „informační generace“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máme určité </a:t>
            </a:r>
            <a:r>
              <a:rPr lang="cs-CZ" altLang="cs-CZ" dirty="0"/>
              <a:t>informační zvyky </a:t>
            </a:r>
            <a:r>
              <a:rPr lang="cs-CZ" altLang="cs-CZ" dirty="0">
                <a:solidFill>
                  <a:schemeClr val="tx1"/>
                </a:solidFill>
              </a:rPr>
              <a:t>a znalosti, chování, potřeby a máme různý přístup 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k informačním zdrojům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podle toho je nutný i různý přístup knihoven 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k uživatelům</a:t>
            </a:r>
          </a:p>
          <a:p>
            <a:pPr eaLnBrk="1" hangingPunct="1"/>
            <a:r>
              <a:rPr lang="cs-CZ" altLang="cs-CZ" dirty="0"/>
              <a:t>informační generace na pracovišti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28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Informační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9628572" cy="440539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veteránů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</a:t>
            </a:r>
            <a:r>
              <a:rPr lang="cs-CZ" dirty="0" err="1">
                <a:solidFill>
                  <a:schemeClr val="tx1"/>
                </a:solidFill>
              </a:rPr>
              <a:t>boomers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X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Y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milénia – M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generace Z – Google generace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Jde o hrubé určení s překrývajícími se vlivy, celkový vztah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/>
              <a:t>k ICT je dán životním stylem, charakterem práce, prostředím, přizpůsobením se…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11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1905F25-0E29-4DB4-8F5F-B3E06F78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C3EE459-6FA8-445B-BD70-52810843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55D493-735B-4843-AF78-3247DF02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16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10B55B-B49E-4A5E-B0EC-A1DE33F83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92"/>
          <a:stretch/>
        </p:blipFill>
        <p:spPr>
          <a:xfrm>
            <a:off x="903253" y="532660"/>
            <a:ext cx="9323822" cy="43677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232ACB2-E64E-44DE-A9D5-29BB883A99D6}"/>
              </a:ext>
            </a:extLst>
          </p:cNvPr>
          <p:cNvSpPr txBox="1"/>
          <p:nvPr/>
        </p:nvSpPr>
        <p:spPr>
          <a:xfrm>
            <a:off x="1502546" y="530521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https://medium.com/edtech-kisk/jak-se-u%C4%8D%C3%AD-generace-f762cbb92ad7</a:t>
            </a:r>
          </a:p>
        </p:txBody>
      </p:sp>
    </p:spTree>
    <p:extLst>
      <p:ext uri="{BB962C8B-B14F-4D97-AF65-F5344CB8AC3E}">
        <p14:creationId xmlns:p14="http://schemas.microsoft.com/office/powerpoint/2010/main" val="84985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Informační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17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54674BA-0187-4825-BFD1-DF0AE0759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7761"/>
            <a:ext cx="12192000" cy="25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0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BDF430-4CB2-4069-B556-BFBB0E8670D5}" type="datetime1">
              <a:rPr lang="cs-CZ" smtClean="0"/>
              <a:t>17.03.2021</a:t>
            </a:fld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F947E905-7ED3-40B5-8DC2-796637A6DF36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18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575" b="17575"/>
          <a:stretch>
            <a:fillRect/>
          </a:stretch>
        </p:blipFill>
        <p:spPr>
          <a:xfrm>
            <a:off x="0" y="800530"/>
            <a:ext cx="12157739" cy="52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8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Veteráni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19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narozeni </a:t>
            </a:r>
            <a:r>
              <a:rPr lang="cs-CZ" altLang="cs-CZ" dirty="0">
                <a:solidFill>
                  <a:schemeClr val="tx1"/>
                </a:solidFill>
              </a:rPr>
              <a:t>1915 – 1945</a:t>
            </a:r>
          </a:p>
          <a:p>
            <a:pPr eaLnBrk="1" hangingPunct="1"/>
            <a:r>
              <a:rPr lang="cs-CZ" altLang="cs-CZ" dirty="0"/>
              <a:t>vliv: světová válka, ekonomické problémy</a:t>
            </a:r>
          </a:p>
          <a:p>
            <a:pPr eaLnBrk="1" hangingPunct="1"/>
            <a:r>
              <a:rPr lang="cs-CZ" altLang="cs-CZ" dirty="0">
                <a:solidFill>
                  <a:srgbClr val="CC0000"/>
                </a:solidFill>
              </a:rPr>
              <a:t>„mlčící generace,“ </a:t>
            </a:r>
            <a:r>
              <a:rPr lang="cs-CZ" altLang="cs-CZ" dirty="0"/>
              <a:t>generace rozhlasu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mají 70 – 80 let, jsou v důchodu</a:t>
            </a:r>
          </a:p>
          <a:p>
            <a:pPr eaLnBrk="1" hangingPunct="1"/>
            <a:r>
              <a:rPr lang="cs-CZ" altLang="cs-CZ" dirty="0"/>
              <a:t>komunikace: </a:t>
            </a:r>
          </a:p>
          <a:p>
            <a:pPr lvl="1" eaLnBrk="1" hangingPunct="1"/>
            <a:r>
              <a:rPr lang="cs-CZ" altLang="cs-CZ" dirty="0"/>
              <a:t>rádio, televize, kino, knihy…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01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O čem to bude?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767"/>
            <a:ext cx="6947517" cy="381550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cs-CZ" sz="2800" dirty="0"/>
              <a:t>Terminologie</a:t>
            </a:r>
          </a:p>
          <a:p>
            <a:pPr lvl="1">
              <a:defRPr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Uživatel, čtenář, návštěvník?</a:t>
            </a:r>
          </a:p>
          <a:p>
            <a:pPr>
              <a:defRPr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Instituce a uživatelé</a:t>
            </a:r>
          </a:p>
          <a:p>
            <a:pPr lvl="1">
              <a:defRPr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Veřejné, univerzitní, muzeí aj. knihovny</a:t>
            </a:r>
          </a:p>
          <a:p>
            <a:pPr>
              <a:defRPr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Generace</a:t>
            </a:r>
          </a:p>
          <a:p>
            <a:pPr lvl="1">
              <a:defRPr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je spojuje a v čem jsou jiné?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10D7AAB-0B1A-471D-95FB-69EE3FEC0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7"/>
          <a:stretch/>
        </p:blipFill>
        <p:spPr>
          <a:xfrm flipH="1">
            <a:off x="7285608" y="818549"/>
            <a:ext cx="4487292" cy="535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3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veteránů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20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/>
              <a:t>dobře vychovaní ve starém stylu</a:t>
            </a:r>
          </a:p>
          <a:p>
            <a:pPr lvl="1" eaLnBrk="1" hangingPunct="1"/>
            <a:r>
              <a:rPr lang="cs-CZ" altLang="cs-CZ" dirty="0"/>
              <a:t>cca 60 - </a:t>
            </a:r>
            <a:r>
              <a:rPr lang="cs-CZ" altLang="cs-CZ" dirty="0">
                <a:solidFill>
                  <a:schemeClr val="tx1"/>
                </a:solidFill>
              </a:rPr>
              <a:t>70% neví, co je internet </a:t>
            </a:r>
            <a:r>
              <a:rPr lang="cs-CZ" altLang="cs-CZ" dirty="0"/>
              <a:t>(neumí si to představit)</a:t>
            </a:r>
          </a:p>
          <a:p>
            <a:pPr lvl="1" eaLnBrk="1" hangingPunct="1"/>
            <a:r>
              <a:rPr lang="cs-CZ" altLang="cs-CZ" dirty="0">
                <a:solidFill>
                  <a:srgbClr val="CC0000"/>
                </a:solidFill>
              </a:rPr>
              <a:t>chodí do knihoven</a:t>
            </a:r>
          </a:p>
          <a:p>
            <a:pPr lvl="1" eaLnBrk="1" hangingPunct="1"/>
            <a:r>
              <a:rPr lang="cs-CZ" altLang="cs-CZ" dirty="0"/>
              <a:t>účastní se společenského života</a:t>
            </a:r>
          </a:p>
          <a:p>
            <a:pPr lvl="1" eaLnBrk="1" hangingPunct="1"/>
            <a:r>
              <a:rPr lang="cs-CZ" altLang="cs-CZ" dirty="0"/>
              <a:t>příliš necestují</a:t>
            </a:r>
          </a:p>
          <a:p>
            <a:pPr lvl="1" eaLnBrk="1" hangingPunct="1"/>
            <a:r>
              <a:rPr lang="cs-CZ" altLang="cs-CZ" dirty="0"/>
              <a:t>nejsou sourodá generace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935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Baby </a:t>
            </a:r>
            <a:r>
              <a:rPr lang="cs-CZ" dirty="0" err="1"/>
              <a:t>Boomers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21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51138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Označení Baby </a:t>
            </a:r>
            <a:r>
              <a:rPr lang="cs-CZ" b="0" i="0" dirty="0" err="1">
                <a:solidFill>
                  <a:srgbClr val="292929"/>
                </a:solidFill>
                <a:effectLst/>
                <a:latin typeface="charter"/>
              </a:rPr>
              <a:t>Boomers</a:t>
            </a: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, původem z Ameriky, patří lidem narozeným v letech 1946–1964. </a:t>
            </a:r>
          </a:p>
          <a:p>
            <a:pPr marL="457200" lvl="1" indent="0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„</a:t>
            </a:r>
            <a:r>
              <a:rPr lang="cs-CZ" b="0" i="0" dirty="0" err="1">
                <a:solidFill>
                  <a:srgbClr val="292929"/>
                </a:solidFill>
                <a:effectLst/>
                <a:latin typeface="charter"/>
              </a:rPr>
              <a:t>Boomeři</a:t>
            </a: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“ jako první generace toužila po kontinuálním vzdělávání skrze celý životní cyklus. </a:t>
            </a:r>
          </a:p>
          <a:p>
            <a:pPr marL="457200" lvl="1" indent="0">
              <a:buNone/>
            </a:pP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Začátek digitálního věku se promítl až v polovině tohoto cyklu a tudíž jejich vztah k technologiím se zformoval před tím, než se technologické </a:t>
            </a:r>
            <a:br>
              <a:rPr lang="cs-CZ" b="0" i="0" dirty="0">
                <a:solidFill>
                  <a:srgbClr val="292929"/>
                </a:solidFill>
                <a:effectLst/>
                <a:latin typeface="charter"/>
              </a:rPr>
            </a:b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a digitální „vymoženosti“ vmísily do každodenních životů. </a:t>
            </a:r>
          </a:p>
          <a:p>
            <a:pPr marL="457200" lvl="1" indent="0">
              <a:buNone/>
            </a:pPr>
            <a:r>
              <a:rPr lang="cs-CZ" b="0" i="0" dirty="0" err="1">
                <a:solidFill>
                  <a:srgbClr val="292929"/>
                </a:solidFill>
                <a:effectLst/>
                <a:latin typeface="charter"/>
              </a:rPr>
              <a:t>Boomeři</a:t>
            </a:r>
            <a:r>
              <a:rPr lang="cs-CZ" b="0" i="0" dirty="0">
                <a:solidFill>
                  <a:srgbClr val="292929"/>
                </a:solidFill>
                <a:effectLst/>
                <a:latin typeface="charter"/>
              </a:rPr>
              <a:t> využívají technologie jako nástroje k prosazení svých životních stylů, ale technologie nebo sociální média pro ně nejsou životně důležitá, neformují jejich osobnosti nebo celkově existenci. </a:t>
            </a:r>
          </a:p>
          <a:p>
            <a:pPr marL="457200" lvl="1" indent="0">
              <a:buNone/>
            </a:pPr>
            <a:r>
              <a:rPr lang="cs-CZ" b="0" i="0" dirty="0">
                <a:solidFill>
                  <a:srgbClr val="C00000"/>
                </a:solidFill>
                <a:effectLst/>
                <a:latin typeface="charter"/>
              </a:rPr>
              <a:t>Spíše než komunikace přes internet a sociální média je pro </a:t>
            </a:r>
            <a:r>
              <a:rPr lang="cs-CZ" b="0" i="0" dirty="0" err="1">
                <a:solidFill>
                  <a:srgbClr val="C00000"/>
                </a:solidFill>
                <a:effectLst/>
                <a:latin typeface="charter"/>
              </a:rPr>
              <a:t>Boomery</a:t>
            </a:r>
            <a:r>
              <a:rPr lang="cs-CZ" b="0" i="0" dirty="0">
                <a:solidFill>
                  <a:srgbClr val="C00000"/>
                </a:solidFill>
                <a:effectLst/>
                <a:latin typeface="charter"/>
              </a:rPr>
              <a:t> důležitější osobní kontakt.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8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B158D7D-DB99-42DC-9EA9-B8622C5E8CA0}" type="datetime1">
              <a:rPr lang="cs-CZ" smtClean="0"/>
              <a:t>17.03.2021</a:t>
            </a:fld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16B12951-EDBF-4FDB-80A1-8C564D9062F2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22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13317" name="Picture 2" descr="C:\Users\Marie\Pictures\Fotky\2010\2010_HP\Kreta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51" y="20636"/>
            <a:ext cx="9987380" cy="722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829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Baby </a:t>
            </a:r>
            <a:r>
              <a:rPr lang="cs-CZ" dirty="0" err="1"/>
              <a:t>Boomers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narozeni 1946 – 1965</a:t>
            </a:r>
          </a:p>
          <a:p>
            <a:pPr eaLnBrk="1" hangingPunct="1"/>
            <a:r>
              <a:rPr lang="cs-CZ" altLang="cs-CZ" dirty="0"/>
              <a:t>v dětství žili v ekonomické stabilitě</a:t>
            </a:r>
          </a:p>
          <a:p>
            <a:pPr lvl="1" eaLnBrk="1" hangingPunct="1"/>
            <a:r>
              <a:rPr lang="cs-CZ" altLang="cs-CZ" dirty="0"/>
              <a:t>vliv Pražské jaro, vietnamská válka</a:t>
            </a:r>
          </a:p>
          <a:p>
            <a:pPr eaLnBrk="1" hangingPunct="1"/>
            <a:r>
              <a:rPr lang="cs-CZ" altLang="cs-CZ" dirty="0"/>
              <a:t>dnes mají </a:t>
            </a:r>
            <a:r>
              <a:rPr lang="cs-CZ" altLang="cs-CZ" dirty="0">
                <a:solidFill>
                  <a:srgbClr val="C00000"/>
                </a:solidFill>
              </a:rPr>
              <a:t>50 – 60+ let</a:t>
            </a:r>
          </a:p>
          <a:p>
            <a:pPr eaLnBrk="1" hangingPunct="1"/>
            <a:r>
              <a:rPr lang="cs-CZ" altLang="cs-CZ" dirty="0"/>
              <a:t>komunikace:</a:t>
            </a:r>
          </a:p>
          <a:p>
            <a:pPr lvl="1" eaLnBrk="1" hangingPunct="1"/>
            <a:r>
              <a:rPr lang="cs-CZ" altLang="cs-CZ" dirty="0"/>
              <a:t>televize, knihy, gramofonové desky, telefon</a:t>
            </a:r>
          </a:p>
          <a:p>
            <a:r>
              <a:rPr lang="cs-CZ" altLang="cs-CZ" dirty="0"/>
              <a:t>spojena se subkulturou </a:t>
            </a:r>
            <a:r>
              <a:rPr lang="cs-CZ" altLang="cs-CZ" dirty="0" err="1"/>
              <a:t>hippies</a:t>
            </a:r>
            <a:r>
              <a:rPr lang="cs-CZ" altLang="cs-CZ" dirty="0"/>
              <a:t> a punk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3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Baby </a:t>
            </a:r>
            <a:r>
              <a:rPr lang="cs-CZ" dirty="0" err="1"/>
              <a:t>Boomers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/>
              <a:t>individualisté, sebevědomí, relativně bohatí, jsou aktivnější v penzi</a:t>
            </a:r>
          </a:p>
          <a:p>
            <a:pPr lvl="1" eaLnBrk="1" hangingPunct="1"/>
            <a:r>
              <a:rPr lang="cs-CZ" altLang="cs-CZ" dirty="0"/>
              <a:t>více cestují, stále pracují, učí se novým věcem</a:t>
            </a:r>
          </a:p>
          <a:p>
            <a:pPr lvl="1" eaLnBrk="1" hangingPunct="1"/>
            <a:r>
              <a:rPr lang="cs-CZ" altLang="cs-CZ" dirty="0"/>
              <a:t>je to </a:t>
            </a:r>
            <a:r>
              <a:rPr lang="cs-CZ" altLang="cs-CZ" dirty="0">
                <a:solidFill>
                  <a:srgbClr val="CC0000"/>
                </a:solidFill>
              </a:rPr>
              <a:t>nejvzdělanější generace, vysoká gramotnost</a:t>
            </a:r>
          </a:p>
          <a:p>
            <a:pPr lvl="1" eaLnBrk="1" hangingPunct="1"/>
            <a:r>
              <a:rPr lang="cs-CZ" altLang="cs-CZ" dirty="0"/>
              <a:t>oceňují soukromé vlastnictví a nezávislost</a:t>
            </a:r>
          </a:p>
          <a:p>
            <a:pPr lvl="1" eaLnBrk="1" hangingPunct="1"/>
            <a:r>
              <a:rPr lang="cs-CZ" altLang="cs-CZ" dirty="0"/>
              <a:t>jsou ochotni učit se novým technologiím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141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666A891-9B29-4DDA-8FC7-867412C14CA4}" type="datetime1">
              <a:rPr lang="cs-CZ" smtClean="0"/>
              <a:t>17.03.2021</a:t>
            </a:fld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DCBF195-1AF9-4D53-B054-B0FFB8889651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25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EB1F889-8C3C-46BB-BA29-BCFEC415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8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X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64502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cs-CZ" altLang="cs-CZ" dirty="0"/>
              <a:t>narozeni 1965 – 1982</a:t>
            </a:r>
          </a:p>
          <a:p>
            <a:pPr eaLnBrk="1" hangingPunct="1"/>
            <a:r>
              <a:rPr lang="cs-CZ" altLang="cs-CZ" dirty="0"/>
              <a:t>termín je používán v demografii, sociálních vědách, populární kultuře</a:t>
            </a:r>
          </a:p>
          <a:p>
            <a:pPr eaLnBrk="1" hangingPunct="1"/>
            <a:r>
              <a:rPr lang="cs-CZ" altLang="cs-CZ" dirty="0"/>
              <a:t>také baby </a:t>
            </a:r>
            <a:r>
              <a:rPr lang="cs-CZ" altLang="cs-CZ" dirty="0" err="1"/>
              <a:t>busters</a:t>
            </a:r>
            <a:r>
              <a:rPr lang="cs-CZ" altLang="cs-CZ" dirty="0"/>
              <a:t>, </a:t>
            </a:r>
            <a:r>
              <a:rPr lang="cs-CZ" altLang="cs-CZ" dirty="0" err="1"/>
              <a:t>slacker</a:t>
            </a:r>
            <a:r>
              <a:rPr lang="cs-CZ" altLang="cs-CZ" dirty="0"/>
              <a:t> – generace </a:t>
            </a:r>
            <a:r>
              <a:rPr lang="cs-CZ" altLang="cs-CZ" dirty="0">
                <a:solidFill>
                  <a:schemeClr val="tx1"/>
                </a:solidFill>
              </a:rPr>
              <a:t>lenochů</a:t>
            </a:r>
          </a:p>
          <a:p>
            <a:pPr lvl="1"/>
            <a:r>
              <a:rPr lang="cs-CZ" altLang="cs-CZ" dirty="0"/>
              <a:t>v ČR Husákovy děti</a:t>
            </a:r>
          </a:p>
          <a:p>
            <a:pPr eaLnBrk="1" hangingPunct="1"/>
            <a:r>
              <a:rPr lang="cs-CZ" altLang="cs-CZ" dirty="0"/>
              <a:t>sociální podmínky:</a:t>
            </a:r>
          </a:p>
          <a:p>
            <a:pPr lvl="1" eaLnBrk="1" hangingPunct="1"/>
            <a:r>
              <a:rPr lang="cs-CZ" altLang="cs-CZ" dirty="0"/>
              <a:t>ekonomický pokles, studená válka, nejistá kariéra</a:t>
            </a:r>
          </a:p>
          <a:p>
            <a:pPr eaLnBrk="1" hangingPunct="1"/>
            <a:r>
              <a:rPr lang="cs-CZ" altLang="cs-CZ" dirty="0"/>
              <a:t>dnes mají 40+ let, mají ustálenou kariéru, často </a:t>
            </a:r>
            <a:r>
              <a:rPr lang="cs-CZ" altLang="cs-CZ" dirty="0">
                <a:solidFill>
                  <a:srgbClr val="CC0000"/>
                </a:solidFill>
              </a:rPr>
              <a:t>dálkově studují, rekvalifikují se</a:t>
            </a:r>
          </a:p>
          <a:p>
            <a:pPr eaLnBrk="1" hangingPunct="1"/>
            <a:r>
              <a:rPr lang="cs-CZ" altLang="cs-CZ" dirty="0"/>
              <a:t>komunikace:</a:t>
            </a:r>
          </a:p>
          <a:p>
            <a:pPr lvl="1" eaLnBrk="1" hangingPunct="1"/>
            <a:r>
              <a:rPr lang="cs-CZ" altLang="cs-CZ" dirty="0"/>
              <a:t>počítače, stereo, CD, Eso </a:t>
            </a:r>
            <a:r>
              <a:rPr lang="cs-CZ" altLang="cs-CZ" dirty="0">
                <a:sym typeface="Wingdings" panose="05000000000000000000" pitchFamily="2" charset="2"/>
              </a:rPr>
              <a:t>, MTV…</a:t>
            </a:r>
          </a:p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/>
              <a:t>cyničtí, pesimističtí, málo idealismu, preferují anonymitu, milují techniku</a:t>
            </a:r>
          </a:p>
          <a:p>
            <a:pPr lvl="1" eaLnBrk="1" hangingPunct="1"/>
            <a:r>
              <a:rPr lang="cs-CZ" altLang="cs-CZ" dirty="0"/>
              <a:t>jsou pružní a reagují na změny, mají rádi wiki </a:t>
            </a:r>
            <a:br>
              <a:rPr lang="cs-CZ" altLang="cs-CZ" dirty="0"/>
            </a:br>
            <a:r>
              <a:rPr lang="cs-CZ" altLang="cs-CZ" dirty="0"/>
              <a:t>a internet, umí využívat technologie, ale </a:t>
            </a:r>
            <a:r>
              <a:rPr lang="cs-CZ" altLang="cs-CZ" dirty="0">
                <a:solidFill>
                  <a:srgbClr val="CC0000"/>
                </a:solidFill>
              </a:rPr>
              <a:t>nejsou jimi opojeni</a:t>
            </a:r>
          </a:p>
          <a:p>
            <a:pPr lvl="1" eaLnBrk="1" hangingPunct="1"/>
            <a:endParaRPr lang="cs-CZ" alt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877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Stírání rozdílů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27</a:t>
            </a:fld>
            <a:endParaRPr lang="cs-CZ" noProof="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02A7E86-50AE-4763-8AB2-150F4E6DB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11" y="2292007"/>
            <a:ext cx="11266674" cy="3052424"/>
          </a:xfrm>
        </p:spPr>
      </p:pic>
    </p:spTree>
    <p:extLst>
      <p:ext uri="{BB962C8B-B14F-4D97-AF65-F5344CB8AC3E}">
        <p14:creationId xmlns:p14="http://schemas.microsoft.com/office/powerpoint/2010/main" val="1379206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75" y="7478"/>
            <a:ext cx="10267450" cy="685052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B8BE-4417-484D-903C-C4C2DDA66C80}" type="datetime1">
              <a:rPr lang="cs-CZ" smtClean="0"/>
              <a:t>17.03.2021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PhDr. Marie Šedá - Uživatelé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7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29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2100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narozeni cca 1980  - 1995</a:t>
            </a:r>
          </a:p>
          <a:p>
            <a:pPr>
              <a:defRPr/>
            </a:pPr>
            <a:r>
              <a:rPr lang="cs-CZ" dirty="0"/>
              <a:t>sociální podmínky:</a:t>
            </a:r>
          </a:p>
          <a:p>
            <a:pPr lvl="1">
              <a:defRPr/>
            </a:pPr>
            <a:r>
              <a:rPr lang="cs-CZ" dirty="0"/>
              <a:t>digitální svět</a:t>
            </a:r>
          </a:p>
          <a:p>
            <a:pPr lvl="1">
              <a:defRPr/>
            </a:pPr>
            <a:r>
              <a:rPr lang="cs-CZ" dirty="0"/>
              <a:t>je to poslední generace, která napřed začala chodit do školy a pak se setkala s internetem</a:t>
            </a:r>
          </a:p>
          <a:p>
            <a:pPr lvl="1">
              <a:defRPr/>
            </a:pPr>
            <a:r>
              <a:rPr lang="cs-CZ" dirty="0"/>
              <a:t>konec studené války, </a:t>
            </a:r>
            <a:r>
              <a:rPr lang="cs-CZ" dirty="0">
                <a:solidFill>
                  <a:srgbClr val="CC0000"/>
                </a:solidFill>
              </a:rPr>
              <a:t>porevoluční generace</a:t>
            </a:r>
          </a:p>
          <a:p>
            <a:pPr>
              <a:defRPr/>
            </a:pPr>
            <a:r>
              <a:rPr lang="cs-CZ" dirty="0"/>
              <a:t>mají kolem 30 let, ukončili studium, začínají pracovat</a:t>
            </a:r>
          </a:p>
          <a:p>
            <a:pPr>
              <a:defRPr/>
            </a:pPr>
            <a:r>
              <a:rPr lang="cs-CZ" dirty="0"/>
              <a:t>komunikace:</a:t>
            </a:r>
          </a:p>
          <a:p>
            <a:pPr lvl="1">
              <a:defRPr/>
            </a:pPr>
            <a:r>
              <a:rPr lang="cs-CZ" dirty="0"/>
              <a:t>web, mobil, tablet atd., počítačové hry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99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3F6A4F-D142-42EE-AED7-D9518550A125}"/>
              </a:ext>
            </a:extLst>
          </p:cNvPr>
          <p:cNvSpPr txBox="1"/>
          <p:nvPr/>
        </p:nvSpPr>
        <p:spPr>
          <a:xfrm>
            <a:off x="7279689" y="359999"/>
            <a:ext cx="4912311" cy="6361476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769"/>
            <a:ext cx="4009008" cy="5543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all" dirty="0">
                <a:solidFill>
                  <a:srgbClr val="AF0505"/>
                </a:solidFill>
              </a:rPr>
              <a:t>terminologie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3881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30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vlastnosti:</a:t>
            </a:r>
          </a:p>
          <a:p>
            <a:pPr lvl="1">
              <a:defRPr/>
            </a:pPr>
            <a:r>
              <a:rPr lang="cs-CZ" dirty="0"/>
              <a:t>optimisté, sebevědomí, inovativní, interaktivní</a:t>
            </a:r>
          </a:p>
          <a:p>
            <a:pPr lvl="1">
              <a:defRPr/>
            </a:pPr>
            <a:r>
              <a:rPr lang="cs-CZ" dirty="0"/>
              <a:t>orientují se na společenský život, rádi si užívají, brzy se nudí</a:t>
            </a:r>
          </a:p>
          <a:p>
            <a:pPr lvl="1">
              <a:defRPr/>
            </a:pPr>
            <a:r>
              <a:rPr lang="cs-CZ" dirty="0"/>
              <a:t>očekávají, že se jim práce přizpůsobí, jsou neukáznění, roztěkaní</a:t>
            </a:r>
          </a:p>
          <a:p>
            <a:pPr lvl="1">
              <a:defRPr/>
            </a:pPr>
            <a:r>
              <a:rPr lang="cs-CZ" dirty="0"/>
              <a:t>jsou flexibilní, ICT je součástí jejich života, využívají </a:t>
            </a:r>
            <a:r>
              <a:rPr lang="cs-CZ" dirty="0" err="1"/>
              <a:t>eduteinment</a:t>
            </a:r>
            <a:endParaRPr lang="cs-CZ" dirty="0"/>
          </a:p>
          <a:p>
            <a:pPr lvl="1">
              <a:defRPr/>
            </a:pPr>
            <a:r>
              <a:rPr lang="cs-CZ" dirty="0"/>
              <a:t>nejsou zaměřeni na informace, ale sami je mnohdy vytvářejí, jsou stále napojeni (chat při práci)</a:t>
            </a:r>
          </a:p>
          <a:p>
            <a:pPr lvl="1">
              <a:defRPr/>
            </a:pPr>
            <a:r>
              <a:rPr lang="cs-CZ" dirty="0"/>
              <a:t>tradiční knihovny pro ně nejsou atraktivní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60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955FA2-D260-463C-B1F8-F6AAC9EE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59FEC8-29C1-4CBB-BE84-640CFC3B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8E04FA-F4EE-462F-8DEF-15F179FE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31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257D49-F2E7-4129-B7D1-42B66448E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99874"/>
            <a:ext cx="10831373" cy="70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5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0" dirty="0"/>
              <a:t>Termín generace Y se v USA původně používal pro generaci mladých lidí, která vyrůstala v prostředí prosyceném </a:t>
            </a:r>
            <a:r>
              <a:rPr lang="cs-CZ" dirty="0">
                <a:solidFill>
                  <a:srgbClr val="C00000"/>
                </a:solidFill>
              </a:rPr>
              <a:t>komunikačními a digitálními technologiemi. </a:t>
            </a:r>
          </a:p>
          <a:p>
            <a:pPr>
              <a:defRPr/>
            </a:pPr>
            <a:r>
              <a:rPr lang="cs-CZ" b="0" dirty="0">
                <a:solidFill>
                  <a:schemeClr val="tx1"/>
                </a:solidFill>
              </a:rPr>
              <a:t>S nástupem recese a jejím dopadem na tyto mladé lidi ale pojem začíná nabývat nový obsah. </a:t>
            </a:r>
          </a:p>
          <a:p>
            <a:pPr>
              <a:defRPr/>
            </a:pPr>
            <a:r>
              <a:rPr lang="cs-CZ" b="0" dirty="0">
                <a:solidFill>
                  <a:schemeClr val="tx1"/>
                </a:solidFill>
              </a:rPr>
              <a:t>Odborníci také často vyjadřují obavy, že by kvůli nedostatku příležitostí, jež nyní tato věková skupina v USA má, mohlo jít o </a:t>
            </a:r>
            <a:r>
              <a:rPr lang="cs-CZ" dirty="0">
                <a:solidFill>
                  <a:schemeClr val="tx1"/>
                </a:solidFill>
              </a:rPr>
              <a:t>ztracenou generaci.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07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vlastnosti:</a:t>
            </a:r>
          </a:p>
          <a:p>
            <a:pPr lvl="1">
              <a:defRPr/>
            </a:pPr>
            <a:r>
              <a:rPr lang="cs-CZ" dirty="0"/>
              <a:t>preferují neformální prostředí a </a:t>
            </a:r>
            <a:r>
              <a:rPr lang="cs-CZ" dirty="0">
                <a:solidFill>
                  <a:srgbClr val="CC0000"/>
                </a:solidFill>
              </a:rPr>
              <a:t>trvalé připojení </a:t>
            </a:r>
            <a:r>
              <a:rPr lang="cs-CZ" dirty="0"/>
              <a:t>k internetu</a:t>
            </a:r>
          </a:p>
          <a:p>
            <a:pPr lvl="1">
              <a:defRPr/>
            </a:pPr>
            <a:r>
              <a:rPr lang="cs-CZ" dirty="0"/>
              <a:t>jsou </a:t>
            </a:r>
            <a:r>
              <a:rPr lang="cs-CZ" dirty="0">
                <a:solidFill>
                  <a:srgbClr val="CC0000"/>
                </a:solidFill>
              </a:rPr>
              <a:t>nároční</a:t>
            </a:r>
            <a:r>
              <a:rPr lang="cs-CZ" dirty="0"/>
              <a:t> klienti, chtějí </a:t>
            </a:r>
            <a:r>
              <a:rPr lang="cs-CZ" dirty="0">
                <a:solidFill>
                  <a:srgbClr val="CC0000"/>
                </a:solidFill>
              </a:rPr>
              <a:t>služby na míru</a:t>
            </a:r>
          </a:p>
          <a:p>
            <a:pPr lvl="1">
              <a:defRPr/>
            </a:pPr>
            <a:r>
              <a:rPr lang="cs-CZ" dirty="0"/>
              <a:t>pracují intuitivně, chtějí plné texty a rychlé počítače</a:t>
            </a:r>
          </a:p>
          <a:p>
            <a:pPr lvl="1">
              <a:defRPr/>
            </a:pPr>
            <a:r>
              <a:rPr lang="cs-CZ" dirty="0"/>
              <a:t>chtějí dělat vše bez pomoci</a:t>
            </a:r>
          </a:p>
          <a:p>
            <a:pPr lvl="1">
              <a:defRPr/>
            </a:pPr>
            <a:r>
              <a:rPr lang="cs-CZ" dirty="0"/>
              <a:t>koncentrují se na web, </a:t>
            </a:r>
            <a:r>
              <a:rPr lang="cs-CZ" b="1" dirty="0">
                <a:solidFill>
                  <a:srgbClr val="CC0000"/>
                </a:solidFill>
              </a:rPr>
              <a:t>knihovny nemusí </a:t>
            </a:r>
            <a:r>
              <a:rPr lang="cs-CZ" b="1" dirty="0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 dirty="0">
                <a:sym typeface="Wingdings" pitchFamily="2" charset="2"/>
              </a:rPr>
              <a:t>, tištěné materiály využívají okrajově, preferují </a:t>
            </a:r>
            <a:r>
              <a:rPr lang="cs-CZ" dirty="0" err="1">
                <a:sym typeface="Wingdings" pitchFamily="2" charset="2"/>
              </a:rPr>
              <a:t>google</a:t>
            </a:r>
            <a:endParaRPr lang="cs-CZ" dirty="0">
              <a:sym typeface="Wingdings" pitchFamily="2" charset="2"/>
            </a:endParaRPr>
          </a:p>
          <a:p>
            <a:pPr lvl="1">
              <a:defRPr/>
            </a:pPr>
            <a:r>
              <a:rPr lang="cs-CZ" dirty="0">
                <a:solidFill>
                  <a:srgbClr val="CC0000"/>
                </a:solidFill>
                <a:sym typeface="Wingdings" pitchFamily="2" charset="2"/>
              </a:rPr>
              <a:t>milují virtuální služby knihoven</a:t>
            </a:r>
            <a:endParaRPr lang="cs-CZ" dirty="0">
              <a:solidFill>
                <a:srgbClr val="CC0000"/>
              </a:solidFill>
            </a:endParaRP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134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DDDA59-4C17-4EB3-9438-F7DADD84A77E}" type="datetime1">
              <a:rPr lang="cs-CZ" smtClean="0"/>
              <a:t>17.03.2021</a:t>
            </a:fld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719514" y="6492876"/>
            <a:ext cx="47529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D162BFD6-1371-4FC0-A8A3-3489F326052A}" type="slidenum">
              <a:rPr lang="en-US" altLang="cs-CZ">
                <a:solidFill>
                  <a:srgbClr val="898989"/>
                </a:solidFill>
              </a:rPr>
              <a:pPr algn="ctr" eaLnBrk="1" hangingPunct="1"/>
              <a:t>34</a:t>
            </a:fld>
            <a:endParaRPr lang="en-US" altLang="cs-CZ">
              <a:solidFill>
                <a:srgbClr val="898989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8534400" y="6472239"/>
            <a:ext cx="2133600" cy="365125"/>
          </a:xfrm>
        </p:spPr>
        <p:txBody>
          <a:bodyPr/>
          <a:lstStyle/>
          <a:p>
            <a:pPr algn="r">
              <a:defRPr/>
            </a:pPr>
            <a:r>
              <a:rPr lang="en-US"/>
              <a:t>PhDr. Marie Šedá - Uživatelé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0" y="-24089"/>
            <a:ext cx="10292179" cy="68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3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small" dirty="0"/>
              <a:t>Generace Z – </a:t>
            </a:r>
            <a:r>
              <a:rPr lang="cs-CZ" cap="small" dirty="0" err="1"/>
              <a:t>google</a:t>
            </a:r>
            <a:r>
              <a:rPr lang="cs-CZ" cap="small" dirty="0"/>
              <a:t> generace</a:t>
            </a:r>
            <a:br>
              <a:rPr lang="cs-CZ" cap="small" dirty="0"/>
            </a:br>
            <a:r>
              <a:rPr lang="cs-CZ" cap="small" dirty="0"/>
              <a:t>(Generace M, I, 11. září)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dirty="0"/>
              <a:t>narozeni po roce 1995 do současnosti</a:t>
            </a:r>
          </a:p>
          <a:p>
            <a:pPr lvl="1"/>
            <a:r>
              <a:rPr lang="cs-CZ" altLang="cs-CZ" dirty="0"/>
              <a:t>po pádu SSSR a po éře Studené války</a:t>
            </a:r>
          </a:p>
          <a:p>
            <a:pPr eaLnBrk="1" hangingPunct="1"/>
            <a:r>
              <a:rPr lang="cs-CZ" altLang="cs-CZ" dirty="0"/>
              <a:t>vyrostli na síti www</a:t>
            </a:r>
          </a:p>
          <a:p>
            <a:pPr eaLnBrk="1" hangingPunct="1"/>
            <a:r>
              <a:rPr lang="cs-CZ" altLang="cs-CZ" dirty="0"/>
              <a:t>jejich rodiči je generace X</a:t>
            </a:r>
          </a:p>
          <a:p>
            <a:pPr eaLnBrk="1" hangingPunct="1"/>
            <a:r>
              <a:rPr lang="cs-CZ" altLang="cs-CZ" dirty="0"/>
              <a:t>sociální podmínky:</a:t>
            </a:r>
          </a:p>
          <a:p>
            <a:pPr lvl="1" eaLnBrk="1" hangingPunct="1"/>
            <a:r>
              <a:rPr lang="cs-CZ" altLang="cs-CZ" dirty="0"/>
              <a:t>neznají svět bez digitální informace a sítí</a:t>
            </a:r>
          </a:p>
          <a:p>
            <a:pPr eaLnBrk="1" hangingPunct="1"/>
            <a:r>
              <a:rPr lang="cs-CZ" altLang="cs-CZ" dirty="0"/>
              <a:t>dnes jsou teenageři a chodí do školy</a:t>
            </a:r>
          </a:p>
          <a:p>
            <a:pPr eaLnBrk="1" hangingPunct="1"/>
            <a:r>
              <a:rPr lang="cs-CZ" altLang="cs-CZ" dirty="0"/>
              <a:t>komunikace:</a:t>
            </a:r>
          </a:p>
          <a:p>
            <a:pPr lvl="1" eaLnBrk="1" hangingPunct="1"/>
            <a:r>
              <a:rPr lang="cs-CZ" altLang="cs-CZ" dirty="0"/>
              <a:t>sociální sítě, </a:t>
            </a:r>
            <a:r>
              <a:rPr lang="cs-CZ" altLang="cs-CZ" dirty="0" err="1"/>
              <a:t>sms</a:t>
            </a:r>
            <a:r>
              <a:rPr lang="cs-CZ" altLang="cs-CZ" dirty="0"/>
              <a:t>, </a:t>
            </a:r>
            <a:r>
              <a:rPr lang="cs-CZ" altLang="cs-CZ" dirty="0" err="1"/>
              <a:t>ipod</a:t>
            </a:r>
            <a:r>
              <a:rPr lang="cs-CZ" altLang="cs-CZ" dirty="0"/>
              <a:t>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692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5390B9-8E27-4FA1-93DC-4947CD91088A}" type="datetime1">
              <a:rPr lang="cs-CZ" smtClean="0"/>
              <a:t>17.03.2021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PhDr. Marie Šedá - Uživatelé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4B0594-F675-4E16-9598-148C9986504B}" type="slidenum">
              <a:rPr lang="cs-CZ" altLang="cs-CZ">
                <a:solidFill>
                  <a:srgbClr val="898989"/>
                </a:solidFill>
              </a:rPr>
              <a:pPr eaLnBrk="1" hangingPunct="1"/>
              <a:t>36</a:t>
            </a:fld>
            <a:endParaRPr lang="cs-CZ" altLang="cs-CZ">
              <a:solidFill>
                <a:srgbClr val="898989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59" y="-89541"/>
            <a:ext cx="10811553" cy="69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30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37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vlastnosti:</a:t>
            </a:r>
          </a:p>
          <a:p>
            <a:pPr lvl="1" eaLnBrk="1" hangingPunct="1"/>
            <a:r>
              <a:rPr lang="cs-CZ" altLang="cs-CZ" dirty="0" err="1">
                <a:solidFill>
                  <a:srgbClr val="CC0000"/>
                </a:solidFill>
              </a:rPr>
              <a:t>multitaskers</a:t>
            </a:r>
            <a:r>
              <a:rPr lang="cs-CZ" altLang="cs-CZ" dirty="0"/>
              <a:t>, vždy napojeni na síť</a:t>
            </a:r>
          </a:p>
          <a:p>
            <a:pPr lvl="1" eaLnBrk="1" hangingPunct="1"/>
            <a:r>
              <a:rPr lang="cs-CZ" altLang="cs-CZ" dirty="0"/>
              <a:t>chtějí rychlost a jednoduchost, často mají špatnou koncentraci</a:t>
            </a:r>
          </a:p>
          <a:p>
            <a:pPr lvl="1" eaLnBrk="1" hangingPunct="1"/>
            <a:r>
              <a:rPr lang="cs-CZ" altLang="cs-CZ" dirty="0"/>
              <a:t>raději skenují než čtou, </a:t>
            </a:r>
            <a:r>
              <a:rPr lang="cs-CZ" altLang="cs-CZ" dirty="0">
                <a:solidFill>
                  <a:srgbClr val="CC0000"/>
                </a:solidFill>
              </a:rPr>
              <a:t>málo hlubšího přemýšlení</a:t>
            </a:r>
          </a:p>
          <a:p>
            <a:pPr lvl="1" eaLnBrk="1" hangingPunct="1"/>
            <a:r>
              <a:rPr lang="cs-CZ" altLang="cs-CZ" dirty="0"/>
              <a:t>nejsou sebekritičtí, problémy s pochopením kontextu</a:t>
            </a:r>
          </a:p>
          <a:p>
            <a:pPr lvl="1" eaLnBrk="1" hangingPunct="1"/>
            <a:r>
              <a:rPr lang="cs-CZ" altLang="cs-CZ" dirty="0"/>
              <a:t>myslí si, že ICT výborně zvládají (není to tak)</a:t>
            </a:r>
          </a:p>
          <a:p>
            <a:pPr lvl="1" eaLnBrk="1" hangingPunct="1"/>
            <a:r>
              <a:rPr lang="cs-CZ" altLang="cs-CZ" dirty="0"/>
              <a:t>preferují obrázky, zvuky a video, nikoli text</a:t>
            </a:r>
          </a:p>
          <a:p>
            <a:pPr lvl="1" eaLnBrk="1" hangingPunct="1"/>
            <a:r>
              <a:rPr lang="cs-CZ" altLang="cs-CZ" dirty="0"/>
              <a:t>Internet mají stále u sebe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22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Generace Z, Google 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informační chování:</a:t>
            </a:r>
          </a:p>
          <a:p>
            <a:pPr lvl="1" eaLnBrk="1" hangingPunct="1"/>
            <a:r>
              <a:rPr lang="cs-CZ" altLang="cs-CZ" dirty="0"/>
              <a:t>je to generace velmi odlišná od předchozích?</a:t>
            </a:r>
          </a:p>
          <a:p>
            <a:pPr lvl="1" eaLnBrk="1" hangingPunct="1"/>
            <a:r>
              <a:rPr lang="cs-CZ" altLang="cs-CZ" dirty="0"/>
              <a:t>jsou to děti digitalizace, ale všichni nejsou techničtí</a:t>
            </a:r>
          </a:p>
          <a:p>
            <a:pPr lvl="1" eaLnBrk="1" hangingPunct="1"/>
            <a:r>
              <a:rPr lang="cs-CZ" altLang="cs-CZ" dirty="0"/>
              <a:t>chtějí </a:t>
            </a:r>
            <a:r>
              <a:rPr lang="cs-CZ" altLang="cs-CZ" b="1" dirty="0">
                <a:solidFill>
                  <a:srgbClr val="CC0000"/>
                </a:solidFill>
              </a:rPr>
              <a:t>rychlost, okamžitou informaci</a:t>
            </a:r>
            <a:r>
              <a:rPr lang="cs-CZ" altLang="cs-CZ" dirty="0"/>
              <a:t>, jinak ztratí zájem</a:t>
            </a:r>
          </a:p>
          <a:p>
            <a:pPr lvl="1" eaLnBrk="1" hangingPunct="1"/>
            <a:r>
              <a:rPr lang="cs-CZ" altLang="cs-CZ" dirty="0"/>
              <a:t>nedostatek úsudku, ale bezproblémová</a:t>
            </a:r>
          </a:p>
          <a:p>
            <a:pPr lvl="1" eaLnBrk="1" hangingPunct="1"/>
            <a:r>
              <a:rPr lang="cs-CZ" altLang="cs-CZ" dirty="0"/>
              <a:t>narodili se do on-line světa</a:t>
            </a:r>
          </a:p>
          <a:p>
            <a:pPr lvl="1" eaLnBrk="1" hangingPunct="1"/>
            <a:endParaRPr lang="cs-CZ" alt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242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39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46450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dirty="0"/>
              <a:t>velká samostatnost</a:t>
            </a:r>
          </a:p>
          <a:p>
            <a:pPr eaLnBrk="1" hangingPunct="1"/>
            <a:r>
              <a:rPr lang="cs-CZ" altLang="cs-CZ" dirty="0"/>
              <a:t>papírové knihy téměř nečtou</a:t>
            </a:r>
          </a:p>
          <a:p>
            <a:pPr eaLnBrk="1" hangingPunct="1"/>
            <a:r>
              <a:rPr lang="cs-CZ" altLang="cs-CZ" dirty="0"/>
              <a:t>není to pro ně zdroj důležitých informací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uznávají např. wikipedii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velká samostatnost 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smysl pro spolupráci</a:t>
            </a:r>
          </a:p>
          <a:p>
            <a:pPr eaLnBrk="1" hangingPunct="1"/>
            <a:r>
              <a:rPr lang="cs-CZ" altLang="cs-CZ" dirty="0"/>
              <a:t>„open source“ svět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život online v rychlém tempu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rodí se starším matkám</a:t>
            </a:r>
          </a:p>
          <a:p>
            <a:pPr eaLnBrk="1" hangingPunct="1"/>
            <a:r>
              <a:rPr lang="cs-CZ" altLang="cs-CZ" dirty="0"/>
              <a:t>potíže s autoritou</a:t>
            </a:r>
          </a:p>
          <a:p>
            <a:pPr eaLnBrk="1" hangingPunct="1"/>
            <a:r>
              <a:rPr lang="cs-CZ" altLang="cs-CZ" dirty="0">
                <a:solidFill>
                  <a:srgbClr val="293D51"/>
                </a:solidFill>
              </a:rPr>
              <a:t>více se zapojují a komunikují při řešení týmových problémů</a:t>
            </a:r>
          </a:p>
          <a:p>
            <a:pPr eaLnBrk="1" hangingPunct="1"/>
            <a:endParaRPr lang="cs-CZ" alt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44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2E8BAD2-1BF1-4F68-AD51-F423F919D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01" b="8336"/>
          <a:stretch/>
        </p:blipFill>
        <p:spPr>
          <a:xfrm>
            <a:off x="7773881" y="4443354"/>
            <a:ext cx="4114800" cy="20723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Terminologie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/>
              <a:t>uživatel</a:t>
            </a:r>
          </a:p>
          <a:p>
            <a:pPr lvl="1">
              <a:defRPr/>
            </a:pPr>
            <a:r>
              <a:rPr lang="cs-CZ" dirty="0"/>
              <a:t>fyzická nebo právnická osoba, která využívá služeb knihovny</a:t>
            </a:r>
          </a:p>
          <a:p>
            <a:pPr>
              <a:defRPr/>
            </a:pPr>
            <a:r>
              <a:rPr lang="cs-CZ" dirty="0"/>
              <a:t>čtenář</a:t>
            </a:r>
          </a:p>
          <a:p>
            <a:pPr lvl="1">
              <a:defRPr/>
            </a:pPr>
            <a:r>
              <a:rPr lang="cs-CZ" dirty="0"/>
              <a:t>alternativní termín, často používaný ve smyslu registrovaný uživatel, ten, kdo v daném roce využil služeb knihovny, půjčil si knihu apod.</a:t>
            </a:r>
          </a:p>
          <a:p>
            <a:pPr>
              <a:defRPr/>
            </a:pPr>
            <a:r>
              <a:rPr lang="cs-CZ" dirty="0"/>
              <a:t>návštěvník</a:t>
            </a:r>
          </a:p>
          <a:p>
            <a:pPr lvl="1">
              <a:defRPr/>
            </a:pPr>
            <a:r>
              <a:rPr lang="cs-CZ" dirty="0"/>
              <a:t>fyzická osoba, která navštívila knihovna a využila některou z jejich služeb, např. kulturní, vzdělávací nebo komunitní akci, internet apod.</a:t>
            </a:r>
          </a:p>
          <a:p>
            <a:pPr>
              <a:defRPr/>
            </a:pPr>
            <a:r>
              <a:rPr lang="cs-CZ" dirty="0"/>
              <a:t>badatel</a:t>
            </a:r>
          </a:p>
          <a:p>
            <a:pPr lvl="1">
              <a:defRPr/>
            </a:pPr>
            <a:r>
              <a:rPr lang="cs-CZ" dirty="0"/>
              <a:t>užívá se v institucích jiného typu, např. v muzeích, galeriích…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944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08A0A6-82FE-45E2-8770-A56E04A0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CD1B5BC-EB9A-4429-A3D7-3F58D76C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B6E4B3-05CA-4B6C-B63D-524B5173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40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E957DF-DDEF-4ED9-9A8B-E575F7C2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7" y="0"/>
            <a:ext cx="10018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91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Další dělení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41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Poválečná generace</a:t>
            </a:r>
          </a:p>
          <a:p>
            <a:pPr lvl="1">
              <a:defRPr/>
            </a:pPr>
            <a:r>
              <a:rPr lang="cs-CZ" dirty="0"/>
              <a:t>1940 - 1960</a:t>
            </a:r>
          </a:p>
          <a:p>
            <a:pPr>
              <a:defRPr/>
            </a:pPr>
            <a:r>
              <a:rPr lang="cs-CZ" dirty="0"/>
              <a:t>Generace osobního PC</a:t>
            </a:r>
          </a:p>
          <a:p>
            <a:pPr lvl="1">
              <a:defRPr/>
            </a:pPr>
            <a:r>
              <a:rPr lang="cs-CZ" dirty="0"/>
              <a:t>1960 - 1980</a:t>
            </a:r>
          </a:p>
          <a:p>
            <a:pPr>
              <a:defRPr/>
            </a:pPr>
            <a:r>
              <a:rPr lang="cs-CZ" dirty="0"/>
              <a:t>Svobodná generace</a:t>
            </a:r>
          </a:p>
          <a:p>
            <a:pPr lvl="1">
              <a:defRPr/>
            </a:pPr>
            <a:r>
              <a:rPr lang="cs-CZ" dirty="0"/>
              <a:t>1980 - 2000</a:t>
            </a:r>
          </a:p>
          <a:p>
            <a:pPr>
              <a:defRPr/>
            </a:pPr>
            <a:r>
              <a:rPr lang="cs-CZ" dirty="0"/>
              <a:t>Digitální generace</a:t>
            </a:r>
          </a:p>
          <a:p>
            <a:pPr lvl="1">
              <a:defRPr/>
            </a:pPr>
            <a:r>
              <a:rPr lang="cs-CZ" dirty="0"/>
              <a:t>2000 a dál…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135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36DEE55-0A89-4B8E-84C5-751BC8D0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87F6FF-38E9-47FD-8D41-5D3382A9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376D1D-0D3A-43BB-9121-5F8AAA99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42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D8E6F5-637E-4C97-B297-9E8766959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25" y="0"/>
            <a:ext cx="11003350" cy="68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Cvičení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43</a:t>
            </a:fld>
            <a:endParaRPr lang="cs-CZ" noProof="0" dirty="0"/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012B5935-04D4-4920-8C20-630EF2D30F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0441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4935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1660409-986F-40F1-8443-B9A95686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658D1E4-1478-4BC9-96F1-BD892189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0BE51F-BD08-4DF7-8FD9-7FBB2FF2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44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710F76-78B8-418D-AC61-A84E5FAB9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48" y="0"/>
            <a:ext cx="4926952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C919FAB-169F-42A8-A9DB-F6D251B7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35" y="129604"/>
            <a:ext cx="4694327" cy="6591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707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Způsoby získávání informací 1800-2020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45</a:t>
            </a:fld>
            <a:endParaRPr lang="cs-CZ" noProof="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5A3661B-07BA-4CC4-AEC0-74257BDE5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8182" y="1493083"/>
            <a:ext cx="8815526" cy="4664100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CBFC80-A641-49FC-BE6A-01895680ABEB}"/>
              </a:ext>
            </a:extLst>
          </p:cNvPr>
          <p:cNvSpPr txBox="1"/>
          <p:nvPr/>
        </p:nvSpPr>
        <p:spPr>
          <a:xfrm>
            <a:off x="838200" y="5972517"/>
            <a:ext cx="9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Zdroj: </a:t>
            </a:r>
            <a:r>
              <a:rPr lang="cs-CZ" dirty="0">
                <a:hlinkClick r:id="rId5"/>
              </a:rPr>
              <a:t>https://iam.kryspin.net/2009/05/18/historie-komunikace-a-informaci/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199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19681CC-EB15-4A34-8520-7E70AD34125F}" type="datetime1">
              <a:rPr lang="cs-CZ" smtClean="0"/>
              <a:t>17.03.2021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PhDr. Marie Šedá - Uživatelé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C6D19C-0A2E-443F-9B49-BF4A42C6CF4F}" type="slidenum">
              <a:rPr lang="cs-CZ" altLang="cs-CZ">
                <a:solidFill>
                  <a:srgbClr val="898989"/>
                </a:solidFill>
              </a:rPr>
              <a:pPr eaLnBrk="1" hangingPunct="1"/>
              <a:t>46</a:t>
            </a:fld>
            <a:endParaRPr lang="cs-CZ" altLang="cs-CZ">
              <a:solidFill>
                <a:srgbClr val="898989"/>
              </a:solidFill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6989"/>
            <a:ext cx="5256213" cy="715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306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370813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KNIHOVNICKÉ 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A INFORMAČNÍ SLUŽBY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002060"/>
                </a:solidFill>
              </a:rPr>
              <a:t>UŽIVATELÉ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25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Uživatelé služeb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1325"/>
            <a:ext cx="9628573" cy="38155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typy uživatelů služeb navazují na typ instituce, kterou využívají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důležité je znát uživatelské zázemí, odhadnout potřeby 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krátkodobá strategie</a:t>
            </a:r>
          </a:p>
          <a:p>
            <a:pPr lvl="1">
              <a:defRPr/>
            </a:pPr>
            <a:r>
              <a:rPr lang="cs-CZ" dirty="0"/>
              <a:t>reakce na okamžité potřeby uživatelů</a:t>
            </a:r>
          </a:p>
          <a:p>
            <a:pPr>
              <a:defRPr/>
            </a:pPr>
            <a:r>
              <a:rPr lang="cs-CZ" dirty="0"/>
              <a:t>dlouhodobá strategie</a:t>
            </a:r>
          </a:p>
          <a:p>
            <a:pPr lvl="1">
              <a:defRPr/>
            </a:pPr>
            <a:r>
              <a:rPr lang="cs-CZ" dirty="0"/>
              <a:t>průzkumy uživatelských potřeb, ankety</a:t>
            </a: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zpětná vazba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111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3F6A4F-D142-42EE-AED7-D9518550A125}"/>
              </a:ext>
            </a:extLst>
          </p:cNvPr>
          <p:cNvSpPr txBox="1"/>
          <p:nvPr/>
        </p:nvSpPr>
        <p:spPr>
          <a:xfrm>
            <a:off x="7279689" y="359999"/>
            <a:ext cx="4912311" cy="6361476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769"/>
            <a:ext cx="4009008" cy="5543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all" dirty="0">
                <a:solidFill>
                  <a:srgbClr val="AF0505"/>
                </a:solidFill>
              </a:rPr>
              <a:t>Instituce </a:t>
            </a:r>
            <a:br>
              <a:rPr lang="cs-CZ" cap="all" dirty="0">
                <a:solidFill>
                  <a:srgbClr val="AF0505"/>
                </a:solidFill>
              </a:rPr>
            </a:br>
            <a:r>
              <a:rPr lang="cs-CZ" cap="all" dirty="0">
                <a:solidFill>
                  <a:srgbClr val="AF0505"/>
                </a:solidFill>
              </a:rPr>
              <a:t>a </a:t>
            </a:r>
            <a:br>
              <a:rPr lang="cs-CZ" cap="all" dirty="0">
                <a:solidFill>
                  <a:srgbClr val="AF0505"/>
                </a:solidFill>
              </a:rPr>
            </a:br>
            <a:r>
              <a:rPr lang="cs-CZ" cap="all" dirty="0">
                <a:solidFill>
                  <a:srgbClr val="AF0505"/>
                </a:solidFill>
              </a:rPr>
              <a:t>uživatelé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47072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Podle typu instituce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373DE9-99CA-4891-96E8-092E90730D9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7</a:t>
            </a:fld>
            <a:endParaRPr lang="cs-CZ" noProof="0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30EE39B5-EF57-45E2-A3C5-2DAF426AA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12174"/>
              </p:ext>
            </p:extLst>
          </p:nvPr>
        </p:nvGraphicFramePr>
        <p:xfrm>
          <a:off x="674703" y="1711325"/>
          <a:ext cx="10271463" cy="4511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020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966A74-7C31-4352-B73B-522466585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7BA58A8-1E79-4AE2-9764-E7CC28E61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59B4D48-E283-49BE-9F4F-8BB99356A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7067E9E-307F-45D4-B26B-D9726B94F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B9B6435-E7C7-4F4E-88CD-62E1C93AB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C80E1D-AD12-47F6-88F0-047F4A5E7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893553D-93AA-4ED7-BD49-7415A4555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36E4FEC-0F82-4B64-A2D1-697394029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D43FBD-A2D7-479E-9CFC-474D21970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8451EF-EBF8-4B86-B7D0-91B5C7249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4828BF5-B91F-474D-9A07-35D028BD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81F3B26-5D37-4EAF-83A8-0FB840C15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33CC611-92BF-4D25-ABC0-002EEDD9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EDCE92-7A9C-4608-A1E7-09A3B0E1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177088-6AF7-40B4-A25D-63AE3E0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8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127438-E624-4CC3-9FD1-E5864A7E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3F6A4F-D142-42EE-AED7-D9518550A125}"/>
              </a:ext>
            </a:extLst>
          </p:cNvPr>
          <p:cNvSpPr txBox="1"/>
          <p:nvPr/>
        </p:nvSpPr>
        <p:spPr>
          <a:xfrm>
            <a:off x="7279689" y="359999"/>
            <a:ext cx="4912311" cy="6361476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769"/>
            <a:ext cx="4009008" cy="55439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cap="all" dirty="0">
                <a:solidFill>
                  <a:srgbClr val="AF0505"/>
                </a:solidFill>
              </a:rPr>
              <a:t>generace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9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42CCAB-D76C-4BE2-A44A-81EFA25C2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447" y="1393794"/>
            <a:ext cx="4039340" cy="40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136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šablona" id="{876622F7-7042-40A3-858A-A8B7173774AF}" vid="{6972A1DD-70EF-483E-ABB7-FB3C152C0C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1697</Words>
  <Application>Microsoft Office PowerPoint</Application>
  <PresentationFormat>Širokoúhlá obrazovka</PresentationFormat>
  <Paragraphs>354</Paragraphs>
  <Slides>47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charter</vt:lpstr>
      <vt:lpstr>Motiv Office</vt:lpstr>
      <vt:lpstr>KNIHOVNICKÉ  A INFORMAČNÍ SLUŽBY UŽIVATELÉ</vt:lpstr>
      <vt:lpstr>O čem to bude?</vt:lpstr>
      <vt:lpstr>terminologie</vt:lpstr>
      <vt:lpstr>Terminologie</vt:lpstr>
      <vt:lpstr>Uživatelé služeb</vt:lpstr>
      <vt:lpstr>Instituce  a  uživatelé</vt:lpstr>
      <vt:lpstr>Podle typu instituce</vt:lpstr>
      <vt:lpstr>Prezentace aplikace PowerPoint</vt:lpstr>
      <vt:lpstr>generace</vt:lpstr>
      <vt:lpstr>Dělení podle věku</vt:lpstr>
      <vt:lpstr>Generace</vt:lpstr>
      <vt:lpstr>Generace</vt:lpstr>
      <vt:lpstr>Prezentace aplikace PowerPoint</vt:lpstr>
      <vt:lpstr>Informační generace</vt:lpstr>
      <vt:lpstr>Informační generace</vt:lpstr>
      <vt:lpstr>Prezentace aplikace PowerPoint</vt:lpstr>
      <vt:lpstr>Informační generace</vt:lpstr>
      <vt:lpstr>Prezentace aplikace PowerPoint</vt:lpstr>
      <vt:lpstr>Veteráni</vt:lpstr>
      <vt:lpstr>Generace veteránů</vt:lpstr>
      <vt:lpstr>Baby Boomers</vt:lpstr>
      <vt:lpstr>Prezentace aplikace PowerPoint</vt:lpstr>
      <vt:lpstr>Baby Boomers</vt:lpstr>
      <vt:lpstr>Baby Boomers</vt:lpstr>
      <vt:lpstr>Prezentace aplikace PowerPoint</vt:lpstr>
      <vt:lpstr>Generace X</vt:lpstr>
      <vt:lpstr>Stírání rozdílů</vt:lpstr>
      <vt:lpstr>Prezentace aplikace PowerPoint</vt:lpstr>
      <vt:lpstr>Generace Y</vt:lpstr>
      <vt:lpstr>Generace Y</vt:lpstr>
      <vt:lpstr>Prezentace aplikace PowerPoint</vt:lpstr>
      <vt:lpstr>Generace Y</vt:lpstr>
      <vt:lpstr>Generace Y</vt:lpstr>
      <vt:lpstr>Prezentace aplikace PowerPoint</vt:lpstr>
      <vt:lpstr>Generace Z – google generace (Generace M, I, 11. září)</vt:lpstr>
      <vt:lpstr>Prezentace aplikace PowerPoint</vt:lpstr>
      <vt:lpstr>Generace Z</vt:lpstr>
      <vt:lpstr>Generace Z, Google generace</vt:lpstr>
      <vt:lpstr>…</vt:lpstr>
      <vt:lpstr>Prezentace aplikace PowerPoint</vt:lpstr>
      <vt:lpstr>Další dělení</vt:lpstr>
      <vt:lpstr>Prezentace aplikace PowerPoint</vt:lpstr>
      <vt:lpstr>Cvičení</vt:lpstr>
      <vt:lpstr>Prezentace aplikace PowerPoint</vt:lpstr>
      <vt:lpstr>Způsoby získávání informací 1800-2020</vt:lpstr>
      <vt:lpstr>Prezentace aplikace PowerPoint</vt:lpstr>
      <vt:lpstr>KNIHOVNICKÉ  A INFORMAČNÍ SLUŽBY UŽIVATELÉ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(design Rámeček)</dc:title>
  <dc:creator>Marie Šedá</dc:creator>
  <cp:lastModifiedBy>Marie Šedá</cp:lastModifiedBy>
  <cp:revision>108</cp:revision>
  <dcterms:created xsi:type="dcterms:W3CDTF">2020-10-28T08:49:21Z</dcterms:created>
  <dcterms:modified xsi:type="dcterms:W3CDTF">2021-03-17T07:44:39Z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