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76" r:id="rId4"/>
  </p:sldMasterIdLst>
  <p:notesMasterIdLst>
    <p:notesMasterId r:id="rId63"/>
  </p:notesMasterIdLst>
  <p:handoutMasterIdLst>
    <p:handoutMasterId r:id="rId64"/>
  </p:handoutMasterIdLst>
  <p:sldIdLst>
    <p:sldId id="265" r:id="rId5"/>
    <p:sldId id="424" r:id="rId6"/>
    <p:sldId id="291" r:id="rId7"/>
    <p:sldId id="421" r:id="rId8"/>
    <p:sldId id="272" r:id="rId9"/>
    <p:sldId id="372" r:id="rId10"/>
    <p:sldId id="417" r:id="rId11"/>
    <p:sldId id="443" r:id="rId12"/>
    <p:sldId id="453" r:id="rId13"/>
    <p:sldId id="452" r:id="rId14"/>
    <p:sldId id="450" r:id="rId15"/>
    <p:sldId id="455" r:id="rId16"/>
    <p:sldId id="456" r:id="rId17"/>
    <p:sldId id="302" r:id="rId18"/>
    <p:sldId id="263" r:id="rId19"/>
    <p:sldId id="410" r:id="rId20"/>
    <p:sldId id="420" r:id="rId21"/>
    <p:sldId id="454" r:id="rId22"/>
    <p:sldId id="457" r:id="rId23"/>
    <p:sldId id="293" r:id="rId24"/>
    <p:sldId id="294" r:id="rId25"/>
    <p:sldId id="458" r:id="rId26"/>
    <p:sldId id="459" r:id="rId27"/>
    <p:sldId id="460" r:id="rId28"/>
    <p:sldId id="461" r:id="rId29"/>
    <p:sldId id="462" r:id="rId30"/>
    <p:sldId id="260" r:id="rId31"/>
    <p:sldId id="380" r:id="rId32"/>
    <p:sldId id="393" r:id="rId33"/>
    <p:sldId id="464" r:id="rId34"/>
    <p:sldId id="427" r:id="rId35"/>
    <p:sldId id="428" r:id="rId36"/>
    <p:sldId id="429" r:id="rId37"/>
    <p:sldId id="418" r:id="rId38"/>
    <p:sldId id="431" r:id="rId39"/>
    <p:sldId id="432" r:id="rId40"/>
    <p:sldId id="433" r:id="rId41"/>
    <p:sldId id="434" r:id="rId42"/>
    <p:sldId id="394" r:id="rId43"/>
    <p:sldId id="384" r:id="rId44"/>
    <p:sldId id="442" r:id="rId45"/>
    <p:sldId id="441" r:id="rId46"/>
    <p:sldId id="437" r:id="rId47"/>
    <p:sldId id="438" r:id="rId48"/>
    <p:sldId id="439" r:id="rId49"/>
    <p:sldId id="463" r:id="rId50"/>
    <p:sldId id="413" r:id="rId51"/>
    <p:sldId id="411" r:id="rId52"/>
    <p:sldId id="415" r:id="rId53"/>
    <p:sldId id="465" r:id="rId54"/>
    <p:sldId id="303" r:id="rId55"/>
    <p:sldId id="377" r:id="rId56"/>
    <p:sldId id="395" r:id="rId57"/>
    <p:sldId id="396" r:id="rId58"/>
    <p:sldId id="397" r:id="rId59"/>
    <p:sldId id="466" r:id="rId60"/>
    <p:sldId id="399" r:id="rId61"/>
    <p:sldId id="467" r:id="rId6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505"/>
    <a:srgbClr val="293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8579" autoAdjust="0"/>
    <p:restoredTop sz="94612" autoAdjust="0"/>
  </p:normalViewPr>
  <p:slideViewPr>
    <p:cSldViewPr snapToGrid="0">
      <p:cViewPr varScale="1">
        <p:scale>
          <a:sx n="103" d="100"/>
          <a:sy n="103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736"/>
    </p:cViewPr>
  </p:sorter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4779B-4EFC-479A-8AA6-D728534C8301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C055E4AE-E161-49AA-A491-F3A0E146F3F1}">
      <dgm:prSet phldrT="[Text]" custT="1"/>
      <dgm:spPr/>
      <dgm:t>
        <a:bodyPr/>
        <a:lstStyle/>
        <a:p>
          <a:r>
            <a:rPr lang="cs-CZ" altLang="cs-CZ" sz="1800" dirty="0"/>
            <a:t>knihovny zřizované Ministerstvem kultury</a:t>
          </a:r>
          <a:endParaRPr lang="cs-CZ" sz="1800" dirty="0"/>
        </a:p>
      </dgm:t>
    </dgm:pt>
    <dgm:pt modelId="{B4FA216B-238C-46AC-8DD0-28748552B51C}" type="parTrans" cxnId="{F78ADFCB-45D8-400C-A012-AE74961ECE88}">
      <dgm:prSet/>
      <dgm:spPr/>
      <dgm:t>
        <a:bodyPr/>
        <a:lstStyle/>
        <a:p>
          <a:endParaRPr lang="cs-CZ"/>
        </a:p>
      </dgm:t>
    </dgm:pt>
    <dgm:pt modelId="{2894C0D4-3277-4F97-8FD7-6A828B2DAAD5}" type="sibTrans" cxnId="{F78ADFCB-45D8-400C-A012-AE74961ECE88}">
      <dgm:prSet/>
      <dgm:spPr/>
      <dgm:t>
        <a:bodyPr/>
        <a:lstStyle/>
        <a:p>
          <a:endParaRPr lang="cs-CZ"/>
        </a:p>
      </dgm:t>
    </dgm:pt>
    <dgm:pt modelId="{7982D8F7-3126-4352-B5B9-124E03D2B024}">
      <dgm:prSet phldrT="[Text]" custT="1"/>
      <dgm:spPr/>
      <dgm:t>
        <a:bodyPr/>
        <a:lstStyle/>
        <a:p>
          <a:r>
            <a:rPr lang="cs-CZ" altLang="cs-CZ" sz="1800" dirty="0"/>
            <a:t>krajské knihovny zřízené orgány krajů</a:t>
          </a:r>
          <a:endParaRPr lang="cs-CZ" sz="1800" dirty="0"/>
        </a:p>
      </dgm:t>
    </dgm:pt>
    <dgm:pt modelId="{AAA6FFC6-DCF5-4F75-A717-C631A03A36EA}" type="parTrans" cxnId="{A318C6F6-22EE-4C24-ACD1-22CECC44E6A3}">
      <dgm:prSet/>
      <dgm:spPr/>
      <dgm:t>
        <a:bodyPr/>
        <a:lstStyle/>
        <a:p>
          <a:endParaRPr lang="cs-CZ"/>
        </a:p>
      </dgm:t>
    </dgm:pt>
    <dgm:pt modelId="{AA2DFB18-CF15-4C34-AA5C-F53217E4EBAB}" type="sibTrans" cxnId="{A318C6F6-22EE-4C24-ACD1-22CECC44E6A3}">
      <dgm:prSet/>
      <dgm:spPr/>
      <dgm:t>
        <a:bodyPr/>
        <a:lstStyle/>
        <a:p>
          <a:endParaRPr lang="cs-CZ"/>
        </a:p>
      </dgm:t>
    </dgm:pt>
    <dgm:pt modelId="{454703D2-9FAD-48F5-8C31-0DC43E6BDC7A}">
      <dgm:prSet phldrT="[Text]" custT="1"/>
      <dgm:spPr/>
      <dgm:t>
        <a:bodyPr/>
        <a:lstStyle/>
        <a:p>
          <a:r>
            <a:rPr lang="cs-CZ" altLang="cs-CZ" sz="1800" dirty="0"/>
            <a:t>základní knihovny zřízené orgány obcí, příp. jinými subjekty</a:t>
          </a:r>
          <a:endParaRPr lang="cs-CZ" sz="1800" dirty="0"/>
        </a:p>
      </dgm:t>
    </dgm:pt>
    <dgm:pt modelId="{818AC93E-22E2-41E6-A85B-A90CCC981164}" type="parTrans" cxnId="{47A8B8D6-240D-4252-8F93-15FCBDA6E27B}">
      <dgm:prSet/>
      <dgm:spPr/>
      <dgm:t>
        <a:bodyPr/>
        <a:lstStyle/>
        <a:p>
          <a:endParaRPr lang="cs-CZ"/>
        </a:p>
      </dgm:t>
    </dgm:pt>
    <dgm:pt modelId="{9B9D2C39-C0BB-4135-B2BB-ADED5FD83DFC}" type="sibTrans" cxnId="{47A8B8D6-240D-4252-8F93-15FCBDA6E27B}">
      <dgm:prSet/>
      <dgm:spPr/>
      <dgm:t>
        <a:bodyPr/>
        <a:lstStyle/>
        <a:p>
          <a:endParaRPr lang="cs-CZ"/>
        </a:p>
      </dgm:t>
    </dgm:pt>
    <dgm:pt modelId="{1015A951-83D7-4BB9-B409-F0ACC2E563FC}">
      <dgm:prSet phldrT="[Text]" custT="1"/>
      <dgm:spPr/>
      <dgm:t>
        <a:bodyPr/>
        <a:lstStyle/>
        <a:p>
          <a:r>
            <a:rPr lang="cs-CZ" altLang="cs-CZ" sz="1800" dirty="0"/>
            <a:t>specializované knihovny</a:t>
          </a:r>
          <a:endParaRPr lang="cs-CZ" sz="1800" dirty="0"/>
        </a:p>
      </dgm:t>
    </dgm:pt>
    <dgm:pt modelId="{F9FC02DC-19C9-4CC1-A3A2-5971A86353C4}" type="parTrans" cxnId="{A9E497DD-D873-4130-94D8-5A7DEA050AD4}">
      <dgm:prSet/>
      <dgm:spPr/>
      <dgm:t>
        <a:bodyPr/>
        <a:lstStyle/>
        <a:p>
          <a:endParaRPr lang="cs-CZ"/>
        </a:p>
      </dgm:t>
    </dgm:pt>
    <dgm:pt modelId="{C49ECB6E-2E79-4AA5-AA2D-1BC04EB3E94D}" type="sibTrans" cxnId="{A9E497DD-D873-4130-94D8-5A7DEA050AD4}">
      <dgm:prSet/>
      <dgm:spPr/>
      <dgm:t>
        <a:bodyPr/>
        <a:lstStyle/>
        <a:p>
          <a:endParaRPr lang="cs-CZ"/>
        </a:p>
      </dgm:t>
    </dgm:pt>
    <dgm:pt modelId="{F353AE69-D68A-4CE6-BCBB-B7E9A6197A81}" type="pres">
      <dgm:prSet presAssocID="{5574779B-4EFC-479A-8AA6-D728534C8301}" presName="linear" presStyleCnt="0">
        <dgm:presLayoutVars>
          <dgm:dir/>
          <dgm:animLvl val="lvl"/>
          <dgm:resizeHandles val="exact"/>
        </dgm:presLayoutVars>
      </dgm:prSet>
      <dgm:spPr/>
    </dgm:pt>
    <dgm:pt modelId="{06D8C3D8-878A-4169-B602-8BCB2A4E533F}" type="pres">
      <dgm:prSet presAssocID="{C055E4AE-E161-49AA-A491-F3A0E146F3F1}" presName="parentLin" presStyleCnt="0"/>
      <dgm:spPr/>
    </dgm:pt>
    <dgm:pt modelId="{7B383BCC-2712-4EC1-9094-5755CB6852BD}" type="pres">
      <dgm:prSet presAssocID="{C055E4AE-E161-49AA-A491-F3A0E146F3F1}" presName="parentLeftMargin" presStyleLbl="node1" presStyleIdx="0" presStyleCnt="4"/>
      <dgm:spPr/>
    </dgm:pt>
    <dgm:pt modelId="{7B8AF859-A7AE-471C-9B7F-B2DDECEF5292}" type="pres">
      <dgm:prSet presAssocID="{C055E4AE-E161-49AA-A491-F3A0E146F3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468883-EA83-495F-B00B-4D8395DD3596}" type="pres">
      <dgm:prSet presAssocID="{C055E4AE-E161-49AA-A491-F3A0E146F3F1}" presName="negativeSpace" presStyleCnt="0"/>
      <dgm:spPr/>
    </dgm:pt>
    <dgm:pt modelId="{7CAFB163-7232-442F-86B1-B7829829775C}" type="pres">
      <dgm:prSet presAssocID="{C055E4AE-E161-49AA-A491-F3A0E146F3F1}" presName="childText" presStyleLbl="conFgAcc1" presStyleIdx="0" presStyleCnt="4">
        <dgm:presLayoutVars>
          <dgm:bulletEnabled val="1"/>
        </dgm:presLayoutVars>
      </dgm:prSet>
      <dgm:spPr/>
    </dgm:pt>
    <dgm:pt modelId="{E6E8CCB3-5C83-489C-A22A-BE02CE7E3A55}" type="pres">
      <dgm:prSet presAssocID="{2894C0D4-3277-4F97-8FD7-6A828B2DAAD5}" presName="spaceBetweenRectangles" presStyleCnt="0"/>
      <dgm:spPr/>
    </dgm:pt>
    <dgm:pt modelId="{B169A8AB-A51A-47AB-8C92-11698E96B655}" type="pres">
      <dgm:prSet presAssocID="{7982D8F7-3126-4352-B5B9-124E03D2B024}" presName="parentLin" presStyleCnt="0"/>
      <dgm:spPr/>
    </dgm:pt>
    <dgm:pt modelId="{359A44AB-C6C1-4F71-9103-68BDDAA62CF1}" type="pres">
      <dgm:prSet presAssocID="{7982D8F7-3126-4352-B5B9-124E03D2B024}" presName="parentLeftMargin" presStyleLbl="node1" presStyleIdx="0" presStyleCnt="4"/>
      <dgm:spPr/>
    </dgm:pt>
    <dgm:pt modelId="{01F5A170-52FD-40B2-A57F-EC287ED7FDDC}" type="pres">
      <dgm:prSet presAssocID="{7982D8F7-3126-4352-B5B9-124E03D2B0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63B42A3-8B14-416F-B3C2-B93C57D039A9}" type="pres">
      <dgm:prSet presAssocID="{7982D8F7-3126-4352-B5B9-124E03D2B024}" presName="negativeSpace" presStyleCnt="0"/>
      <dgm:spPr/>
    </dgm:pt>
    <dgm:pt modelId="{781DFDF3-BF7B-42C8-85E8-CF5B68445708}" type="pres">
      <dgm:prSet presAssocID="{7982D8F7-3126-4352-B5B9-124E03D2B024}" presName="childText" presStyleLbl="conFgAcc1" presStyleIdx="1" presStyleCnt="4">
        <dgm:presLayoutVars>
          <dgm:bulletEnabled val="1"/>
        </dgm:presLayoutVars>
      </dgm:prSet>
      <dgm:spPr/>
    </dgm:pt>
    <dgm:pt modelId="{62153486-5CF3-46DE-9AC1-EF8214D96307}" type="pres">
      <dgm:prSet presAssocID="{AA2DFB18-CF15-4C34-AA5C-F53217E4EBAB}" presName="spaceBetweenRectangles" presStyleCnt="0"/>
      <dgm:spPr/>
    </dgm:pt>
    <dgm:pt modelId="{78321B64-9FD2-49DF-8A72-36E7F832B9C6}" type="pres">
      <dgm:prSet presAssocID="{454703D2-9FAD-48F5-8C31-0DC43E6BDC7A}" presName="parentLin" presStyleCnt="0"/>
      <dgm:spPr/>
    </dgm:pt>
    <dgm:pt modelId="{CB6D0BDC-3592-4132-A645-3D0ACF405048}" type="pres">
      <dgm:prSet presAssocID="{454703D2-9FAD-48F5-8C31-0DC43E6BDC7A}" presName="parentLeftMargin" presStyleLbl="node1" presStyleIdx="1" presStyleCnt="4"/>
      <dgm:spPr/>
    </dgm:pt>
    <dgm:pt modelId="{199944B3-7ABF-4F69-AF23-E56B5E234055}" type="pres">
      <dgm:prSet presAssocID="{454703D2-9FAD-48F5-8C31-0DC43E6BDC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11C5E6-7B9F-41F0-8D99-F0DF2E028D08}" type="pres">
      <dgm:prSet presAssocID="{454703D2-9FAD-48F5-8C31-0DC43E6BDC7A}" presName="negativeSpace" presStyleCnt="0"/>
      <dgm:spPr/>
    </dgm:pt>
    <dgm:pt modelId="{6639BF5D-1F8D-4EAC-A976-5B0CCFA81AA7}" type="pres">
      <dgm:prSet presAssocID="{454703D2-9FAD-48F5-8C31-0DC43E6BDC7A}" presName="childText" presStyleLbl="conFgAcc1" presStyleIdx="2" presStyleCnt="4">
        <dgm:presLayoutVars>
          <dgm:bulletEnabled val="1"/>
        </dgm:presLayoutVars>
      </dgm:prSet>
      <dgm:spPr/>
    </dgm:pt>
    <dgm:pt modelId="{9BB578BD-CFC7-471E-9FAC-25514513B2AC}" type="pres">
      <dgm:prSet presAssocID="{9B9D2C39-C0BB-4135-B2BB-ADED5FD83DFC}" presName="spaceBetweenRectangles" presStyleCnt="0"/>
      <dgm:spPr/>
    </dgm:pt>
    <dgm:pt modelId="{10C6FB82-20FE-47BF-849A-09391A3D7071}" type="pres">
      <dgm:prSet presAssocID="{1015A951-83D7-4BB9-B409-F0ACC2E563FC}" presName="parentLin" presStyleCnt="0"/>
      <dgm:spPr/>
    </dgm:pt>
    <dgm:pt modelId="{F77D0963-8874-4AE0-9C39-FC1F5177FA1D}" type="pres">
      <dgm:prSet presAssocID="{1015A951-83D7-4BB9-B409-F0ACC2E563FC}" presName="parentLeftMargin" presStyleLbl="node1" presStyleIdx="2" presStyleCnt="4"/>
      <dgm:spPr/>
    </dgm:pt>
    <dgm:pt modelId="{7658819D-76BE-409D-A00B-BE7DE9D6A91C}" type="pres">
      <dgm:prSet presAssocID="{1015A951-83D7-4BB9-B409-F0ACC2E563F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6332B96-58F4-4A85-92F6-4B25B6CA2086}" type="pres">
      <dgm:prSet presAssocID="{1015A951-83D7-4BB9-B409-F0ACC2E563FC}" presName="negativeSpace" presStyleCnt="0"/>
      <dgm:spPr/>
    </dgm:pt>
    <dgm:pt modelId="{FDE46C4E-DF4E-48F2-AD37-5F7956A42D82}" type="pres">
      <dgm:prSet presAssocID="{1015A951-83D7-4BB9-B409-F0ACC2E563F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9B7104-688D-4C24-8019-5D982CB965AE}" type="presOf" srcId="{454703D2-9FAD-48F5-8C31-0DC43E6BDC7A}" destId="{CB6D0BDC-3592-4132-A645-3D0ACF405048}" srcOrd="0" destOrd="0" presId="urn:microsoft.com/office/officeart/2005/8/layout/list1"/>
    <dgm:cxn modelId="{35C3AC22-3A4A-4330-B73F-536D3228714B}" type="presOf" srcId="{7982D8F7-3126-4352-B5B9-124E03D2B024}" destId="{01F5A170-52FD-40B2-A57F-EC287ED7FDDC}" srcOrd="1" destOrd="0" presId="urn:microsoft.com/office/officeart/2005/8/layout/list1"/>
    <dgm:cxn modelId="{A8F89140-0A08-4748-AA00-8BF236F00F5B}" type="presOf" srcId="{5574779B-4EFC-479A-8AA6-D728534C8301}" destId="{F353AE69-D68A-4CE6-BCBB-B7E9A6197A81}" srcOrd="0" destOrd="0" presId="urn:microsoft.com/office/officeart/2005/8/layout/list1"/>
    <dgm:cxn modelId="{CBEC2843-906F-4BF0-A8A8-01A94ECD22F1}" type="presOf" srcId="{7982D8F7-3126-4352-B5B9-124E03D2B024}" destId="{359A44AB-C6C1-4F71-9103-68BDDAA62CF1}" srcOrd="0" destOrd="0" presId="urn:microsoft.com/office/officeart/2005/8/layout/list1"/>
    <dgm:cxn modelId="{3FEE5A6B-7B91-4D24-BCDC-51B10F6DCB53}" type="presOf" srcId="{C055E4AE-E161-49AA-A491-F3A0E146F3F1}" destId="{7B8AF859-A7AE-471C-9B7F-B2DDECEF5292}" srcOrd="1" destOrd="0" presId="urn:microsoft.com/office/officeart/2005/8/layout/list1"/>
    <dgm:cxn modelId="{274968AF-992C-4C41-8DC6-8236464E1829}" type="presOf" srcId="{454703D2-9FAD-48F5-8C31-0DC43E6BDC7A}" destId="{199944B3-7ABF-4F69-AF23-E56B5E234055}" srcOrd="1" destOrd="0" presId="urn:microsoft.com/office/officeart/2005/8/layout/list1"/>
    <dgm:cxn modelId="{252DDDBD-1D96-4429-9436-E3E0A9A99ED6}" type="presOf" srcId="{1015A951-83D7-4BB9-B409-F0ACC2E563FC}" destId="{F77D0963-8874-4AE0-9C39-FC1F5177FA1D}" srcOrd="0" destOrd="0" presId="urn:microsoft.com/office/officeart/2005/8/layout/list1"/>
    <dgm:cxn modelId="{F78ADFCB-45D8-400C-A012-AE74961ECE88}" srcId="{5574779B-4EFC-479A-8AA6-D728534C8301}" destId="{C055E4AE-E161-49AA-A491-F3A0E146F3F1}" srcOrd="0" destOrd="0" parTransId="{B4FA216B-238C-46AC-8DD0-28748552B51C}" sibTransId="{2894C0D4-3277-4F97-8FD7-6A828B2DAAD5}"/>
    <dgm:cxn modelId="{47A8B8D6-240D-4252-8F93-15FCBDA6E27B}" srcId="{5574779B-4EFC-479A-8AA6-D728534C8301}" destId="{454703D2-9FAD-48F5-8C31-0DC43E6BDC7A}" srcOrd="2" destOrd="0" parTransId="{818AC93E-22E2-41E6-A85B-A90CCC981164}" sibTransId="{9B9D2C39-C0BB-4135-B2BB-ADED5FD83DFC}"/>
    <dgm:cxn modelId="{A9E497DD-D873-4130-94D8-5A7DEA050AD4}" srcId="{5574779B-4EFC-479A-8AA6-D728534C8301}" destId="{1015A951-83D7-4BB9-B409-F0ACC2E563FC}" srcOrd="3" destOrd="0" parTransId="{F9FC02DC-19C9-4CC1-A3A2-5971A86353C4}" sibTransId="{C49ECB6E-2E79-4AA5-AA2D-1BC04EB3E94D}"/>
    <dgm:cxn modelId="{C12348E3-A880-4EFD-B45A-CD6A66DE0AB3}" type="presOf" srcId="{1015A951-83D7-4BB9-B409-F0ACC2E563FC}" destId="{7658819D-76BE-409D-A00B-BE7DE9D6A91C}" srcOrd="1" destOrd="0" presId="urn:microsoft.com/office/officeart/2005/8/layout/list1"/>
    <dgm:cxn modelId="{D9F13DEC-FA7B-4A0E-A5DC-4B10C4DA3B6F}" type="presOf" srcId="{C055E4AE-E161-49AA-A491-F3A0E146F3F1}" destId="{7B383BCC-2712-4EC1-9094-5755CB6852BD}" srcOrd="0" destOrd="0" presId="urn:microsoft.com/office/officeart/2005/8/layout/list1"/>
    <dgm:cxn modelId="{A318C6F6-22EE-4C24-ACD1-22CECC44E6A3}" srcId="{5574779B-4EFC-479A-8AA6-D728534C8301}" destId="{7982D8F7-3126-4352-B5B9-124E03D2B024}" srcOrd="1" destOrd="0" parTransId="{AAA6FFC6-DCF5-4F75-A717-C631A03A36EA}" sibTransId="{AA2DFB18-CF15-4C34-AA5C-F53217E4EBAB}"/>
    <dgm:cxn modelId="{B3FD0B7A-DDAD-4C48-BE17-88CC6E4BC1C2}" type="presParOf" srcId="{F353AE69-D68A-4CE6-BCBB-B7E9A6197A81}" destId="{06D8C3D8-878A-4169-B602-8BCB2A4E533F}" srcOrd="0" destOrd="0" presId="urn:microsoft.com/office/officeart/2005/8/layout/list1"/>
    <dgm:cxn modelId="{75ED5FAA-9F42-40CD-B06A-F873BEA9A01E}" type="presParOf" srcId="{06D8C3D8-878A-4169-B602-8BCB2A4E533F}" destId="{7B383BCC-2712-4EC1-9094-5755CB6852BD}" srcOrd="0" destOrd="0" presId="urn:microsoft.com/office/officeart/2005/8/layout/list1"/>
    <dgm:cxn modelId="{D2F3638C-1E3E-474A-95A2-460BF6C475F6}" type="presParOf" srcId="{06D8C3D8-878A-4169-B602-8BCB2A4E533F}" destId="{7B8AF859-A7AE-471C-9B7F-B2DDECEF5292}" srcOrd="1" destOrd="0" presId="urn:microsoft.com/office/officeart/2005/8/layout/list1"/>
    <dgm:cxn modelId="{913FC57F-F1C6-49E8-9B2F-9E020A0E6D28}" type="presParOf" srcId="{F353AE69-D68A-4CE6-BCBB-B7E9A6197A81}" destId="{7C468883-EA83-495F-B00B-4D8395DD3596}" srcOrd="1" destOrd="0" presId="urn:microsoft.com/office/officeart/2005/8/layout/list1"/>
    <dgm:cxn modelId="{0383D3F4-4CF3-4B10-AE78-B769A5803395}" type="presParOf" srcId="{F353AE69-D68A-4CE6-BCBB-B7E9A6197A81}" destId="{7CAFB163-7232-442F-86B1-B7829829775C}" srcOrd="2" destOrd="0" presId="urn:microsoft.com/office/officeart/2005/8/layout/list1"/>
    <dgm:cxn modelId="{143E581D-C398-4FAB-8230-7D2FF865117F}" type="presParOf" srcId="{F353AE69-D68A-4CE6-BCBB-B7E9A6197A81}" destId="{E6E8CCB3-5C83-489C-A22A-BE02CE7E3A55}" srcOrd="3" destOrd="0" presId="urn:microsoft.com/office/officeart/2005/8/layout/list1"/>
    <dgm:cxn modelId="{80E0BA47-C5F9-409E-A490-501BFDB1E314}" type="presParOf" srcId="{F353AE69-D68A-4CE6-BCBB-B7E9A6197A81}" destId="{B169A8AB-A51A-47AB-8C92-11698E96B655}" srcOrd="4" destOrd="0" presId="urn:microsoft.com/office/officeart/2005/8/layout/list1"/>
    <dgm:cxn modelId="{63D8CB96-9B42-48D7-8AE7-F0693CE0C6B8}" type="presParOf" srcId="{B169A8AB-A51A-47AB-8C92-11698E96B655}" destId="{359A44AB-C6C1-4F71-9103-68BDDAA62CF1}" srcOrd="0" destOrd="0" presId="urn:microsoft.com/office/officeart/2005/8/layout/list1"/>
    <dgm:cxn modelId="{EEFC0869-5CC6-41F7-8202-CE68FD2E684B}" type="presParOf" srcId="{B169A8AB-A51A-47AB-8C92-11698E96B655}" destId="{01F5A170-52FD-40B2-A57F-EC287ED7FDDC}" srcOrd="1" destOrd="0" presId="urn:microsoft.com/office/officeart/2005/8/layout/list1"/>
    <dgm:cxn modelId="{690BF852-4DF5-400C-8B2D-BC4D159DECA0}" type="presParOf" srcId="{F353AE69-D68A-4CE6-BCBB-B7E9A6197A81}" destId="{563B42A3-8B14-416F-B3C2-B93C57D039A9}" srcOrd="5" destOrd="0" presId="urn:microsoft.com/office/officeart/2005/8/layout/list1"/>
    <dgm:cxn modelId="{5805AFD3-C45D-4916-B336-979E46EA1329}" type="presParOf" srcId="{F353AE69-D68A-4CE6-BCBB-B7E9A6197A81}" destId="{781DFDF3-BF7B-42C8-85E8-CF5B68445708}" srcOrd="6" destOrd="0" presId="urn:microsoft.com/office/officeart/2005/8/layout/list1"/>
    <dgm:cxn modelId="{1E05D247-6B88-48E1-98C6-2461A6EC8BE1}" type="presParOf" srcId="{F353AE69-D68A-4CE6-BCBB-B7E9A6197A81}" destId="{62153486-5CF3-46DE-9AC1-EF8214D96307}" srcOrd="7" destOrd="0" presId="urn:microsoft.com/office/officeart/2005/8/layout/list1"/>
    <dgm:cxn modelId="{1E064968-4424-4E92-B3AE-262FE56BF919}" type="presParOf" srcId="{F353AE69-D68A-4CE6-BCBB-B7E9A6197A81}" destId="{78321B64-9FD2-49DF-8A72-36E7F832B9C6}" srcOrd="8" destOrd="0" presId="urn:microsoft.com/office/officeart/2005/8/layout/list1"/>
    <dgm:cxn modelId="{E7ED60D3-0C91-4598-BADC-617030A9D961}" type="presParOf" srcId="{78321B64-9FD2-49DF-8A72-36E7F832B9C6}" destId="{CB6D0BDC-3592-4132-A645-3D0ACF405048}" srcOrd="0" destOrd="0" presId="urn:microsoft.com/office/officeart/2005/8/layout/list1"/>
    <dgm:cxn modelId="{B0AF5D1B-6805-4281-8E91-DD09783D9EB0}" type="presParOf" srcId="{78321B64-9FD2-49DF-8A72-36E7F832B9C6}" destId="{199944B3-7ABF-4F69-AF23-E56B5E234055}" srcOrd="1" destOrd="0" presId="urn:microsoft.com/office/officeart/2005/8/layout/list1"/>
    <dgm:cxn modelId="{62672AA4-512E-4EE3-B08C-0F7AADEB95F2}" type="presParOf" srcId="{F353AE69-D68A-4CE6-BCBB-B7E9A6197A81}" destId="{E411C5E6-7B9F-41F0-8D99-F0DF2E028D08}" srcOrd="9" destOrd="0" presId="urn:microsoft.com/office/officeart/2005/8/layout/list1"/>
    <dgm:cxn modelId="{70219BA7-7F6D-4333-8194-68D7E9D1D490}" type="presParOf" srcId="{F353AE69-D68A-4CE6-BCBB-B7E9A6197A81}" destId="{6639BF5D-1F8D-4EAC-A976-5B0CCFA81AA7}" srcOrd="10" destOrd="0" presId="urn:microsoft.com/office/officeart/2005/8/layout/list1"/>
    <dgm:cxn modelId="{E5DAAD8C-5E82-4600-812C-889CB46CE41E}" type="presParOf" srcId="{F353AE69-D68A-4CE6-BCBB-B7E9A6197A81}" destId="{9BB578BD-CFC7-471E-9FAC-25514513B2AC}" srcOrd="11" destOrd="0" presId="urn:microsoft.com/office/officeart/2005/8/layout/list1"/>
    <dgm:cxn modelId="{33EAFEB6-3766-4BFE-9BE1-7E06C0DE047B}" type="presParOf" srcId="{F353AE69-D68A-4CE6-BCBB-B7E9A6197A81}" destId="{10C6FB82-20FE-47BF-849A-09391A3D7071}" srcOrd="12" destOrd="0" presId="urn:microsoft.com/office/officeart/2005/8/layout/list1"/>
    <dgm:cxn modelId="{6D763238-CF9B-426B-8E0E-406B423EFECD}" type="presParOf" srcId="{10C6FB82-20FE-47BF-849A-09391A3D7071}" destId="{F77D0963-8874-4AE0-9C39-FC1F5177FA1D}" srcOrd="0" destOrd="0" presId="urn:microsoft.com/office/officeart/2005/8/layout/list1"/>
    <dgm:cxn modelId="{C225BD01-2666-4F6B-9A60-954B06A67A9B}" type="presParOf" srcId="{10C6FB82-20FE-47BF-849A-09391A3D7071}" destId="{7658819D-76BE-409D-A00B-BE7DE9D6A91C}" srcOrd="1" destOrd="0" presId="urn:microsoft.com/office/officeart/2005/8/layout/list1"/>
    <dgm:cxn modelId="{57BC2A0D-5E4E-457E-8E04-44A3A57CDAF0}" type="presParOf" srcId="{F353AE69-D68A-4CE6-BCBB-B7E9A6197A81}" destId="{96332B96-58F4-4A85-92F6-4B25B6CA2086}" srcOrd="13" destOrd="0" presId="urn:microsoft.com/office/officeart/2005/8/layout/list1"/>
    <dgm:cxn modelId="{92F832C8-EC2E-4FD5-ADB0-FFDB52379B55}" type="presParOf" srcId="{F353AE69-D68A-4CE6-BCBB-B7E9A6197A81}" destId="{FDE46C4E-DF4E-48F2-AD37-5F7956A42D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7874B4-59EA-47D9-B876-1BE25ADE412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E45EFED-5901-4D38-B0AF-AA143564657E}">
      <dgm:prSet/>
      <dgm:spPr/>
      <dgm:t>
        <a:bodyPr/>
        <a:lstStyle/>
        <a:p>
          <a:r>
            <a:rPr lang="cs-CZ" dirty="0"/>
            <a:t>KOMUNITNÍ CENTRUM OBCE</a:t>
          </a:r>
        </a:p>
      </dgm:t>
    </dgm:pt>
    <dgm:pt modelId="{3CA5DE30-6DCE-41E9-B6C9-D58C7A30730C}" type="parTrans" cxnId="{FC013CA9-4EDB-4258-94C7-3C5FC013A0BD}">
      <dgm:prSet/>
      <dgm:spPr/>
      <dgm:t>
        <a:bodyPr/>
        <a:lstStyle/>
        <a:p>
          <a:endParaRPr lang="cs-CZ"/>
        </a:p>
      </dgm:t>
    </dgm:pt>
    <dgm:pt modelId="{39F52878-B489-4389-826C-0E0A92C3894C}" type="sibTrans" cxnId="{FC013CA9-4EDB-4258-94C7-3C5FC013A0BD}">
      <dgm:prSet/>
      <dgm:spPr/>
      <dgm:t>
        <a:bodyPr/>
        <a:lstStyle/>
        <a:p>
          <a:endParaRPr lang="cs-CZ"/>
        </a:p>
      </dgm:t>
    </dgm:pt>
    <dgm:pt modelId="{2EAEABAE-000B-4171-8DD1-2E5870119AA5}" type="pres">
      <dgm:prSet presAssocID="{AB7874B4-59EA-47D9-B876-1BE25ADE41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38E969-F975-44E4-9E11-C32D43AD0C33}" type="pres">
      <dgm:prSet presAssocID="{FE45EFED-5901-4D38-B0AF-AA143564657E}" presName="root" presStyleCnt="0"/>
      <dgm:spPr/>
    </dgm:pt>
    <dgm:pt modelId="{54D3863A-8AE1-4774-952B-CFC7ADCF73BD}" type="pres">
      <dgm:prSet presAssocID="{FE45EFED-5901-4D38-B0AF-AA143564657E}" presName="rootComposite" presStyleCnt="0"/>
      <dgm:spPr/>
    </dgm:pt>
    <dgm:pt modelId="{D0D6ED10-1418-4631-8932-7FC6FA6ED534}" type="pres">
      <dgm:prSet presAssocID="{FE45EFED-5901-4D38-B0AF-AA143564657E}" presName="rootText" presStyleLbl="node1" presStyleIdx="0" presStyleCnt="1"/>
      <dgm:spPr/>
    </dgm:pt>
    <dgm:pt modelId="{D7540E56-6351-4BA2-999E-4F9ED11A7705}" type="pres">
      <dgm:prSet presAssocID="{FE45EFED-5901-4D38-B0AF-AA143564657E}" presName="rootConnector" presStyleLbl="node1" presStyleIdx="0" presStyleCnt="1"/>
      <dgm:spPr/>
    </dgm:pt>
    <dgm:pt modelId="{B0879B18-1CDA-4533-9A62-CFFDA45C8EC7}" type="pres">
      <dgm:prSet presAssocID="{FE45EFED-5901-4D38-B0AF-AA143564657E}" presName="childShape" presStyleCnt="0"/>
      <dgm:spPr/>
    </dgm:pt>
  </dgm:ptLst>
  <dgm:cxnLst>
    <dgm:cxn modelId="{5AF7247C-6BF5-4088-9118-AC10372769C1}" type="presOf" srcId="{FE45EFED-5901-4D38-B0AF-AA143564657E}" destId="{D0D6ED10-1418-4631-8932-7FC6FA6ED534}" srcOrd="0" destOrd="0" presId="urn:microsoft.com/office/officeart/2005/8/layout/hierarchy3"/>
    <dgm:cxn modelId="{14FD3690-7ED1-4573-8D09-B7539A92D4CC}" type="presOf" srcId="{AB7874B4-59EA-47D9-B876-1BE25ADE412F}" destId="{2EAEABAE-000B-4171-8DD1-2E5870119AA5}" srcOrd="0" destOrd="0" presId="urn:microsoft.com/office/officeart/2005/8/layout/hierarchy3"/>
    <dgm:cxn modelId="{55C2279B-3563-4BBA-836B-56C4E4F41B7F}" type="presOf" srcId="{FE45EFED-5901-4D38-B0AF-AA143564657E}" destId="{D7540E56-6351-4BA2-999E-4F9ED11A7705}" srcOrd="1" destOrd="0" presId="urn:microsoft.com/office/officeart/2005/8/layout/hierarchy3"/>
    <dgm:cxn modelId="{FC013CA9-4EDB-4258-94C7-3C5FC013A0BD}" srcId="{AB7874B4-59EA-47D9-B876-1BE25ADE412F}" destId="{FE45EFED-5901-4D38-B0AF-AA143564657E}" srcOrd="0" destOrd="0" parTransId="{3CA5DE30-6DCE-41E9-B6C9-D58C7A30730C}" sibTransId="{39F52878-B489-4389-826C-0E0A92C3894C}"/>
    <dgm:cxn modelId="{EAB55C78-7481-4C47-B32E-BB408A537D49}" type="presParOf" srcId="{2EAEABAE-000B-4171-8DD1-2E5870119AA5}" destId="{1538E969-F975-44E4-9E11-C32D43AD0C33}" srcOrd="0" destOrd="0" presId="urn:microsoft.com/office/officeart/2005/8/layout/hierarchy3"/>
    <dgm:cxn modelId="{B802D7F1-7E79-4830-9931-DFD34DBC8CD4}" type="presParOf" srcId="{1538E969-F975-44E4-9E11-C32D43AD0C33}" destId="{54D3863A-8AE1-4774-952B-CFC7ADCF73BD}" srcOrd="0" destOrd="0" presId="urn:microsoft.com/office/officeart/2005/8/layout/hierarchy3"/>
    <dgm:cxn modelId="{257ADF4C-C719-478E-9FA7-323C5E91CB5F}" type="presParOf" srcId="{54D3863A-8AE1-4774-952B-CFC7ADCF73BD}" destId="{D0D6ED10-1418-4631-8932-7FC6FA6ED534}" srcOrd="0" destOrd="0" presId="urn:microsoft.com/office/officeart/2005/8/layout/hierarchy3"/>
    <dgm:cxn modelId="{6267E14C-F530-4081-B604-50D370BD5675}" type="presParOf" srcId="{54D3863A-8AE1-4774-952B-CFC7ADCF73BD}" destId="{D7540E56-6351-4BA2-999E-4F9ED11A7705}" srcOrd="1" destOrd="0" presId="urn:microsoft.com/office/officeart/2005/8/layout/hierarchy3"/>
    <dgm:cxn modelId="{AEC3762D-5517-4568-B524-BDDFE04F8CBE}" type="presParOf" srcId="{1538E969-F975-44E4-9E11-C32D43AD0C33}" destId="{B0879B18-1CDA-4533-9A62-CFFDA45C8EC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34CC3-1CCA-4850-B36A-1FA2C65A97F5}" type="doc">
      <dgm:prSet loTypeId="urn:microsoft.com/office/officeart/2005/8/layout/target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EE89DC60-C529-4724-9005-CD32D30BC872}">
      <dgm:prSet phldrT="[Text]"/>
      <dgm:spPr/>
      <dgm:t>
        <a:bodyPr/>
        <a:lstStyle/>
        <a:p>
          <a:r>
            <a:rPr lang="cs-CZ" dirty="0"/>
            <a:t>DĚTI (DO 15 LET)</a:t>
          </a:r>
        </a:p>
      </dgm:t>
    </dgm:pt>
    <dgm:pt modelId="{06DEA430-525D-4D2A-9F2A-3E87A3C96B2F}" type="parTrans" cxnId="{7B200B21-1DD9-4CBA-83AF-4E7EF1D635E3}">
      <dgm:prSet/>
      <dgm:spPr/>
      <dgm:t>
        <a:bodyPr/>
        <a:lstStyle/>
        <a:p>
          <a:endParaRPr lang="cs-CZ"/>
        </a:p>
      </dgm:t>
    </dgm:pt>
    <dgm:pt modelId="{F6AD0586-41C0-4C69-8467-56389EBDFF78}" type="sibTrans" cxnId="{7B200B21-1DD9-4CBA-83AF-4E7EF1D635E3}">
      <dgm:prSet/>
      <dgm:spPr/>
      <dgm:t>
        <a:bodyPr/>
        <a:lstStyle/>
        <a:p>
          <a:endParaRPr lang="cs-CZ"/>
        </a:p>
      </dgm:t>
    </dgm:pt>
    <dgm:pt modelId="{FA62B991-E0EA-4F2B-8F27-CC33D8D37738}">
      <dgm:prSet phldrT="[Text]" custT="1"/>
      <dgm:spPr/>
      <dgm:t>
        <a:bodyPr/>
        <a:lstStyle/>
        <a:p>
          <a:pPr algn="ctr">
            <a:buNone/>
          </a:pPr>
          <a:r>
            <a:rPr lang="cs-CZ" sz="2000" dirty="0"/>
            <a:t>DOSPĚLÍ</a:t>
          </a:r>
        </a:p>
      </dgm:t>
    </dgm:pt>
    <dgm:pt modelId="{6666ED7D-4CAC-49AB-AA3E-E62A29FF87EB}" type="parTrans" cxnId="{E6089B40-D4C4-40D3-8FA9-6A91A2CC039B}">
      <dgm:prSet/>
      <dgm:spPr/>
      <dgm:t>
        <a:bodyPr/>
        <a:lstStyle/>
        <a:p>
          <a:endParaRPr lang="cs-CZ"/>
        </a:p>
      </dgm:t>
    </dgm:pt>
    <dgm:pt modelId="{8F6E7AC6-E83E-42D6-94E9-B1E96F633733}" type="sibTrans" cxnId="{E6089B40-D4C4-40D3-8FA9-6A91A2CC039B}">
      <dgm:prSet/>
      <dgm:spPr/>
      <dgm:t>
        <a:bodyPr/>
        <a:lstStyle/>
        <a:p>
          <a:endParaRPr lang="cs-CZ"/>
        </a:p>
      </dgm:t>
    </dgm:pt>
    <dgm:pt modelId="{1B017CBD-AD13-43FC-AA1C-322DE71572CB}">
      <dgm:prSet phldrT="[Text]"/>
      <dgm:spPr/>
      <dgm:t>
        <a:bodyPr/>
        <a:lstStyle/>
        <a:p>
          <a:r>
            <a:rPr lang="cs-CZ" dirty="0"/>
            <a:t>A JEŠTĚ…</a:t>
          </a:r>
        </a:p>
      </dgm:t>
    </dgm:pt>
    <dgm:pt modelId="{25969A69-14F0-4F16-9D74-430DCF1BEAAC}" type="parTrans" cxnId="{DB863A24-7C63-49F7-94BD-E8779548D600}">
      <dgm:prSet/>
      <dgm:spPr/>
      <dgm:t>
        <a:bodyPr/>
        <a:lstStyle/>
        <a:p>
          <a:endParaRPr lang="cs-CZ"/>
        </a:p>
      </dgm:t>
    </dgm:pt>
    <dgm:pt modelId="{D0BC0875-46AB-47DC-B03A-FEA7BDB803E4}" type="sibTrans" cxnId="{DB863A24-7C63-49F7-94BD-E8779548D600}">
      <dgm:prSet/>
      <dgm:spPr/>
      <dgm:t>
        <a:bodyPr/>
        <a:lstStyle/>
        <a:p>
          <a:endParaRPr lang="cs-CZ"/>
        </a:p>
      </dgm:t>
    </dgm:pt>
    <dgm:pt modelId="{19A8345F-A2BE-4518-A644-FC99F40B400C}">
      <dgm:prSet phldrT="[Text]" custT="1"/>
      <dgm:spPr/>
      <dgm:t>
        <a:bodyPr/>
        <a:lstStyle/>
        <a:p>
          <a:r>
            <a:rPr lang="cs-CZ" sz="1800" dirty="0"/>
            <a:t>KOJENCI, BATOLATA</a:t>
          </a:r>
        </a:p>
      </dgm:t>
    </dgm:pt>
    <dgm:pt modelId="{65B2943D-C538-4D71-9608-21D111D35EF8}" type="parTrans" cxnId="{272D5EA1-6962-404F-A0A1-F8420C585B7E}">
      <dgm:prSet/>
      <dgm:spPr/>
      <dgm:t>
        <a:bodyPr/>
        <a:lstStyle/>
        <a:p>
          <a:endParaRPr lang="cs-CZ"/>
        </a:p>
      </dgm:t>
    </dgm:pt>
    <dgm:pt modelId="{75D383D5-14E8-49CD-A846-1B778DA8821F}" type="sibTrans" cxnId="{272D5EA1-6962-404F-A0A1-F8420C585B7E}">
      <dgm:prSet/>
      <dgm:spPr/>
      <dgm:t>
        <a:bodyPr/>
        <a:lstStyle/>
        <a:p>
          <a:endParaRPr lang="cs-CZ"/>
        </a:p>
      </dgm:t>
    </dgm:pt>
    <dgm:pt modelId="{952E2BAC-4B4D-48E9-B1E1-9D7C60441B38}">
      <dgm:prSet phldrT="[Text]" custT="1"/>
      <dgm:spPr/>
      <dgm:t>
        <a:bodyPr/>
        <a:lstStyle/>
        <a:p>
          <a:r>
            <a:rPr lang="cs-CZ" sz="1800" dirty="0"/>
            <a:t>DĚTI</a:t>
          </a:r>
        </a:p>
      </dgm:t>
    </dgm:pt>
    <dgm:pt modelId="{59E4D0B9-9C35-45E7-954D-F0AD30C30369}" type="parTrans" cxnId="{9C4D2CDC-33AE-4D3B-BF56-AF6EFDFB0DE2}">
      <dgm:prSet/>
      <dgm:spPr/>
      <dgm:t>
        <a:bodyPr/>
        <a:lstStyle/>
        <a:p>
          <a:endParaRPr lang="cs-CZ"/>
        </a:p>
      </dgm:t>
    </dgm:pt>
    <dgm:pt modelId="{20668DE5-38A1-4F73-AC97-56D933C28DC7}" type="sibTrans" cxnId="{9C4D2CDC-33AE-4D3B-BF56-AF6EFDFB0DE2}">
      <dgm:prSet/>
      <dgm:spPr/>
      <dgm:t>
        <a:bodyPr/>
        <a:lstStyle/>
        <a:p>
          <a:endParaRPr lang="cs-CZ"/>
        </a:p>
      </dgm:t>
    </dgm:pt>
    <dgm:pt modelId="{0865E971-E613-4761-88BB-994F8EAF2FC9}">
      <dgm:prSet phldrT="[Text]"/>
      <dgm:spPr/>
      <dgm:t>
        <a:bodyPr/>
        <a:lstStyle/>
        <a:p>
          <a:r>
            <a:rPr lang="cs-CZ" dirty="0"/>
            <a:t>MYSLÍME NA POTŘEBY LIDÍ</a:t>
          </a:r>
        </a:p>
      </dgm:t>
    </dgm:pt>
    <dgm:pt modelId="{20011B19-E207-4A60-9705-82EAC00D3A6E}" type="parTrans" cxnId="{A34386B5-59B0-42C0-B310-B4D7A5FA528E}">
      <dgm:prSet/>
      <dgm:spPr/>
      <dgm:t>
        <a:bodyPr/>
        <a:lstStyle/>
        <a:p>
          <a:endParaRPr lang="cs-CZ"/>
        </a:p>
      </dgm:t>
    </dgm:pt>
    <dgm:pt modelId="{3BA4FEB4-698F-4B38-A717-E8C2E0A7030E}" type="sibTrans" cxnId="{A34386B5-59B0-42C0-B310-B4D7A5FA528E}">
      <dgm:prSet/>
      <dgm:spPr/>
      <dgm:t>
        <a:bodyPr/>
        <a:lstStyle/>
        <a:p>
          <a:endParaRPr lang="cs-CZ"/>
        </a:p>
      </dgm:t>
    </dgm:pt>
    <dgm:pt modelId="{86B603A5-C572-4590-A49C-3DDC9D7B1F51}">
      <dgm:prSet phldrT="[Text]"/>
      <dgm:spPr/>
      <dgm:t>
        <a:bodyPr/>
        <a:lstStyle/>
        <a:p>
          <a:r>
            <a:rPr lang="cs-CZ" dirty="0"/>
            <a:t>PROMĚNY UŽIVATELSKÝCH POTŘEB</a:t>
          </a:r>
        </a:p>
      </dgm:t>
    </dgm:pt>
    <dgm:pt modelId="{2624F4B8-9489-47A8-BF55-53A6B10B78F5}" type="parTrans" cxnId="{4F2D0289-894D-41DB-9DD5-27E816723C8E}">
      <dgm:prSet/>
      <dgm:spPr/>
      <dgm:t>
        <a:bodyPr/>
        <a:lstStyle/>
        <a:p>
          <a:endParaRPr lang="cs-CZ"/>
        </a:p>
      </dgm:t>
    </dgm:pt>
    <dgm:pt modelId="{CAB34303-A742-4120-A7BE-95A90EB1371D}" type="sibTrans" cxnId="{4F2D0289-894D-41DB-9DD5-27E816723C8E}">
      <dgm:prSet/>
      <dgm:spPr/>
      <dgm:t>
        <a:bodyPr/>
        <a:lstStyle/>
        <a:p>
          <a:endParaRPr lang="cs-CZ"/>
        </a:p>
      </dgm:t>
    </dgm:pt>
    <dgm:pt modelId="{BECEB76E-878D-473F-BB82-8FF62EAA97A7}">
      <dgm:prSet phldrT="[Text]"/>
      <dgm:spPr/>
      <dgm:t>
        <a:bodyPr/>
        <a:lstStyle/>
        <a:p>
          <a:r>
            <a:rPr lang="cs-CZ" dirty="0"/>
            <a:t>PROMĚNY SDĚLOVÁNÍ OBSAHU, ELEKTRONICKÉ SLUŽBY</a:t>
          </a:r>
        </a:p>
      </dgm:t>
    </dgm:pt>
    <dgm:pt modelId="{89A50BB0-B90D-4ADF-B114-200A40033780}" type="parTrans" cxnId="{5421DAD6-7E89-47AD-BF32-FDB333DA43FB}">
      <dgm:prSet/>
      <dgm:spPr/>
      <dgm:t>
        <a:bodyPr/>
        <a:lstStyle/>
        <a:p>
          <a:endParaRPr lang="cs-CZ"/>
        </a:p>
      </dgm:t>
    </dgm:pt>
    <dgm:pt modelId="{7A3F69BA-6500-4D11-A50C-2D7F9842304D}" type="sibTrans" cxnId="{5421DAD6-7E89-47AD-BF32-FDB333DA43FB}">
      <dgm:prSet/>
      <dgm:spPr/>
      <dgm:t>
        <a:bodyPr/>
        <a:lstStyle/>
        <a:p>
          <a:endParaRPr lang="cs-CZ"/>
        </a:p>
      </dgm:t>
    </dgm:pt>
    <dgm:pt modelId="{59DE38C8-A63A-450F-990D-95DB70492649}">
      <dgm:prSet phldrT="[Text]" custT="1"/>
      <dgm:spPr/>
      <dgm:t>
        <a:bodyPr/>
        <a:lstStyle/>
        <a:p>
          <a:r>
            <a:rPr lang="cs-CZ" sz="1800" dirty="0"/>
            <a:t>TEENAGEŘI</a:t>
          </a:r>
        </a:p>
      </dgm:t>
    </dgm:pt>
    <dgm:pt modelId="{482ACAB0-8CB5-446B-B4EE-AF251B3731BE}" type="parTrans" cxnId="{162DD0D1-19DC-41FD-9869-1CE1BB7C3489}">
      <dgm:prSet/>
      <dgm:spPr/>
      <dgm:t>
        <a:bodyPr/>
        <a:lstStyle/>
        <a:p>
          <a:endParaRPr lang="cs-CZ"/>
        </a:p>
      </dgm:t>
    </dgm:pt>
    <dgm:pt modelId="{0833C12C-A76A-450F-A9CD-2CC6E881A68A}" type="sibTrans" cxnId="{162DD0D1-19DC-41FD-9869-1CE1BB7C3489}">
      <dgm:prSet/>
      <dgm:spPr/>
      <dgm:t>
        <a:bodyPr/>
        <a:lstStyle/>
        <a:p>
          <a:endParaRPr lang="cs-CZ"/>
        </a:p>
      </dgm:t>
    </dgm:pt>
    <dgm:pt modelId="{D6B5BA65-E715-4AEE-AAF3-D7BB6BFB1D8D}">
      <dgm:prSet phldrT="[Text]" custT="1"/>
      <dgm:spPr/>
      <dgm:t>
        <a:bodyPr/>
        <a:lstStyle/>
        <a:p>
          <a:pPr algn="ctr">
            <a:buFontTx/>
            <a:buNone/>
          </a:pPr>
          <a:r>
            <a:rPr lang="cs-CZ" sz="1600" dirty="0"/>
            <a:t>GENERAČNÍ ROZDĚLENÍ</a:t>
          </a:r>
        </a:p>
      </dgm:t>
    </dgm:pt>
    <dgm:pt modelId="{809FE5D3-60E9-4F6B-941B-489C039CE0CE}" type="parTrans" cxnId="{04B15DC6-6E27-4941-9DA0-1F1FFEAA780C}">
      <dgm:prSet/>
      <dgm:spPr/>
      <dgm:t>
        <a:bodyPr/>
        <a:lstStyle/>
        <a:p>
          <a:endParaRPr lang="cs-CZ"/>
        </a:p>
      </dgm:t>
    </dgm:pt>
    <dgm:pt modelId="{BF13FF07-E624-4ED1-80EE-747692CF95DE}" type="sibTrans" cxnId="{04B15DC6-6E27-4941-9DA0-1F1FFEAA780C}">
      <dgm:prSet/>
      <dgm:spPr/>
      <dgm:t>
        <a:bodyPr/>
        <a:lstStyle/>
        <a:p>
          <a:endParaRPr lang="cs-CZ"/>
        </a:p>
      </dgm:t>
    </dgm:pt>
    <dgm:pt modelId="{2F778EE8-ED79-42BE-B227-EC648ECE529C}">
      <dgm:prSet phldrT="[Text]" custT="1"/>
      <dgm:spPr/>
      <dgm:t>
        <a:bodyPr/>
        <a:lstStyle/>
        <a:p>
          <a:r>
            <a:rPr lang="cs-CZ" sz="2000" dirty="0"/>
            <a:t>DĚTI</a:t>
          </a:r>
        </a:p>
      </dgm:t>
    </dgm:pt>
    <dgm:pt modelId="{19D86FAE-7299-4FEB-AED3-D79FA9D05B42}" type="parTrans" cxnId="{8B3083E1-E235-4B4A-B9B1-C7E120B6972E}">
      <dgm:prSet/>
      <dgm:spPr/>
      <dgm:t>
        <a:bodyPr/>
        <a:lstStyle/>
        <a:p>
          <a:endParaRPr lang="cs-CZ"/>
        </a:p>
      </dgm:t>
    </dgm:pt>
    <dgm:pt modelId="{9AD27E5C-8D2E-4E0A-B16F-EFFEDDFECCDF}" type="sibTrans" cxnId="{8B3083E1-E235-4B4A-B9B1-C7E120B6972E}">
      <dgm:prSet/>
      <dgm:spPr/>
      <dgm:t>
        <a:bodyPr/>
        <a:lstStyle/>
        <a:p>
          <a:endParaRPr lang="cs-CZ"/>
        </a:p>
      </dgm:t>
    </dgm:pt>
    <dgm:pt modelId="{5E08F44A-8C18-48DC-8E79-6E12091AD16E}">
      <dgm:prSet phldrT="[Text]"/>
      <dgm:spPr/>
      <dgm:t>
        <a:bodyPr/>
        <a:lstStyle/>
        <a:p>
          <a:r>
            <a:rPr lang="cs-CZ" dirty="0"/>
            <a:t>ZMĚNY VE SPOLEČNOSTI</a:t>
          </a:r>
        </a:p>
      </dgm:t>
    </dgm:pt>
    <dgm:pt modelId="{5400B151-1E58-4117-A4EA-62178C332224}" type="parTrans" cxnId="{3B10A8EA-9B9B-4665-9549-AF1F9F6873F5}">
      <dgm:prSet/>
      <dgm:spPr/>
      <dgm:t>
        <a:bodyPr/>
        <a:lstStyle/>
        <a:p>
          <a:endParaRPr lang="cs-CZ"/>
        </a:p>
      </dgm:t>
    </dgm:pt>
    <dgm:pt modelId="{3FE4FB40-482C-442F-B14B-D07F104E0546}" type="sibTrans" cxnId="{3B10A8EA-9B9B-4665-9549-AF1F9F6873F5}">
      <dgm:prSet/>
      <dgm:spPr/>
      <dgm:t>
        <a:bodyPr/>
        <a:lstStyle/>
        <a:p>
          <a:endParaRPr lang="cs-CZ"/>
        </a:p>
      </dgm:t>
    </dgm:pt>
    <dgm:pt modelId="{CD2CE090-A208-44BE-A660-ABF7F36DBE2F}" type="pres">
      <dgm:prSet presAssocID="{FB534CC3-1CCA-4850-B36A-1FA2C65A97F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8DFA0B8-0612-4D79-88FD-DADCDB1917B6}" type="pres">
      <dgm:prSet presAssocID="{FB534CC3-1CCA-4850-B36A-1FA2C65A97F5}" presName="outerBox" presStyleCnt="0"/>
      <dgm:spPr/>
    </dgm:pt>
    <dgm:pt modelId="{44F60DEA-CE5D-4AA2-A74A-E4B9036AE020}" type="pres">
      <dgm:prSet presAssocID="{FB534CC3-1CCA-4850-B36A-1FA2C65A97F5}" presName="outerBoxParent" presStyleLbl="node1" presStyleIdx="0" presStyleCnt="3"/>
      <dgm:spPr/>
    </dgm:pt>
    <dgm:pt modelId="{041DABFC-1CC0-4A00-9DC4-744B0A7A99B4}" type="pres">
      <dgm:prSet presAssocID="{FB534CC3-1CCA-4850-B36A-1FA2C65A97F5}" presName="outerBoxChildren" presStyleCnt="0"/>
      <dgm:spPr/>
    </dgm:pt>
    <dgm:pt modelId="{9D1A3410-0D64-4D2C-A593-7D910E71F8CF}" type="pres">
      <dgm:prSet presAssocID="{2F778EE8-ED79-42BE-B227-EC648ECE529C}" presName="oChild" presStyleLbl="fgAcc1" presStyleIdx="0" presStyleCnt="8">
        <dgm:presLayoutVars>
          <dgm:bulletEnabled val="1"/>
        </dgm:presLayoutVars>
      </dgm:prSet>
      <dgm:spPr/>
    </dgm:pt>
    <dgm:pt modelId="{BB64F44F-3218-4BDB-B1C6-0187647CEB71}" type="pres">
      <dgm:prSet presAssocID="{9AD27E5C-8D2E-4E0A-B16F-EFFEDDFECCDF}" presName="outerSibTrans" presStyleCnt="0"/>
      <dgm:spPr/>
    </dgm:pt>
    <dgm:pt modelId="{F11CEC1E-E9DA-4086-96B3-9B7D069F3264}" type="pres">
      <dgm:prSet presAssocID="{FA62B991-E0EA-4F2B-8F27-CC33D8D37738}" presName="oChild" presStyleLbl="fgAcc1" presStyleIdx="1" presStyleCnt="8">
        <dgm:presLayoutVars>
          <dgm:bulletEnabled val="1"/>
        </dgm:presLayoutVars>
      </dgm:prSet>
      <dgm:spPr/>
    </dgm:pt>
    <dgm:pt modelId="{EB1AD870-E38C-48DE-B592-ACF2871CE1A0}" type="pres">
      <dgm:prSet presAssocID="{FB534CC3-1CCA-4850-B36A-1FA2C65A97F5}" presName="middleBox" presStyleCnt="0"/>
      <dgm:spPr/>
    </dgm:pt>
    <dgm:pt modelId="{32AE8827-5E2E-4E61-A969-482A298DADF5}" type="pres">
      <dgm:prSet presAssocID="{FB534CC3-1CCA-4850-B36A-1FA2C65A97F5}" presName="middleBoxParent" presStyleLbl="node1" presStyleIdx="1" presStyleCnt="3"/>
      <dgm:spPr/>
    </dgm:pt>
    <dgm:pt modelId="{44F6DE76-7343-4325-809E-4DD0F10B9865}" type="pres">
      <dgm:prSet presAssocID="{FB534CC3-1CCA-4850-B36A-1FA2C65A97F5}" presName="middleBoxChildren" presStyleCnt="0"/>
      <dgm:spPr/>
    </dgm:pt>
    <dgm:pt modelId="{B8A812E6-6299-4091-A994-102FCBC91A5F}" type="pres">
      <dgm:prSet presAssocID="{19A8345F-A2BE-4518-A644-FC99F40B400C}" presName="mChild" presStyleLbl="fgAcc1" presStyleIdx="2" presStyleCnt="8">
        <dgm:presLayoutVars>
          <dgm:bulletEnabled val="1"/>
        </dgm:presLayoutVars>
      </dgm:prSet>
      <dgm:spPr/>
    </dgm:pt>
    <dgm:pt modelId="{07F36BDB-EF67-422F-9644-E102F18BD870}" type="pres">
      <dgm:prSet presAssocID="{75D383D5-14E8-49CD-A846-1B778DA8821F}" presName="middleSibTrans" presStyleCnt="0"/>
      <dgm:spPr/>
    </dgm:pt>
    <dgm:pt modelId="{57749525-1EA1-4491-8321-3FC0735A3451}" type="pres">
      <dgm:prSet presAssocID="{952E2BAC-4B4D-48E9-B1E1-9D7C60441B38}" presName="mChild" presStyleLbl="fgAcc1" presStyleIdx="3" presStyleCnt="8">
        <dgm:presLayoutVars>
          <dgm:bulletEnabled val="1"/>
        </dgm:presLayoutVars>
      </dgm:prSet>
      <dgm:spPr/>
    </dgm:pt>
    <dgm:pt modelId="{40373714-189A-4915-ACCF-CBC67E6D1BC5}" type="pres">
      <dgm:prSet presAssocID="{20668DE5-38A1-4F73-AC97-56D933C28DC7}" presName="middleSibTrans" presStyleCnt="0"/>
      <dgm:spPr/>
    </dgm:pt>
    <dgm:pt modelId="{2D8CB56B-44B9-4E8C-968C-B6159C10EB68}" type="pres">
      <dgm:prSet presAssocID="{59DE38C8-A63A-450F-990D-95DB70492649}" presName="mChild" presStyleLbl="fgAcc1" presStyleIdx="4" presStyleCnt="8">
        <dgm:presLayoutVars>
          <dgm:bulletEnabled val="1"/>
        </dgm:presLayoutVars>
      </dgm:prSet>
      <dgm:spPr/>
    </dgm:pt>
    <dgm:pt modelId="{490DE482-0275-44B5-8CFC-4D2C5CA2F61C}" type="pres">
      <dgm:prSet presAssocID="{FB534CC3-1CCA-4850-B36A-1FA2C65A97F5}" presName="centerBox" presStyleCnt="0"/>
      <dgm:spPr/>
    </dgm:pt>
    <dgm:pt modelId="{387AC575-BE2B-4B65-A199-413AA93D4CB6}" type="pres">
      <dgm:prSet presAssocID="{FB534CC3-1CCA-4850-B36A-1FA2C65A97F5}" presName="centerBoxParent" presStyleLbl="node1" presStyleIdx="2" presStyleCnt="3"/>
      <dgm:spPr/>
    </dgm:pt>
    <dgm:pt modelId="{0A599A62-8DEC-4EFB-B4D3-263BE95A346D}" type="pres">
      <dgm:prSet presAssocID="{FB534CC3-1CCA-4850-B36A-1FA2C65A97F5}" presName="centerBoxChildren" presStyleCnt="0"/>
      <dgm:spPr/>
    </dgm:pt>
    <dgm:pt modelId="{40400BE9-0E1C-4684-95B7-3368F5E59DA1}" type="pres">
      <dgm:prSet presAssocID="{86B603A5-C572-4590-A49C-3DDC9D7B1F51}" presName="cChild" presStyleLbl="fgAcc1" presStyleIdx="5" presStyleCnt="8">
        <dgm:presLayoutVars>
          <dgm:bulletEnabled val="1"/>
        </dgm:presLayoutVars>
      </dgm:prSet>
      <dgm:spPr/>
    </dgm:pt>
    <dgm:pt modelId="{61D707CE-7C25-4FF6-9654-6281D770E06D}" type="pres">
      <dgm:prSet presAssocID="{CAB34303-A742-4120-A7BE-95A90EB1371D}" presName="centerSibTrans" presStyleCnt="0"/>
      <dgm:spPr/>
    </dgm:pt>
    <dgm:pt modelId="{F01A5FE1-61C5-440C-967E-16CDAB1B8390}" type="pres">
      <dgm:prSet presAssocID="{BECEB76E-878D-473F-BB82-8FF62EAA97A7}" presName="cChild" presStyleLbl="fgAcc1" presStyleIdx="6" presStyleCnt="8">
        <dgm:presLayoutVars>
          <dgm:bulletEnabled val="1"/>
        </dgm:presLayoutVars>
      </dgm:prSet>
      <dgm:spPr/>
    </dgm:pt>
    <dgm:pt modelId="{FAF0CD61-517B-4312-86BA-1BF2A321518B}" type="pres">
      <dgm:prSet presAssocID="{7A3F69BA-6500-4D11-A50C-2D7F9842304D}" presName="centerSibTrans" presStyleCnt="0"/>
      <dgm:spPr/>
    </dgm:pt>
    <dgm:pt modelId="{F00DFD3D-9B1B-4F65-9819-ECDAEA62FF59}" type="pres">
      <dgm:prSet presAssocID="{5E08F44A-8C18-48DC-8E79-6E12091AD16E}" presName="cChild" presStyleLbl="fgAcc1" presStyleIdx="7" presStyleCnt="8">
        <dgm:presLayoutVars>
          <dgm:bulletEnabled val="1"/>
        </dgm:presLayoutVars>
      </dgm:prSet>
      <dgm:spPr/>
    </dgm:pt>
  </dgm:ptLst>
  <dgm:cxnLst>
    <dgm:cxn modelId="{81E99F10-680C-420E-AE82-A155610798B8}" type="presOf" srcId="{952E2BAC-4B4D-48E9-B1E1-9D7C60441B38}" destId="{57749525-1EA1-4491-8321-3FC0735A3451}" srcOrd="0" destOrd="0" presId="urn:microsoft.com/office/officeart/2005/8/layout/target2"/>
    <dgm:cxn modelId="{CBA77111-2AC0-4FB0-901F-7534CE919E04}" type="presOf" srcId="{EE89DC60-C529-4724-9005-CD32D30BC872}" destId="{44F60DEA-CE5D-4AA2-A74A-E4B9036AE020}" srcOrd="0" destOrd="0" presId="urn:microsoft.com/office/officeart/2005/8/layout/target2"/>
    <dgm:cxn modelId="{FDA74014-7A88-407C-98F6-84F7B441ACA1}" type="presOf" srcId="{59DE38C8-A63A-450F-990D-95DB70492649}" destId="{2D8CB56B-44B9-4E8C-968C-B6159C10EB68}" srcOrd="0" destOrd="0" presId="urn:microsoft.com/office/officeart/2005/8/layout/target2"/>
    <dgm:cxn modelId="{58555015-B268-4C0F-AEBD-ECA29158F29C}" type="presOf" srcId="{19A8345F-A2BE-4518-A644-FC99F40B400C}" destId="{B8A812E6-6299-4091-A994-102FCBC91A5F}" srcOrd="0" destOrd="0" presId="urn:microsoft.com/office/officeart/2005/8/layout/target2"/>
    <dgm:cxn modelId="{7B200B21-1DD9-4CBA-83AF-4E7EF1D635E3}" srcId="{FB534CC3-1CCA-4850-B36A-1FA2C65A97F5}" destId="{EE89DC60-C529-4724-9005-CD32D30BC872}" srcOrd="0" destOrd="0" parTransId="{06DEA430-525D-4D2A-9F2A-3E87A3C96B2F}" sibTransId="{F6AD0586-41C0-4C69-8467-56389EBDFF78}"/>
    <dgm:cxn modelId="{DB863A24-7C63-49F7-94BD-E8779548D600}" srcId="{FB534CC3-1CCA-4850-B36A-1FA2C65A97F5}" destId="{1B017CBD-AD13-43FC-AA1C-322DE71572CB}" srcOrd="1" destOrd="0" parTransId="{25969A69-14F0-4F16-9D74-430DCF1BEAAC}" sibTransId="{D0BC0875-46AB-47DC-B03A-FEA7BDB803E4}"/>
    <dgm:cxn modelId="{E6089B40-D4C4-40D3-8FA9-6A91A2CC039B}" srcId="{EE89DC60-C529-4724-9005-CD32D30BC872}" destId="{FA62B991-E0EA-4F2B-8F27-CC33D8D37738}" srcOrd="1" destOrd="0" parTransId="{6666ED7D-4CAC-49AB-AA3E-E62A29FF87EB}" sibTransId="{8F6E7AC6-E83E-42D6-94E9-B1E96F633733}"/>
    <dgm:cxn modelId="{82B36C53-4D19-4225-8EE8-B0828F68FFB9}" type="presOf" srcId="{5E08F44A-8C18-48DC-8E79-6E12091AD16E}" destId="{F00DFD3D-9B1B-4F65-9819-ECDAEA62FF59}" srcOrd="0" destOrd="0" presId="urn:microsoft.com/office/officeart/2005/8/layout/target2"/>
    <dgm:cxn modelId="{4F2D0289-894D-41DB-9DD5-27E816723C8E}" srcId="{0865E971-E613-4761-88BB-994F8EAF2FC9}" destId="{86B603A5-C572-4590-A49C-3DDC9D7B1F51}" srcOrd="0" destOrd="0" parTransId="{2624F4B8-9489-47A8-BF55-53A6B10B78F5}" sibTransId="{CAB34303-A742-4120-A7BE-95A90EB1371D}"/>
    <dgm:cxn modelId="{327AF39B-F9FA-4321-9EB6-71076F3A118C}" type="presOf" srcId="{BECEB76E-878D-473F-BB82-8FF62EAA97A7}" destId="{F01A5FE1-61C5-440C-967E-16CDAB1B8390}" srcOrd="0" destOrd="0" presId="urn:microsoft.com/office/officeart/2005/8/layout/target2"/>
    <dgm:cxn modelId="{272D5EA1-6962-404F-A0A1-F8420C585B7E}" srcId="{1B017CBD-AD13-43FC-AA1C-322DE71572CB}" destId="{19A8345F-A2BE-4518-A644-FC99F40B400C}" srcOrd="0" destOrd="0" parTransId="{65B2943D-C538-4D71-9608-21D111D35EF8}" sibTransId="{75D383D5-14E8-49CD-A846-1B778DA8821F}"/>
    <dgm:cxn modelId="{2DA892B0-ED9C-4A7D-ACCE-1D9DCF939F5C}" type="presOf" srcId="{1B017CBD-AD13-43FC-AA1C-322DE71572CB}" destId="{32AE8827-5E2E-4E61-A969-482A298DADF5}" srcOrd="0" destOrd="0" presId="urn:microsoft.com/office/officeart/2005/8/layout/target2"/>
    <dgm:cxn modelId="{BDC3ADB2-B71D-41A4-832B-726988B27624}" type="presOf" srcId="{FA62B991-E0EA-4F2B-8F27-CC33D8D37738}" destId="{F11CEC1E-E9DA-4086-96B3-9B7D069F3264}" srcOrd="0" destOrd="0" presId="urn:microsoft.com/office/officeart/2005/8/layout/target2"/>
    <dgm:cxn modelId="{BC92CCB4-AD10-43A4-A330-53C477152536}" type="presOf" srcId="{2F778EE8-ED79-42BE-B227-EC648ECE529C}" destId="{9D1A3410-0D64-4D2C-A593-7D910E71F8CF}" srcOrd="0" destOrd="0" presId="urn:microsoft.com/office/officeart/2005/8/layout/target2"/>
    <dgm:cxn modelId="{A34386B5-59B0-42C0-B310-B4D7A5FA528E}" srcId="{FB534CC3-1CCA-4850-B36A-1FA2C65A97F5}" destId="{0865E971-E613-4761-88BB-994F8EAF2FC9}" srcOrd="2" destOrd="0" parTransId="{20011B19-E207-4A60-9705-82EAC00D3A6E}" sibTransId="{3BA4FEB4-698F-4B38-A717-E8C2E0A7030E}"/>
    <dgm:cxn modelId="{8F96C7C2-B4DC-4D69-8A8B-2CF2862BD426}" type="presOf" srcId="{0865E971-E613-4761-88BB-994F8EAF2FC9}" destId="{387AC575-BE2B-4B65-A199-413AA93D4CB6}" srcOrd="0" destOrd="0" presId="urn:microsoft.com/office/officeart/2005/8/layout/target2"/>
    <dgm:cxn modelId="{04B15DC6-6E27-4941-9DA0-1F1FFEAA780C}" srcId="{FA62B991-E0EA-4F2B-8F27-CC33D8D37738}" destId="{D6B5BA65-E715-4AEE-AAF3-D7BB6BFB1D8D}" srcOrd="0" destOrd="0" parTransId="{809FE5D3-60E9-4F6B-941B-489C039CE0CE}" sibTransId="{BF13FF07-E624-4ED1-80EE-747692CF95DE}"/>
    <dgm:cxn modelId="{162DD0D1-19DC-41FD-9869-1CE1BB7C3489}" srcId="{1B017CBD-AD13-43FC-AA1C-322DE71572CB}" destId="{59DE38C8-A63A-450F-990D-95DB70492649}" srcOrd="2" destOrd="0" parTransId="{482ACAB0-8CB5-446B-B4EE-AF251B3731BE}" sibTransId="{0833C12C-A76A-450F-A9CD-2CC6E881A68A}"/>
    <dgm:cxn modelId="{5421DAD6-7E89-47AD-BF32-FDB333DA43FB}" srcId="{0865E971-E613-4761-88BB-994F8EAF2FC9}" destId="{BECEB76E-878D-473F-BB82-8FF62EAA97A7}" srcOrd="1" destOrd="0" parTransId="{89A50BB0-B90D-4ADF-B114-200A40033780}" sibTransId="{7A3F69BA-6500-4D11-A50C-2D7F9842304D}"/>
    <dgm:cxn modelId="{73CC22D7-1EA8-4C9C-AA4F-C3A0629ECD40}" type="presOf" srcId="{86B603A5-C572-4590-A49C-3DDC9D7B1F51}" destId="{40400BE9-0E1C-4684-95B7-3368F5E59DA1}" srcOrd="0" destOrd="0" presId="urn:microsoft.com/office/officeart/2005/8/layout/target2"/>
    <dgm:cxn modelId="{9C4D2CDC-33AE-4D3B-BF56-AF6EFDFB0DE2}" srcId="{1B017CBD-AD13-43FC-AA1C-322DE71572CB}" destId="{952E2BAC-4B4D-48E9-B1E1-9D7C60441B38}" srcOrd="1" destOrd="0" parTransId="{59E4D0B9-9C35-45E7-954D-F0AD30C30369}" sibTransId="{20668DE5-38A1-4F73-AC97-56D933C28DC7}"/>
    <dgm:cxn modelId="{5A3B81E0-6510-488F-8F0A-2CD9A3C5D2BD}" type="presOf" srcId="{FB534CC3-1CCA-4850-B36A-1FA2C65A97F5}" destId="{CD2CE090-A208-44BE-A660-ABF7F36DBE2F}" srcOrd="0" destOrd="0" presId="urn:microsoft.com/office/officeart/2005/8/layout/target2"/>
    <dgm:cxn modelId="{8B3083E1-E235-4B4A-B9B1-C7E120B6972E}" srcId="{EE89DC60-C529-4724-9005-CD32D30BC872}" destId="{2F778EE8-ED79-42BE-B227-EC648ECE529C}" srcOrd="0" destOrd="0" parTransId="{19D86FAE-7299-4FEB-AED3-D79FA9D05B42}" sibTransId="{9AD27E5C-8D2E-4E0A-B16F-EFFEDDFECCDF}"/>
    <dgm:cxn modelId="{3B10A8EA-9B9B-4665-9549-AF1F9F6873F5}" srcId="{0865E971-E613-4761-88BB-994F8EAF2FC9}" destId="{5E08F44A-8C18-48DC-8E79-6E12091AD16E}" srcOrd="2" destOrd="0" parTransId="{5400B151-1E58-4117-A4EA-62178C332224}" sibTransId="{3FE4FB40-482C-442F-B14B-D07F104E0546}"/>
    <dgm:cxn modelId="{F2DF40EC-F1C3-46FD-9439-047440BCD3A9}" type="presOf" srcId="{D6B5BA65-E715-4AEE-AAF3-D7BB6BFB1D8D}" destId="{F11CEC1E-E9DA-4086-96B3-9B7D069F3264}" srcOrd="0" destOrd="1" presId="urn:microsoft.com/office/officeart/2005/8/layout/target2"/>
    <dgm:cxn modelId="{448DA6AF-E7DF-49B5-BAED-FECA54A43A99}" type="presParOf" srcId="{CD2CE090-A208-44BE-A660-ABF7F36DBE2F}" destId="{D8DFA0B8-0612-4D79-88FD-DADCDB1917B6}" srcOrd="0" destOrd="0" presId="urn:microsoft.com/office/officeart/2005/8/layout/target2"/>
    <dgm:cxn modelId="{08708D07-62E6-4D6C-80F7-C47808C0E347}" type="presParOf" srcId="{D8DFA0B8-0612-4D79-88FD-DADCDB1917B6}" destId="{44F60DEA-CE5D-4AA2-A74A-E4B9036AE020}" srcOrd="0" destOrd="0" presId="urn:microsoft.com/office/officeart/2005/8/layout/target2"/>
    <dgm:cxn modelId="{51C0CA5A-04B3-49E6-9535-EBFCCDE4B087}" type="presParOf" srcId="{D8DFA0B8-0612-4D79-88FD-DADCDB1917B6}" destId="{041DABFC-1CC0-4A00-9DC4-744B0A7A99B4}" srcOrd="1" destOrd="0" presId="urn:microsoft.com/office/officeart/2005/8/layout/target2"/>
    <dgm:cxn modelId="{16FB4549-7B59-41AA-8A1E-142A9225B08D}" type="presParOf" srcId="{041DABFC-1CC0-4A00-9DC4-744B0A7A99B4}" destId="{9D1A3410-0D64-4D2C-A593-7D910E71F8CF}" srcOrd="0" destOrd="0" presId="urn:microsoft.com/office/officeart/2005/8/layout/target2"/>
    <dgm:cxn modelId="{3DC3C1BF-0B75-4E38-A9F7-331AC49B4EC2}" type="presParOf" srcId="{041DABFC-1CC0-4A00-9DC4-744B0A7A99B4}" destId="{BB64F44F-3218-4BDB-B1C6-0187647CEB71}" srcOrd="1" destOrd="0" presId="urn:microsoft.com/office/officeart/2005/8/layout/target2"/>
    <dgm:cxn modelId="{B9F11A53-63BF-44A7-AA6F-11F80DB7D180}" type="presParOf" srcId="{041DABFC-1CC0-4A00-9DC4-744B0A7A99B4}" destId="{F11CEC1E-E9DA-4086-96B3-9B7D069F3264}" srcOrd="2" destOrd="0" presId="urn:microsoft.com/office/officeart/2005/8/layout/target2"/>
    <dgm:cxn modelId="{E39DF8F0-53C4-408B-B4D8-A96EE8DFBCEB}" type="presParOf" srcId="{CD2CE090-A208-44BE-A660-ABF7F36DBE2F}" destId="{EB1AD870-E38C-48DE-B592-ACF2871CE1A0}" srcOrd="1" destOrd="0" presId="urn:microsoft.com/office/officeart/2005/8/layout/target2"/>
    <dgm:cxn modelId="{F4D0B652-7C8E-4B0B-87B5-40D0326E1F04}" type="presParOf" srcId="{EB1AD870-E38C-48DE-B592-ACF2871CE1A0}" destId="{32AE8827-5E2E-4E61-A969-482A298DADF5}" srcOrd="0" destOrd="0" presId="urn:microsoft.com/office/officeart/2005/8/layout/target2"/>
    <dgm:cxn modelId="{11E7BE8D-3708-43F8-A91A-C2D53D75EE86}" type="presParOf" srcId="{EB1AD870-E38C-48DE-B592-ACF2871CE1A0}" destId="{44F6DE76-7343-4325-809E-4DD0F10B9865}" srcOrd="1" destOrd="0" presId="urn:microsoft.com/office/officeart/2005/8/layout/target2"/>
    <dgm:cxn modelId="{CF758AD7-AA16-4013-B0C2-66F3A3544766}" type="presParOf" srcId="{44F6DE76-7343-4325-809E-4DD0F10B9865}" destId="{B8A812E6-6299-4091-A994-102FCBC91A5F}" srcOrd="0" destOrd="0" presId="urn:microsoft.com/office/officeart/2005/8/layout/target2"/>
    <dgm:cxn modelId="{843D9AA5-2DA3-4EDA-A750-36736FF6C467}" type="presParOf" srcId="{44F6DE76-7343-4325-809E-4DD0F10B9865}" destId="{07F36BDB-EF67-422F-9644-E102F18BD870}" srcOrd="1" destOrd="0" presId="urn:microsoft.com/office/officeart/2005/8/layout/target2"/>
    <dgm:cxn modelId="{426BF124-CB9C-41F5-A3B0-3762D5B98EE2}" type="presParOf" srcId="{44F6DE76-7343-4325-809E-4DD0F10B9865}" destId="{57749525-1EA1-4491-8321-3FC0735A3451}" srcOrd="2" destOrd="0" presId="urn:microsoft.com/office/officeart/2005/8/layout/target2"/>
    <dgm:cxn modelId="{41BA9288-B408-45D6-8D25-420855D49276}" type="presParOf" srcId="{44F6DE76-7343-4325-809E-4DD0F10B9865}" destId="{40373714-189A-4915-ACCF-CBC67E6D1BC5}" srcOrd="3" destOrd="0" presId="urn:microsoft.com/office/officeart/2005/8/layout/target2"/>
    <dgm:cxn modelId="{90B4426D-50B3-4653-A60D-F3676B099D11}" type="presParOf" srcId="{44F6DE76-7343-4325-809E-4DD0F10B9865}" destId="{2D8CB56B-44B9-4E8C-968C-B6159C10EB68}" srcOrd="4" destOrd="0" presId="urn:microsoft.com/office/officeart/2005/8/layout/target2"/>
    <dgm:cxn modelId="{2C84B2D0-7114-4328-9B1D-B7A0B533EAFB}" type="presParOf" srcId="{CD2CE090-A208-44BE-A660-ABF7F36DBE2F}" destId="{490DE482-0275-44B5-8CFC-4D2C5CA2F61C}" srcOrd="2" destOrd="0" presId="urn:microsoft.com/office/officeart/2005/8/layout/target2"/>
    <dgm:cxn modelId="{BEFFDF09-066F-47D5-B005-34FA5DF05A01}" type="presParOf" srcId="{490DE482-0275-44B5-8CFC-4D2C5CA2F61C}" destId="{387AC575-BE2B-4B65-A199-413AA93D4CB6}" srcOrd="0" destOrd="0" presId="urn:microsoft.com/office/officeart/2005/8/layout/target2"/>
    <dgm:cxn modelId="{527CE146-AAFF-4CE7-A457-E91A57D05A84}" type="presParOf" srcId="{490DE482-0275-44B5-8CFC-4D2C5CA2F61C}" destId="{0A599A62-8DEC-4EFB-B4D3-263BE95A346D}" srcOrd="1" destOrd="0" presId="urn:microsoft.com/office/officeart/2005/8/layout/target2"/>
    <dgm:cxn modelId="{1251F1D4-6AA0-435D-B1F1-B15FD35DD94A}" type="presParOf" srcId="{0A599A62-8DEC-4EFB-B4D3-263BE95A346D}" destId="{40400BE9-0E1C-4684-95B7-3368F5E59DA1}" srcOrd="0" destOrd="0" presId="urn:microsoft.com/office/officeart/2005/8/layout/target2"/>
    <dgm:cxn modelId="{C3E5E3F5-F8BD-4606-83CD-6163653BF33D}" type="presParOf" srcId="{0A599A62-8DEC-4EFB-B4D3-263BE95A346D}" destId="{61D707CE-7C25-4FF6-9654-6281D770E06D}" srcOrd="1" destOrd="0" presId="urn:microsoft.com/office/officeart/2005/8/layout/target2"/>
    <dgm:cxn modelId="{296BA59C-0158-4691-89BC-B71D1287C38B}" type="presParOf" srcId="{0A599A62-8DEC-4EFB-B4D3-263BE95A346D}" destId="{F01A5FE1-61C5-440C-967E-16CDAB1B8390}" srcOrd="2" destOrd="0" presId="urn:microsoft.com/office/officeart/2005/8/layout/target2"/>
    <dgm:cxn modelId="{A4B17C12-E348-43BC-89C4-D92D76BE796E}" type="presParOf" srcId="{0A599A62-8DEC-4EFB-B4D3-263BE95A346D}" destId="{FAF0CD61-517B-4312-86BA-1BF2A321518B}" srcOrd="3" destOrd="0" presId="urn:microsoft.com/office/officeart/2005/8/layout/target2"/>
    <dgm:cxn modelId="{36BE6F23-F6C9-46BC-830D-91FFEF54B39D}" type="presParOf" srcId="{0A599A62-8DEC-4EFB-B4D3-263BE95A346D}" destId="{F00DFD3D-9B1B-4F65-9819-ECDAEA62FF59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793B0-2640-489D-8CFA-E53A4388263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FE7AE97A-7CE3-4F35-A586-31A838B5B3E5}">
      <dgm:prSet phldrT="[Text]"/>
      <dgm:spPr/>
      <dgm:t>
        <a:bodyPr/>
        <a:lstStyle/>
        <a:p>
          <a:r>
            <a:rPr lang="cs-CZ" dirty="0"/>
            <a:t>KNIHOVNICKÉ SLUŽBY</a:t>
          </a:r>
        </a:p>
      </dgm:t>
    </dgm:pt>
    <dgm:pt modelId="{EFD517D5-42C5-4F41-AD2E-0FEEB20A853C}" type="parTrans" cxnId="{3E6102F6-B7B3-4F44-B630-6D076BB2163E}">
      <dgm:prSet/>
      <dgm:spPr/>
      <dgm:t>
        <a:bodyPr/>
        <a:lstStyle/>
        <a:p>
          <a:endParaRPr lang="cs-CZ"/>
        </a:p>
      </dgm:t>
    </dgm:pt>
    <dgm:pt modelId="{21092313-1056-4C73-846D-6C9775B33403}" type="sibTrans" cxnId="{3E6102F6-B7B3-4F44-B630-6D076BB2163E}">
      <dgm:prSet/>
      <dgm:spPr/>
      <dgm:t>
        <a:bodyPr/>
        <a:lstStyle/>
        <a:p>
          <a:endParaRPr lang="cs-CZ"/>
        </a:p>
      </dgm:t>
    </dgm:pt>
    <dgm:pt modelId="{5D6CE270-8482-4CE6-8888-CE1C18291059}">
      <dgm:prSet phldrT="[Text]"/>
      <dgm:spPr/>
      <dgm:t>
        <a:bodyPr/>
        <a:lstStyle/>
        <a:p>
          <a:r>
            <a:rPr lang="cs-CZ" dirty="0"/>
            <a:t>PRIMÁRNÍ</a:t>
          </a:r>
        </a:p>
      </dgm:t>
    </dgm:pt>
    <dgm:pt modelId="{0099A918-424B-476B-AFE3-75BEBC763D70}" type="parTrans" cxnId="{FC7FE63D-94F7-473D-B5FC-A67B81D82A24}">
      <dgm:prSet/>
      <dgm:spPr/>
      <dgm:t>
        <a:bodyPr/>
        <a:lstStyle/>
        <a:p>
          <a:endParaRPr lang="cs-CZ"/>
        </a:p>
      </dgm:t>
    </dgm:pt>
    <dgm:pt modelId="{555DA0AA-B105-4C85-B3E0-F942DB301D22}" type="sibTrans" cxnId="{FC7FE63D-94F7-473D-B5FC-A67B81D82A24}">
      <dgm:prSet/>
      <dgm:spPr/>
      <dgm:t>
        <a:bodyPr/>
        <a:lstStyle/>
        <a:p>
          <a:endParaRPr lang="cs-CZ"/>
        </a:p>
      </dgm:t>
    </dgm:pt>
    <dgm:pt modelId="{08656EA9-8669-451F-BA98-294954A99F17}">
      <dgm:prSet phldrT="[Text]"/>
      <dgm:spPr/>
      <dgm:t>
        <a:bodyPr/>
        <a:lstStyle/>
        <a:p>
          <a:r>
            <a:rPr lang="cs-CZ" dirty="0"/>
            <a:t>SEKUNDÁRNÍ</a:t>
          </a:r>
        </a:p>
      </dgm:t>
    </dgm:pt>
    <dgm:pt modelId="{4EA90774-2D81-4FF7-B68B-5D8A4B7FDCA7}" type="parTrans" cxnId="{25A7E6B4-1D75-47B4-9EE9-92B45DBC488F}">
      <dgm:prSet/>
      <dgm:spPr/>
      <dgm:t>
        <a:bodyPr/>
        <a:lstStyle/>
        <a:p>
          <a:endParaRPr lang="cs-CZ"/>
        </a:p>
      </dgm:t>
    </dgm:pt>
    <dgm:pt modelId="{0582FB3A-3770-4BE5-8C03-8EA1215129C3}" type="sibTrans" cxnId="{25A7E6B4-1D75-47B4-9EE9-92B45DBC488F}">
      <dgm:prSet/>
      <dgm:spPr/>
      <dgm:t>
        <a:bodyPr/>
        <a:lstStyle/>
        <a:p>
          <a:endParaRPr lang="cs-CZ"/>
        </a:p>
      </dgm:t>
    </dgm:pt>
    <dgm:pt modelId="{BF603664-8CDC-445C-BDE8-E2883E48B6F7}">
      <dgm:prSet phldrT="[Text]"/>
      <dgm:spPr/>
      <dgm:t>
        <a:bodyPr/>
        <a:lstStyle/>
        <a:p>
          <a:r>
            <a:rPr lang="cs-CZ" dirty="0"/>
            <a:t>TERCIÁRNÍ</a:t>
          </a:r>
        </a:p>
      </dgm:t>
    </dgm:pt>
    <dgm:pt modelId="{D646E872-5670-46F4-AA44-2E95BC420027}" type="parTrans" cxnId="{6F008953-778A-4F7F-BEAA-589D359453A4}">
      <dgm:prSet/>
      <dgm:spPr/>
      <dgm:t>
        <a:bodyPr/>
        <a:lstStyle/>
        <a:p>
          <a:endParaRPr lang="cs-CZ"/>
        </a:p>
      </dgm:t>
    </dgm:pt>
    <dgm:pt modelId="{A6963D4E-A08B-4A07-B7B5-2D303EBB2A1B}" type="sibTrans" cxnId="{6F008953-778A-4F7F-BEAA-589D359453A4}">
      <dgm:prSet/>
      <dgm:spPr/>
      <dgm:t>
        <a:bodyPr/>
        <a:lstStyle/>
        <a:p>
          <a:endParaRPr lang="cs-CZ"/>
        </a:p>
      </dgm:t>
    </dgm:pt>
    <dgm:pt modelId="{FE7B5520-FEA3-4D68-BCB7-ADF733C85BE3}" type="pres">
      <dgm:prSet presAssocID="{859793B0-2640-489D-8CFA-E53A4388263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94D7D8-2DC2-43A1-92F2-B588898BC8E1}" type="pres">
      <dgm:prSet presAssocID="{FE7AE97A-7CE3-4F35-A586-31A838B5B3E5}" presName="root1" presStyleCnt="0"/>
      <dgm:spPr/>
    </dgm:pt>
    <dgm:pt modelId="{D126FFEB-CD23-4E40-A513-DFEF95E55202}" type="pres">
      <dgm:prSet presAssocID="{FE7AE97A-7CE3-4F35-A586-31A838B5B3E5}" presName="LevelOneTextNode" presStyleLbl="node0" presStyleIdx="0" presStyleCnt="1">
        <dgm:presLayoutVars>
          <dgm:chPref val="3"/>
        </dgm:presLayoutVars>
      </dgm:prSet>
      <dgm:spPr/>
    </dgm:pt>
    <dgm:pt modelId="{D4AE7AD2-DDD5-4BD5-A9B1-7D73A83BC32E}" type="pres">
      <dgm:prSet presAssocID="{FE7AE97A-7CE3-4F35-A586-31A838B5B3E5}" presName="level2hierChild" presStyleCnt="0"/>
      <dgm:spPr/>
    </dgm:pt>
    <dgm:pt modelId="{63E9A682-BC92-4C48-8C2B-1282D93C90AF}" type="pres">
      <dgm:prSet presAssocID="{0099A918-424B-476B-AFE3-75BEBC763D70}" presName="conn2-1" presStyleLbl="parChTrans1D2" presStyleIdx="0" presStyleCnt="3"/>
      <dgm:spPr/>
    </dgm:pt>
    <dgm:pt modelId="{961A4638-F468-4ADE-8059-12698E078736}" type="pres">
      <dgm:prSet presAssocID="{0099A918-424B-476B-AFE3-75BEBC763D70}" presName="connTx" presStyleLbl="parChTrans1D2" presStyleIdx="0" presStyleCnt="3"/>
      <dgm:spPr/>
    </dgm:pt>
    <dgm:pt modelId="{D8DF7DD0-A762-4E80-AAA4-1EB8F645FE5B}" type="pres">
      <dgm:prSet presAssocID="{5D6CE270-8482-4CE6-8888-CE1C18291059}" presName="root2" presStyleCnt="0"/>
      <dgm:spPr/>
    </dgm:pt>
    <dgm:pt modelId="{81B6C636-ADA8-4A76-B15F-6C229001029E}" type="pres">
      <dgm:prSet presAssocID="{5D6CE270-8482-4CE6-8888-CE1C18291059}" presName="LevelTwoTextNode" presStyleLbl="node2" presStyleIdx="0" presStyleCnt="3">
        <dgm:presLayoutVars>
          <dgm:chPref val="3"/>
        </dgm:presLayoutVars>
      </dgm:prSet>
      <dgm:spPr/>
    </dgm:pt>
    <dgm:pt modelId="{A2668A32-DC76-4EFC-AE98-00E11F50E7A0}" type="pres">
      <dgm:prSet presAssocID="{5D6CE270-8482-4CE6-8888-CE1C18291059}" presName="level3hierChild" presStyleCnt="0"/>
      <dgm:spPr/>
    </dgm:pt>
    <dgm:pt modelId="{1D30FC68-6A59-46C4-8714-49F31159919D}" type="pres">
      <dgm:prSet presAssocID="{4EA90774-2D81-4FF7-B68B-5D8A4B7FDCA7}" presName="conn2-1" presStyleLbl="parChTrans1D2" presStyleIdx="1" presStyleCnt="3"/>
      <dgm:spPr/>
    </dgm:pt>
    <dgm:pt modelId="{068F2A36-4288-4786-A730-B40BBEB543F1}" type="pres">
      <dgm:prSet presAssocID="{4EA90774-2D81-4FF7-B68B-5D8A4B7FDCA7}" presName="connTx" presStyleLbl="parChTrans1D2" presStyleIdx="1" presStyleCnt="3"/>
      <dgm:spPr/>
    </dgm:pt>
    <dgm:pt modelId="{62C8A254-BC83-472F-B5DD-70D03F3072BC}" type="pres">
      <dgm:prSet presAssocID="{08656EA9-8669-451F-BA98-294954A99F17}" presName="root2" presStyleCnt="0"/>
      <dgm:spPr/>
    </dgm:pt>
    <dgm:pt modelId="{5FFB7F43-4B72-4581-8CA4-A400AF9F7203}" type="pres">
      <dgm:prSet presAssocID="{08656EA9-8669-451F-BA98-294954A99F17}" presName="LevelTwoTextNode" presStyleLbl="node2" presStyleIdx="1" presStyleCnt="3">
        <dgm:presLayoutVars>
          <dgm:chPref val="3"/>
        </dgm:presLayoutVars>
      </dgm:prSet>
      <dgm:spPr/>
    </dgm:pt>
    <dgm:pt modelId="{445CF08E-0AF7-4013-869C-9BF27532A4B2}" type="pres">
      <dgm:prSet presAssocID="{08656EA9-8669-451F-BA98-294954A99F17}" presName="level3hierChild" presStyleCnt="0"/>
      <dgm:spPr/>
    </dgm:pt>
    <dgm:pt modelId="{631AFD48-3C3C-437B-81F7-3F12975FF81A}" type="pres">
      <dgm:prSet presAssocID="{D646E872-5670-46F4-AA44-2E95BC420027}" presName="conn2-1" presStyleLbl="parChTrans1D2" presStyleIdx="2" presStyleCnt="3"/>
      <dgm:spPr/>
    </dgm:pt>
    <dgm:pt modelId="{E048258D-8761-4E71-998C-1BDE589C99E3}" type="pres">
      <dgm:prSet presAssocID="{D646E872-5670-46F4-AA44-2E95BC420027}" presName="connTx" presStyleLbl="parChTrans1D2" presStyleIdx="2" presStyleCnt="3"/>
      <dgm:spPr/>
    </dgm:pt>
    <dgm:pt modelId="{CA256DF7-050D-4D0E-9417-9C0F47EF3B12}" type="pres">
      <dgm:prSet presAssocID="{BF603664-8CDC-445C-BDE8-E2883E48B6F7}" presName="root2" presStyleCnt="0"/>
      <dgm:spPr/>
    </dgm:pt>
    <dgm:pt modelId="{9CC29EAC-46FE-4B5E-9504-76AADCBA2634}" type="pres">
      <dgm:prSet presAssocID="{BF603664-8CDC-445C-BDE8-E2883E48B6F7}" presName="LevelTwoTextNode" presStyleLbl="node2" presStyleIdx="2" presStyleCnt="3">
        <dgm:presLayoutVars>
          <dgm:chPref val="3"/>
        </dgm:presLayoutVars>
      </dgm:prSet>
      <dgm:spPr/>
    </dgm:pt>
    <dgm:pt modelId="{ECFEE86A-DDF6-4306-B558-6707EEC5AA44}" type="pres">
      <dgm:prSet presAssocID="{BF603664-8CDC-445C-BDE8-E2883E48B6F7}" presName="level3hierChild" presStyleCnt="0"/>
      <dgm:spPr/>
    </dgm:pt>
  </dgm:ptLst>
  <dgm:cxnLst>
    <dgm:cxn modelId="{A0AD4904-0FBE-4588-B975-E039CC85ADBD}" type="presOf" srcId="{BF603664-8CDC-445C-BDE8-E2883E48B6F7}" destId="{9CC29EAC-46FE-4B5E-9504-76AADCBA2634}" srcOrd="0" destOrd="0" presId="urn:microsoft.com/office/officeart/2008/layout/HorizontalMultiLevelHierarchy"/>
    <dgm:cxn modelId="{9D93D514-0F10-4197-B7AD-62A8650DBEA8}" type="presOf" srcId="{0099A918-424B-476B-AFE3-75BEBC763D70}" destId="{961A4638-F468-4ADE-8059-12698E078736}" srcOrd="1" destOrd="0" presId="urn:microsoft.com/office/officeart/2008/layout/HorizontalMultiLevelHierarchy"/>
    <dgm:cxn modelId="{E413F42D-F18B-4744-97A2-156F9AFA2447}" type="presOf" srcId="{D646E872-5670-46F4-AA44-2E95BC420027}" destId="{E048258D-8761-4E71-998C-1BDE589C99E3}" srcOrd="1" destOrd="0" presId="urn:microsoft.com/office/officeart/2008/layout/HorizontalMultiLevelHierarchy"/>
    <dgm:cxn modelId="{F7B9BB2F-97B1-471C-B772-453059736A9C}" type="presOf" srcId="{D646E872-5670-46F4-AA44-2E95BC420027}" destId="{631AFD48-3C3C-437B-81F7-3F12975FF81A}" srcOrd="0" destOrd="0" presId="urn:microsoft.com/office/officeart/2008/layout/HorizontalMultiLevelHierarchy"/>
    <dgm:cxn modelId="{6484DF39-3296-436A-9BE1-2C1E2120AD7F}" type="presOf" srcId="{5D6CE270-8482-4CE6-8888-CE1C18291059}" destId="{81B6C636-ADA8-4A76-B15F-6C229001029E}" srcOrd="0" destOrd="0" presId="urn:microsoft.com/office/officeart/2008/layout/HorizontalMultiLevelHierarchy"/>
    <dgm:cxn modelId="{FC7FE63D-94F7-473D-B5FC-A67B81D82A24}" srcId="{FE7AE97A-7CE3-4F35-A586-31A838B5B3E5}" destId="{5D6CE270-8482-4CE6-8888-CE1C18291059}" srcOrd="0" destOrd="0" parTransId="{0099A918-424B-476B-AFE3-75BEBC763D70}" sibTransId="{555DA0AA-B105-4C85-B3E0-F942DB301D22}"/>
    <dgm:cxn modelId="{44692561-60BB-4EB4-8955-485F969B3671}" type="presOf" srcId="{4EA90774-2D81-4FF7-B68B-5D8A4B7FDCA7}" destId="{068F2A36-4288-4786-A730-B40BBEB543F1}" srcOrd="1" destOrd="0" presId="urn:microsoft.com/office/officeart/2008/layout/HorizontalMultiLevelHierarchy"/>
    <dgm:cxn modelId="{A869D162-8286-4C12-A68C-2287E73E3A62}" type="presOf" srcId="{FE7AE97A-7CE3-4F35-A586-31A838B5B3E5}" destId="{D126FFEB-CD23-4E40-A513-DFEF95E55202}" srcOrd="0" destOrd="0" presId="urn:microsoft.com/office/officeart/2008/layout/HorizontalMultiLevelHierarchy"/>
    <dgm:cxn modelId="{A6E2554F-A219-4056-9FD7-F941CDE93D89}" type="presOf" srcId="{08656EA9-8669-451F-BA98-294954A99F17}" destId="{5FFB7F43-4B72-4581-8CA4-A400AF9F7203}" srcOrd="0" destOrd="0" presId="urn:microsoft.com/office/officeart/2008/layout/HorizontalMultiLevelHierarchy"/>
    <dgm:cxn modelId="{6F008953-778A-4F7F-BEAA-589D359453A4}" srcId="{FE7AE97A-7CE3-4F35-A586-31A838B5B3E5}" destId="{BF603664-8CDC-445C-BDE8-E2883E48B6F7}" srcOrd="2" destOrd="0" parTransId="{D646E872-5670-46F4-AA44-2E95BC420027}" sibTransId="{A6963D4E-A08B-4A07-B7B5-2D303EBB2A1B}"/>
    <dgm:cxn modelId="{CFB1D18A-10BE-442D-AF95-BCA298763008}" type="presOf" srcId="{4EA90774-2D81-4FF7-B68B-5D8A4B7FDCA7}" destId="{1D30FC68-6A59-46C4-8714-49F31159919D}" srcOrd="0" destOrd="0" presId="urn:microsoft.com/office/officeart/2008/layout/HorizontalMultiLevelHierarchy"/>
    <dgm:cxn modelId="{25A7E6B4-1D75-47B4-9EE9-92B45DBC488F}" srcId="{FE7AE97A-7CE3-4F35-A586-31A838B5B3E5}" destId="{08656EA9-8669-451F-BA98-294954A99F17}" srcOrd="1" destOrd="0" parTransId="{4EA90774-2D81-4FF7-B68B-5D8A4B7FDCA7}" sibTransId="{0582FB3A-3770-4BE5-8C03-8EA1215129C3}"/>
    <dgm:cxn modelId="{D8968AF0-0490-42C7-B56B-5BA460B49A93}" type="presOf" srcId="{0099A918-424B-476B-AFE3-75BEBC763D70}" destId="{63E9A682-BC92-4C48-8C2B-1282D93C90AF}" srcOrd="0" destOrd="0" presId="urn:microsoft.com/office/officeart/2008/layout/HorizontalMultiLevelHierarchy"/>
    <dgm:cxn modelId="{869392F0-CB21-4644-BAFB-D778BD6ADF58}" type="presOf" srcId="{859793B0-2640-489D-8CFA-E53A43882630}" destId="{FE7B5520-FEA3-4D68-BCB7-ADF733C85BE3}" srcOrd="0" destOrd="0" presId="urn:microsoft.com/office/officeart/2008/layout/HorizontalMultiLevelHierarchy"/>
    <dgm:cxn modelId="{3E6102F6-B7B3-4F44-B630-6D076BB2163E}" srcId="{859793B0-2640-489D-8CFA-E53A43882630}" destId="{FE7AE97A-7CE3-4F35-A586-31A838B5B3E5}" srcOrd="0" destOrd="0" parTransId="{EFD517D5-42C5-4F41-AD2E-0FEEB20A853C}" sibTransId="{21092313-1056-4C73-846D-6C9775B33403}"/>
    <dgm:cxn modelId="{2775E95E-C939-4A0F-B66D-3B4ACE2892C1}" type="presParOf" srcId="{FE7B5520-FEA3-4D68-BCB7-ADF733C85BE3}" destId="{3394D7D8-2DC2-43A1-92F2-B588898BC8E1}" srcOrd="0" destOrd="0" presId="urn:microsoft.com/office/officeart/2008/layout/HorizontalMultiLevelHierarchy"/>
    <dgm:cxn modelId="{51C6D26C-7028-4577-8726-BC0543F8CDD5}" type="presParOf" srcId="{3394D7D8-2DC2-43A1-92F2-B588898BC8E1}" destId="{D126FFEB-CD23-4E40-A513-DFEF95E55202}" srcOrd="0" destOrd="0" presId="urn:microsoft.com/office/officeart/2008/layout/HorizontalMultiLevelHierarchy"/>
    <dgm:cxn modelId="{EFFB62F4-50A2-401B-BF33-975CD16F6E91}" type="presParOf" srcId="{3394D7D8-2DC2-43A1-92F2-B588898BC8E1}" destId="{D4AE7AD2-DDD5-4BD5-A9B1-7D73A83BC32E}" srcOrd="1" destOrd="0" presId="urn:microsoft.com/office/officeart/2008/layout/HorizontalMultiLevelHierarchy"/>
    <dgm:cxn modelId="{9E10F130-E8CB-4FCB-AE7C-F82EAD0F5734}" type="presParOf" srcId="{D4AE7AD2-DDD5-4BD5-A9B1-7D73A83BC32E}" destId="{63E9A682-BC92-4C48-8C2B-1282D93C90AF}" srcOrd="0" destOrd="0" presId="urn:microsoft.com/office/officeart/2008/layout/HorizontalMultiLevelHierarchy"/>
    <dgm:cxn modelId="{E7EE96D7-564C-4C07-A7AC-C110579FD531}" type="presParOf" srcId="{63E9A682-BC92-4C48-8C2B-1282D93C90AF}" destId="{961A4638-F468-4ADE-8059-12698E078736}" srcOrd="0" destOrd="0" presId="urn:microsoft.com/office/officeart/2008/layout/HorizontalMultiLevelHierarchy"/>
    <dgm:cxn modelId="{A320E639-6474-4600-A7DD-16B5A2FDB751}" type="presParOf" srcId="{D4AE7AD2-DDD5-4BD5-A9B1-7D73A83BC32E}" destId="{D8DF7DD0-A762-4E80-AAA4-1EB8F645FE5B}" srcOrd="1" destOrd="0" presId="urn:microsoft.com/office/officeart/2008/layout/HorizontalMultiLevelHierarchy"/>
    <dgm:cxn modelId="{F7D09BE3-BE0A-4667-9666-0F3D57E35340}" type="presParOf" srcId="{D8DF7DD0-A762-4E80-AAA4-1EB8F645FE5B}" destId="{81B6C636-ADA8-4A76-B15F-6C229001029E}" srcOrd="0" destOrd="0" presId="urn:microsoft.com/office/officeart/2008/layout/HorizontalMultiLevelHierarchy"/>
    <dgm:cxn modelId="{BE689443-0DFB-4B0C-8F6E-1798739A1828}" type="presParOf" srcId="{D8DF7DD0-A762-4E80-AAA4-1EB8F645FE5B}" destId="{A2668A32-DC76-4EFC-AE98-00E11F50E7A0}" srcOrd="1" destOrd="0" presId="urn:microsoft.com/office/officeart/2008/layout/HorizontalMultiLevelHierarchy"/>
    <dgm:cxn modelId="{13407E66-FB9C-443D-BF67-5B97B3A0B1C9}" type="presParOf" srcId="{D4AE7AD2-DDD5-4BD5-A9B1-7D73A83BC32E}" destId="{1D30FC68-6A59-46C4-8714-49F31159919D}" srcOrd="2" destOrd="0" presId="urn:microsoft.com/office/officeart/2008/layout/HorizontalMultiLevelHierarchy"/>
    <dgm:cxn modelId="{74E4A657-DDA5-4716-9B81-EF9F924C55D3}" type="presParOf" srcId="{1D30FC68-6A59-46C4-8714-49F31159919D}" destId="{068F2A36-4288-4786-A730-B40BBEB543F1}" srcOrd="0" destOrd="0" presId="urn:microsoft.com/office/officeart/2008/layout/HorizontalMultiLevelHierarchy"/>
    <dgm:cxn modelId="{5D928E98-5AC6-4AA5-81CC-20964F2273A2}" type="presParOf" srcId="{D4AE7AD2-DDD5-4BD5-A9B1-7D73A83BC32E}" destId="{62C8A254-BC83-472F-B5DD-70D03F3072BC}" srcOrd="3" destOrd="0" presId="urn:microsoft.com/office/officeart/2008/layout/HorizontalMultiLevelHierarchy"/>
    <dgm:cxn modelId="{86DE912A-28F8-4517-A11B-66730EC47A3F}" type="presParOf" srcId="{62C8A254-BC83-472F-B5DD-70D03F3072BC}" destId="{5FFB7F43-4B72-4581-8CA4-A400AF9F7203}" srcOrd="0" destOrd="0" presId="urn:microsoft.com/office/officeart/2008/layout/HorizontalMultiLevelHierarchy"/>
    <dgm:cxn modelId="{CFFED827-677A-478E-B334-A3103ECAE520}" type="presParOf" srcId="{62C8A254-BC83-472F-B5DD-70D03F3072BC}" destId="{445CF08E-0AF7-4013-869C-9BF27532A4B2}" srcOrd="1" destOrd="0" presId="urn:microsoft.com/office/officeart/2008/layout/HorizontalMultiLevelHierarchy"/>
    <dgm:cxn modelId="{758EC5DD-A805-458F-89C0-C4C3E0516AD2}" type="presParOf" srcId="{D4AE7AD2-DDD5-4BD5-A9B1-7D73A83BC32E}" destId="{631AFD48-3C3C-437B-81F7-3F12975FF81A}" srcOrd="4" destOrd="0" presId="urn:microsoft.com/office/officeart/2008/layout/HorizontalMultiLevelHierarchy"/>
    <dgm:cxn modelId="{220CF823-7116-42A9-9B9E-6CF4A009B2E0}" type="presParOf" srcId="{631AFD48-3C3C-437B-81F7-3F12975FF81A}" destId="{E048258D-8761-4E71-998C-1BDE589C99E3}" srcOrd="0" destOrd="0" presId="urn:microsoft.com/office/officeart/2008/layout/HorizontalMultiLevelHierarchy"/>
    <dgm:cxn modelId="{B40837BF-11AA-4C94-8D20-1D072A73626A}" type="presParOf" srcId="{D4AE7AD2-DDD5-4BD5-A9B1-7D73A83BC32E}" destId="{CA256DF7-050D-4D0E-9417-9C0F47EF3B12}" srcOrd="5" destOrd="0" presId="urn:microsoft.com/office/officeart/2008/layout/HorizontalMultiLevelHierarchy"/>
    <dgm:cxn modelId="{B9ACBD58-D464-4FDA-B2E5-A4DA972F56A7}" type="presParOf" srcId="{CA256DF7-050D-4D0E-9417-9C0F47EF3B12}" destId="{9CC29EAC-46FE-4B5E-9504-76AADCBA2634}" srcOrd="0" destOrd="0" presId="urn:microsoft.com/office/officeart/2008/layout/HorizontalMultiLevelHierarchy"/>
    <dgm:cxn modelId="{5E6F6446-54E3-40DF-A4AF-7FB141602E6F}" type="presParOf" srcId="{CA256DF7-050D-4D0E-9417-9C0F47EF3B12}" destId="{ECFEE86A-DDF6-4306-B558-6707EEC5AA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6FB770-02B4-47E2-8362-D1C5F8A57D1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C9237F-7BA6-4A27-A389-B0E49F7651D5}">
      <dgm:prSet phldrT="[Text]"/>
      <dgm:spPr>
        <a:solidFill>
          <a:srgbClr val="AF0505"/>
        </a:solidFill>
      </dgm:spPr>
      <dgm:t>
        <a:bodyPr/>
        <a:lstStyle/>
        <a:p>
          <a:r>
            <a:rPr lang="cs-CZ" dirty="0"/>
            <a:t>ABSENČNÍ</a:t>
          </a:r>
        </a:p>
      </dgm:t>
    </dgm:pt>
    <dgm:pt modelId="{1E2C58F1-BD33-4E3B-8E47-CCF5FCC3AD8D}" type="parTrans" cxnId="{51C47C6E-8AF1-4958-B2D2-63773BE4522F}">
      <dgm:prSet/>
      <dgm:spPr/>
      <dgm:t>
        <a:bodyPr/>
        <a:lstStyle/>
        <a:p>
          <a:endParaRPr lang="cs-CZ"/>
        </a:p>
      </dgm:t>
    </dgm:pt>
    <dgm:pt modelId="{C80F52BE-C03C-45EE-8BB9-5F49559A6A5E}" type="sibTrans" cxnId="{51C47C6E-8AF1-4958-B2D2-63773BE4522F}">
      <dgm:prSet/>
      <dgm:spPr/>
      <dgm:t>
        <a:bodyPr/>
        <a:lstStyle/>
        <a:p>
          <a:endParaRPr lang="cs-CZ"/>
        </a:p>
      </dgm:t>
    </dgm:pt>
    <dgm:pt modelId="{92F8E01C-7A16-4F35-84D4-F8302C6E0791}">
      <dgm:prSet phldrT="[Text]"/>
      <dgm:spPr>
        <a:solidFill>
          <a:srgbClr val="AF0505"/>
        </a:solidFill>
      </dgm:spPr>
      <dgm:t>
        <a:bodyPr/>
        <a:lstStyle/>
        <a:p>
          <a:r>
            <a:rPr lang="cs-CZ" dirty="0"/>
            <a:t>PREZENČNÍ</a:t>
          </a:r>
        </a:p>
      </dgm:t>
    </dgm:pt>
    <dgm:pt modelId="{BDC7750C-6564-4F60-8240-23C031BA14AE}" type="parTrans" cxnId="{B0FA6DE1-EFE6-46A8-9E64-6225EBFBF4A4}">
      <dgm:prSet/>
      <dgm:spPr/>
      <dgm:t>
        <a:bodyPr/>
        <a:lstStyle/>
        <a:p>
          <a:endParaRPr lang="cs-CZ"/>
        </a:p>
      </dgm:t>
    </dgm:pt>
    <dgm:pt modelId="{39354160-8258-41FA-A1AC-287DAD5A0F8E}" type="sibTrans" cxnId="{B0FA6DE1-EFE6-46A8-9E64-6225EBFBF4A4}">
      <dgm:prSet/>
      <dgm:spPr/>
      <dgm:t>
        <a:bodyPr/>
        <a:lstStyle/>
        <a:p>
          <a:endParaRPr lang="cs-CZ"/>
        </a:p>
      </dgm:t>
    </dgm:pt>
    <dgm:pt modelId="{E220319B-2F2B-40BF-A343-D11C3C1E2C25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UPOMÍNKY</a:t>
          </a:r>
        </a:p>
      </dgm:t>
    </dgm:pt>
    <dgm:pt modelId="{2F28F3DA-50BF-4A5E-AF37-15558BB641CD}" type="parTrans" cxnId="{9409317A-CA19-426B-B996-6B5A3285D487}">
      <dgm:prSet/>
      <dgm:spPr/>
      <dgm:t>
        <a:bodyPr/>
        <a:lstStyle/>
        <a:p>
          <a:endParaRPr lang="cs-CZ"/>
        </a:p>
      </dgm:t>
    </dgm:pt>
    <dgm:pt modelId="{E582E8CD-C6FA-4D42-8DB6-870F80A7F7A9}" type="sibTrans" cxnId="{9409317A-CA19-426B-B996-6B5A3285D487}">
      <dgm:prSet/>
      <dgm:spPr/>
      <dgm:t>
        <a:bodyPr/>
        <a:lstStyle/>
        <a:p>
          <a:endParaRPr lang="cs-CZ"/>
        </a:p>
      </dgm:t>
    </dgm:pt>
    <dgm:pt modelId="{DFC9CB61-C287-48AA-AAE0-7221C292B622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PROLONGACE</a:t>
          </a:r>
        </a:p>
      </dgm:t>
    </dgm:pt>
    <dgm:pt modelId="{65E22B59-A3B8-4E95-93CA-5C9E570B413E}" type="parTrans" cxnId="{A57E4765-D2A2-4159-8147-47FB5B1DBBB8}">
      <dgm:prSet/>
      <dgm:spPr/>
      <dgm:t>
        <a:bodyPr/>
        <a:lstStyle/>
        <a:p>
          <a:endParaRPr lang="cs-CZ"/>
        </a:p>
      </dgm:t>
    </dgm:pt>
    <dgm:pt modelId="{D131C140-1F70-4425-8677-E2616C1C112C}" type="sibTrans" cxnId="{A57E4765-D2A2-4159-8147-47FB5B1DBBB8}">
      <dgm:prSet/>
      <dgm:spPr/>
      <dgm:t>
        <a:bodyPr/>
        <a:lstStyle/>
        <a:p>
          <a:endParaRPr lang="cs-CZ"/>
        </a:p>
      </dgm:t>
    </dgm:pt>
    <dgm:pt modelId="{3112508E-4A77-4A4B-87CE-EF187523A4AA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REZERVACE</a:t>
          </a:r>
        </a:p>
      </dgm:t>
    </dgm:pt>
    <dgm:pt modelId="{46E531D8-B9A5-48FD-ACF5-EBB767842DC7}" type="parTrans" cxnId="{8807CE69-5B3E-4097-BCF6-A614EB718F76}">
      <dgm:prSet/>
      <dgm:spPr/>
      <dgm:t>
        <a:bodyPr/>
        <a:lstStyle/>
        <a:p>
          <a:endParaRPr lang="cs-CZ"/>
        </a:p>
      </dgm:t>
    </dgm:pt>
    <dgm:pt modelId="{F3316507-A738-4256-87BF-066D41A92D57}" type="sibTrans" cxnId="{8807CE69-5B3E-4097-BCF6-A614EB718F76}">
      <dgm:prSet/>
      <dgm:spPr/>
      <dgm:t>
        <a:bodyPr/>
        <a:lstStyle/>
        <a:p>
          <a:endParaRPr lang="cs-CZ"/>
        </a:p>
      </dgm:t>
    </dgm:pt>
    <dgm:pt modelId="{EAC65E39-A7FC-4ABE-BC74-FC906B93B2F4}">
      <dgm:prSet phldrT="[Text]"/>
      <dgm:spPr/>
      <dgm:t>
        <a:bodyPr/>
        <a:lstStyle/>
        <a:p>
          <a:r>
            <a:rPr lang="cs-CZ" dirty="0"/>
            <a:t>REPROGRAFIE</a:t>
          </a:r>
        </a:p>
      </dgm:t>
    </dgm:pt>
    <dgm:pt modelId="{11D91EA4-BE95-4380-A91D-51598640255E}" type="parTrans" cxnId="{F19B6356-120D-4D41-B5F6-48BE318B3011}">
      <dgm:prSet/>
      <dgm:spPr/>
      <dgm:t>
        <a:bodyPr/>
        <a:lstStyle/>
        <a:p>
          <a:endParaRPr lang="cs-CZ"/>
        </a:p>
      </dgm:t>
    </dgm:pt>
    <dgm:pt modelId="{0D229F4B-8821-445A-B30D-F32D23E02B5A}" type="sibTrans" cxnId="{F19B6356-120D-4D41-B5F6-48BE318B3011}">
      <dgm:prSet/>
      <dgm:spPr/>
      <dgm:t>
        <a:bodyPr/>
        <a:lstStyle/>
        <a:p>
          <a:endParaRPr lang="cs-CZ"/>
        </a:p>
      </dgm:t>
    </dgm:pt>
    <dgm:pt modelId="{D6CC7BE1-DC1D-4F01-8C30-CB763BCA5ECB}">
      <dgm:prSet phldrT="[Text]"/>
      <dgm:spPr/>
      <dgm:t>
        <a:bodyPr/>
        <a:lstStyle/>
        <a:p>
          <a:r>
            <a:rPr lang="cs-CZ" dirty="0"/>
            <a:t>REFERENČNÍ SLUŽBY</a:t>
          </a:r>
        </a:p>
      </dgm:t>
    </dgm:pt>
    <dgm:pt modelId="{77EFE8A1-0DFA-4F46-8CF8-81A19C911FA1}" type="parTrans" cxnId="{3E504F84-357A-4215-A3B7-A91EE65A66B6}">
      <dgm:prSet/>
      <dgm:spPr/>
      <dgm:t>
        <a:bodyPr/>
        <a:lstStyle/>
        <a:p>
          <a:endParaRPr lang="cs-CZ"/>
        </a:p>
      </dgm:t>
    </dgm:pt>
    <dgm:pt modelId="{B7B500CA-4EEE-4039-89EF-6337A05C1451}" type="sibTrans" cxnId="{3E504F84-357A-4215-A3B7-A91EE65A66B6}">
      <dgm:prSet/>
      <dgm:spPr/>
      <dgm:t>
        <a:bodyPr/>
        <a:lstStyle/>
        <a:p>
          <a:endParaRPr lang="cs-CZ"/>
        </a:p>
      </dgm:t>
    </dgm:pt>
    <dgm:pt modelId="{BC98D6DA-E06F-4CC0-9216-C06CAEEA3C87}">
      <dgm:prSet phldrT="[Text]"/>
      <dgm:spPr/>
      <dgm:t>
        <a:bodyPr/>
        <a:lstStyle/>
        <a:p>
          <a:r>
            <a:rPr lang="cs-CZ" dirty="0"/>
            <a:t>KONZULTACE</a:t>
          </a:r>
        </a:p>
      </dgm:t>
    </dgm:pt>
    <dgm:pt modelId="{B0BB2F3B-C865-4995-AAEC-0890AB6A0AD9}" type="parTrans" cxnId="{2B467E0A-2F1C-4F9D-AF03-5A60FCFFA9F3}">
      <dgm:prSet/>
      <dgm:spPr/>
      <dgm:t>
        <a:bodyPr/>
        <a:lstStyle/>
        <a:p>
          <a:endParaRPr lang="cs-CZ"/>
        </a:p>
      </dgm:t>
    </dgm:pt>
    <dgm:pt modelId="{BBB4C1CE-22C9-4B41-8568-BDCB8BC35191}" type="sibTrans" cxnId="{2B467E0A-2F1C-4F9D-AF03-5A60FCFFA9F3}">
      <dgm:prSet/>
      <dgm:spPr/>
      <dgm:t>
        <a:bodyPr/>
        <a:lstStyle/>
        <a:p>
          <a:endParaRPr lang="cs-CZ"/>
        </a:p>
      </dgm:t>
    </dgm:pt>
    <dgm:pt modelId="{16E863D2-FB9B-4B7E-83DE-430B3027A8BF}">
      <dgm:prSet phldrT="[Text]"/>
      <dgm:spPr/>
      <dgm:t>
        <a:bodyPr/>
        <a:lstStyle/>
        <a:p>
          <a:r>
            <a:rPr lang="cs-CZ" dirty="0"/>
            <a:t>MEZIKNIHOVNÍ SLUŽBY</a:t>
          </a:r>
        </a:p>
      </dgm:t>
    </dgm:pt>
    <dgm:pt modelId="{D79DA297-EA9A-43EE-88E4-921535BCC4A2}" type="parTrans" cxnId="{9F118ACE-AB52-44A1-9557-70363241F64C}">
      <dgm:prSet/>
      <dgm:spPr/>
      <dgm:t>
        <a:bodyPr/>
        <a:lstStyle/>
        <a:p>
          <a:endParaRPr lang="cs-CZ"/>
        </a:p>
      </dgm:t>
    </dgm:pt>
    <dgm:pt modelId="{C1ED9C63-BAF6-4C13-AC3C-F9BDD8725F89}" type="sibTrans" cxnId="{9F118ACE-AB52-44A1-9557-70363241F64C}">
      <dgm:prSet/>
      <dgm:spPr/>
      <dgm:t>
        <a:bodyPr/>
        <a:lstStyle/>
        <a:p>
          <a:endParaRPr lang="cs-CZ"/>
        </a:p>
      </dgm:t>
    </dgm:pt>
    <dgm:pt modelId="{2AF6FAA3-F47D-439C-AD00-CB6F29317FAC}">
      <dgm:prSet phldrT="[Text]"/>
      <dgm:spPr/>
      <dgm:t>
        <a:bodyPr/>
        <a:lstStyle/>
        <a:p>
          <a:r>
            <a:rPr lang="cs-CZ" dirty="0"/>
            <a:t>REŠERŠNÍ SLUŽBY</a:t>
          </a:r>
        </a:p>
      </dgm:t>
    </dgm:pt>
    <dgm:pt modelId="{37A93640-E841-427C-A6E2-32404155D481}" type="parTrans" cxnId="{30C8713C-F406-402A-AEF0-2266C446F82C}">
      <dgm:prSet/>
      <dgm:spPr/>
      <dgm:t>
        <a:bodyPr/>
        <a:lstStyle/>
        <a:p>
          <a:endParaRPr lang="cs-CZ"/>
        </a:p>
      </dgm:t>
    </dgm:pt>
    <dgm:pt modelId="{34D97CF8-333C-4010-ABA2-F5C1DC40F7B0}" type="sibTrans" cxnId="{30C8713C-F406-402A-AEF0-2266C446F82C}">
      <dgm:prSet/>
      <dgm:spPr/>
      <dgm:t>
        <a:bodyPr/>
        <a:lstStyle/>
        <a:p>
          <a:endParaRPr lang="cs-CZ"/>
        </a:p>
      </dgm:t>
    </dgm:pt>
    <dgm:pt modelId="{A66162E0-275C-423D-81AC-C6E99C7FB637}">
      <dgm:prSet phldrT="[Text]"/>
      <dgm:spPr/>
      <dgm:t>
        <a:bodyPr/>
        <a:lstStyle/>
        <a:p>
          <a:r>
            <a:rPr lang="cs-CZ" dirty="0"/>
            <a:t>INTERNET</a:t>
          </a:r>
        </a:p>
      </dgm:t>
    </dgm:pt>
    <dgm:pt modelId="{4C03EFAB-FC30-4AAB-88CE-8CDABDE53008}" type="parTrans" cxnId="{EF5704B2-0C52-4B4D-AB8E-AB66FE75DF08}">
      <dgm:prSet/>
      <dgm:spPr/>
      <dgm:t>
        <a:bodyPr/>
        <a:lstStyle/>
        <a:p>
          <a:endParaRPr lang="cs-CZ"/>
        </a:p>
      </dgm:t>
    </dgm:pt>
    <dgm:pt modelId="{2CE6E9E3-E3EB-4EE4-A109-B704882E1B2D}" type="sibTrans" cxnId="{EF5704B2-0C52-4B4D-AB8E-AB66FE75DF08}">
      <dgm:prSet/>
      <dgm:spPr/>
      <dgm:t>
        <a:bodyPr/>
        <a:lstStyle/>
        <a:p>
          <a:endParaRPr lang="cs-CZ"/>
        </a:p>
      </dgm:t>
    </dgm:pt>
    <dgm:pt modelId="{2C51D811-3801-4DD4-B8C4-290328C35CAB}">
      <dgm:prSet phldrT="[Text]"/>
      <dgm:spPr/>
      <dgm:t>
        <a:bodyPr/>
        <a:lstStyle/>
        <a:p>
          <a:r>
            <a:rPr lang="cs-CZ" dirty="0"/>
            <a:t>VSTUP DO DATABÁZÍ</a:t>
          </a:r>
        </a:p>
      </dgm:t>
    </dgm:pt>
    <dgm:pt modelId="{E4C8F3AB-1396-4DBD-979D-FA3395FB06B3}" type="parTrans" cxnId="{7A333DB6-42AB-44FE-AF03-BD276FB3AC4A}">
      <dgm:prSet/>
      <dgm:spPr/>
      <dgm:t>
        <a:bodyPr/>
        <a:lstStyle/>
        <a:p>
          <a:endParaRPr lang="cs-CZ"/>
        </a:p>
      </dgm:t>
    </dgm:pt>
    <dgm:pt modelId="{F038D40B-125D-479D-916F-CCEBF9D32EAF}" type="sibTrans" cxnId="{7A333DB6-42AB-44FE-AF03-BD276FB3AC4A}">
      <dgm:prSet/>
      <dgm:spPr/>
      <dgm:t>
        <a:bodyPr/>
        <a:lstStyle/>
        <a:p>
          <a:endParaRPr lang="cs-CZ"/>
        </a:p>
      </dgm:t>
    </dgm:pt>
    <dgm:pt modelId="{98007043-3F98-4FEB-8A3B-E3828FABB80A}">
      <dgm:prSet phldrT="[Text]"/>
      <dgm:spPr/>
      <dgm:t>
        <a:bodyPr/>
        <a:lstStyle/>
        <a:p>
          <a:r>
            <a:rPr lang="cs-CZ" dirty="0"/>
            <a:t>PŘÍSTUP K DIGITÁLNÍM DOKUMENTŮM…</a:t>
          </a:r>
        </a:p>
      </dgm:t>
    </dgm:pt>
    <dgm:pt modelId="{E8D6CF32-AE84-4727-95D3-010AECACCAE9}" type="parTrans" cxnId="{6E63EA91-AE24-4B46-86E4-EB153714730A}">
      <dgm:prSet/>
      <dgm:spPr/>
      <dgm:t>
        <a:bodyPr/>
        <a:lstStyle/>
        <a:p>
          <a:endParaRPr lang="cs-CZ"/>
        </a:p>
      </dgm:t>
    </dgm:pt>
    <dgm:pt modelId="{F0798FE5-1E22-446B-A387-F020FE579B33}" type="sibTrans" cxnId="{6E63EA91-AE24-4B46-86E4-EB153714730A}">
      <dgm:prSet/>
      <dgm:spPr/>
      <dgm:t>
        <a:bodyPr/>
        <a:lstStyle/>
        <a:p>
          <a:endParaRPr lang="cs-CZ"/>
        </a:p>
      </dgm:t>
    </dgm:pt>
    <dgm:pt modelId="{7DAE57F8-D169-4218-B6EF-E2695DDFE2B9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/>
            <a:t>PROSTOR V KNIHOVNĚ</a:t>
          </a:r>
        </a:p>
      </dgm:t>
    </dgm:pt>
    <dgm:pt modelId="{7EA7876A-64D2-46DB-83B5-23264677B321}" type="parTrans" cxnId="{9AA32429-58BB-41A3-8777-59C3FACC66ED}">
      <dgm:prSet/>
      <dgm:spPr/>
      <dgm:t>
        <a:bodyPr/>
        <a:lstStyle/>
        <a:p>
          <a:endParaRPr lang="cs-CZ"/>
        </a:p>
      </dgm:t>
    </dgm:pt>
    <dgm:pt modelId="{02FAF81E-3887-4B43-A9B3-A98E4519CBBE}" type="sibTrans" cxnId="{9AA32429-58BB-41A3-8777-59C3FACC66ED}">
      <dgm:prSet/>
      <dgm:spPr/>
      <dgm:t>
        <a:bodyPr/>
        <a:lstStyle/>
        <a:p>
          <a:endParaRPr lang="cs-CZ"/>
        </a:p>
      </dgm:t>
    </dgm:pt>
    <dgm:pt modelId="{0B4E00CD-D9CD-43A5-AE77-40C6C0E97E27}">
      <dgm:prSet phldrT="[Text]"/>
      <dgm:spPr>
        <a:solidFill>
          <a:srgbClr val="293D51"/>
        </a:solidFill>
      </dgm:spPr>
      <dgm:t>
        <a:bodyPr/>
        <a:lstStyle/>
        <a:p>
          <a:r>
            <a:rPr lang="cs-CZ" dirty="0"/>
            <a:t>KULTURNÍ A KOMUNITNÍ AKCE</a:t>
          </a:r>
        </a:p>
      </dgm:t>
    </dgm:pt>
    <dgm:pt modelId="{D321CF8C-A1FB-49C4-890A-F8337AD5BD51}" type="parTrans" cxnId="{CFD79708-911E-430D-9868-3362D7D52B0F}">
      <dgm:prSet/>
      <dgm:spPr/>
      <dgm:t>
        <a:bodyPr/>
        <a:lstStyle/>
        <a:p>
          <a:endParaRPr lang="cs-CZ"/>
        </a:p>
      </dgm:t>
    </dgm:pt>
    <dgm:pt modelId="{3DFDDD83-590E-4ADD-8486-A1C319B1C01D}" type="sibTrans" cxnId="{CFD79708-911E-430D-9868-3362D7D52B0F}">
      <dgm:prSet/>
      <dgm:spPr/>
      <dgm:t>
        <a:bodyPr/>
        <a:lstStyle/>
        <a:p>
          <a:endParaRPr lang="cs-CZ"/>
        </a:p>
      </dgm:t>
    </dgm:pt>
    <dgm:pt modelId="{3C890970-6A45-4167-AB31-246B6117C2EF}">
      <dgm:prSet phldrT="[Text]"/>
      <dgm:spPr>
        <a:solidFill>
          <a:srgbClr val="293D51"/>
        </a:solidFill>
      </dgm:spPr>
      <dgm:t>
        <a:bodyPr/>
        <a:lstStyle/>
        <a:p>
          <a:r>
            <a:rPr lang="cs-CZ" dirty="0"/>
            <a:t>VZDĚLÁVACÍ AKCE</a:t>
          </a:r>
        </a:p>
      </dgm:t>
    </dgm:pt>
    <dgm:pt modelId="{0414586D-75BF-4B99-A01F-A313CFFC1B73}" type="parTrans" cxnId="{4738FD55-FC1E-4CCD-85C2-701A17B233E3}">
      <dgm:prSet/>
      <dgm:spPr/>
      <dgm:t>
        <a:bodyPr/>
        <a:lstStyle/>
        <a:p>
          <a:endParaRPr lang="cs-CZ"/>
        </a:p>
      </dgm:t>
    </dgm:pt>
    <dgm:pt modelId="{9011FF28-4709-47E3-B954-14B5B49AAAAE}" type="sibTrans" cxnId="{4738FD55-FC1E-4CCD-85C2-701A17B233E3}">
      <dgm:prSet/>
      <dgm:spPr/>
      <dgm:t>
        <a:bodyPr/>
        <a:lstStyle/>
        <a:p>
          <a:endParaRPr lang="cs-CZ"/>
        </a:p>
      </dgm:t>
    </dgm:pt>
    <dgm:pt modelId="{1C54958D-A945-4123-95B4-956649D97842}">
      <dgm:prSet phldrT="[Text]"/>
      <dgm:spPr>
        <a:solidFill>
          <a:srgbClr val="293D51"/>
        </a:solidFill>
      </dgm:spPr>
      <dgm:t>
        <a:bodyPr/>
        <a:lstStyle/>
        <a:p>
          <a:r>
            <a:rPr lang="cs-CZ" dirty="0"/>
            <a:t>…</a:t>
          </a:r>
        </a:p>
      </dgm:t>
    </dgm:pt>
    <dgm:pt modelId="{7B0546FF-5CD4-4E0A-867C-D74A6110DDC4}" type="parTrans" cxnId="{CE62DBBA-DB77-4F62-9CEE-066D9144BC68}">
      <dgm:prSet/>
      <dgm:spPr/>
      <dgm:t>
        <a:bodyPr/>
        <a:lstStyle/>
        <a:p>
          <a:endParaRPr lang="cs-CZ"/>
        </a:p>
      </dgm:t>
    </dgm:pt>
    <dgm:pt modelId="{D3928809-176B-40DC-A5D2-6D0E3D95276E}" type="sibTrans" cxnId="{CE62DBBA-DB77-4F62-9CEE-066D9144BC68}">
      <dgm:prSet/>
      <dgm:spPr/>
      <dgm:t>
        <a:bodyPr/>
        <a:lstStyle/>
        <a:p>
          <a:endParaRPr lang="cs-CZ"/>
        </a:p>
      </dgm:t>
    </dgm:pt>
    <dgm:pt modelId="{92D68A77-08C1-4D2A-AAB7-80EFE353B38E}" type="pres">
      <dgm:prSet presAssocID="{336FB770-02B4-47E2-8362-D1C5F8A57D1B}" presName="Name0" presStyleCnt="0">
        <dgm:presLayoutVars>
          <dgm:dir/>
          <dgm:resizeHandles/>
        </dgm:presLayoutVars>
      </dgm:prSet>
      <dgm:spPr/>
    </dgm:pt>
    <dgm:pt modelId="{38B4B326-BA16-44E2-8739-DAE2BD3D9426}" type="pres">
      <dgm:prSet presAssocID="{26C9237F-7BA6-4A27-A389-B0E49F7651D5}" presName="compNode" presStyleCnt="0"/>
      <dgm:spPr/>
    </dgm:pt>
    <dgm:pt modelId="{14D34E4D-D778-4D16-8913-4FD323C7CA81}" type="pres">
      <dgm:prSet presAssocID="{26C9237F-7BA6-4A27-A389-B0E49F7651D5}" presName="dummyConnPt" presStyleCnt="0"/>
      <dgm:spPr/>
    </dgm:pt>
    <dgm:pt modelId="{DEBEADEC-40C1-4F9B-AC1C-1E84CE824180}" type="pres">
      <dgm:prSet presAssocID="{26C9237F-7BA6-4A27-A389-B0E49F7651D5}" presName="node" presStyleLbl="node1" presStyleIdx="0" presStyleCnt="17">
        <dgm:presLayoutVars>
          <dgm:bulletEnabled val="1"/>
        </dgm:presLayoutVars>
      </dgm:prSet>
      <dgm:spPr/>
    </dgm:pt>
    <dgm:pt modelId="{3C6DE896-8839-438B-8507-EE14DB186A4E}" type="pres">
      <dgm:prSet presAssocID="{C80F52BE-C03C-45EE-8BB9-5F49559A6A5E}" presName="sibTrans" presStyleLbl="bgSibTrans2D1" presStyleIdx="0" presStyleCnt="16"/>
      <dgm:spPr/>
    </dgm:pt>
    <dgm:pt modelId="{E119D7FC-3695-42D3-8FD9-0D31C66EC169}" type="pres">
      <dgm:prSet presAssocID="{92F8E01C-7A16-4F35-84D4-F8302C6E0791}" presName="compNode" presStyleCnt="0"/>
      <dgm:spPr/>
    </dgm:pt>
    <dgm:pt modelId="{311C2FF0-9BEB-4908-9815-E9A07455BB10}" type="pres">
      <dgm:prSet presAssocID="{92F8E01C-7A16-4F35-84D4-F8302C6E0791}" presName="dummyConnPt" presStyleCnt="0"/>
      <dgm:spPr/>
    </dgm:pt>
    <dgm:pt modelId="{E30E10E8-681B-4194-A041-F8B564EDFA41}" type="pres">
      <dgm:prSet presAssocID="{92F8E01C-7A16-4F35-84D4-F8302C6E0791}" presName="node" presStyleLbl="node1" presStyleIdx="1" presStyleCnt="17">
        <dgm:presLayoutVars>
          <dgm:bulletEnabled val="1"/>
        </dgm:presLayoutVars>
      </dgm:prSet>
      <dgm:spPr/>
    </dgm:pt>
    <dgm:pt modelId="{64AFA76B-A881-49D7-BA90-12145123FD19}" type="pres">
      <dgm:prSet presAssocID="{39354160-8258-41FA-A1AC-287DAD5A0F8E}" presName="sibTrans" presStyleLbl="bgSibTrans2D1" presStyleIdx="1" presStyleCnt="16"/>
      <dgm:spPr/>
    </dgm:pt>
    <dgm:pt modelId="{D03ABFE1-4E22-4A3D-8E50-FE480B033E71}" type="pres">
      <dgm:prSet presAssocID="{E220319B-2F2B-40BF-A343-D11C3C1E2C25}" presName="compNode" presStyleCnt="0"/>
      <dgm:spPr/>
    </dgm:pt>
    <dgm:pt modelId="{C622737C-7659-4D4C-B5A1-23007BABB1CB}" type="pres">
      <dgm:prSet presAssocID="{E220319B-2F2B-40BF-A343-D11C3C1E2C25}" presName="dummyConnPt" presStyleCnt="0"/>
      <dgm:spPr/>
    </dgm:pt>
    <dgm:pt modelId="{2719E697-DD7D-4E16-8095-8364FB9A3BD5}" type="pres">
      <dgm:prSet presAssocID="{E220319B-2F2B-40BF-A343-D11C3C1E2C25}" presName="node" presStyleLbl="node1" presStyleIdx="2" presStyleCnt="17">
        <dgm:presLayoutVars>
          <dgm:bulletEnabled val="1"/>
        </dgm:presLayoutVars>
      </dgm:prSet>
      <dgm:spPr/>
    </dgm:pt>
    <dgm:pt modelId="{6F0A2F6E-FBE0-4134-8903-FA0197666F6C}" type="pres">
      <dgm:prSet presAssocID="{E582E8CD-C6FA-4D42-8DB6-870F80A7F7A9}" presName="sibTrans" presStyleLbl="bgSibTrans2D1" presStyleIdx="2" presStyleCnt="16"/>
      <dgm:spPr/>
    </dgm:pt>
    <dgm:pt modelId="{B82F5129-5E07-4FFC-9C46-928BEEFB7DDA}" type="pres">
      <dgm:prSet presAssocID="{DFC9CB61-C287-48AA-AAE0-7221C292B622}" presName="compNode" presStyleCnt="0"/>
      <dgm:spPr/>
    </dgm:pt>
    <dgm:pt modelId="{ADB00230-6F04-40EE-8444-65FA8B736D4E}" type="pres">
      <dgm:prSet presAssocID="{DFC9CB61-C287-48AA-AAE0-7221C292B622}" presName="dummyConnPt" presStyleCnt="0"/>
      <dgm:spPr/>
    </dgm:pt>
    <dgm:pt modelId="{A0C5787D-5476-493C-939C-59945DFC808E}" type="pres">
      <dgm:prSet presAssocID="{DFC9CB61-C287-48AA-AAE0-7221C292B622}" presName="node" presStyleLbl="node1" presStyleIdx="3" presStyleCnt="17">
        <dgm:presLayoutVars>
          <dgm:bulletEnabled val="1"/>
        </dgm:presLayoutVars>
      </dgm:prSet>
      <dgm:spPr/>
    </dgm:pt>
    <dgm:pt modelId="{AFF1BC89-E1CF-4D12-B367-ECCA134CDA43}" type="pres">
      <dgm:prSet presAssocID="{D131C140-1F70-4425-8677-E2616C1C112C}" presName="sibTrans" presStyleLbl="bgSibTrans2D1" presStyleIdx="3" presStyleCnt="16"/>
      <dgm:spPr/>
    </dgm:pt>
    <dgm:pt modelId="{C78BFA59-E1E6-41D2-AE16-2EB96F872E5C}" type="pres">
      <dgm:prSet presAssocID="{3112508E-4A77-4A4B-87CE-EF187523A4AA}" presName="compNode" presStyleCnt="0"/>
      <dgm:spPr/>
    </dgm:pt>
    <dgm:pt modelId="{21B76E78-51B1-4E86-A357-6202C2500F25}" type="pres">
      <dgm:prSet presAssocID="{3112508E-4A77-4A4B-87CE-EF187523A4AA}" presName="dummyConnPt" presStyleCnt="0"/>
      <dgm:spPr/>
    </dgm:pt>
    <dgm:pt modelId="{0754FBED-EB1D-416D-B9B9-F12B66B253C3}" type="pres">
      <dgm:prSet presAssocID="{3112508E-4A77-4A4B-87CE-EF187523A4AA}" presName="node" presStyleLbl="node1" presStyleIdx="4" presStyleCnt="17">
        <dgm:presLayoutVars>
          <dgm:bulletEnabled val="1"/>
        </dgm:presLayoutVars>
      </dgm:prSet>
      <dgm:spPr/>
    </dgm:pt>
    <dgm:pt modelId="{CE1F177D-7AA9-49AE-BF94-E676B6ACBB94}" type="pres">
      <dgm:prSet presAssocID="{F3316507-A738-4256-87BF-066D41A92D57}" presName="sibTrans" presStyleLbl="bgSibTrans2D1" presStyleIdx="4" presStyleCnt="16"/>
      <dgm:spPr/>
    </dgm:pt>
    <dgm:pt modelId="{8EBB2B94-0221-4C4F-AD65-1F7BB1D65416}" type="pres">
      <dgm:prSet presAssocID="{EAC65E39-A7FC-4ABE-BC74-FC906B93B2F4}" presName="compNode" presStyleCnt="0"/>
      <dgm:spPr/>
    </dgm:pt>
    <dgm:pt modelId="{8B003289-1ED9-4D85-B4E4-894010F2F140}" type="pres">
      <dgm:prSet presAssocID="{EAC65E39-A7FC-4ABE-BC74-FC906B93B2F4}" presName="dummyConnPt" presStyleCnt="0"/>
      <dgm:spPr/>
    </dgm:pt>
    <dgm:pt modelId="{F834C7F0-A351-4CAE-B545-5ECC4BD283BE}" type="pres">
      <dgm:prSet presAssocID="{EAC65E39-A7FC-4ABE-BC74-FC906B93B2F4}" presName="node" presStyleLbl="node1" presStyleIdx="5" presStyleCnt="17">
        <dgm:presLayoutVars>
          <dgm:bulletEnabled val="1"/>
        </dgm:presLayoutVars>
      </dgm:prSet>
      <dgm:spPr/>
    </dgm:pt>
    <dgm:pt modelId="{D461D158-1920-4CB3-858F-B7EE4408D68A}" type="pres">
      <dgm:prSet presAssocID="{0D229F4B-8821-445A-B30D-F32D23E02B5A}" presName="sibTrans" presStyleLbl="bgSibTrans2D1" presStyleIdx="5" presStyleCnt="16"/>
      <dgm:spPr/>
    </dgm:pt>
    <dgm:pt modelId="{261F087C-CED5-4393-B408-84FEE4600A39}" type="pres">
      <dgm:prSet presAssocID="{D6CC7BE1-DC1D-4F01-8C30-CB763BCA5ECB}" presName="compNode" presStyleCnt="0"/>
      <dgm:spPr/>
    </dgm:pt>
    <dgm:pt modelId="{7F2EBC3F-BF4E-4E84-938C-91129D5BD1B3}" type="pres">
      <dgm:prSet presAssocID="{D6CC7BE1-DC1D-4F01-8C30-CB763BCA5ECB}" presName="dummyConnPt" presStyleCnt="0"/>
      <dgm:spPr/>
    </dgm:pt>
    <dgm:pt modelId="{87944B70-162A-4CD8-AAA0-D581C047EFA2}" type="pres">
      <dgm:prSet presAssocID="{D6CC7BE1-DC1D-4F01-8C30-CB763BCA5ECB}" presName="node" presStyleLbl="node1" presStyleIdx="6" presStyleCnt="17">
        <dgm:presLayoutVars>
          <dgm:bulletEnabled val="1"/>
        </dgm:presLayoutVars>
      </dgm:prSet>
      <dgm:spPr/>
    </dgm:pt>
    <dgm:pt modelId="{CBC221F8-EB3F-4A43-98A0-D7DF4727B63C}" type="pres">
      <dgm:prSet presAssocID="{B7B500CA-4EEE-4039-89EF-6337A05C1451}" presName="sibTrans" presStyleLbl="bgSibTrans2D1" presStyleIdx="6" presStyleCnt="16"/>
      <dgm:spPr/>
    </dgm:pt>
    <dgm:pt modelId="{C7922096-8DA6-4F56-92A0-9021ECA392E8}" type="pres">
      <dgm:prSet presAssocID="{BC98D6DA-E06F-4CC0-9216-C06CAEEA3C87}" presName="compNode" presStyleCnt="0"/>
      <dgm:spPr/>
    </dgm:pt>
    <dgm:pt modelId="{A87404DF-DD17-48B4-AE46-AD6DFADADEED}" type="pres">
      <dgm:prSet presAssocID="{BC98D6DA-E06F-4CC0-9216-C06CAEEA3C87}" presName="dummyConnPt" presStyleCnt="0"/>
      <dgm:spPr/>
    </dgm:pt>
    <dgm:pt modelId="{73F7E6D8-6C96-4DB0-8930-477B07132AB8}" type="pres">
      <dgm:prSet presAssocID="{BC98D6DA-E06F-4CC0-9216-C06CAEEA3C87}" presName="node" presStyleLbl="node1" presStyleIdx="7" presStyleCnt="17">
        <dgm:presLayoutVars>
          <dgm:bulletEnabled val="1"/>
        </dgm:presLayoutVars>
      </dgm:prSet>
      <dgm:spPr/>
    </dgm:pt>
    <dgm:pt modelId="{D57D1AF5-9C0F-4C32-A530-B91803B1DB09}" type="pres">
      <dgm:prSet presAssocID="{BBB4C1CE-22C9-4B41-8568-BDCB8BC35191}" presName="sibTrans" presStyleLbl="bgSibTrans2D1" presStyleIdx="7" presStyleCnt="16"/>
      <dgm:spPr/>
    </dgm:pt>
    <dgm:pt modelId="{D7420636-EE7D-4A50-8609-98639523785C}" type="pres">
      <dgm:prSet presAssocID="{16E863D2-FB9B-4B7E-83DE-430B3027A8BF}" presName="compNode" presStyleCnt="0"/>
      <dgm:spPr/>
    </dgm:pt>
    <dgm:pt modelId="{CFF5C0E6-47E9-47B8-AAEE-9A86F981A177}" type="pres">
      <dgm:prSet presAssocID="{16E863D2-FB9B-4B7E-83DE-430B3027A8BF}" presName="dummyConnPt" presStyleCnt="0"/>
      <dgm:spPr/>
    </dgm:pt>
    <dgm:pt modelId="{C508AF72-149F-4A6A-8820-6E15C447B032}" type="pres">
      <dgm:prSet presAssocID="{16E863D2-FB9B-4B7E-83DE-430B3027A8BF}" presName="node" presStyleLbl="node1" presStyleIdx="8" presStyleCnt="17">
        <dgm:presLayoutVars>
          <dgm:bulletEnabled val="1"/>
        </dgm:presLayoutVars>
      </dgm:prSet>
      <dgm:spPr/>
    </dgm:pt>
    <dgm:pt modelId="{8F961C8F-BB56-413A-A075-106435D75AA1}" type="pres">
      <dgm:prSet presAssocID="{C1ED9C63-BAF6-4C13-AC3C-F9BDD8725F89}" presName="sibTrans" presStyleLbl="bgSibTrans2D1" presStyleIdx="8" presStyleCnt="16"/>
      <dgm:spPr/>
    </dgm:pt>
    <dgm:pt modelId="{5163967D-D398-402D-915D-C516EFBE131B}" type="pres">
      <dgm:prSet presAssocID="{2AF6FAA3-F47D-439C-AD00-CB6F29317FAC}" presName="compNode" presStyleCnt="0"/>
      <dgm:spPr/>
    </dgm:pt>
    <dgm:pt modelId="{447C3547-6342-4F45-870E-B56BFE152745}" type="pres">
      <dgm:prSet presAssocID="{2AF6FAA3-F47D-439C-AD00-CB6F29317FAC}" presName="dummyConnPt" presStyleCnt="0"/>
      <dgm:spPr/>
    </dgm:pt>
    <dgm:pt modelId="{BC95CCD6-2162-4EEC-8569-504D426150E2}" type="pres">
      <dgm:prSet presAssocID="{2AF6FAA3-F47D-439C-AD00-CB6F29317FAC}" presName="node" presStyleLbl="node1" presStyleIdx="9" presStyleCnt="17">
        <dgm:presLayoutVars>
          <dgm:bulletEnabled val="1"/>
        </dgm:presLayoutVars>
      </dgm:prSet>
      <dgm:spPr/>
    </dgm:pt>
    <dgm:pt modelId="{97350795-C0E6-498B-9859-BBF485F434F0}" type="pres">
      <dgm:prSet presAssocID="{34D97CF8-333C-4010-ABA2-F5C1DC40F7B0}" presName="sibTrans" presStyleLbl="bgSibTrans2D1" presStyleIdx="9" presStyleCnt="16"/>
      <dgm:spPr/>
    </dgm:pt>
    <dgm:pt modelId="{7EF39884-8D14-4A78-BD97-A6BE76E8A22F}" type="pres">
      <dgm:prSet presAssocID="{A66162E0-275C-423D-81AC-C6E99C7FB637}" presName="compNode" presStyleCnt="0"/>
      <dgm:spPr/>
    </dgm:pt>
    <dgm:pt modelId="{E281E031-C8E0-4FF3-8FA2-67B93A3550C9}" type="pres">
      <dgm:prSet presAssocID="{A66162E0-275C-423D-81AC-C6E99C7FB637}" presName="dummyConnPt" presStyleCnt="0"/>
      <dgm:spPr/>
    </dgm:pt>
    <dgm:pt modelId="{CD33596E-D4F4-4016-A417-D496D037699B}" type="pres">
      <dgm:prSet presAssocID="{A66162E0-275C-423D-81AC-C6E99C7FB637}" presName="node" presStyleLbl="node1" presStyleIdx="10" presStyleCnt="17">
        <dgm:presLayoutVars>
          <dgm:bulletEnabled val="1"/>
        </dgm:presLayoutVars>
      </dgm:prSet>
      <dgm:spPr/>
    </dgm:pt>
    <dgm:pt modelId="{CF6E6BD8-C2C7-436A-BDA0-7674CCC40561}" type="pres">
      <dgm:prSet presAssocID="{2CE6E9E3-E3EB-4EE4-A109-B704882E1B2D}" presName="sibTrans" presStyleLbl="bgSibTrans2D1" presStyleIdx="10" presStyleCnt="16"/>
      <dgm:spPr/>
    </dgm:pt>
    <dgm:pt modelId="{08173560-B56F-42CF-B95F-5C8D29C08B59}" type="pres">
      <dgm:prSet presAssocID="{2C51D811-3801-4DD4-B8C4-290328C35CAB}" presName="compNode" presStyleCnt="0"/>
      <dgm:spPr/>
    </dgm:pt>
    <dgm:pt modelId="{CE0A34D3-9A8F-43F0-8A86-FBA3D14259C7}" type="pres">
      <dgm:prSet presAssocID="{2C51D811-3801-4DD4-B8C4-290328C35CAB}" presName="dummyConnPt" presStyleCnt="0"/>
      <dgm:spPr/>
    </dgm:pt>
    <dgm:pt modelId="{3C0F0155-8C0E-40BC-AC2E-2547C5C0530D}" type="pres">
      <dgm:prSet presAssocID="{2C51D811-3801-4DD4-B8C4-290328C35CAB}" presName="node" presStyleLbl="node1" presStyleIdx="11" presStyleCnt="17">
        <dgm:presLayoutVars>
          <dgm:bulletEnabled val="1"/>
        </dgm:presLayoutVars>
      </dgm:prSet>
      <dgm:spPr/>
    </dgm:pt>
    <dgm:pt modelId="{BD3C521F-38A3-4CFD-9788-352E17E61C5D}" type="pres">
      <dgm:prSet presAssocID="{F038D40B-125D-479D-916F-CCEBF9D32EAF}" presName="sibTrans" presStyleLbl="bgSibTrans2D1" presStyleIdx="11" presStyleCnt="16"/>
      <dgm:spPr/>
    </dgm:pt>
    <dgm:pt modelId="{B7FF6691-E30D-4411-8DBA-65CCBAEBAFBA}" type="pres">
      <dgm:prSet presAssocID="{98007043-3F98-4FEB-8A3B-E3828FABB80A}" presName="compNode" presStyleCnt="0"/>
      <dgm:spPr/>
    </dgm:pt>
    <dgm:pt modelId="{24361F5B-AE57-4D9D-8D80-6AE40DC8C2E4}" type="pres">
      <dgm:prSet presAssocID="{98007043-3F98-4FEB-8A3B-E3828FABB80A}" presName="dummyConnPt" presStyleCnt="0"/>
      <dgm:spPr/>
    </dgm:pt>
    <dgm:pt modelId="{20192005-6B84-49C9-B8A3-98575E31C797}" type="pres">
      <dgm:prSet presAssocID="{98007043-3F98-4FEB-8A3B-E3828FABB80A}" presName="node" presStyleLbl="node1" presStyleIdx="12" presStyleCnt="17">
        <dgm:presLayoutVars>
          <dgm:bulletEnabled val="1"/>
        </dgm:presLayoutVars>
      </dgm:prSet>
      <dgm:spPr/>
    </dgm:pt>
    <dgm:pt modelId="{D8BB2C63-6196-4DBA-977D-AB40356FBEAA}" type="pres">
      <dgm:prSet presAssocID="{F0798FE5-1E22-446B-A387-F020FE579B33}" presName="sibTrans" presStyleLbl="bgSibTrans2D1" presStyleIdx="12" presStyleCnt="16"/>
      <dgm:spPr/>
    </dgm:pt>
    <dgm:pt modelId="{DBAEF4C8-8FFD-4932-9676-F23B2FF88941}" type="pres">
      <dgm:prSet presAssocID="{7DAE57F8-D169-4218-B6EF-E2695DDFE2B9}" presName="compNode" presStyleCnt="0"/>
      <dgm:spPr/>
    </dgm:pt>
    <dgm:pt modelId="{19C3768C-FB6C-4B81-B051-AF9C12CAB05C}" type="pres">
      <dgm:prSet presAssocID="{7DAE57F8-D169-4218-B6EF-E2695DDFE2B9}" presName="dummyConnPt" presStyleCnt="0"/>
      <dgm:spPr/>
    </dgm:pt>
    <dgm:pt modelId="{C002269E-4DC9-40FA-AF57-D37B11805DF3}" type="pres">
      <dgm:prSet presAssocID="{7DAE57F8-D169-4218-B6EF-E2695DDFE2B9}" presName="node" presStyleLbl="node1" presStyleIdx="13" presStyleCnt="17">
        <dgm:presLayoutVars>
          <dgm:bulletEnabled val="1"/>
        </dgm:presLayoutVars>
      </dgm:prSet>
      <dgm:spPr/>
    </dgm:pt>
    <dgm:pt modelId="{37AB638A-50D9-40B9-99B7-302091832A0C}" type="pres">
      <dgm:prSet presAssocID="{02FAF81E-3887-4B43-A9B3-A98E4519CBBE}" presName="sibTrans" presStyleLbl="bgSibTrans2D1" presStyleIdx="13" presStyleCnt="16"/>
      <dgm:spPr/>
    </dgm:pt>
    <dgm:pt modelId="{33989DFD-058C-4C1A-B336-B20E87C738DA}" type="pres">
      <dgm:prSet presAssocID="{0B4E00CD-D9CD-43A5-AE77-40C6C0E97E27}" presName="compNode" presStyleCnt="0"/>
      <dgm:spPr/>
    </dgm:pt>
    <dgm:pt modelId="{FBE60EE1-2F7F-4038-8067-F7EC4540DC82}" type="pres">
      <dgm:prSet presAssocID="{0B4E00CD-D9CD-43A5-AE77-40C6C0E97E27}" presName="dummyConnPt" presStyleCnt="0"/>
      <dgm:spPr/>
    </dgm:pt>
    <dgm:pt modelId="{7FD76A35-0467-46EB-A552-FDAE477B7F49}" type="pres">
      <dgm:prSet presAssocID="{0B4E00CD-D9CD-43A5-AE77-40C6C0E97E27}" presName="node" presStyleLbl="node1" presStyleIdx="14" presStyleCnt="17">
        <dgm:presLayoutVars>
          <dgm:bulletEnabled val="1"/>
        </dgm:presLayoutVars>
      </dgm:prSet>
      <dgm:spPr/>
    </dgm:pt>
    <dgm:pt modelId="{FAC2021F-6744-4847-A6F6-88D604F03BAA}" type="pres">
      <dgm:prSet presAssocID="{3DFDDD83-590E-4ADD-8486-A1C319B1C01D}" presName="sibTrans" presStyleLbl="bgSibTrans2D1" presStyleIdx="14" presStyleCnt="16"/>
      <dgm:spPr/>
    </dgm:pt>
    <dgm:pt modelId="{EBA56F3C-B70C-4F3A-984F-589A99E51DE8}" type="pres">
      <dgm:prSet presAssocID="{3C890970-6A45-4167-AB31-246B6117C2EF}" presName="compNode" presStyleCnt="0"/>
      <dgm:spPr/>
    </dgm:pt>
    <dgm:pt modelId="{1304FA05-1890-42A0-B011-EBD1B905B29D}" type="pres">
      <dgm:prSet presAssocID="{3C890970-6A45-4167-AB31-246B6117C2EF}" presName="dummyConnPt" presStyleCnt="0"/>
      <dgm:spPr/>
    </dgm:pt>
    <dgm:pt modelId="{D4B01CDE-2D00-44ED-86CD-FAD3377B12E1}" type="pres">
      <dgm:prSet presAssocID="{3C890970-6A45-4167-AB31-246B6117C2EF}" presName="node" presStyleLbl="node1" presStyleIdx="15" presStyleCnt="17">
        <dgm:presLayoutVars>
          <dgm:bulletEnabled val="1"/>
        </dgm:presLayoutVars>
      </dgm:prSet>
      <dgm:spPr/>
    </dgm:pt>
    <dgm:pt modelId="{732707EC-D20F-4E2A-91B8-90C10F5E16F1}" type="pres">
      <dgm:prSet presAssocID="{9011FF28-4709-47E3-B954-14B5B49AAAAE}" presName="sibTrans" presStyleLbl="bgSibTrans2D1" presStyleIdx="15" presStyleCnt="16"/>
      <dgm:spPr/>
    </dgm:pt>
    <dgm:pt modelId="{EBDC0ABE-FCAC-44CC-A877-0E9248FE8B28}" type="pres">
      <dgm:prSet presAssocID="{1C54958D-A945-4123-95B4-956649D97842}" presName="compNode" presStyleCnt="0"/>
      <dgm:spPr/>
    </dgm:pt>
    <dgm:pt modelId="{54827877-4448-4416-81AE-2454C4307BFE}" type="pres">
      <dgm:prSet presAssocID="{1C54958D-A945-4123-95B4-956649D97842}" presName="dummyConnPt" presStyleCnt="0"/>
      <dgm:spPr/>
    </dgm:pt>
    <dgm:pt modelId="{58C895BC-325B-405D-A896-AD68C1C5CF99}" type="pres">
      <dgm:prSet presAssocID="{1C54958D-A945-4123-95B4-956649D97842}" presName="node" presStyleLbl="node1" presStyleIdx="16" presStyleCnt="17">
        <dgm:presLayoutVars>
          <dgm:bulletEnabled val="1"/>
        </dgm:presLayoutVars>
      </dgm:prSet>
      <dgm:spPr/>
    </dgm:pt>
  </dgm:ptLst>
  <dgm:cxnLst>
    <dgm:cxn modelId="{69750303-7755-47D7-BFA5-B089DCB32D6C}" type="presOf" srcId="{16E863D2-FB9B-4B7E-83DE-430B3027A8BF}" destId="{C508AF72-149F-4A6A-8820-6E15C447B032}" srcOrd="0" destOrd="0" presId="urn:microsoft.com/office/officeart/2005/8/layout/bProcess4"/>
    <dgm:cxn modelId="{CFD79708-911E-430D-9868-3362D7D52B0F}" srcId="{336FB770-02B4-47E2-8362-D1C5F8A57D1B}" destId="{0B4E00CD-D9CD-43A5-AE77-40C6C0E97E27}" srcOrd="14" destOrd="0" parTransId="{D321CF8C-A1FB-49C4-890A-F8337AD5BD51}" sibTransId="{3DFDDD83-590E-4ADD-8486-A1C319B1C01D}"/>
    <dgm:cxn modelId="{2B467E0A-2F1C-4F9D-AF03-5A60FCFFA9F3}" srcId="{336FB770-02B4-47E2-8362-D1C5F8A57D1B}" destId="{BC98D6DA-E06F-4CC0-9216-C06CAEEA3C87}" srcOrd="7" destOrd="0" parTransId="{B0BB2F3B-C865-4995-AAEC-0890AB6A0AD9}" sibTransId="{BBB4C1CE-22C9-4B41-8568-BDCB8BC35191}"/>
    <dgm:cxn modelId="{88143C0C-C951-491E-8288-B0B3BAEF619D}" type="presOf" srcId="{E582E8CD-C6FA-4D42-8DB6-870F80A7F7A9}" destId="{6F0A2F6E-FBE0-4134-8903-FA0197666F6C}" srcOrd="0" destOrd="0" presId="urn:microsoft.com/office/officeart/2005/8/layout/bProcess4"/>
    <dgm:cxn modelId="{EB65310D-7681-4A73-A658-6BE7A1DCAC16}" type="presOf" srcId="{98007043-3F98-4FEB-8A3B-E3828FABB80A}" destId="{20192005-6B84-49C9-B8A3-98575E31C797}" srcOrd="0" destOrd="0" presId="urn:microsoft.com/office/officeart/2005/8/layout/bProcess4"/>
    <dgm:cxn modelId="{4D68CF12-FF90-4B12-945A-50128540ECCA}" type="presOf" srcId="{02FAF81E-3887-4B43-A9B3-A98E4519CBBE}" destId="{37AB638A-50D9-40B9-99B7-302091832A0C}" srcOrd="0" destOrd="0" presId="urn:microsoft.com/office/officeart/2005/8/layout/bProcess4"/>
    <dgm:cxn modelId="{E2F34E19-2235-46BE-B54C-33144F4FB211}" type="presOf" srcId="{2C51D811-3801-4DD4-B8C4-290328C35CAB}" destId="{3C0F0155-8C0E-40BC-AC2E-2547C5C0530D}" srcOrd="0" destOrd="0" presId="urn:microsoft.com/office/officeart/2005/8/layout/bProcess4"/>
    <dgm:cxn modelId="{1895DB1F-B921-4B37-85FB-4ACEC46EB948}" type="presOf" srcId="{D131C140-1F70-4425-8677-E2616C1C112C}" destId="{AFF1BC89-E1CF-4D12-B367-ECCA134CDA43}" srcOrd="0" destOrd="0" presId="urn:microsoft.com/office/officeart/2005/8/layout/bProcess4"/>
    <dgm:cxn modelId="{9AA32429-58BB-41A3-8777-59C3FACC66ED}" srcId="{336FB770-02B4-47E2-8362-D1C5F8A57D1B}" destId="{7DAE57F8-D169-4218-B6EF-E2695DDFE2B9}" srcOrd="13" destOrd="0" parTransId="{7EA7876A-64D2-46DB-83B5-23264677B321}" sibTransId="{02FAF81E-3887-4B43-A9B3-A98E4519CBBE}"/>
    <dgm:cxn modelId="{4BA7C02C-D245-44B3-8B16-CCF25E9E8F9F}" type="presOf" srcId="{92F8E01C-7A16-4F35-84D4-F8302C6E0791}" destId="{E30E10E8-681B-4194-A041-F8B564EDFA41}" srcOrd="0" destOrd="0" presId="urn:microsoft.com/office/officeart/2005/8/layout/bProcess4"/>
    <dgm:cxn modelId="{30C8713C-F406-402A-AEF0-2266C446F82C}" srcId="{336FB770-02B4-47E2-8362-D1C5F8A57D1B}" destId="{2AF6FAA3-F47D-439C-AD00-CB6F29317FAC}" srcOrd="9" destOrd="0" parTransId="{37A93640-E841-427C-A6E2-32404155D481}" sibTransId="{34D97CF8-333C-4010-ABA2-F5C1DC40F7B0}"/>
    <dgm:cxn modelId="{D5395042-BD6E-49BA-ABA9-848EADF03F8A}" type="presOf" srcId="{3C890970-6A45-4167-AB31-246B6117C2EF}" destId="{D4B01CDE-2D00-44ED-86CD-FAD3377B12E1}" srcOrd="0" destOrd="0" presId="urn:microsoft.com/office/officeart/2005/8/layout/bProcess4"/>
    <dgm:cxn modelId="{D1896365-F354-46B7-8B3C-E90BB5F8D8CE}" type="presOf" srcId="{F0798FE5-1E22-446B-A387-F020FE579B33}" destId="{D8BB2C63-6196-4DBA-977D-AB40356FBEAA}" srcOrd="0" destOrd="0" presId="urn:microsoft.com/office/officeart/2005/8/layout/bProcess4"/>
    <dgm:cxn modelId="{A57E4765-D2A2-4159-8147-47FB5B1DBBB8}" srcId="{336FB770-02B4-47E2-8362-D1C5F8A57D1B}" destId="{DFC9CB61-C287-48AA-AAE0-7221C292B622}" srcOrd="3" destOrd="0" parTransId="{65E22B59-A3B8-4E95-93CA-5C9E570B413E}" sibTransId="{D131C140-1F70-4425-8677-E2616C1C112C}"/>
    <dgm:cxn modelId="{6E969268-6917-4A94-967A-2C720D527D37}" type="presOf" srcId="{B7B500CA-4EEE-4039-89EF-6337A05C1451}" destId="{CBC221F8-EB3F-4A43-98A0-D7DF4727B63C}" srcOrd="0" destOrd="0" presId="urn:microsoft.com/office/officeart/2005/8/layout/bProcess4"/>
    <dgm:cxn modelId="{8807CE69-5B3E-4097-BCF6-A614EB718F76}" srcId="{336FB770-02B4-47E2-8362-D1C5F8A57D1B}" destId="{3112508E-4A77-4A4B-87CE-EF187523A4AA}" srcOrd="4" destOrd="0" parTransId="{46E531D8-B9A5-48FD-ACF5-EBB767842DC7}" sibTransId="{F3316507-A738-4256-87BF-066D41A92D57}"/>
    <dgm:cxn modelId="{4EF7D16A-CC95-42E4-A666-1323ECB67B90}" type="presOf" srcId="{3112508E-4A77-4A4B-87CE-EF187523A4AA}" destId="{0754FBED-EB1D-416D-B9B9-F12B66B253C3}" srcOrd="0" destOrd="0" presId="urn:microsoft.com/office/officeart/2005/8/layout/bProcess4"/>
    <dgm:cxn modelId="{316B996B-3409-428E-941F-CE1DCE87D741}" type="presOf" srcId="{F038D40B-125D-479D-916F-CCEBF9D32EAF}" destId="{BD3C521F-38A3-4CFD-9788-352E17E61C5D}" srcOrd="0" destOrd="0" presId="urn:microsoft.com/office/officeart/2005/8/layout/bProcess4"/>
    <dgm:cxn modelId="{51C47C6E-8AF1-4958-B2D2-63773BE4522F}" srcId="{336FB770-02B4-47E2-8362-D1C5F8A57D1B}" destId="{26C9237F-7BA6-4A27-A389-B0E49F7651D5}" srcOrd="0" destOrd="0" parTransId="{1E2C58F1-BD33-4E3B-8E47-CCF5FCC3AD8D}" sibTransId="{C80F52BE-C03C-45EE-8BB9-5F49559A6A5E}"/>
    <dgm:cxn modelId="{8CCB424F-F1A5-460A-98E3-94AC410A93E6}" type="presOf" srcId="{EAC65E39-A7FC-4ABE-BC74-FC906B93B2F4}" destId="{F834C7F0-A351-4CAE-B545-5ECC4BD283BE}" srcOrd="0" destOrd="0" presId="urn:microsoft.com/office/officeart/2005/8/layout/bProcess4"/>
    <dgm:cxn modelId="{50699272-8035-4627-B2CB-DB8B468D4FCB}" type="presOf" srcId="{BBB4C1CE-22C9-4B41-8568-BDCB8BC35191}" destId="{D57D1AF5-9C0F-4C32-A530-B91803B1DB09}" srcOrd="0" destOrd="0" presId="urn:microsoft.com/office/officeart/2005/8/layout/bProcess4"/>
    <dgm:cxn modelId="{54D1C954-C94F-45CD-B310-72AA4669E366}" type="presOf" srcId="{DFC9CB61-C287-48AA-AAE0-7221C292B622}" destId="{A0C5787D-5476-493C-939C-59945DFC808E}" srcOrd="0" destOrd="0" presId="urn:microsoft.com/office/officeart/2005/8/layout/bProcess4"/>
    <dgm:cxn modelId="{4738FD55-FC1E-4CCD-85C2-701A17B233E3}" srcId="{336FB770-02B4-47E2-8362-D1C5F8A57D1B}" destId="{3C890970-6A45-4167-AB31-246B6117C2EF}" srcOrd="15" destOrd="0" parTransId="{0414586D-75BF-4B99-A01F-A313CFFC1B73}" sibTransId="{9011FF28-4709-47E3-B954-14B5B49AAAAE}"/>
    <dgm:cxn modelId="{F19B6356-120D-4D41-B5F6-48BE318B3011}" srcId="{336FB770-02B4-47E2-8362-D1C5F8A57D1B}" destId="{EAC65E39-A7FC-4ABE-BC74-FC906B93B2F4}" srcOrd="5" destOrd="0" parTransId="{11D91EA4-BE95-4380-A91D-51598640255E}" sibTransId="{0D229F4B-8821-445A-B30D-F32D23E02B5A}"/>
    <dgm:cxn modelId="{18041B78-9240-40F1-8E56-7728C61E9529}" type="presOf" srcId="{1C54958D-A945-4123-95B4-956649D97842}" destId="{58C895BC-325B-405D-A896-AD68C1C5CF99}" srcOrd="0" destOrd="0" presId="urn:microsoft.com/office/officeart/2005/8/layout/bProcess4"/>
    <dgm:cxn modelId="{9409317A-CA19-426B-B996-6B5A3285D487}" srcId="{336FB770-02B4-47E2-8362-D1C5F8A57D1B}" destId="{E220319B-2F2B-40BF-A343-D11C3C1E2C25}" srcOrd="2" destOrd="0" parTransId="{2F28F3DA-50BF-4A5E-AF37-15558BB641CD}" sibTransId="{E582E8CD-C6FA-4D42-8DB6-870F80A7F7A9}"/>
    <dgm:cxn modelId="{3AC6C77F-C2B7-4D56-951C-6175E1E0CB21}" type="presOf" srcId="{D6CC7BE1-DC1D-4F01-8C30-CB763BCA5ECB}" destId="{87944B70-162A-4CD8-AAA0-D581C047EFA2}" srcOrd="0" destOrd="0" presId="urn:microsoft.com/office/officeart/2005/8/layout/bProcess4"/>
    <dgm:cxn modelId="{9833F383-B269-4C3C-BE0E-BF1985B61646}" type="presOf" srcId="{C80F52BE-C03C-45EE-8BB9-5F49559A6A5E}" destId="{3C6DE896-8839-438B-8507-EE14DB186A4E}" srcOrd="0" destOrd="0" presId="urn:microsoft.com/office/officeart/2005/8/layout/bProcess4"/>
    <dgm:cxn modelId="{3E504F84-357A-4215-A3B7-A91EE65A66B6}" srcId="{336FB770-02B4-47E2-8362-D1C5F8A57D1B}" destId="{D6CC7BE1-DC1D-4F01-8C30-CB763BCA5ECB}" srcOrd="6" destOrd="0" parTransId="{77EFE8A1-0DFA-4F46-8CF8-81A19C911FA1}" sibTransId="{B7B500CA-4EEE-4039-89EF-6337A05C1451}"/>
    <dgm:cxn modelId="{0F19BD91-7AA9-450C-8620-A7153549069C}" type="presOf" srcId="{3DFDDD83-590E-4ADD-8486-A1C319B1C01D}" destId="{FAC2021F-6744-4847-A6F6-88D604F03BAA}" srcOrd="0" destOrd="0" presId="urn:microsoft.com/office/officeart/2005/8/layout/bProcess4"/>
    <dgm:cxn modelId="{6E63EA91-AE24-4B46-86E4-EB153714730A}" srcId="{336FB770-02B4-47E2-8362-D1C5F8A57D1B}" destId="{98007043-3F98-4FEB-8A3B-E3828FABB80A}" srcOrd="12" destOrd="0" parTransId="{E8D6CF32-AE84-4727-95D3-010AECACCAE9}" sibTransId="{F0798FE5-1E22-446B-A387-F020FE579B33}"/>
    <dgm:cxn modelId="{9197419B-5B8D-4DAA-9FFC-E6C22CEA535C}" type="presOf" srcId="{39354160-8258-41FA-A1AC-287DAD5A0F8E}" destId="{64AFA76B-A881-49D7-BA90-12145123FD19}" srcOrd="0" destOrd="0" presId="urn:microsoft.com/office/officeart/2005/8/layout/bProcess4"/>
    <dgm:cxn modelId="{40CB89A3-FA67-4E59-8B9A-1DD1272ECBE0}" type="presOf" srcId="{7DAE57F8-D169-4218-B6EF-E2695DDFE2B9}" destId="{C002269E-4DC9-40FA-AF57-D37B11805DF3}" srcOrd="0" destOrd="0" presId="urn:microsoft.com/office/officeart/2005/8/layout/bProcess4"/>
    <dgm:cxn modelId="{3C651DAA-C12B-4D9F-B710-380E05C7F381}" type="presOf" srcId="{E220319B-2F2B-40BF-A343-D11C3C1E2C25}" destId="{2719E697-DD7D-4E16-8095-8364FB9A3BD5}" srcOrd="0" destOrd="0" presId="urn:microsoft.com/office/officeart/2005/8/layout/bProcess4"/>
    <dgm:cxn modelId="{72B777AB-ECC0-435C-ADE4-AAB5645E6BC7}" type="presOf" srcId="{0D229F4B-8821-445A-B30D-F32D23E02B5A}" destId="{D461D158-1920-4CB3-858F-B7EE4408D68A}" srcOrd="0" destOrd="0" presId="urn:microsoft.com/office/officeart/2005/8/layout/bProcess4"/>
    <dgm:cxn modelId="{EF5704B2-0C52-4B4D-AB8E-AB66FE75DF08}" srcId="{336FB770-02B4-47E2-8362-D1C5F8A57D1B}" destId="{A66162E0-275C-423D-81AC-C6E99C7FB637}" srcOrd="10" destOrd="0" parTransId="{4C03EFAB-FC30-4AAB-88CE-8CDABDE53008}" sibTransId="{2CE6E9E3-E3EB-4EE4-A109-B704882E1B2D}"/>
    <dgm:cxn modelId="{9CAA62B4-1A26-4BAE-A647-CD3C05C6028C}" type="presOf" srcId="{2AF6FAA3-F47D-439C-AD00-CB6F29317FAC}" destId="{BC95CCD6-2162-4EEC-8569-504D426150E2}" srcOrd="0" destOrd="0" presId="urn:microsoft.com/office/officeart/2005/8/layout/bProcess4"/>
    <dgm:cxn modelId="{7A333DB6-42AB-44FE-AF03-BD276FB3AC4A}" srcId="{336FB770-02B4-47E2-8362-D1C5F8A57D1B}" destId="{2C51D811-3801-4DD4-B8C4-290328C35CAB}" srcOrd="11" destOrd="0" parTransId="{E4C8F3AB-1396-4DBD-979D-FA3395FB06B3}" sibTransId="{F038D40B-125D-479D-916F-CCEBF9D32EAF}"/>
    <dgm:cxn modelId="{CE62DBBA-DB77-4F62-9CEE-066D9144BC68}" srcId="{336FB770-02B4-47E2-8362-D1C5F8A57D1B}" destId="{1C54958D-A945-4123-95B4-956649D97842}" srcOrd="16" destOrd="0" parTransId="{7B0546FF-5CD4-4E0A-867C-D74A6110DDC4}" sibTransId="{D3928809-176B-40DC-A5D2-6D0E3D95276E}"/>
    <dgm:cxn modelId="{C425D0C2-4DB7-48BB-A651-C59AC74724F0}" type="presOf" srcId="{A66162E0-275C-423D-81AC-C6E99C7FB637}" destId="{CD33596E-D4F4-4016-A417-D496D037699B}" srcOrd="0" destOrd="0" presId="urn:microsoft.com/office/officeart/2005/8/layout/bProcess4"/>
    <dgm:cxn modelId="{02DE6EC3-87BB-46E9-99A7-444B57A1B703}" type="presOf" srcId="{2CE6E9E3-E3EB-4EE4-A109-B704882E1B2D}" destId="{CF6E6BD8-C2C7-436A-BDA0-7674CCC40561}" srcOrd="0" destOrd="0" presId="urn:microsoft.com/office/officeart/2005/8/layout/bProcess4"/>
    <dgm:cxn modelId="{9F118ACE-AB52-44A1-9557-70363241F64C}" srcId="{336FB770-02B4-47E2-8362-D1C5F8A57D1B}" destId="{16E863D2-FB9B-4B7E-83DE-430B3027A8BF}" srcOrd="8" destOrd="0" parTransId="{D79DA297-EA9A-43EE-88E4-921535BCC4A2}" sibTransId="{C1ED9C63-BAF6-4C13-AC3C-F9BDD8725F89}"/>
    <dgm:cxn modelId="{403760D9-99E0-4D3E-9CB3-C74C0BC0CDE5}" type="presOf" srcId="{0B4E00CD-D9CD-43A5-AE77-40C6C0E97E27}" destId="{7FD76A35-0467-46EB-A552-FDAE477B7F49}" srcOrd="0" destOrd="0" presId="urn:microsoft.com/office/officeart/2005/8/layout/bProcess4"/>
    <dgm:cxn modelId="{B0FA6DE1-EFE6-46A8-9E64-6225EBFBF4A4}" srcId="{336FB770-02B4-47E2-8362-D1C5F8A57D1B}" destId="{92F8E01C-7A16-4F35-84D4-F8302C6E0791}" srcOrd="1" destOrd="0" parTransId="{BDC7750C-6564-4F60-8240-23C031BA14AE}" sibTransId="{39354160-8258-41FA-A1AC-287DAD5A0F8E}"/>
    <dgm:cxn modelId="{B00A41E6-9AE2-4B2A-B7F9-8E2757922DCD}" type="presOf" srcId="{F3316507-A738-4256-87BF-066D41A92D57}" destId="{CE1F177D-7AA9-49AE-BF94-E676B6ACBB94}" srcOrd="0" destOrd="0" presId="urn:microsoft.com/office/officeart/2005/8/layout/bProcess4"/>
    <dgm:cxn modelId="{AA202EE7-9B6A-4B72-B66A-FEC06F7FB942}" type="presOf" srcId="{C1ED9C63-BAF6-4C13-AC3C-F9BDD8725F89}" destId="{8F961C8F-BB56-413A-A075-106435D75AA1}" srcOrd="0" destOrd="0" presId="urn:microsoft.com/office/officeart/2005/8/layout/bProcess4"/>
    <dgm:cxn modelId="{8C907FF3-0062-47EA-8BEC-B7B4D95FCA10}" type="presOf" srcId="{34D97CF8-333C-4010-ABA2-F5C1DC40F7B0}" destId="{97350795-C0E6-498B-9859-BBF485F434F0}" srcOrd="0" destOrd="0" presId="urn:microsoft.com/office/officeart/2005/8/layout/bProcess4"/>
    <dgm:cxn modelId="{0C7130F4-461E-49CE-ADAE-D43AAC91676F}" type="presOf" srcId="{9011FF28-4709-47E3-B954-14B5B49AAAAE}" destId="{732707EC-D20F-4E2A-91B8-90C10F5E16F1}" srcOrd="0" destOrd="0" presId="urn:microsoft.com/office/officeart/2005/8/layout/bProcess4"/>
    <dgm:cxn modelId="{873767F4-1B5C-49F5-B8C4-6E41ECA7DDA8}" type="presOf" srcId="{26C9237F-7BA6-4A27-A389-B0E49F7651D5}" destId="{DEBEADEC-40C1-4F9B-AC1C-1E84CE824180}" srcOrd="0" destOrd="0" presId="urn:microsoft.com/office/officeart/2005/8/layout/bProcess4"/>
    <dgm:cxn modelId="{9DC7ECFB-D508-4832-80F2-95D1B77C6CDB}" type="presOf" srcId="{336FB770-02B4-47E2-8362-D1C5F8A57D1B}" destId="{92D68A77-08C1-4D2A-AAB7-80EFE353B38E}" srcOrd="0" destOrd="0" presId="urn:microsoft.com/office/officeart/2005/8/layout/bProcess4"/>
    <dgm:cxn modelId="{51EC10FD-EAB5-4B35-A4F3-9F39270E7B98}" type="presOf" srcId="{BC98D6DA-E06F-4CC0-9216-C06CAEEA3C87}" destId="{73F7E6D8-6C96-4DB0-8930-477B07132AB8}" srcOrd="0" destOrd="0" presId="urn:microsoft.com/office/officeart/2005/8/layout/bProcess4"/>
    <dgm:cxn modelId="{3EAC813C-4081-4ADF-8C74-4ABB023E5360}" type="presParOf" srcId="{92D68A77-08C1-4D2A-AAB7-80EFE353B38E}" destId="{38B4B326-BA16-44E2-8739-DAE2BD3D9426}" srcOrd="0" destOrd="0" presId="urn:microsoft.com/office/officeart/2005/8/layout/bProcess4"/>
    <dgm:cxn modelId="{0FD0F7E8-9819-47DB-A9FB-18DDC7B19E65}" type="presParOf" srcId="{38B4B326-BA16-44E2-8739-DAE2BD3D9426}" destId="{14D34E4D-D778-4D16-8913-4FD323C7CA81}" srcOrd="0" destOrd="0" presId="urn:microsoft.com/office/officeart/2005/8/layout/bProcess4"/>
    <dgm:cxn modelId="{DA6F6C12-C116-4EB1-B77D-3C449EC8362D}" type="presParOf" srcId="{38B4B326-BA16-44E2-8739-DAE2BD3D9426}" destId="{DEBEADEC-40C1-4F9B-AC1C-1E84CE824180}" srcOrd="1" destOrd="0" presId="urn:microsoft.com/office/officeart/2005/8/layout/bProcess4"/>
    <dgm:cxn modelId="{12FAF2A2-E93F-4F9D-BD87-374D41DE903A}" type="presParOf" srcId="{92D68A77-08C1-4D2A-AAB7-80EFE353B38E}" destId="{3C6DE896-8839-438B-8507-EE14DB186A4E}" srcOrd="1" destOrd="0" presId="urn:microsoft.com/office/officeart/2005/8/layout/bProcess4"/>
    <dgm:cxn modelId="{DF1E1326-E711-4D55-B0AA-283B33240955}" type="presParOf" srcId="{92D68A77-08C1-4D2A-AAB7-80EFE353B38E}" destId="{E119D7FC-3695-42D3-8FD9-0D31C66EC169}" srcOrd="2" destOrd="0" presId="urn:microsoft.com/office/officeart/2005/8/layout/bProcess4"/>
    <dgm:cxn modelId="{F988319B-D97D-452D-AE3A-BA53A52173FF}" type="presParOf" srcId="{E119D7FC-3695-42D3-8FD9-0D31C66EC169}" destId="{311C2FF0-9BEB-4908-9815-E9A07455BB10}" srcOrd="0" destOrd="0" presId="urn:microsoft.com/office/officeart/2005/8/layout/bProcess4"/>
    <dgm:cxn modelId="{1FE35D7F-5C95-4D10-B1A5-EA745024612C}" type="presParOf" srcId="{E119D7FC-3695-42D3-8FD9-0D31C66EC169}" destId="{E30E10E8-681B-4194-A041-F8B564EDFA41}" srcOrd="1" destOrd="0" presId="urn:microsoft.com/office/officeart/2005/8/layout/bProcess4"/>
    <dgm:cxn modelId="{1CFB9EC8-DBCE-46C8-9B9B-4774F192C844}" type="presParOf" srcId="{92D68A77-08C1-4D2A-AAB7-80EFE353B38E}" destId="{64AFA76B-A881-49D7-BA90-12145123FD19}" srcOrd="3" destOrd="0" presId="urn:microsoft.com/office/officeart/2005/8/layout/bProcess4"/>
    <dgm:cxn modelId="{9A5D7566-3F12-4527-B0C6-5BCAE1E592B4}" type="presParOf" srcId="{92D68A77-08C1-4D2A-AAB7-80EFE353B38E}" destId="{D03ABFE1-4E22-4A3D-8E50-FE480B033E71}" srcOrd="4" destOrd="0" presId="urn:microsoft.com/office/officeart/2005/8/layout/bProcess4"/>
    <dgm:cxn modelId="{337C26E9-516E-43EC-841D-1D5AD6FACBF9}" type="presParOf" srcId="{D03ABFE1-4E22-4A3D-8E50-FE480B033E71}" destId="{C622737C-7659-4D4C-B5A1-23007BABB1CB}" srcOrd="0" destOrd="0" presId="urn:microsoft.com/office/officeart/2005/8/layout/bProcess4"/>
    <dgm:cxn modelId="{FF462614-F498-42D1-9DAF-77A73B9132D7}" type="presParOf" srcId="{D03ABFE1-4E22-4A3D-8E50-FE480B033E71}" destId="{2719E697-DD7D-4E16-8095-8364FB9A3BD5}" srcOrd="1" destOrd="0" presId="urn:microsoft.com/office/officeart/2005/8/layout/bProcess4"/>
    <dgm:cxn modelId="{55214E5F-AA82-4243-BBBB-DFC69255D1CE}" type="presParOf" srcId="{92D68A77-08C1-4D2A-AAB7-80EFE353B38E}" destId="{6F0A2F6E-FBE0-4134-8903-FA0197666F6C}" srcOrd="5" destOrd="0" presId="urn:microsoft.com/office/officeart/2005/8/layout/bProcess4"/>
    <dgm:cxn modelId="{A7FE5AD2-73CD-46A8-A4CA-DC6685ACA600}" type="presParOf" srcId="{92D68A77-08C1-4D2A-AAB7-80EFE353B38E}" destId="{B82F5129-5E07-4FFC-9C46-928BEEFB7DDA}" srcOrd="6" destOrd="0" presId="urn:microsoft.com/office/officeart/2005/8/layout/bProcess4"/>
    <dgm:cxn modelId="{FA7FBBF2-0074-4CA8-9682-95F2F6B12DFC}" type="presParOf" srcId="{B82F5129-5E07-4FFC-9C46-928BEEFB7DDA}" destId="{ADB00230-6F04-40EE-8444-65FA8B736D4E}" srcOrd="0" destOrd="0" presId="urn:microsoft.com/office/officeart/2005/8/layout/bProcess4"/>
    <dgm:cxn modelId="{17BA5260-8FA4-499D-B21D-8B5B431E3E0D}" type="presParOf" srcId="{B82F5129-5E07-4FFC-9C46-928BEEFB7DDA}" destId="{A0C5787D-5476-493C-939C-59945DFC808E}" srcOrd="1" destOrd="0" presId="urn:microsoft.com/office/officeart/2005/8/layout/bProcess4"/>
    <dgm:cxn modelId="{0F66B831-8C4A-420D-877C-5E2AC6FC91F9}" type="presParOf" srcId="{92D68A77-08C1-4D2A-AAB7-80EFE353B38E}" destId="{AFF1BC89-E1CF-4D12-B367-ECCA134CDA43}" srcOrd="7" destOrd="0" presId="urn:microsoft.com/office/officeart/2005/8/layout/bProcess4"/>
    <dgm:cxn modelId="{7FF3ED7F-7BD6-4F8A-B887-09A0F4CBEF72}" type="presParOf" srcId="{92D68A77-08C1-4D2A-AAB7-80EFE353B38E}" destId="{C78BFA59-E1E6-41D2-AE16-2EB96F872E5C}" srcOrd="8" destOrd="0" presId="urn:microsoft.com/office/officeart/2005/8/layout/bProcess4"/>
    <dgm:cxn modelId="{A314ADF0-2A81-434A-A18D-36573AF8779C}" type="presParOf" srcId="{C78BFA59-E1E6-41D2-AE16-2EB96F872E5C}" destId="{21B76E78-51B1-4E86-A357-6202C2500F25}" srcOrd="0" destOrd="0" presId="urn:microsoft.com/office/officeart/2005/8/layout/bProcess4"/>
    <dgm:cxn modelId="{29527A41-F3AC-42D2-92C6-E3EEC2B4FEF5}" type="presParOf" srcId="{C78BFA59-E1E6-41D2-AE16-2EB96F872E5C}" destId="{0754FBED-EB1D-416D-B9B9-F12B66B253C3}" srcOrd="1" destOrd="0" presId="urn:microsoft.com/office/officeart/2005/8/layout/bProcess4"/>
    <dgm:cxn modelId="{61EE4340-A156-4E66-AE22-CF9F98F1951A}" type="presParOf" srcId="{92D68A77-08C1-4D2A-AAB7-80EFE353B38E}" destId="{CE1F177D-7AA9-49AE-BF94-E676B6ACBB94}" srcOrd="9" destOrd="0" presId="urn:microsoft.com/office/officeart/2005/8/layout/bProcess4"/>
    <dgm:cxn modelId="{B77EC9B7-A546-4C1F-8731-01C9DFBE97B7}" type="presParOf" srcId="{92D68A77-08C1-4D2A-AAB7-80EFE353B38E}" destId="{8EBB2B94-0221-4C4F-AD65-1F7BB1D65416}" srcOrd="10" destOrd="0" presId="urn:microsoft.com/office/officeart/2005/8/layout/bProcess4"/>
    <dgm:cxn modelId="{967B73BB-593E-4012-8E4E-88504863B346}" type="presParOf" srcId="{8EBB2B94-0221-4C4F-AD65-1F7BB1D65416}" destId="{8B003289-1ED9-4D85-B4E4-894010F2F140}" srcOrd="0" destOrd="0" presId="urn:microsoft.com/office/officeart/2005/8/layout/bProcess4"/>
    <dgm:cxn modelId="{7A7BEAE9-7D6F-47D4-8604-B1393746E17C}" type="presParOf" srcId="{8EBB2B94-0221-4C4F-AD65-1F7BB1D65416}" destId="{F834C7F0-A351-4CAE-B545-5ECC4BD283BE}" srcOrd="1" destOrd="0" presId="urn:microsoft.com/office/officeart/2005/8/layout/bProcess4"/>
    <dgm:cxn modelId="{A6E1DB9A-D63D-4CD4-9C96-BD5699717C5F}" type="presParOf" srcId="{92D68A77-08C1-4D2A-AAB7-80EFE353B38E}" destId="{D461D158-1920-4CB3-858F-B7EE4408D68A}" srcOrd="11" destOrd="0" presId="urn:microsoft.com/office/officeart/2005/8/layout/bProcess4"/>
    <dgm:cxn modelId="{B6833EE4-D06A-405E-9A08-CCDCE42C1BB1}" type="presParOf" srcId="{92D68A77-08C1-4D2A-AAB7-80EFE353B38E}" destId="{261F087C-CED5-4393-B408-84FEE4600A39}" srcOrd="12" destOrd="0" presId="urn:microsoft.com/office/officeart/2005/8/layout/bProcess4"/>
    <dgm:cxn modelId="{6305B2FE-1F6E-4129-B980-5F710875305C}" type="presParOf" srcId="{261F087C-CED5-4393-B408-84FEE4600A39}" destId="{7F2EBC3F-BF4E-4E84-938C-91129D5BD1B3}" srcOrd="0" destOrd="0" presId="urn:microsoft.com/office/officeart/2005/8/layout/bProcess4"/>
    <dgm:cxn modelId="{DDEE0F97-1736-44DE-9DE0-60E840E586A0}" type="presParOf" srcId="{261F087C-CED5-4393-B408-84FEE4600A39}" destId="{87944B70-162A-4CD8-AAA0-D581C047EFA2}" srcOrd="1" destOrd="0" presId="urn:microsoft.com/office/officeart/2005/8/layout/bProcess4"/>
    <dgm:cxn modelId="{9FA0BAE8-469C-4CD1-918F-0C99611ECD27}" type="presParOf" srcId="{92D68A77-08C1-4D2A-AAB7-80EFE353B38E}" destId="{CBC221F8-EB3F-4A43-98A0-D7DF4727B63C}" srcOrd="13" destOrd="0" presId="urn:microsoft.com/office/officeart/2005/8/layout/bProcess4"/>
    <dgm:cxn modelId="{A3270DAB-D334-4AF5-AD45-9F6EB53A2BC3}" type="presParOf" srcId="{92D68A77-08C1-4D2A-AAB7-80EFE353B38E}" destId="{C7922096-8DA6-4F56-92A0-9021ECA392E8}" srcOrd="14" destOrd="0" presId="urn:microsoft.com/office/officeart/2005/8/layout/bProcess4"/>
    <dgm:cxn modelId="{50B0998E-4524-4C91-8A2D-D6F5780417C8}" type="presParOf" srcId="{C7922096-8DA6-4F56-92A0-9021ECA392E8}" destId="{A87404DF-DD17-48B4-AE46-AD6DFADADEED}" srcOrd="0" destOrd="0" presId="urn:microsoft.com/office/officeart/2005/8/layout/bProcess4"/>
    <dgm:cxn modelId="{02EAD83A-7BB1-4453-920E-3B81F445695C}" type="presParOf" srcId="{C7922096-8DA6-4F56-92A0-9021ECA392E8}" destId="{73F7E6D8-6C96-4DB0-8930-477B07132AB8}" srcOrd="1" destOrd="0" presId="urn:microsoft.com/office/officeart/2005/8/layout/bProcess4"/>
    <dgm:cxn modelId="{3FE4AAAA-F5EA-4BB1-8C3B-9DB9C1D417D9}" type="presParOf" srcId="{92D68A77-08C1-4D2A-AAB7-80EFE353B38E}" destId="{D57D1AF5-9C0F-4C32-A530-B91803B1DB09}" srcOrd="15" destOrd="0" presId="urn:microsoft.com/office/officeart/2005/8/layout/bProcess4"/>
    <dgm:cxn modelId="{95635E40-EDD2-4C40-BDE7-77A7EA34E5DA}" type="presParOf" srcId="{92D68A77-08C1-4D2A-AAB7-80EFE353B38E}" destId="{D7420636-EE7D-4A50-8609-98639523785C}" srcOrd="16" destOrd="0" presId="urn:microsoft.com/office/officeart/2005/8/layout/bProcess4"/>
    <dgm:cxn modelId="{413F1751-16D8-4ACE-9811-CBB02D76A3DB}" type="presParOf" srcId="{D7420636-EE7D-4A50-8609-98639523785C}" destId="{CFF5C0E6-47E9-47B8-AAEE-9A86F981A177}" srcOrd="0" destOrd="0" presId="urn:microsoft.com/office/officeart/2005/8/layout/bProcess4"/>
    <dgm:cxn modelId="{98E1C87B-B833-4C47-86C4-F0D70B983AC2}" type="presParOf" srcId="{D7420636-EE7D-4A50-8609-98639523785C}" destId="{C508AF72-149F-4A6A-8820-6E15C447B032}" srcOrd="1" destOrd="0" presId="urn:microsoft.com/office/officeart/2005/8/layout/bProcess4"/>
    <dgm:cxn modelId="{3F794190-21CB-4E49-94D2-ECC392B4BA1E}" type="presParOf" srcId="{92D68A77-08C1-4D2A-AAB7-80EFE353B38E}" destId="{8F961C8F-BB56-413A-A075-106435D75AA1}" srcOrd="17" destOrd="0" presId="urn:microsoft.com/office/officeart/2005/8/layout/bProcess4"/>
    <dgm:cxn modelId="{9A82A58B-D474-4D97-AA12-386D8333E8B1}" type="presParOf" srcId="{92D68A77-08C1-4D2A-AAB7-80EFE353B38E}" destId="{5163967D-D398-402D-915D-C516EFBE131B}" srcOrd="18" destOrd="0" presId="urn:microsoft.com/office/officeart/2005/8/layout/bProcess4"/>
    <dgm:cxn modelId="{D2872D0A-9BFA-4438-B74B-73D71722CDC2}" type="presParOf" srcId="{5163967D-D398-402D-915D-C516EFBE131B}" destId="{447C3547-6342-4F45-870E-B56BFE152745}" srcOrd="0" destOrd="0" presId="urn:microsoft.com/office/officeart/2005/8/layout/bProcess4"/>
    <dgm:cxn modelId="{E749EC09-6E1A-4F76-8BBD-F92F588FDC72}" type="presParOf" srcId="{5163967D-D398-402D-915D-C516EFBE131B}" destId="{BC95CCD6-2162-4EEC-8569-504D426150E2}" srcOrd="1" destOrd="0" presId="urn:microsoft.com/office/officeart/2005/8/layout/bProcess4"/>
    <dgm:cxn modelId="{86BECF38-AC09-4E49-8ECC-6C1DE15EB564}" type="presParOf" srcId="{92D68A77-08C1-4D2A-AAB7-80EFE353B38E}" destId="{97350795-C0E6-498B-9859-BBF485F434F0}" srcOrd="19" destOrd="0" presId="urn:microsoft.com/office/officeart/2005/8/layout/bProcess4"/>
    <dgm:cxn modelId="{158DC970-1AB8-4AE4-B6BD-E4DB580C2994}" type="presParOf" srcId="{92D68A77-08C1-4D2A-AAB7-80EFE353B38E}" destId="{7EF39884-8D14-4A78-BD97-A6BE76E8A22F}" srcOrd="20" destOrd="0" presId="urn:microsoft.com/office/officeart/2005/8/layout/bProcess4"/>
    <dgm:cxn modelId="{71631B4C-3DA8-465A-8346-DCF8AFF0BE2D}" type="presParOf" srcId="{7EF39884-8D14-4A78-BD97-A6BE76E8A22F}" destId="{E281E031-C8E0-4FF3-8FA2-67B93A3550C9}" srcOrd="0" destOrd="0" presId="urn:microsoft.com/office/officeart/2005/8/layout/bProcess4"/>
    <dgm:cxn modelId="{C576E322-82CD-4301-94E2-2F7467D27803}" type="presParOf" srcId="{7EF39884-8D14-4A78-BD97-A6BE76E8A22F}" destId="{CD33596E-D4F4-4016-A417-D496D037699B}" srcOrd="1" destOrd="0" presId="urn:microsoft.com/office/officeart/2005/8/layout/bProcess4"/>
    <dgm:cxn modelId="{1E5EBC36-929A-42F2-BEBB-B389DC1AD26E}" type="presParOf" srcId="{92D68A77-08C1-4D2A-AAB7-80EFE353B38E}" destId="{CF6E6BD8-C2C7-436A-BDA0-7674CCC40561}" srcOrd="21" destOrd="0" presId="urn:microsoft.com/office/officeart/2005/8/layout/bProcess4"/>
    <dgm:cxn modelId="{2743649A-029C-4400-871F-154E33765E3E}" type="presParOf" srcId="{92D68A77-08C1-4D2A-AAB7-80EFE353B38E}" destId="{08173560-B56F-42CF-B95F-5C8D29C08B59}" srcOrd="22" destOrd="0" presId="urn:microsoft.com/office/officeart/2005/8/layout/bProcess4"/>
    <dgm:cxn modelId="{FAD9E37B-0EB2-44FC-B623-5CDEE6D170EA}" type="presParOf" srcId="{08173560-B56F-42CF-B95F-5C8D29C08B59}" destId="{CE0A34D3-9A8F-43F0-8A86-FBA3D14259C7}" srcOrd="0" destOrd="0" presId="urn:microsoft.com/office/officeart/2005/8/layout/bProcess4"/>
    <dgm:cxn modelId="{610C3368-ECC6-4E82-99E2-3E19E0C44761}" type="presParOf" srcId="{08173560-B56F-42CF-B95F-5C8D29C08B59}" destId="{3C0F0155-8C0E-40BC-AC2E-2547C5C0530D}" srcOrd="1" destOrd="0" presId="urn:microsoft.com/office/officeart/2005/8/layout/bProcess4"/>
    <dgm:cxn modelId="{B32A05FD-148D-46CF-9035-F572A447AFBB}" type="presParOf" srcId="{92D68A77-08C1-4D2A-AAB7-80EFE353B38E}" destId="{BD3C521F-38A3-4CFD-9788-352E17E61C5D}" srcOrd="23" destOrd="0" presId="urn:microsoft.com/office/officeart/2005/8/layout/bProcess4"/>
    <dgm:cxn modelId="{B7C7DFDD-50D1-414F-A97E-9F318EB7187E}" type="presParOf" srcId="{92D68A77-08C1-4D2A-AAB7-80EFE353B38E}" destId="{B7FF6691-E30D-4411-8DBA-65CCBAEBAFBA}" srcOrd="24" destOrd="0" presId="urn:microsoft.com/office/officeart/2005/8/layout/bProcess4"/>
    <dgm:cxn modelId="{EFCB680C-8F52-41C2-A678-33A08702CDD8}" type="presParOf" srcId="{B7FF6691-E30D-4411-8DBA-65CCBAEBAFBA}" destId="{24361F5B-AE57-4D9D-8D80-6AE40DC8C2E4}" srcOrd="0" destOrd="0" presId="urn:microsoft.com/office/officeart/2005/8/layout/bProcess4"/>
    <dgm:cxn modelId="{ABC87857-8BAC-481E-9C01-C245BE6E3F4D}" type="presParOf" srcId="{B7FF6691-E30D-4411-8DBA-65CCBAEBAFBA}" destId="{20192005-6B84-49C9-B8A3-98575E31C797}" srcOrd="1" destOrd="0" presId="urn:microsoft.com/office/officeart/2005/8/layout/bProcess4"/>
    <dgm:cxn modelId="{661DF24E-A3C5-4EE9-93C2-D21BD5BA29F9}" type="presParOf" srcId="{92D68A77-08C1-4D2A-AAB7-80EFE353B38E}" destId="{D8BB2C63-6196-4DBA-977D-AB40356FBEAA}" srcOrd="25" destOrd="0" presId="urn:microsoft.com/office/officeart/2005/8/layout/bProcess4"/>
    <dgm:cxn modelId="{BCA11A8B-91EA-42A8-B658-40C0C8B8AA22}" type="presParOf" srcId="{92D68A77-08C1-4D2A-AAB7-80EFE353B38E}" destId="{DBAEF4C8-8FFD-4932-9676-F23B2FF88941}" srcOrd="26" destOrd="0" presId="urn:microsoft.com/office/officeart/2005/8/layout/bProcess4"/>
    <dgm:cxn modelId="{705DF61C-7C1A-44D6-AE80-64171F58C873}" type="presParOf" srcId="{DBAEF4C8-8FFD-4932-9676-F23B2FF88941}" destId="{19C3768C-FB6C-4B81-B051-AF9C12CAB05C}" srcOrd="0" destOrd="0" presId="urn:microsoft.com/office/officeart/2005/8/layout/bProcess4"/>
    <dgm:cxn modelId="{7E7830F3-FA45-4588-A976-EFD4F88E4060}" type="presParOf" srcId="{DBAEF4C8-8FFD-4932-9676-F23B2FF88941}" destId="{C002269E-4DC9-40FA-AF57-D37B11805DF3}" srcOrd="1" destOrd="0" presId="urn:microsoft.com/office/officeart/2005/8/layout/bProcess4"/>
    <dgm:cxn modelId="{840207B5-9625-43FF-9238-95D3A7B78B89}" type="presParOf" srcId="{92D68A77-08C1-4D2A-AAB7-80EFE353B38E}" destId="{37AB638A-50D9-40B9-99B7-302091832A0C}" srcOrd="27" destOrd="0" presId="urn:microsoft.com/office/officeart/2005/8/layout/bProcess4"/>
    <dgm:cxn modelId="{A7407130-0271-40D8-83C9-74DC568004F3}" type="presParOf" srcId="{92D68A77-08C1-4D2A-AAB7-80EFE353B38E}" destId="{33989DFD-058C-4C1A-B336-B20E87C738DA}" srcOrd="28" destOrd="0" presId="urn:microsoft.com/office/officeart/2005/8/layout/bProcess4"/>
    <dgm:cxn modelId="{09AE2F96-8EDC-47ED-AC8D-FA312684950F}" type="presParOf" srcId="{33989DFD-058C-4C1A-B336-B20E87C738DA}" destId="{FBE60EE1-2F7F-4038-8067-F7EC4540DC82}" srcOrd="0" destOrd="0" presId="urn:microsoft.com/office/officeart/2005/8/layout/bProcess4"/>
    <dgm:cxn modelId="{96FEABFB-A444-4B3C-9B5B-395A436360AB}" type="presParOf" srcId="{33989DFD-058C-4C1A-B336-B20E87C738DA}" destId="{7FD76A35-0467-46EB-A552-FDAE477B7F49}" srcOrd="1" destOrd="0" presId="urn:microsoft.com/office/officeart/2005/8/layout/bProcess4"/>
    <dgm:cxn modelId="{D5109BBA-9998-43E8-9E25-13A2226982E8}" type="presParOf" srcId="{92D68A77-08C1-4D2A-AAB7-80EFE353B38E}" destId="{FAC2021F-6744-4847-A6F6-88D604F03BAA}" srcOrd="29" destOrd="0" presId="urn:microsoft.com/office/officeart/2005/8/layout/bProcess4"/>
    <dgm:cxn modelId="{AB556FA8-A317-459A-A372-0DF58D66016D}" type="presParOf" srcId="{92D68A77-08C1-4D2A-AAB7-80EFE353B38E}" destId="{EBA56F3C-B70C-4F3A-984F-589A99E51DE8}" srcOrd="30" destOrd="0" presId="urn:microsoft.com/office/officeart/2005/8/layout/bProcess4"/>
    <dgm:cxn modelId="{9DC40383-43D4-4C50-B430-E2613A305080}" type="presParOf" srcId="{EBA56F3C-B70C-4F3A-984F-589A99E51DE8}" destId="{1304FA05-1890-42A0-B011-EBD1B905B29D}" srcOrd="0" destOrd="0" presId="urn:microsoft.com/office/officeart/2005/8/layout/bProcess4"/>
    <dgm:cxn modelId="{227AEA99-BBC2-4328-8B1F-7794CA119F83}" type="presParOf" srcId="{EBA56F3C-B70C-4F3A-984F-589A99E51DE8}" destId="{D4B01CDE-2D00-44ED-86CD-FAD3377B12E1}" srcOrd="1" destOrd="0" presId="urn:microsoft.com/office/officeart/2005/8/layout/bProcess4"/>
    <dgm:cxn modelId="{5557B890-0F94-4A07-9ED8-FC06AF04FFB6}" type="presParOf" srcId="{92D68A77-08C1-4D2A-AAB7-80EFE353B38E}" destId="{732707EC-D20F-4E2A-91B8-90C10F5E16F1}" srcOrd="31" destOrd="0" presId="urn:microsoft.com/office/officeart/2005/8/layout/bProcess4"/>
    <dgm:cxn modelId="{D5E7862F-48ED-4E05-BDD5-25141F4124D5}" type="presParOf" srcId="{92D68A77-08C1-4D2A-AAB7-80EFE353B38E}" destId="{EBDC0ABE-FCAC-44CC-A877-0E9248FE8B28}" srcOrd="32" destOrd="0" presId="urn:microsoft.com/office/officeart/2005/8/layout/bProcess4"/>
    <dgm:cxn modelId="{ACE4C570-D9E2-46F3-A277-83BC89E254D4}" type="presParOf" srcId="{EBDC0ABE-FCAC-44CC-A877-0E9248FE8B28}" destId="{54827877-4448-4416-81AE-2454C4307BFE}" srcOrd="0" destOrd="0" presId="urn:microsoft.com/office/officeart/2005/8/layout/bProcess4"/>
    <dgm:cxn modelId="{C6047CE9-552F-402E-805E-24FA28327EB4}" type="presParOf" srcId="{EBDC0ABE-FCAC-44CC-A877-0E9248FE8B28}" destId="{58C895BC-325B-405D-A896-AD68C1C5CF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C5A625-9267-4B6F-A2CF-64D2860C3E5F}" type="doc">
      <dgm:prSet loTypeId="urn:microsoft.com/office/officeart/2011/layout/Tab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56F094AC-E0AD-4E11-953C-D8667AF51C32}">
      <dgm:prSet phldrT="[Text]"/>
      <dgm:spPr>
        <a:xfrm>
          <a:off x="0" y="2551"/>
          <a:ext cx="2284158" cy="509290"/>
        </a:xfrm>
      </dgm:spPr>
      <dgm:t>
        <a:bodyPr/>
        <a:lstStyle/>
        <a:p>
          <a:r>
            <a:rPr lang="cs-CZ" b="1" dirty="0">
              <a:latin typeface="Calibri"/>
              <a:ea typeface="+mn-ea"/>
              <a:cs typeface="+mn-cs"/>
            </a:rPr>
            <a:t>zodpovědnost</a:t>
          </a:r>
        </a:p>
      </dgm:t>
    </dgm:pt>
    <dgm:pt modelId="{751F0F12-6109-4200-985C-BE3A215685F6}" type="parTrans" cxnId="{564A4BF3-694E-4C91-8704-5C31C560EC70}">
      <dgm:prSet/>
      <dgm:spPr/>
      <dgm:t>
        <a:bodyPr/>
        <a:lstStyle/>
        <a:p>
          <a:endParaRPr lang="cs-CZ"/>
        </a:p>
      </dgm:t>
    </dgm:pt>
    <dgm:pt modelId="{A1154D0F-0B51-4A58-BDAA-CDA14EC04332}" type="sibTrans" cxnId="{564A4BF3-694E-4C91-8704-5C31C560EC70}">
      <dgm:prSet/>
      <dgm:spPr/>
      <dgm:t>
        <a:bodyPr/>
        <a:lstStyle/>
        <a:p>
          <a:endParaRPr lang="cs-CZ"/>
        </a:p>
      </dgm:t>
    </dgm:pt>
    <dgm:pt modelId="{13AE9A1F-7966-447E-8100-E57073D7C1BA}">
      <dgm:prSet phldrT="[Text]"/>
      <dgm:spPr>
        <a:xfrm>
          <a:off x="2284158" y="2551"/>
          <a:ext cx="6501066" cy="509290"/>
        </a:xfrm>
      </dgm:spPr>
      <dgm:t>
        <a:bodyPr/>
        <a:lstStyle/>
        <a:p>
          <a:r>
            <a:rPr lang="cs-CZ" b="1" dirty="0">
              <a:latin typeface="Calibri"/>
              <a:ea typeface="+mn-ea"/>
              <a:cs typeface="+mn-cs"/>
            </a:rPr>
            <a:t>zjišťování potřeb uživatelů a jejich aktivní uspokojování</a:t>
          </a:r>
        </a:p>
      </dgm:t>
    </dgm:pt>
    <dgm:pt modelId="{5C52C9A3-C608-4D2C-8C0E-20D1E3FFF6FC}" type="parTrans" cxnId="{69213F67-78B6-4DF6-B493-239EB2C0E162}">
      <dgm:prSet/>
      <dgm:spPr/>
      <dgm:t>
        <a:bodyPr/>
        <a:lstStyle/>
        <a:p>
          <a:endParaRPr lang="cs-CZ"/>
        </a:p>
      </dgm:t>
    </dgm:pt>
    <dgm:pt modelId="{6162CDD6-2951-456F-844B-3C650FBF35AF}" type="sibTrans" cxnId="{69213F67-78B6-4DF6-B493-239EB2C0E162}">
      <dgm:prSet/>
      <dgm:spPr/>
      <dgm:t>
        <a:bodyPr/>
        <a:lstStyle/>
        <a:p>
          <a:endParaRPr lang="cs-CZ"/>
        </a:p>
      </dgm:t>
    </dgm:pt>
    <dgm:pt modelId="{85E05FA0-066E-4D9B-9DDD-7F83557A8807}">
      <dgm:prSet phldrT="[Text]"/>
      <dgm:spPr>
        <a:xfrm>
          <a:off x="0" y="537306"/>
          <a:ext cx="2284158" cy="509290"/>
        </a:xfrm>
      </dgm:spPr>
      <dgm:t>
        <a:bodyPr/>
        <a:lstStyle/>
        <a:p>
          <a:r>
            <a:rPr lang="cs-CZ" b="1" dirty="0">
              <a:latin typeface="Calibri"/>
              <a:ea typeface="+mn-ea"/>
              <a:cs typeface="+mn-cs"/>
            </a:rPr>
            <a:t>kompetentnost</a:t>
          </a:r>
        </a:p>
      </dgm:t>
    </dgm:pt>
    <dgm:pt modelId="{2B291725-84A0-4D5E-A9A4-CDD65752AD83}" type="parTrans" cxnId="{646AFBA5-A40C-4CC7-8D26-E4DFE3DD2EAF}">
      <dgm:prSet/>
      <dgm:spPr/>
      <dgm:t>
        <a:bodyPr/>
        <a:lstStyle/>
        <a:p>
          <a:endParaRPr lang="cs-CZ"/>
        </a:p>
      </dgm:t>
    </dgm:pt>
    <dgm:pt modelId="{D20120FC-2869-4728-AA9E-8B7612820D77}" type="sibTrans" cxnId="{646AFBA5-A40C-4CC7-8D26-E4DFE3DD2EAF}">
      <dgm:prSet/>
      <dgm:spPr/>
      <dgm:t>
        <a:bodyPr/>
        <a:lstStyle/>
        <a:p>
          <a:endParaRPr lang="cs-CZ"/>
        </a:p>
      </dgm:t>
    </dgm:pt>
    <dgm:pt modelId="{390CF236-AB92-4EBF-9656-5DA41D427532}">
      <dgm:prSet phldrT="[Text]"/>
      <dgm:spPr>
        <a:xfrm>
          <a:off x="2284158" y="537306"/>
          <a:ext cx="6501066" cy="509290"/>
        </a:xfrm>
      </dgm:spPr>
      <dgm:t>
        <a:bodyPr/>
        <a:lstStyle/>
        <a:p>
          <a:r>
            <a:rPr lang="cs-CZ" b="1" dirty="0">
              <a:latin typeface="Calibri"/>
              <a:ea typeface="+mn-ea"/>
              <a:cs typeface="+mn-cs"/>
            </a:rPr>
            <a:t>vědět, co se vyžaduje a být schopen to realizovat</a:t>
          </a:r>
        </a:p>
      </dgm:t>
    </dgm:pt>
    <dgm:pt modelId="{5C1146B1-1796-45F2-B430-CC3C4E835060}" type="parTrans" cxnId="{230FBCCE-9FE5-472B-8776-C8B994DEB763}">
      <dgm:prSet/>
      <dgm:spPr/>
      <dgm:t>
        <a:bodyPr/>
        <a:lstStyle/>
        <a:p>
          <a:endParaRPr lang="cs-CZ"/>
        </a:p>
      </dgm:t>
    </dgm:pt>
    <dgm:pt modelId="{71DD41BB-41F8-4FBB-83AF-30CC7FA0C220}" type="sibTrans" cxnId="{230FBCCE-9FE5-472B-8776-C8B994DEB763}">
      <dgm:prSet/>
      <dgm:spPr/>
      <dgm:t>
        <a:bodyPr/>
        <a:lstStyle/>
        <a:p>
          <a:endParaRPr lang="cs-CZ"/>
        </a:p>
      </dgm:t>
    </dgm:pt>
    <dgm:pt modelId="{E8508249-53E0-46FE-865F-F4619B2054FA}">
      <dgm:prSet phldrT="[Text]"/>
      <dgm:spPr>
        <a:xfrm>
          <a:off x="0" y="1072060"/>
          <a:ext cx="2284158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zdvořilost</a:t>
          </a:r>
        </a:p>
      </dgm:t>
    </dgm:pt>
    <dgm:pt modelId="{BBB5B6AF-0360-4BE0-A719-A238C5495A62}" type="parTrans" cxnId="{1D494C51-4460-428B-AD8C-5D448FD2001E}">
      <dgm:prSet/>
      <dgm:spPr/>
      <dgm:t>
        <a:bodyPr/>
        <a:lstStyle/>
        <a:p>
          <a:endParaRPr lang="cs-CZ"/>
        </a:p>
      </dgm:t>
    </dgm:pt>
    <dgm:pt modelId="{C3A0B2A7-0E5D-45D5-8B0F-4A7D143451A5}" type="sibTrans" cxnId="{1D494C51-4460-428B-AD8C-5D448FD2001E}">
      <dgm:prSet/>
      <dgm:spPr/>
      <dgm:t>
        <a:bodyPr/>
        <a:lstStyle/>
        <a:p>
          <a:endParaRPr lang="cs-CZ"/>
        </a:p>
      </dgm:t>
    </dgm:pt>
    <dgm:pt modelId="{84EF806C-53D7-4D7F-9791-27C83E536654}">
      <dgm:prSet phldrT="[Text]"/>
      <dgm:spPr>
        <a:xfrm>
          <a:off x="2284158" y="3745833"/>
          <a:ext cx="6501066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spolehlivá zařízení</a:t>
          </a:r>
          <a:endParaRPr lang="cs-CZ" b="1" dirty="0">
            <a:latin typeface="Calibri"/>
            <a:ea typeface="+mn-ea"/>
            <a:cs typeface="+mn-cs"/>
          </a:endParaRPr>
        </a:p>
      </dgm:t>
    </dgm:pt>
    <dgm:pt modelId="{B77FE188-6B49-4D39-9054-CC54139712BF}" type="parTrans" cxnId="{A5E3EB3F-E8CA-4D1A-BC6D-7E24CD0F40D1}">
      <dgm:prSet/>
      <dgm:spPr/>
      <dgm:t>
        <a:bodyPr/>
        <a:lstStyle/>
        <a:p>
          <a:endParaRPr lang="cs-CZ"/>
        </a:p>
      </dgm:t>
    </dgm:pt>
    <dgm:pt modelId="{1D64112F-DF47-4219-8FB7-082D4B0C40B6}" type="sibTrans" cxnId="{A5E3EB3F-E8CA-4D1A-BC6D-7E24CD0F40D1}">
      <dgm:prSet/>
      <dgm:spPr/>
      <dgm:t>
        <a:bodyPr/>
        <a:lstStyle/>
        <a:p>
          <a:endParaRPr lang="cs-CZ"/>
        </a:p>
      </dgm:t>
    </dgm:pt>
    <dgm:pt modelId="{CA7063B4-E7B6-43AE-9CE1-D3EB97AFB8D7}">
      <dgm:prSet phldrT="[Text]"/>
      <dgm:spPr>
        <a:xfrm>
          <a:off x="0" y="1606815"/>
          <a:ext cx="2284158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komunikace</a:t>
          </a:r>
          <a:endParaRPr lang="cs-CZ" b="1" dirty="0">
            <a:latin typeface="Calibri"/>
            <a:ea typeface="+mn-ea"/>
            <a:cs typeface="+mn-cs"/>
          </a:endParaRPr>
        </a:p>
      </dgm:t>
    </dgm:pt>
    <dgm:pt modelId="{74FFEF2D-E008-4B03-89BF-43BB99DA38E4}" type="parTrans" cxnId="{C3A993BC-F385-4D8D-BFC3-3E172B607573}">
      <dgm:prSet/>
      <dgm:spPr/>
      <dgm:t>
        <a:bodyPr/>
        <a:lstStyle/>
        <a:p>
          <a:endParaRPr lang="cs-CZ"/>
        </a:p>
      </dgm:t>
    </dgm:pt>
    <dgm:pt modelId="{887D6F4C-EC7B-4524-BC52-E8ADAD06A769}" type="sibTrans" cxnId="{C3A993BC-F385-4D8D-BFC3-3E172B607573}">
      <dgm:prSet/>
      <dgm:spPr/>
      <dgm:t>
        <a:bodyPr/>
        <a:lstStyle/>
        <a:p>
          <a:endParaRPr lang="cs-CZ"/>
        </a:p>
      </dgm:t>
    </dgm:pt>
    <dgm:pt modelId="{594D69D8-A031-467F-8E4C-15397EE027BF}">
      <dgm:prSet phldrT="[Text]"/>
      <dgm:spPr>
        <a:xfrm>
          <a:off x="0" y="2141569"/>
          <a:ext cx="2284158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spolehlivost</a:t>
          </a:r>
          <a:endParaRPr lang="cs-CZ" b="1" dirty="0">
            <a:latin typeface="Calibri"/>
            <a:ea typeface="+mn-ea"/>
            <a:cs typeface="+mn-cs"/>
          </a:endParaRPr>
        </a:p>
      </dgm:t>
    </dgm:pt>
    <dgm:pt modelId="{5D5C6A19-FB57-4774-A449-81C66F91EAE6}" type="parTrans" cxnId="{34244695-30CD-4553-82E9-F891F8C3A87C}">
      <dgm:prSet/>
      <dgm:spPr/>
      <dgm:t>
        <a:bodyPr/>
        <a:lstStyle/>
        <a:p>
          <a:endParaRPr lang="cs-CZ"/>
        </a:p>
      </dgm:t>
    </dgm:pt>
    <dgm:pt modelId="{DB03370C-0419-4059-9FCA-E4897B4486B0}" type="sibTrans" cxnId="{34244695-30CD-4553-82E9-F891F8C3A87C}">
      <dgm:prSet/>
      <dgm:spPr/>
      <dgm:t>
        <a:bodyPr/>
        <a:lstStyle/>
        <a:p>
          <a:endParaRPr lang="cs-CZ"/>
        </a:p>
      </dgm:t>
    </dgm:pt>
    <dgm:pt modelId="{12938713-AF1C-4DBC-8909-C1C0BC5C158D}">
      <dgm:prSet phldrT="[Text]"/>
      <dgm:spPr>
        <a:xfrm>
          <a:off x="0" y="2676324"/>
          <a:ext cx="2284158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bezpečnost</a:t>
          </a:r>
        </a:p>
      </dgm:t>
    </dgm:pt>
    <dgm:pt modelId="{25433AF0-79D3-46CC-8199-3707FC518FBF}" type="parTrans" cxnId="{C8CEFE7B-B98B-4B90-8025-0FB1FBB3A3CF}">
      <dgm:prSet/>
      <dgm:spPr/>
      <dgm:t>
        <a:bodyPr/>
        <a:lstStyle/>
        <a:p>
          <a:endParaRPr lang="cs-CZ"/>
        </a:p>
      </dgm:t>
    </dgm:pt>
    <dgm:pt modelId="{26D9C5FE-6916-4836-A04C-10316EE1B37D}" type="sibTrans" cxnId="{C8CEFE7B-B98B-4B90-8025-0FB1FBB3A3CF}">
      <dgm:prSet/>
      <dgm:spPr/>
      <dgm:t>
        <a:bodyPr/>
        <a:lstStyle/>
        <a:p>
          <a:endParaRPr lang="cs-CZ"/>
        </a:p>
      </dgm:t>
    </dgm:pt>
    <dgm:pt modelId="{7F16F139-F649-4C99-BF54-74C3D85F6AD0}">
      <dgm:prSet phldrT="[Text]"/>
      <dgm:spPr>
        <a:xfrm>
          <a:off x="0" y="3211078"/>
          <a:ext cx="2284158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porozumění</a:t>
          </a:r>
          <a:endParaRPr lang="cs-CZ" b="1" dirty="0">
            <a:latin typeface="Calibri"/>
            <a:ea typeface="+mn-ea"/>
            <a:cs typeface="+mn-cs"/>
          </a:endParaRPr>
        </a:p>
      </dgm:t>
    </dgm:pt>
    <dgm:pt modelId="{6220A0D6-7715-4F0A-94A9-FC98613557E3}" type="parTrans" cxnId="{10737B71-B564-4C93-B2B7-6EAB62D1D366}">
      <dgm:prSet/>
      <dgm:spPr/>
      <dgm:t>
        <a:bodyPr/>
        <a:lstStyle/>
        <a:p>
          <a:endParaRPr lang="cs-CZ"/>
        </a:p>
      </dgm:t>
    </dgm:pt>
    <dgm:pt modelId="{F3C3C20F-AB99-4ED1-B704-1F8BAEBA532C}" type="sibTrans" cxnId="{10737B71-B564-4C93-B2B7-6EAB62D1D366}">
      <dgm:prSet/>
      <dgm:spPr/>
      <dgm:t>
        <a:bodyPr/>
        <a:lstStyle/>
        <a:p>
          <a:endParaRPr lang="cs-CZ"/>
        </a:p>
      </dgm:t>
    </dgm:pt>
    <dgm:pt modelId="{0071B8C9-D3C1-4C5E-9AFE-83C17577685A}">
      <dgm:prSet phldrT="[Text]"/>
      <dgm:spPr>
        <a:xfrm>
          <a:off x="0" y="3745833"/>
          <a:ext cx="2284158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hmotné investice</a:t>
          </a:r>
          <a:endParaRPr lang="cs-CZ" b="1" dirty="0">
            <a:latin typeface="Calibri"/>
            <a:ea typeface="+mn-ea"/>
            <a:cs typeface="+mn-cs"/>
          </a:endParaRPr>
        </a:p>
      </dgm:t>
    </dgm:pt>
    <dgm:pt modelId="{1C97CCB1-DECC-49E8-BC80-813EC36A1AD1}" type="parTrans" cxnId="{9E322989-B75C-46F7-A51C-FF9B1151F28E}">
      <dgm:prSet/>
      <dgm:spPr/>
      <dgm:t>
        <a:bodyPr/>
        <a:lstStyle/>
        <a:p>
          <a:endParaRPr lang="cs-CZ"/>
        </a:p>
      </dgm:t>
    </dgm:pt>
    <dgm:pt modelId="{BE77654B-70E4-4849-8C9B-2237FBD23C04}" type="sibTrans" cxnId="{9E322989-B75C-46F7-A51C-FF9B1151F28E}">
      <dgm:prSet/>
      <dgm:spPr/>
      <dgm:t>
        <a:bodyPr/>
        <a:lstStyle/>
        <a:p>
          <a:endParaRPr lang="cs-CZ"/>
        </a:p>
      </dgm:t>
    </dgm:pt>
    <dgm:pt modelId="{2F6BF356-E389-4E02-8974-D9EC051440CD}">
      <dgm:prSet phldrT="[Text]"/>
      <dgm:spPr>
        <a:xfrm>
          <a:off x="2284158" y="1072060"/>
          <a:ext cx="6501066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přemýšlení o potřebách klientů</a:t>
          </a:r>
          <a:endParaRPr lang="cs-CZ" b="1" dirty="0">
            <a:latin typeface="Calibri"/>
            <a:ea typeface="+mn-ea"/>
            <a:cs typeface="+mn-cs"/>
          </a:endParaRPr>
        </a:p>
      </dgm:t>
    </dgm:pt>
    <dgm:pt modelId="{AC9C9D0B-EEF1-4B98-A7FC-C0CE913423B6}" type="parTrans" cxnId="{A634DBAF-11A5-4443-807A-3B01CCB897D9}">
      <dgm:prSet/>
      <dgm:spPr/>
      <dgm:t>
        <a:bodyPr/>
        <a:lstStyle/>
        <a:p>
          <a:endParaRPr lang="cs-CZ"/>
        </a:p>
      </dgm:t>
    </dgm:pt>
    <dgm:pt modelId="{7C6EAF68-A955-4D75-85C3-C99EB4A95B61}" type="sibTrans" cxnId="{A634DBAF-11A5-4443-807A-3B01CCB897D9}">
      <dgm:prSet/>
      <dgm:spPr/>
      <dgm:t>
        <a:bodyPr/>
        <a:lstStyle/>
        <a:p>
          <a:endParaRPr lang="cs-CZ"/>
        </a:p>
      </dgm:t>
    </dgm:pt>
    <dgm:pt modelId="{111D568E-2919-4C69-907A-BA4B92AF977D}">
      <dgm:prSet phldrT="[Text]"/>
      <dgm:spPr>
        <a:xfrm>
          <a:off x="2284158" y="2141569"/>
          <a:ext cx="6501066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důvěryhodnost poskytovatele služeb</a:t>
          </a:r>
          <a:endParaRPr lang="cs-CZ" b="1" dirty="0">
            <a:latin typeface="Calibri"/>
            <a:ea typeface="+mn-ea"/>
            <a:cs typeface="+mn-cs"/>
          </a:endParaRPr>
        </a:p>
      </dgm:t>
    </dgm:pt>
    <dgm:pt modelId="{CDED3FA4-8F28-4F9B-883B-35D790DD6CEC}" type="parTrans" cxnId="{6FD21930-92E8-416C-BE98-3A70A77C2B3D}">
      <dgm:prSet/>
      <dgm:spPr/>
      <dgm:t>
        <a:bodyPr/>
        <a:lstStyle/>
        <a:p>
          <a:endParaRPr lang="cs-CZ"/>
        </a:p>
      </dgm:t>
    </dgm:pt>
    <dgm:pt modelId="{D66CD68E-EBAD-4B27-BB8A-A6D34F570551}" type="sibTrans" cxnId="{6FD21930-92E8-416C-BE98-3A70A77C2B3D}">
      <dgm:prSet/>
      <dgm:spPr/>
      <dgm:t>
        <a:bodyPr/>
        <a:lstStyle/>
        <a:p>
          <a:endParaRPr lang="cs-CZ"/>
        </a:p>
      </dgm:t>
    </dgm:pt>
    <dgm:pt modelId="{7E55D382-3803-4A15-84C6-C7760F5D3818}">
      <dgm:prSet phldrT="[Text]"/>
      <dgm:spPr>
        <a:xfrm>
          <a:off x="2284158" y="1606815"/>
          <a:ext cx="6501066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zpětná vazba od čtenářů</a:t>
          </a:r>
          <a:endParaRPr lang="cs-CZ" b="1" dirty="0">
            <a:latin typeface="Calibri"/>
            <a:ea typeface="+mn-ea"/>
            <a:cs typeface="+mn-cs"/>
          </a:endParaRPr>
        </a:p>
      </dgm:t>
    </dgm:pt>
    <dgm:pt modelId="{EC25D20B-017C-4873-A9DD-CFE71B42F0D0}" type="parTrans" cxnId="{04C25C14-354D-4CA7-B8FF-7F327D4377BD}">
      <dgm:prSet/>
      <dgm:spPr/>
      <dgm:t>
        <a:bodyPr/>
        <a:lstStyle/>
        <a:p>
          <a:endParaRPr lang="cs-CZ"/>
        </a:p>
      </dgm:t>
    </dgm:pt>
    <dgm:pt modelId="{FEA04DEB-B835-434E-9C7A-4454949A5429}" type="sibTrans" cxnId="{04C25C14-354D-4CA7-B8FF-7F327D4377BD}">
      <dgm:prSet/>
      <dgm:spPr/>
      <dgm:t>
        <a:bodyPr/>
        <a:lstStyle/>
        <a:p>
          <a:endParaRPr lang="cs-CZ"/>
        </a:p>
      </dgm:t>
    </dgm:pt>
    <dgm:pt modelId="{8EA2527B-C9CB-4194-A676-04F0C2E27F99}">
      <dgm:prSet phldrT="[Text]"/>
      <dgm:spPr>
        <a:xfrm>
          <a:off x="2284158" y="2676324"/>
          <a:ext cx="6501066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fyzická bezpečnost a komfort</a:t>
          </a:r>
          <a:endParaRPr lang="cs-CZ" b="1" dirty="0">
            <a:latin typeface="Calibri"/>
            <a:ea typeface="+mn-ea"/>
            <a:cs typeface="+mn-cs"/>
          </a:endParaRPr>
        </a:p>
      </dgm:t>
    </dgm:pt>
    <dgm:pt modelId="{B2213FBB-EC1E-493B-B386-E82A7F3E36CE}" type="parTrans" cxnId="{35DDC118-AB0E-4BD1-B0F1-A2949E189DCE}">
      <dgm:prSet/>
      <dgm:spPr/>
      <dgm:t>
        <a:bodyPr/>
        <a:lstStyle/>
        <a:p>
          <a:endParaRPr lang="cs-CZ"/>
        </a:p>
      </dgm:t>
    </dgm:pt>
    <dgm:pt modelId="{C3858D41-35FC-4D86-8EB3-75E59DE3BE5D}" type="sibTrans" cxnId="{35DDC118-AB0E-4BD1-B0F1-A2949E189DCE}">
      <dgm:prSet/>
      <dgm:spPr/>
      <dgm:t>
        <a:bodyPr/>
        <a:lstStyle/>
        <a:p>
          <a:endParaRPr lang="cs-CZ"/>
        </a:p>
      </dgm:t>
    </dgm:pt>
    <dgm:pt modelId="{1FA88696-4EF6-4F6D-A136-2FCC4FA28C6B}">
      <dgm:prSet phldrT="[Text]"/>
      <dgm:spPr>
        <a:xfrm>
          <a:off x="2284158" y="3211078"/>
          <a:ext cx="6501066" cy="509290"/>
        </a:xfrm>
      </dgm:spPr>
      <dgm:t>
        <a:bodyPr/>
        <a:lstStyle/>
        <a:p>
          <a:r>
            <a:rPr lang="cs-CZ" b="1">
              <a:latin typeface="Calibri"/>
              <a:ea typeface="+mn-ea"/>
              <a:cs typeface="+mn-cs"/>
            </a:rPr>
            <a:t>zjistit, co si klient přeje, jaká má přání</a:t>
          </a:r>
          <a:endParaRPr lang="cs-CZ" b="1" dirty="0">
            <a:latin typeface="Calibri"/>
            <a:ea typeface="+mn-ea"/>
            <a:cs typeface="+mn-cs"/>
          </a:endParaRPr>
        </a:p>
      </dgm:t>
    </dgm:pt>
    <dgm:pt modelId="{E88E6234-8DB7-4EEE-A363-BBEB68636EDA}" type="parTrans" cxnId="{DE152ADB-9B9B-4BA4-A624-25DC76B276BC}">
      <dgm:prSet/>
      <dgm:spPr/>
      <dgm:t>
        <a:bodyPr/>
        <a:lstStyle/>
        <a:p>
          <a:endParaRPr lang="cs-CZ"/>
        </a:p>
      </dgm:t>
    </dgm:pt>
    <dgm:pt modelId="{2FF3D364-57C1-42F8-9A9D-C851161FDF7D}" type="sibTrans" cxnId="{DE152ADB-9B9B-4BA4-A624-25DC76B276BC}">
      <dgm:prSet/>
      <dgm:spPr/>
      <dgm:t>
        <a:bodyPr/>
        <a:lstStyle/>
        <a:p>
          <a:endParaRPr lang="cs-CZ"/>
        </a:p>
      </dgm:t>
    </dgm:pt>
    <dgm:pt modelId="{9EAC34A7-9C5B-49F4-9FFA-5DEF206AD606}" type="pres">
      <dgm:prSet presAssocID="{CBC5A625-9267-4B6F-A2CF-64D2860C3E5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5364E13-264F-450C-B293-498431D6A79B}" type="pres">
      <dgm:prSet presAssocID="{56F094AC-E0AD-4E11-953C-D8667AF51C32}" presName="composite" presStyleCnt="0"/>
      <dgm:spPr/>
    </dgm:pt>
    <dgm:pt modelId="{758090DC-9F63-4BBB-80BA-3ED40F5773DB}" type="pres">
      <dgm:prSet presAssocID="{56F094AC-E0AD-4E11-953C-D8667AF51C32}" presName="FirstChild" presStyleLbl="revTx" presStyleIdx="0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934415E-2842-4525-A594-E56C97111507}" type="pres">
      <dgm:prSet presAssocID="{56F094AC-E0AD-4E11-953C-D8667AF51C32}" presName="Parent" presStyleLbl="alignNode1" presStyleIdx="0" presStyleCnt="8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</dgm:pt>
    <dgm:pt modelId="{3E99492B-F3B0-4FF1-A344-64EF7555E589}" type="pres">
      <dgm:prSet presAssocID="{56F094AC-E0AD-4E11-953C-D8667AF51C32}" presName="Accent" presStyleLbl="parChTrans1D1" presStyleIdx="0" presStyleCnt="8"/>
      <dgm:spPr>
        <a:xfrm>
          <a:off x="0" y="511841"/>
          <a:ext cx="8785225" cy="0"/>
        </a:xfrm>
        <a:prstGeom prst="line">
          <a:avLst/>
        </a:prstGeom>
      </dgm:spPr>
    </dgm:pt>
    <dgm:pt modelId="{67ABC5C2-9F7F-4061-9EAD-343FC3555E56}" type="pres">
      <dgm:prSet presAssocID="{A1154D0F-0B51-4A58-BDAA-CDA14EC04332}" presName="sibTrans" presStyleCnt="0"/>
      <dgm:spPr/>
    </dgm:pt>
    <dgm:pt modelId="{AAF5A3A2-EA0C-4084-96AF-C10B8BF9895C}" type="pres">
      <dgm:prSet presAssocID="{85E05FA0-066E-4D9B-9DDD-7F83557A8807}" presName="composite" presStyleCnt="0"/>
      <dgm:spPr/>
    </dgm:pt>
    <dgm:pt modelId="{0582BF82-DB0D-42BE-BC2B-F55E83BB3269}" type="pres">
      <dgm:prSet presAssocID="{85E05FA0-066E-4D9B-9DDD-7F83557A8807}" presName="FirstChild" presStyleLbl="revTx" presStyleIdx="1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3FE4AC7D-2CCD-45F4-927F-BD1ECA6F84FB}" type="pres">
      <dgm:prSet presAssocID="{85E05FA0-066E-4D9B-9DDD-7F83557A8807}" presName="Parent" presStyleLbl="alignNode1" presStyleIdx="1" presStyleCnt="8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</dgm:pt>
    <dgm:pt modelId="{DD1B586E-6D1D-4B1F-A75E-DD1C2C12E0E0}" type="pres">
      <dgm:prSet presAssocID="{85E05FA0-066E-4D9B-9DDD-7F83557A8807}" presName="Accent" presStyleLbl="parChTrans1D1" presStyleIdx="1" presStyleCnt="8"/>
      <dgm:spPr>
        <a:xfrm>
          <a:off x="0" y="1046596"/>
          <a:ext cx="8785225" cy="0"/>
        </a:xfrm>
        <a:prstGeom prst="line">
          <a:avLst/>
        </a:prstGeom>
      </dgm:spPr>
    </dgm:pt>
    <dgm:pt modelId="{44B22EBA-2C49-465B-B89A-33EA8BE673E7}" type="pres">
      <dgm:prSet presAssocID="{D20120FC-2869-4728-AA9E-8B7612820D77}" presName="sibTrans" presStyleCnt="0"/>
      <dgm:spPr/>
    </dgm:pt>
    <dgm:pt modelId="{8BF7ED1D-A1B3-4E60-80EF-D2116CC76770}" type="pres">
      <dgm:prSet presAssocID="{E8508249-53E0-46FE-865F-F4619B2054FA}" presName="composite" presStyleCnt="0"/>
      <dgm:spPr/>
    </dgm:pt>
    <dgm:pt modelId="{A6C2349C-092A-44BA-A107-5371CA23A9BB}" type="pres">
      <dgm:prSet presAssocID="{E8508249-53E0-46FE-865F-F4619B2054FA}" presName="FirstChild" presStyleLbl="revTx" presStyleIdx="2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6AEFAC53-BB6B-42CE-A6B4-8491066FE1C9}" type="pres">
      <dgm:prSet presAssocID="{E8508249-53E0-46FE-865F-F4619B2054FA}" presName="Parent" presStyleLbl="alignNode1" presStyleIdx="2" presStyleCnt="8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</dgm:pt>
    <dgm:pt modelId="{D393F98F-5907-4C16-9CF4-0899A05D4A36}" type="pres">
      <dgm:prSet presAssocID="{E8508249-53E0-46FE-865F-F4619B2054FA}" presName="Accent" presStyleLbl="parChTrans1D1" presStyleIdx="2" presStyleCnt="8"/>
      <dgm:spPr>
        <a:xfrm>
          <a:off x="0" y="1581350"/>
          <a:ext cx="8785225" cy="0"/>
        </a:xfrm>
        <a:prstGeom prst="line">
          <a:avLst/>
        </a:prstGeom>
      </dgm:spPr>
    </dgm:pt>
    <dgm:pt modelId="{B34BDFA9-A8EB-4032-B4B5-D35177A25743}" type="pres">
      <dgm:prSet presAssocID="{C3A0B2A7-0E5D-45D5-8B0F-4A7D143451A5}" presName="sibTrans" presStyleCnt="0"/>
      <dgm:spPr/>
    </dgm:pt>
    <dgm:pt modelId="{7ADB73D6-0412-479D-998B-B0CFDBB5E2BB}" type="pres">
      <dgm:prSet presAssocID="{CA7063B4-E7B6-43AE-9CE1-D3EB97AFB8D7}" presName="composite" presStyleCnt="0"/>
      <dgm:spPr/>
    </dgm:pt>
    <dgm:pt modelId="{5FD9A821-69A3-442F-B4B4-4CF1F8F78B89}" type="pres">
      <dgm:prSet presAssocID="{CA7063B4-E7B6-43AE-9CE1-D3EB97AFB8D7}" presName="FirstChild" presStyleLbl="revTx" presStyleIdx="3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52423E04-565D-4B45-8BCD-03E73D4619D8}" type="pres">
      <dgm:prSet presAssocID="{CA7063B4-E7B6-43AE-9CE1-D3EB97AFB8D7}" presName="Parent" presStyleLbl="alignNode1" presStyleIdx="3" presStyleCnt="8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</dgm:pt>
    <dgm:pt modelId="{A5EC8BD5-C0DF-4ECF-901A-B09B51376BF9}" type="pres">
      <dgm:prSet presAssocID="{CA7063B4-E7B6-43AE-9CE1-D3EB97AFB8D7}" presName="Accent" presStyleLbl="parChTrans1D1" presStyleIdx="3" presStyleCnt="8"/>
      <dgm:spPr>
        <a:xfrm>
          <a:off x="0" y="2116105"/>
          <a:ext cx="8785225" cy="0"/>
        </a:xfrm>
        <a:prstGeom prst="line">
          <a:avLst/>
        </a:prstGeom>
      </dgm:spPr>
    </dgm:pt>
    <dgm:pt modelId="{E66F8824-4A32-4EF8-8AAA-23A2A9D975B7}" type="pres">
      <dgm:prSet presAssocID="{887D6F4C-EC7B-4524-BC52-E8ADAD06A769}" presName="sibTrans" presStyleCnt="0"/>
      <dgm:spPr/>
    </dgm:pt>
    <dgm:pt modelId="{DA229E1C-A6C9-4C43-B0F4-4D17593D1A1B}" type="pres">
      <dgm:prSet presAssocID="{594D69D8-A031-467F-8E4C-15397EE027BF}" presName="composite" presStyleCnt="0"/>
      <dgm:spPr/>
    </dgm:pt>
    <dgm:pt modelId="{57672F64-C786-44E8-BD90-C347AD7841AB}" type="pres">
      <dgm:prSet presAssocID="{594D69D8-A031-467F-8E4C-15397EE027BF}" presName="FirstChild" presStyleLbl="revTx" presStyleIdx="4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BDE28A0A-7BE4-4E5B-B843-58C3680051FF}" type="pres">
      <dgm:prSet presAssocID="{594D69D8-A031-467F-8E4C-15397EE027BF}" presName="Parent" presStyleLbl="alignNode1" presStyleIdx="4" presStyleCnt="8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</dgm:pt>
    <dgm:pt modelId="{3636872C-0952-49CE-8982-058825C0A626}" type="pres">
      <dgm:prSet presAssocID="{594D69D8-A031-467F-8E4C-15397EE027BF}" presName="Accent" presStyleLbl="parChTrans1D1" presStyleIdx="4" presStyleCnt="8"/>
      <dgm:spPr>
        <a:xfrm>
          <a:off x="0" y="2650859"/>
          <a:ext cx="8785225" cy="0"/>
        </a:xfrm>
        <a:prstGeom prst="line">
          <a:avLst/>
        </a:prstGeom>
      </dgm:spPr>
    </dgm:pt>
    <dgm:pt modelId="{EAB098FA-A6F9-402C-80E6-CF200A9975ED}" type="pres">
      <dgm:prSet presAssocID="{DB03370C-0419-4059-9FCA-E4897B4486B0}" presName="sibTrans" presStyleCnt="0"/>
      <dgm:spPr/>
    </dgm:pt>
    <dgm:pt modelId="{27CE4B3B-2DDC-43FE-A21C-B9E247C63A6E}" type="pres">
      <dgm:prSet presAssocID="{12938713-AF1C-4DBC-8909-C1C0BC5C158D}" presName="composite" presStyleCnt="0"/>
      <dgm:spPr/>
    </dgm:pt>
    <dgm:pt modelId="{0673E880-DF69-452A-88CC-491766EC6E70}" type="pres">
      <dgm:prSet presAssocID="{12938713-AF1C-4DBC-8909-C1C0BC5C158D}" presName="FirstChild" presStyleLbl="revTx" presStyleIdx="5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28727C4-4034-4788-A653-62FD3ADEF525}" type="pres">
      <dgm:prSet presAssocID="{12938713-AF1C-4DBC-8909-C1C0BC5C158D}" presName="Parent" presStyleLbl="alignNode1" presStyleIdx="5" presStyleCnt="8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</dgm:pt>
    <dgm:pt modelId="{544A7AE7-0C32-4964-B428-0DFFCD089739}" type="pres">
      <dgm:prSet presAssocID="{12938713-AF1C-4DBC-8909-C1C0BC5C158D}" presName="Accent" presStyleLbl="parChTrans1D1" presStyleIdx="5" presStyleCnt="8"/>
      <dgm:spPr>
        <a:xfrm>
          <a:off x="0" y="3185614"/>
          <a:ext cx="8785225" cy="0"/>
        </a:xfrm>
        <a:prstGeom prst="line">
          <a:avLst/>
        </a:prstGeom>
      </dgm:spPr>
    </dgm:pt>
    <dgm:pt modelId="{146F5B73-5377-443A-8134-190329010E5C}" type="pres">
      <dgm:prSet presAssocID="{26D9C5FE-6916-4836-A04C-10316EE1B37D}" presName="sibTrans" presStyleCnt="0"/>
      <dgm:spPr/>
    </dgm:pt>
    <dgm:pt modelId="{FDBCB249-1167-4C57-B994-3E81770F9E89}" type="pres">
      <dgm:prSet presAssocID="{7F16F139-F649-4C99-BF54-74C3D85F6AD0}" presName="composite" presStyleCnt="0"/>
      <dgm:spPr/>
    </dgm:pt>
    <dgm:pt modelId="{22DEA258-30EA-4058-AE79-8CA453E2E209}" type="pres">
      <dgm:prSet presAssocID="{7F16F139-F649-4C99-BF54-74C3D85F6AD0}" presName="FirstChild" presStyleLbl="revTx" presStyleIdx="6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B5B2BF16-EEE1-4423-A3B9-7021A438F8FB}" type="pres">
      <dgm:prSet presAssocID="{7F16F139-F649-4C99-BF54-74C3D85F6AD0}" presName="Parent" presStyleLbl="alignNode1" presStyleIdx="6" presStyleCnt="8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</dgm:pt>
    <dgm:pt modelId="{81078C76-E953-4A04-99B1-E03684B5C6C4}" type="pres">
      <dgm:prSet presAssocID="{7F16F139-F649-4C99-BF54-74C3D85F6AD0}" presName="Accent" presStyleLbl="parChTrans1D1" presStyleIdx="6" presStyleCnt="8"/>
      <dgm:spPr>
        <a:xfrm>
          <a:off x="0" y="3720368"/>
          <a:ext cx="8785225" cy="0"/>
        </a:xfrm>
        <a:prstGeom prst="line">
          <a:avLst/>
        </a:prstGeom>
      </dgm:spPr>
    </dgm:pt>
    <dgm:pt modelId="{FDDFAFCB-AAF3-4E52-BC29-8D34CFFCB439}" type="pres">
      <dgm:prSet presAssocID="{F3C3C20F-AB99-4ED1-B704-1F8BAEBA532C}" presName="sibTrans" presStyleCnt="0"/>
      <dgm:spPr/>
    </dgm:pt>
    <dgm:pt modelId="{7E4B1C89-6B11-491E-A5AA-E0771277C013}" type="pres">
      <dgm:prSet presAssocID="{0071B8C9-D3C1-4C5E-9AFE-83C17577685A}" presName="composite" presStyleCnt="0"/>
      <dgm:spPr/>
    </dgm:pt>
    <dgm:pt modelId="{1F14B1A9-1D0A-4809-88F0-CE1D9B077CCD}" type="pres">
      <dgm:prSet presAssocID="{0071B8C9-D3C1-4C5E-9AFE-83C17577685A}" presName="FirstChild" presStyleLbl="revTx" presStyleIdx="7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D0F87F9F-125C-4DC7-B4D3-D85C99D24874}" type="pres">
      <dgm:prSet presAssocID="{0071B8C9-D3C1-4C5E-9AFE-83C17577685A}" presName="Parent" presStyleLbl="alignNode1" presStyleIdx="7" presStyleCnt="8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</dgm:pt>
    <dgm:pt modelId="{DCDAA4FB-139A-438D-9195-2920C9858F0B}" type="pres">
      <dgm:prSet presAssocID="{0071B8C9-D3C1-4C5E-9AFE-83C17577685A}" presName="Accent" presStyleLbl="parChTrans1D1" presStyleIdx="7" presStyleCnt="8"/>
      <dgm:spPr>
        <a:xfrm>
          <a:off x="0" y="4255123"/>
          <a:ext cx="8785225" cy="0"/>
        </a:xfrm>
        <a:prstGeom prst="line">
          <a:avLst/>
        </a:prstGeom>
      </dgm:spPr>
    </dgm:pt>
  </dgm:ptLst>
  <dgm:cxnLst>
    <dgm:cxn modelId="{DF9CC909-AACB-41AC-8E23-BB2C9D1B910D}" type="presOf" srcId="{594D69D8-A031-467F-8E4C-15397EE027BF}" destId="{BDE28A0A-7BE4-4E5B-B843-58C3680051FF}" srcOrd="0" destOrd="0" presId="urn:microsoft.com/office/officeart/2011/layout/TabList"/>
    <dgm:cxn modelId="{04C25C14-354D-4CA7-B8FF-7F327D4377BD}" srcId="{CA7063B4-E7B6-43AE-9CE1-D3EB97AFB8D7}" destId="{7E55D382-3803-4A15-84C6-C7760F5D3818}" srcOrd="0" destOrd="0" parTransId="{EC25D20B-017C-4873-A9DD-CFE71B42F0D0}" sibTransId="{FEA04DEB-B835-434E-9C7A-4454949A5429}"/>
    <dgm:cxn modelId="{35DDC118-AB0E-4BD1-B0F1-A2949E189DCE}" srcId="{12938713-AF1C-4DBC-8909-C1C0BC5C158D}" destId="{8EA2527B-C9CB-4194-A676-04F0C2E27F99}" srcOrd="0" destOrd="0" parTransId="{B2213FBB-EC1E-493B-B386-E82A7F3E36CE}" sibTransId="{C3858D41-35FC-4D86-8EB3-75E59DE3BE5D}"/>
    <dgm:cxn modelId="{B813A327-6B1F-4FCA-A5CA-5A19F98DA233}" type="presOf" srcId="{111D568E-2919-4C69-907A-BA4B92AF977D}" destId="{57672F64-C786-44E8-BD90-C347AD7841AB}" srcOrd="0" destOrd="0" presId="urn:microsoft.com/office/officeart/2011/layout/TabList"/>
    <dgm:cxn modelId="{6FD21930-92E8-416C-BE98-3A70A77C2B3D}" srcId="{594D69D8-A031-467F-8E4C-15397EE027BF}" destId="{111D568E-2919-4C69-907A-BA4B92AF977D}" srcOrd="0" destOrd="0" parTransId="{CDED3FA4-8F28-4F9B-883B-35D790DD6CEC}" sibTransId="{D66CD68E-EBAD-4B27-BB8A-A6D34F570551}"/>
    <dgm:cxn modelId="{57A6753B-8BAD-4E2D-A65C-5CAFD9FA1E95}" type="presOf" srcId="{7E55D382-3803-4A15-84C6-C7760F5D3818}" destId="{5FD9A821-69A3-442F-B4B4-4CF1F8F78B89}" srcOrd="0" destOrd="0" presId="urn:microsoft.com/office/officeart/2011/layout/TabList"/>
    <dgm:cxn modelId="{A5E3EB3F-E8CA-4D1A-BC6D-7E24CD0F40D1}" srcId="{0071B8C9-D3C1-4C5E-9AFE-83C17577685A}" destId="{84EF806C-53D7-4D7F-9791-27C83E536654}" srcOrd="0" destOrd="0" parTransId="{B77FE188-6B49-4D39-9054-CC54139712BF}" sibTransId="{1D64112F-DF47-4219-8FB7-082D4B0C40B6}"/>
    <dgm:cxn modelId="{75717B61-01EF-4B19-9E86-40E2AF9FADF4}" type="presOf" srcId="{390CF236-AB92-4EBF-9656-5DA41D427532}" destId="{0582BF82-DB0D-42BE-BC2B-F55E83BB3269}" srcOrd="0" destOrd="0" presId="urn:microsoft.com/office/officeart/2011/layout/TabList"/>
    <dgm:cxn modelId="{05FE3845-8F70-49B0-BEE4-A5E249448A40}" type="presOf" srcId="{2F6BF356-E389-4E02-8974-D9EC051440CD}" destId="{A6C2349C-092A-44BA-A107-5371CA23A9BB}" srcOrd="0" destOrd="0" presId="urn:microsoft.com/office/officeart/2011/layout/TabList"/>
    <dgm:cxn modelId="{69213F67-78B6-4DF6-B493-239EB2C0E162}" srcId="{56F094AC-E0AD-4E11-953C-D8667AF51C32}" destId="{13AE9A1F-7966-447E-8100-E57073D7C1BA}" srcOrd="0" destOrd="0" parTransId="{5C52C9A3-C608-4D2C-8C0E-20D1E3FFF6FC}" sibTransId="{6162CDD6-2951-456F-844B-3C650FBF35AF}"/>
    <dgm:cxn modelId="{7D490D4A-1D7B-484B-B1E8-0890A97F3D46}" type="presOf" srcId="{7F16F139-F649-4C99-BF54-74C3D85F6AD0}" destId="{B5B2BF16-EEE1-4423-A3B9-7021A438F8FB}" srcOrd="0" destOrd="0" presId="urn:microsoft.com/office/officeart/2011/layout/TabList"/>
    <dgm:cxn modelId="{1D494C51-4460-428B-AD8C-5D448FD2001E}" srcId="{CBC5A625-9267-4B6F-A2CF-64D2860C3E5F}" destId="{E8508249-53E0-46FE-865F-F4619B2054FA}" srcOrd="2" destOrd="0" parTransId="{BBB5B6AF-0360-4BE0-A719-A238C5495A62}" sibTransId="{C3A0B2A7-0E5D-45D5-8B0F-4A7D143451A5}"/>
    <dgm:cxn modelId="{10737B71-B564-4C93-B2B7-6EAB62D1D366}" srcId="{CBC5A625-9267-4B6F-A2CF-64D2860C3E5F}" destId="{7F16F139-F649-4C99-BF54-74C3D85F6AD0}" srcOrd="6" destOrd="0" parTransId="{6220A0D6-7715-4F0A-94A9-FC98613557E3}" sibTransId="{F3C3C20F-AB99-4ED1-B704-1F8BAEBA532C}"/>
    <dgm:cxn modelId="{06474B73-D7B1-44A7-9614-6437BEE58E44}" type="presOf" srcId="{13AE9A1F-7966-447E-8100-E57073D7C1BA}" destId="{758090DC-9F63-4BBB-80BA-3ED40F5773DB}" srcOrd="0" destOrd="0" presId="urn:microsoft.com/office/officeart/2011/layout/TabList"/>
    <dgm:cxn modelId="{FB068F55-B092-4653-8B03-30B9162142B1}" type="presOf" srcId="{12938713-AF1C-4DBC-8909-C1C0BC5C158D}" destId="{F28727C4-4034-4788-A653-62FD3ADEF525}" srcOrd="0" destOrd="0" presId="urn:microsoft.com/office/officeart/2011/layout/TabList"/>
    <dgm:cxn modelId="{C8CEFE7B-B98B-4B90-8025-0FB1FBB3A3CF}" srcId="{CBC5A625-9267-4B6F-A2CF-64D2860C3E5F}" destId="{12938713-AF1C-4DBC-8909-C1C0BC5C158D}" srcOrd="5" destOrd="0" parTransId="{25433AF0-79D3-46CC-8199-3707FC518FBF}" sibTransId="{26D9C5FE-6916-4836-A04C-10316EE1B37D}"/>
    <dgm:cxn modelId="{2B05787C-DD80-4DA8-95D0-DE84C7C14A6D}" type="presOf" srcId="{8EA2527B-C9CB-4194-A676-04F0C2E27F99}" destId="{0673E880-DF69-452A-88CC-491766EC6E70}" srcOrd="0" destOrd="0" presId="urn:microsoft.com/office/officeart/2011/layout/TabList"/>
    <dgm:cxn modelId="{BE565C86-E593-401B-A554-447D798EC955}" type="presOf" srcId="{0071B8C9-D3C1-4C5E-9AFE-83C17577685A}" destId="{D0F87F9F-125C-4DC7-B4D3-D85C99D24874}" srcOrd="0" destOrd="0" presId="urn:microsoft.com/office/officeart/2011/layout/TabList"/>
    <dgm:cxn modelId="{9E322989-B75C-46F7-A51C-FF9B1151F28E}" srcId="{CBC5A625-9267-4B6F-A2CF-64D2860C3E5F}" destId="{0071B8C9-D3C1-4C5E-9AFE-83C17577685A}" srcOrd="7" destOrd="0" parTransId="{1C97CCB1-DECC-49E8-BC80-813EC36A1AD1}" sibTransId="{BE77654B-70E4-4849-8C9B-2237FBD23C04}"/>
    <dgm:cxn modelId="{34244695-30CD-4553-82E9-F891F8C3A87C}" srcId="{CBC5A625-9267-4B6F-A2CF-64D2860C3E5F}" destId="{594D69D8-A031-467F-8E4C-15397EE027BF}" srcOrd="4" destOrd="0" parTransId="{5D5C6A19-FB57-4774-A449-81C66F91EAE6}" sibTransId="{DB03370C-0419-4059-9FCA-E4897B4486B0}"/>
    <dgm:cxn modelId="{3856819A-BC05-47D9-BF18-5D5DF7B8DA76}" type="presOf" srcId="{CA7063B4-E7B6-43AE-9CE1-D3EB97AFB8D7}" destId="{52423E04-565D-4B45-8BCD-03E73D4619D8}" srcOrd="0" destOrd="0" presId="urn:microsoft.com/office/officeart/2011/layout/TabList"/>
    <dgm:cxn modelId="{646AFBA5-A40C-4CC7-8D26-E4DFE3DD2EAF}" srcId="{CBC5A625-9267-4B6F-A2CF-64D2860C3E5F}" destId="{85E05FA0-066E-4D9B-9DDD-7F83557A8807}" srcOrd="1" destOrd="0" parTransId="{2B291725-84A0-4D5E-A9A4-CDD65752AD83}" sibTransId="{D20120FC-2869-4728-AA9E-8B7612820D77}"/>
    <dgm:cxn modelId="{A634DBAF-11A5-4443-807A-3B01CCB897D9}" srcId="{E8508249-53E0-46FE-865F-F4619B2054FA}" destId="{2F6BF356-E389-4E02-8974-D9EC051440CD}" srcOrd="0" destOrd="0" parTransId="{AC9C9D0B-EEF1-4B98-A7FC-C0CE913423B6}" sibTransId="{7C6EAF68-A955-4D75-85C3-C99EB4A95B61}"/>
    <dgm:cxn modelId="{21047FB0-F62F-4CE3-8E17-DF29963E71E8}" type="presOf" srcId="{1FA88696-4EF6-4F6D-A136-2FCC4FA28C6B}" destId="{22DEA258-30EA-4058-AE79-8CA453E2E209}" srcOrd="0" destOrd="0" presId="urn:microsoft.com/office/officeart/2011/layout/TabList"/>
    <dgm:cxn modelId="{C3A993BC-F385-4D8D-BFC3-3E172B607573}" srcId="{CBC5A625-9267-4B6F-A2CF-64D2860C3E5F}" destId="{CA7063B4-E7B6-43AE-9CE1-D3EB97AFB8D7}" srcOrd="3" destOrd="0" parTransId="{74FFEF2D-E008-4B03-89BF-43BB99DA38E4}" sibTransId="{887D6F4C-EC7B-4524-BC52-E8ADAD06A769}"/>
    <dgm:cxn modelId="{167B63BE-3AE2-4355-B47C-055B973B892F}" type="presOf" srcId="{84EF806C-53D7-4D7F-9791-27C83E536654}" destId="{1F14B1A9-1D0A-4809-88F0-CE1D9B077CCD}" srcOrd="0" destOrd="0" presId="urn:microsoft.com/office/officeart/2011/layout/TabList"/>
    <dgm:cxn modelId="{0EBC2EC8-A015-4C70-83D7-8737C36C83EB}" type="presOf" srcId="{56F094AC-E0AD-4E11-953C-D8667AF51C32}" destId="{F934415E-2842-4525-A594-E56C97111507}" srcOrd="0" destOrd="0" presId="urn:microsoft.com/office/officeart/2011/layout/TabList"/>
    <dgm:cxn modelId="{73DF18CA-B8F5-403F-921A-26A466D15047}" type="presOf" srcId="{E8508249-53E0-46FE-865F-F4619B2054FA}" destId="{6AEFAC53-BB6B-42CE-A6B4-8491066FE1C9}" srcOrd="0" destOrd="0" presId="urn:microsoft.com/office/officeart/2011/layout/TabList"/>
    <dgm:cxn modelId="{230FBCCE-9FE5-472B-8776-C8B994DEB763}" srcId="{85E05FA0-066E-4D9B-9DDD-7F83557A8807}" destId="{390CF236-AB92-4EBF-9656-5DA41D427532}" srcOrd="0" destOrd="0" parTransId="{5C1146B1-1796-45F2-B430-CC3C4E835060}" sibTransId="{71DD41BB-41F8-4FBB-83AF-30CC7FA0C220}"/>
    <dgm:cxn modelId="{EE7156D8-430F-4365-A1F6-E73AA5E1116E}" type="presOf" srcId="{CBC5A625-9267-4B6F-A2CF-64D2860C3E5F}" destId="{9EAC34A7-9C5B-49F4-9FFA-5DEF206AD606}" srcOrd="0" destOrd="0" presId="urn:microsoft.com/office/officeart/2011/layout/TabList"/>
    <dgm:cxn modelId="{DE152ADB-9B9B-4BA4-A624-25DC76B276BC}" srcId="{7F16F139-F649-4C99-BF54-74C3D85F6AD0}" destId="{1FA88696-4EF6-4F6D-A136-2FCC4FA28C6B}" srcOrd="0" destOrd="0" parTransId="{E88E6234-8DB7-4EEE-A363-BBEB68636EDA}" sibTransId="{2FF3D364-57C1-42F8-9A9D-C851161FDF7D}"/>
    <dgm:cxn modelId="{8E0968DF-89CA-4AB0-94A1-C0233E2FEF89}" type="presOf" srcId="{85E05FA0-066E-4D9B-9DDD-7F83557A8807}" destId="{3FE4AC7D-2CCD-45F4-927F-BD1ECA6F84FB}" srcOrd="0" destOrd="0" presId="urn:microsoft.com/office/officeart/2011/layout/TabList"/>
    <dgm:cxn modelId="{564A4BF3-694E-4C91-8704-5C31C560EC70}" srcId="{CBC5A625-9267-4B6F-A2CF-64D2860C3E5F}" destId="{56F094AC-E0AD-4E11-953C-D8667AF51C32}" srcOrd="0" destOrd="0" parTransId="{751F0F12-6109-4200-985C-BE3A215685F6}" sibTransId="{A1154D0F-0B51-4A58-BDAA-CDA14EC04332}"/>
    <dgm:cxn modelId="{A4F6B491-1062-46A6-954A-D36682A61001}" type="presParOf" srcId="{9EAC34A7-9C5B-49F4-9FFA-5DEF206AD606}" destId="{05364E13-264F-450C-B293-498431D6A79B}" srcOrd="0" destOrd="0" presId="urn:microsoft.com/office/officeart/2011/layout/TabList"/>
    <dgm:cxn modelId="{E82FF40F-E6C2-4991-BE09-52510CB19AD0}" type="presParOf" srcId="{05364E13-264F-450C-B293-498431D6A79B}" destId="{758090DC-9F63-4BBB-80BA-3ED40F5773DB}" srcOrd="0" destOrd="0" presId="urn:microsoft.com/office/officeart/2011/layout/TabList"/>
    <dgm:cxn modelId="{4FC6B3C9-1174-4F8A-A035-B24E39D1C95A}" type="presParOf" srcId="{05364E13-264F-450C-B293-498431D6A79B}" destId="{F934415E-2842-4525-A594-E56C97111507}" srcOrd="1" destOrd="0" presId="urn:microsoft.com/office/officeart/2011/layout/TabList"/>
    <dgm:cxn modelId="{FA8CB991-0EA9-4ADF-AA11-2771D2FD9A65}" type="presParOf" srcId="{05364E13-264F-450C-B293-498431D6A79B}" destId="{3E99492B-F3B0-4FF1-A344-64EF7555E589}" srcOrd="2" destOrd="0" presId="urn:microsoft.com/office/officeart/2011/layout/TabList"/>
    <dgm:cxn modelId="{21E92474-3C28-468A-A07B-877603935CBE}" type="presParOf" srcId="{9EAC34A7-9C5B-49F4-9FFA-5DEF206AD606}" destId="{67ABC5C2-9F7F-4061-9EAD-343FC3555E56}" srcOrd="1" destOrd="0" presId="urn:microsoft.com/office/officeart/2011/layout/TabList"/>
    <dgm:cxn modelId="{51CC059E-FB6E-4E9F-9EFE-02CD6A5C4DE1}" type="presParOf" srcId="{9EAC34A7-9C5B-49F4-9FFA-5DEF206AD606}" destId="{AAF5A3A2-EA0C-4084-96AF-C10B8BF9895C}" srcOrd="2" destOrd="0" presId="urn:microsoft.com/office/officeart/2011/layout/TabList"/>
    <dgm:cxn modelId="{5E39A1D0-932C-4FAF-B1EF-DFEA13E0CB48}" type="presParOf" srcId="{AAF5A3A2-EA0C-4084-96AF-C10B8BF9895C}" destId="{0582BF82-DB0D-42BE-BC2B-F55E83BB3269}" srcOrd="0" destOrd="0" presId="urn:microsoft.com/office/officeart/2011/layout/TabList"/>
    <dgm:cxn modelId="{A4F5C844-A532-44BA-B022-9CFCDF1FFEAF}" type="presParOf" srcId="{AAF5A3A2-EA0C-4084-96AF-C10B8BF9895C}" destId="{3FE4AC7D-2CCD-45F4-927F-BD1ECA6F84FB}" srcOrd="1" destOrd="0" presId="urn:microsoft.com/office/officeart/2011/layout/TabList"/>
    <dgm:cxn modelId="{16782551-AA31-41B2-9CE9-C656F35A9D3E}" type="presParOf" srcId="{AAF5A3A2-EA0C-4084-96AF-C10B8BF9895C}" destId="{DD1B586E-6D1D-4B1F-A75E-DD1C2C12E0E0}" srcOrd="2" destOrd="0" presId="urn:microsoft.com/office/officeart/2011/layout/TabList"/>
    <dgm:cxn modelId="{2A01DEAC-CD0F-4C3B-9C99-616D4DF27B6B}" type="presParOf" srcId="{9EAC34A7-9C5B-49F4-9FFA-5DEF206AD606}" destId="{44B22EBA-2C49-465B-B89A-33EA8BE673E7}" srcOrd="3" destOrd="0" presId="urn:microsoft.com/office/officeart/2011/layout/TabList"/>
    <dgm:cxn modelId="{8774F277-9896-4294-9E92-8E4333BEEEAA}" type="presParOf" srcId="{9EAC34A7-9C5B-49F4-9FFA-5DEF206AD606}" destId="{8BF7ED1D-A1B3-4E60-80EF-D2116CC76770}" srcOrd="4" destOrd="0" presId="urn:microsoft.com/office/officeart/2011/layout/TabList"/>
    <dgm:cxn modelId="{4928E684-17B0-457C-B0A9-02A6627794C7}" type="presParOf" srcId="{8BF7ED1D-A1B3-4E60-80EF-D2116CC76770}" destId="{A6C2349C-092A-44BA-A107-5371CA23A9BB}" srcOrd="0" destOrd="0" presId="urn:microsoft.com/office/officeart/2011/layout/TabList"/>
    <dgm:cxn modelId="{E10B734C-B670-4906-B378-C34D40BF4F18}" type="presParOf" srcId="{8BF7ED1D-A1B3-4E60-80EF-D2116CC76770}" destId="{6AEFAC53-BB6B-42CE-A6B4-8491066FE1C9}" srcOrd="1" destOrd="0" presId="urn:microsoft.com/office/officeart/2011/layout/TabList"/>
    <dgm:cxn modelId="{31CA79AA-8BD4-4F3B-A1CC-0C9134171CA0}" type="presParOf" srcId="{8BF7ED1D-A1B3-4E60-80EF-D2116CC76770}" destId="{D393F98F-5907-4C16-9CF4-0899A05D4A36}" srcOrd="2" destOrd="0" presId="urn:microsoft.com/office/officeart/2011/layout/TabList"/>
    <dgm:cxn modelId="{029DEA24-A98A-4E24-8206-7B9D8FCCE610}" type="presParOf" srcId="{9EAC34A7-9C5B-49F4-9FFA-5DEF206AD606}" destId="{B34BDFA9-A8EB-4032-B4B5-D35177A25743}" srcOrd="5" destOrd="0" presId="urn:microsoft.com/office/officeart/2011/layout/TabList"/>
    <dgm:cxn modelId="{DDDBD09D-F651-46D3-A0E8-76AB71964F79}" type="presParOf" srcId="{9EAC34A7-9C5B-49F4-9FFA-5DEF206AD606}" destId="{7ADB73D6-0412-479D-998B-B0CFDBB5E2BB}" srcOrd="6" destOrd="0" presId="urn:microsoft.com/office/officeart/2011/layout/TabList"/>
    <dgm:cxn modelId="{A08D931E-954F-494E-BE1E-D74C3E59BDE9}" type="presParOf" srcId="{7ADB73D6-0412-479D-998B-B0CFDBB5E2BB}" destId="{5FD9A821-69A3-442F-B4B4-4CF1F8F78B89}" srcOrd="0" destOrd="0" presId="urn:microsoft.com/office/officeart/2011/layout/TabList"/>
    <dgm:cxn modelId="{738C6670-3295-4DA2-BFB1-54C74F382A46}" type="presParOf" srcId="{7ADB73D6-0412-479D-998B-B0CFDBB5E2BB}" destId="{52423E04-565D-4B45-8BCD-03E73D4619D8}" srcOrd="1" destOrd="0" presId="urn:microsoft.com/office/officeart/2011/layout/TabList"/>
    <dgm:cxn modelId="{8EE1FEE7-46E1-4A0C-9DEC-F9071BFE695B}" type="presParOf" srcId="{7ADB73D6-0412-479D-998B-B0CFDBB5E2BB}" destId="{A5EC8BD5-C0DF-4ECF-901A-B09B51376BF9}" srcOrd="2" destOrd="0" presId="urn:microsoft.com/office/officeart/2011/layout/TabList"/>
    <dgm:cxn modelId="{B931BAAA-BD7D-472C-BEC5-AA8037FDAFE1}" type="presParOf" srcId="{9EAC34A7-9C5B-49F4-9FFA-5DEF206AD606}" destId="{E66F8824-4A32-4EF8-8AAA-23A2A9D975B7}" srcOrd="7" destOrd="0" presId="urn:microsoft.com/office/officeart/2011/layout/TabList"/>
    <dgm:cxn modelId="{69CB07B8-2FCC-4CEC-920D-D95CB1EEBD2E}" type="presParOf" srcId="{9EAC34A7-9C5B-49F4-9FFA-5DEF206AD606}" destId="{DA229E1C-A6C9-4C43-B0F4-4D17593D1A1B}" srcOrd="8" destOrd="0" presId="urn:microsoft.com/office/officeart/2011/layout/TabList"/>
    <dgm:cxn modelId="{63AAF4CA-8319-43C2-8BBD-5264F8D6DD04}" type="presParOf" srcId="{DA229E1C-A6C9-4C43-B0F4-4D17593D1A1B}" destId="{57672F64-C786-44E8-BD90-C347AD7841AB}" srcOrd="0" destOrd="0" presId="urn:microsoft.com/office/officeart/2011/layout/TabList"/>
    <dgm:cxn modelId="{3F4A840A-AFF3-423E-AE54-6F2A2C98F0A3}" type="presParOf" srcId="{DA229E1C-A6C9-4C43-B0F4-4D17593D1A1B}" destId="{BDE28A0A-7BE4-4E5B-B843-58C3680051FF}" srcOrd="1" destOrd="0" presId="urn:microsoft.com/office/officeart/2011/layout/TabList"/>
    <dgm:cxn modelId="{96BFFA5A-BC67-4C35-9E7B-62D75A5A6820}" type="presParOf" srcId="{DA229E1C-A6C9-4C43-B0F4-4D17593D1A1B}" destId="{3636872C-0952-49CE-8982-058825C0A626}" srcOrd="2" destOrd="0" presId="urn:microsoft.com/office/officeart/2011/layout/TabList"/>
    <dgm:cxn modelId="{95E1BB11-C7BC-46AE-9750-BB8B8BE0CCAB}" type="presParOf" srcId="{9EAC34A7-9C5B-49F4-9FFA-5DEF206AD606}" destId="{EAB098FA-A6F9-402C-80E6-CF200A9975ED}" srcOrd="9" destOrd="0" presId="urn:microsoft.com/office/officeart/2011/layout/TabList"/>
    <dgm:cxn modelId="{BD2F6D04-D91B-4D7C-B674-0F18363BDB3C}" type="presParOf" srcId="{9EAC34A7-9C5B-49F4-9FFA-5DEF206AD606}" destId="{27CE4B3B-2DDC-43FE-A21C-B9E247C63A6E}" srcOrd="10" destOrd="0" presId="urn:microsoft.com/office/officeart/2011/layout/TabList"/>
    <dgm:cxn modelId="{28180AE7-F952-406C-89CD-3F628845930A}" type="presParOf" srcId="{27CE4B3B-2DDC-43FE-A21C-B9E247C63A6E}" destId="{0673E880-DF69-452A-88CC-491766EC6E70}" srcOrd="0" destOrd="0" presId="urn:microsoft.com/office/officeart/2011/layout/TabList"/>
    <dgm:cxn modelId="{9A4B8208-044C-43E1-8B9B-03FBEA671D31}" type="presParOf" srcId="{27CE4B3B-2DDC-43FE-A21C-B9E247C63A6E}" destId="{F28727C4-4034-4788-A653-62FD3ADEF525}" srcOrd="1" destOrd="0" presId="urn:microsoft.com/office/officeart/2011/layout/TabList"/>
    <dgm:cxn modelId="{2202527C-9DE5-4C64-81C6-3E59C2D520E2}" type="presParOf" srcId="{27CE4B3B-2DDC-43FE-A21C-B9E247C63A6E}" destId="{544A7AE7-0C32-4964-B428-0DFFCD089739}" srcOrd="2" destOrd="0" presId="urn:microsoft.com/office/officeart/2011/layout/TabList"/>
    <dgm:cxn modelId="{15BC00C6-F24F-43D2-BE5F-508334172E36}" type="presParOf" srcId="{9EAC34A7-9C5B-49F4-9FFA-5DEF206AD606}" destId="{146F5B73-5377-443A-8134-190329010E5C}" srcOrd="11" destOrd="0" presId="urn:microsoft.com/office/officeart/2011/layout/TabList"/>
    <dgm:cxn modelId="{63074D8F-FB3B-48C8-AF47-DEFCF4676C17}" type="presParOf" srcId="{9EAC34A7-9C5B-49F4-9FFA-5DEF206AD606}" destId="{FDBCB249-1167-4C57-B994-3E81770F9E89}" srcOrd="12" destOrd="0" presId="urn:microsoft.com/office/officeart/2011/layout/TabList"/>
    <dgm:cxn modelId="{047A6E47-7BA2-4A1F-ABF7-FE0ED473A8DC}" type="presParOf" srcId="{FDBCB249-1167-4C57-B994-3E81770F9E89}" destId="{22DEA258-30EA-4058-AE79-8CA453E2E209}" srcOrd="0" destOrd="0" presId="urn:microsoft.com/office/officeart/2011/layout/TabList"/>
    <dgm:cxn modelId="{AF905D9F-433D-4779-91DA-85773E1CE26F}" type="presParOf" srcId="{FDBCB249-1167-4C57-B994-3E81770F9E89}" destId="{B5B2BF16-EEE1-4423-A3B9-7021A438F8FB}" srcOrd="1" destOrd="0" presId="urn:microsoft.com/office/officeart/2011/layout/TabList"/>
    <dgm:cxn modelId="{852D336D-8D2C-4E35-8BE1-8CD4716E7F24}" type="presParOf" srcId="{FDBCB249-1167-4C57-B994-3E81770F9E89}" destId="{81078C76-E953-4A04-99B1-E03684B5C6C4}" srcOrd="2" destOrd="0" presId="urn:microsoft.com/office/officeart/2011/layout/TabList"/>
    <dgm:cxn modelId="{9FDC2588-BE24-49BE-A21B-5EBC4BE7CEFC}" type="presParOf" srcId="{9EAC34A7-9C5B-49F4-9FFA-5DEF206AD606}" destId="{FDDFAFCB-AAF3-4E52-BC29-8D34CFFCB439}" srcOrd="13" destOrd="0" presId="urn:microsoft.com/office/officeart/2011/layout/TabList"/>
    <dgm:cxn modelId="{86446886-C26F-4FBE-B4E1-0A3A7B61A8C7}" type="presParOf" srcId="{9EAC34A7-9C5B-49F4-9FFA-5DEF206AD606}" destId="{7E4B1C89-6B11-491E-A5AA-E0771277C013}" srcOrd="14" destOrd="0" presId="urn:microsoft.com/office/officeart/2011/layout/TabList"/>
    <dgm:cxn modelId="{1D68FB1A-81CB-406B-A3F1-603A7764A2B3}" type="presParOf" srcId="{7E4B1C89-6B11-491E-A5AA-E0771277C013}" destId="{1F14B1A9-1D0A-4809-88F0-CE1D9B077CCD}" srcOrd="0" destOrd="0" presId="urn:microsoft.com/office/officeart/2011/layout/TabList"/>
    <dgm:cxn modelId="{6032AC0A-0447-42C0-B737-01E34FC2456C}" type="presParOf" srcId="{7E4B1C89-6B11-491E-A5AA-E0771277C013}" destId="{D0F87F9F-125C-4DC7-B4D3-D85C99D24874}" srcOrd="1" destOrd="0" presId="urn:microsoft.com/office/officeart/2011/layout/TabList"/>
    <dgm:cxn modelId="{8E5C2A41-D4C0-4632-8176-701365DD2B12}" type="presParOf" srcId="{7E4B1C89-6B11-491E-A5AA-E0771277C013}" destId="{DCDAA4FB-139A-438D-9195-2920C9858F0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B65FCC-1CDB-40DB-8613-80CB5E52FBE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5C4088-3E18-4B52-B8BE-4CCBAAB797F1}">
      <dgm:prSet phldrT="[Text]" custT="1"/>
      <dgm:spPr/>
      <dgm:t>
        <a:bodyPr/>
        <a:lstStyle/>
        <a:p>
          <a:r>
            <a:rPr lang="cs-CZ" sz="4400" dirty="0"/>
            <a:t>FYZICKÝ</a:t>
          </a:r>
        </a:p>
      </dgm:t>
    </dgm:pt>
    <dgm:pt modelId="{ABA99EA3-3E20-439D-A94D-D320E0F0CE71}" type="parTrans" cxnId="{7CE8EB27-D7AA-43BE-BFF5-D0091F56AF8A}">
      <dgm:prSet/>
      <dgm:spPr/>
      <dgm:t>
        <a:bodyPr/>
        <a:lstStyle/>
        <a:p>
          <a:endParaRPr lang="cs-CZ"/>
        </a:p>
      </dgm:t>
    </dgm:pt>
    <dgm:pt modelId="{1F6861BF-619F-4E09-9065-7DD3ED32EA54}" type="sibTrans" cxnId="{7CE8EB27-D7AA-43BE-BFF5-D0091F56AF8A}">
      <dgm:prSet/>
      <dgm:spPr/>
      <dgm:t>
        <a:bodyPr/>
        <a:lstStyle/>
        <a:p>
          <a:endParaRPr lang="cs-CZ"/>
        </a:p>
      </dgm:t>
    </dgm:pt>
    <dgm:pt modelId="{6D00FC89-B8DB-4F7B-83AD-C0EF662E06AC}">
      <dgm:prSet phldrT="[Text]" custT="1"/>
      <dgm:spPr/>
      <dgm:t>
        <a:bodyPr/>
        <a:lstStyle/>
        <a:p>
          <a:r>
            <a:rPr lang="cs-CZ" sz="2000" dirty="0"/>
            <a:t>PROSTOR PRO TVŮRČÍ ČINNOSTI</a:t>
          </a:r>
        </a:p>
      </dgm:t>
    </dgm:pt>
    <dgm:pt modelId="{D1BD267E-1114-4D8D-9004-4500DD9A1D5B}" type="parTrans" cxnId="{28B2F7BE-83BB-470D-9383-B8C583C2346E}">
      <dgm:prSet/>
      <dgm:spPr/>
      <dgm:t>
        <a:bodyPr/>
        <a:lstStyle/>
        <a:p>
          <a:endParaRPr lang="cs-CZ"/>
        </a:p>
      </dgm:t>
    </dgm:pt>
    <dgm:pt modelId="{1CF9A680-5894-4390-9BBA-CBF07632B2BF}" type="sibTrans" cxnId="{28B2F7BE-83BB-470D-9383-B8C583C2346E}">
      <dgm:prSet/>
      <dgm:spPr/>
      <dgm:t>
        <a:bodyPr/>
        <a:lstStyle/>
        <a:p>
          <a:endParaRPr lang="cs-CZ"/>
        </a:p>
      </dgm:t>
    </dgm:pt>
    <dgm:pt modelId="{8BECA706-FF3B-45E8-8EED-4BC91DF93511}">
      <dgm:prSet phldrT="[Text]" custT="1"/>
      <dgm:spPr/>
      <dgm:t>
        <a:bodyPr/>
        <a:lstStyle/>
        <a:p>
          <a:r>
            <a:rPr lang="cs-CZ" sz="4800" dirty="0"/>
            <a:t>DIGITÁLNÍ</a:t>
          </a:r>
        </a:p>
      </dgm:t>
    </dgm:pt>
    <dgm:pt modelId="{887A52C9-2E29-499E-B26F-643DCF9AC7E7}" type="parTrans" cxnId="{A8E6D59F-341F-4D11-B08C-F6732FB32DB2}">
      <dgm:prSet/>
      <dgm:spPr/>
      <dgm:t>
        <a:bodyPr/>
        <a:lstStyle/>
        <a:p>
          <a:endParaRPr lang="cs-CZ"/>
        </a:p>
      </dgm:t>
    </dgm:pt>
    <dgm:pt modelId="{581298E4-4C6F-489F-B9A6-F2894459EAA1}" type="sibTrans" cxnId="{A8E6D59F-341F-4D11-B08C-F6732FB32DB2}">
      <dgm:prSet/>
      <dgm:spPr/>
      <dgm:t>
        <a:bodyPr/>
        <a:lstStyle/>
        <a:p>
          <a:endParaRPr lang="cs-CZ"/>
        </a:p>
      </dgm:t>
    </dgm:pt>
    <dgm:pt modelId="{4D8DFE2E-64C6-48EA-AB37-ED02B115FF1E}">
      <dgm:prSet phldrT="[Text]" custT="1"/>
      <dgm:spPr/>
      <dgm:t>
        <a:bodyPr/>
        <a:lstStyle/>
        <a:p>
          <a:r>
            <a:rPr lang="cs-CZ" sz="2000" dirty="0"/>
            <a:t>VSTUPNÍ BOD KE SLUŽBÁM</a:t>
          </a:r>
        </a:p>
      </dgm:t>
    </dgm:pt>
    <dgm:pt modelId="{8045A40A-D98B-49D0-AD81-503C52E1EA0D}" type="parTrans" cxnId="{CF4D8390-A839-4AB6-91CD-86D2DF624968}">
      <dgm:prSet/>
      <dgm:spPr/>
      <dgm:t>
        <a:bodyPr/>
        <a:lstStyle/>
        <a:p>
          <a:endParaRPr lang="cs-CZ"/>
        </a:p>
      </dgm:t>
    </dgm:pt>
    <dgm:pt modelId="{55DA874A-8D44-4271-88C2-8478F3D748D6}" type="sibTrans" cxnId="{CF4D8390-A839-4AB6-91CD-86D2DF624968}">
      <dgm:prSet/>
      <dgm:spPr/>
      <dgm:t>
        <a:bodyPr/>
        <a:lstStyle/>
        <a:p>
          <a:endParaRPr lang="cs-CZ"/>
        </a:p>
      </dgm:t>
    </dgm:pt>
    <dgm:pt modelId="{573133C6-6075-4BAA-9B19-CC8D611AA55F}">
      <dgm:prSet phldrT="[Text]" custT="1"/>
      <dgm:spPr/>
      <dgm:t>
        <a:bodyPr/>
        <a:lstStyle/>
        <a:p>
          <a:r>
            <a:rPr lang="cs-CZ" sz="2000" dirty="0"/>
            <a:t>PRO KULTURNÍ A KREATIVNÍ AKTIVITY</a:t>
          </a:r>
        </a:p>
      </dgm:t>
    </dgm:pt>
    <dgm:pt modelId="{8D6995FF-947B-41B8-9DA2-7656415A1026}" type="parTrans" cxnId="{CDED1D87-72EF-4787-A0A5-0807B30738F0}">
      <dgm:prSet/>
      <dgm:spPr/>
    </dgm:pt>
    <dgm:pt modelId="{33EA0C22-1D05-4CB7-8643-8CB1D311B999}" type="sibTrans" cxnId="{CDED1D87-72EF-4787-A0A5-0807B30738F0}">
      <dgm:prSet/>
      <dgm:spPr/>
    </dgm:pt>
    <dgm:pt modelId="{8E2027D9-5A47-4023-B2F0-06EB7533CD4A}">
      <dgm:prSet phldrT="[Text]" custT="1"/>
      <dgm:spPr/>
      <dgm:t>
        <a:bodyPr/>
        <a:lstStyle/>
        <a:p>
          <a:r>
            <a:rPr lang="cs-CZ" sz="2000" dirty="0"/>
            <a:t>PRO VZDĚLÁVÁNÍ</a:t>
          </a:r>
        </a:p>
      </dgm:t>
    </dgm:pt>
    <dgm:pt modelId="{D64AA51C-2988-4BB4-80C6-E3AD74688E38}" type="parTrans" cxnId="{03ED5A25-DA21-445B-B2BA-0ED76E0CD48B}">
      <dgm:prSet/>
      <dgm:spPr/>
    </dgm:pt>
    <dgm:pt modelId="{B1210DB5-B713-4F0D-B388-EC412BCBCC24}" type="sibTrans" cxnId="{03ED5A25-DA21-445B-B2BA-0ED76E0CD48B}">
      <dgm:prSet/>
      <dgm:spPr/>
    </dgm:pt>
    <dgm:pt modelId="{ED9F15E8-C09E-4546-AF19-67EB5A087370}">
      <dgm:prSet phldrT="[Text]" custT="1"/>
      <dgm:spPr/>
      <dgm:t>
        <a:bodyPr/>
        <a:lstStyle/>
        <a:p>
          <a:r>
            <a:rPr lang="cs-CZ" sz="2000" dirty="0"/>
            <a:t>PRO KOMUNITNÍ SETKÁVÁNÍ</a:t>
          </a:r>
        </a:p>
      </dgm:t>
    </dgm:pt>
    <dgm:pt modelId="{65E6DFF7-DFF0-4D1A-87C8-B4C3B5005634}" type="parTrans" cxnId="{9C850EF4-11B0-4060-BF77-517C8E80D1ED}">
      <dgm:prSet/>
      <dgm:spPr/>
    </dgm:pt>
    <dgm:pt modelId="{6A9EAF43-5062-4D9D-96D0-800FD9A2E2B1}" type="sibTrans" cxnId="{9C850EF4-11B0-4060-BF77-517C8E80D1ED}">
      <dgm:prSet/>
      <dgm:spPr/>
    </dgm:pt>
    <dgm:pt modelId="{3F335755-0D42-4958-8A5D-A40F78A2B295}">
      <dgm:prSet phldrT="[Text]" custT="1"/>
      <dgm:spPr/>
      <dgm:t>
        <a:bodyPr/>
        <a:lstStyle/>
        <a:p>
          <a:r>
            <a:rPr lang="cs-CZ" sz="2000" dirty="0"/>
            <a:t>NEJDE O ÚLOŽIŠTĚ KNIH </a:t>
          </a:r>
          <a:r>
            <a:rPr lang="cs-CZ" sz="2000" dirty="0">
              <a:sym typeface="Wingdings" panose="05000000000000000000" pitchFamily="2" charset="2"/>
            </a:rPr>
            <a:t>!</a:t>
          </a:r>
          <a:endParaRPr lang="cs-CZ" sz="2000" dirty="0"/>
        </a:p>
      </dgm:t>
    </dgm:pt>
    <dgm:pt modelId="{EADC0484-C2EB-4DEC-9853-A5C0B1176A7A}" type="parTrans" cxnId="{11C1800D-A522-401E-9D13-AFFA76192314}">
      <dgm:prSet/>
      <dgm:spPr/>
    </dgm:pt>
    <dgm:pt modelId="{687CAFC7-9CFA-450C-A9F8-36566028292C}" type="sibTrans" cxnId="{11C1800D-A522-401E-9D13-AFFA76192314}">
      <dgm:prSet/>
      <dgm:spPr/>
    </dgm:pt>
    <dgm:pt modelId="{CF247A6B-BEB9-47F4-B518-D0C9FF23310C}">
      <dgm:prSet phldrT="[Text]" custT="1"/>
      <dgm:spPr/>
      <dgm:t>
        <a:bodyPr/>
        <a:lstStyle/>
        <a:p>
          <a:r>
            <a:rPr lang="cs-CZ" sz="2000" dirty="0"/>
            <a:t>WWW STRÁNKY, SOCIÁLNÍ SÍTĚ</a:t>
          </a:r>
        </a:p>
      </dgm:t>
    </dgm:pt>
    <dgm:pt modelId="{04B2072E-E5B3-4064-BEB7-227E6686E363}" type="parTrans" cxnId="{B66BDCDE-E7DC-4A78-9512-4FC0C3532A21}">
      <dgm:prSet/>
      <dgm:spPr/>
    </dgm:pt>
    <dgm:pt modelId="{EB434CF7-2A6C-4EF5-B0D0-FC77660E8250}" type="sibTrans" cxnId="{B66BDCDE-E7DC-4A78-9512-4FC0C3532A21}">
      <dgm:prSet/>
      <dgm:spPr/>
    </dgm:pt>
    <dgm:pt modelId="{56546DA1-CEA6-4068-AA3B-BE42C075BD09}">
      <dgm:prSet phldrT="[Text]" custT="1"/>
      <dgm:spPr/>
      <dgm:t>
        <a:bodyPr/>
        <a:lstStyle/>
        <a:p>
          <a:r>
            <a:rPr lang="cs-CZ" sz="2000" dirty="0"/>
            <a:t>KATALOGY</a:t>
          </a:r>
        </a:p>
      </dgm:t>
    </dgm:pt>
    <dgm:pt modelId="{77C17997-B461-4840-81FF-9EB5EBEFCE7E}" type="parTrans" cxnId="{3E8D6CFF-64BE-45F1-8C58-43D0FE31924D}">
      <dgm:prSet/>
      <dgm:spPr/>
    </dgm:pt>
    <dgm:pt modelId="{C700F69E-879C-49D2-864F-DBC289CF2F5B}" type="sibTrans" cxnId="{3E8D6CFF-64BE-45F1-8C58-43D0FE31924D}">
      <dgm:prSet/>
      <dgm:spPr/>
    </dgm:pt>
    <dgm:pt modelId="{FD43F398-ACC2-49FB-A6D4-4AB7DFD73F8B}">
      <dgm:prSet phldrT="[Text]" custT="1"/>
      <dgm:spPr/>
      <dgm:t>
        <a:bodyPr/>
        <a:lstStyle/>
        <a:p>
          <a:r>
            <a:rPr lang="cs-CZ" sz="2000" dirty="0"/>
            <a:t>SLUŽBY 7/24</a:t>
          </a:r>
        </a:p>
      </dgm:t>
    </dgm:pt>
    <dgm:pt modelId="{1CFE1805-1628-48D4-8EE4-C0C24850B32E}" type="parTrans" cxnId="{72A1C48D-DEE1-479C-94EA-64B84EC8A301}">
      <dgm:prSet/>
      <dgm:spPr/>
    </dgm:pt>
    <dgm:pt modelId="{126A0480-522A-46D1-8896-95E3B4B2A840}" type="sibTrans" cxnId="{72A1C48D-DEE1-479C-94EA-64B84EC8A301}">
      <dgm:prSet/>
      <dgm:spPr/>
    </dgm:pt>
    <dgm:pt modelId="{FF68AFB3-0BEA-4D42-A64B-BCD7C4797ED3}">
      <dgm:prSet phldrT="[Text]" custT="1"/>
      <dgm:spPr/>
      <dgm:t>
        <a:bodyPr/>
        <a:lstStyle/>
        <a:p>
          <a:r>
            <a:rPr lang="cs-CZ" sz="2000" dirty="0"/>
            <a:t>PŘÍSTUPY K VIRTUÁLNÍM ZDROJŮM – SOUBORNÉ KATALOGY, DATABÁZE</a:t>
          </a:r>
        </a:p>
      </dgm:t>
    </dgm:pt>
    <dgm:pt modelId="{0539EC09-52B5-4D9F-94D2-97EC5E7A2EC7}" type="parTrans" cxnId="{9BA0129E-40F3-4F72-BE97-2072D00B18DA}">
      <dgm:prSet/>
      <dgm:spPr/>
    </dgm:pt>
    <dgm:pt modelId="{53190C08-9423-472C-9C54-8480CDF4D5B6}" type="sibTrans" cxnId="{9BA0129E-40F3-4F72-BE97-2072D00B18DA}">
      <dgm:prSet/>
      <dgm:spPr/>
    </dgm:pt>
    <dgm:pt modelId="{5DF67227-4ED8-4E87-8C6F-FF8B30E4EED2}" type="pres">
      <dgm:prSet presAssocID="{C1B65FCC-1CDB-40DB-8613-80CB5E52FBEF}" presName="Name0" presStyleCnt="0">
        <dgm:presLayoutVars>
          <dgm:dir/>
          <dgm:animLvl val="lvl"/>
          <dgm:resizeHandles val="exact"/>
        </dgm:presLayoutVars>
      </dgm:prSet>
      <dgm:spPr/>
    </dgm:pt>
    <dgm:pt modelId="{56197128-AF37-480D-840C-D4C8C8345AA9}" type="pres">
      <dgm:prSet presAssocID="{E75C4088-3E18-4B52-B8BE-4CCBAAB797F1}" presName="composite" presStyleCnt="0"/>
      <dgm:spPr/>
    </dgm:pt>
    <dgm:pt modelId="{44FE14BE-FB7A-40CE-A9F2-5A2A1FCF60AE}" type="pres">
      <dgm:prSet presAssocID="{E75C4088-3E18-4B52-B8BE-4CCBAAB797F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0D09DB5-F5C5-4D18-A6CE-C8A42716BEBB}" type="pres">
      <dgm:prSet presAssocID="{E75C4088-3E18-4B52-B8BE-4CCBAAB797F1}" presName="desTx" presStyleLbl="alignAccFollowNode1" presStyleIdx="0" presStyleCnt="2">
        <dgm:presLayoutVars>
          <dgm:bulletEnabled val="1"/>
        </dgm:presLayoutVars>
      </dgm:prSet>
      <dgm:spPr/>
    </dgm:pt>
    <dgm:pt modelId="{AE9193BA-4480-4B87-BE28-25B283900803}" type="pres">
      <dgm:prSet presAssocID="{1F6861BF-619F-4E09-9065-7DD3ED32EA54}" presName="space" presStyleCnt="0"/>
      <dgm:spPr/>
    </dgm:pt>
    <dgm:pt modelId="{518EE955-0A4D-49AB-B6D3-FD577D0CF40E}" type="pres">
      <dgm:prSet presAssocID="{8BECA706-FF3B-45E8-8EED-4BC91DF93511}" presName="composite" presStyleCnt="0"/>
      <dgm:spPr/>
    </dgm:pt>
    <dgm:pt modelId="{8B6BDA26-B575-40F6-99DA-753FBBF52D29}" type="pres">
      <dgm:prSet presAssocID="{8BECA706-FF3B-45E8-8EED-4BC91DF935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A8EF876-2A1D-4294-8996-E307D82EF5C5}" type="pres">
      <dgm:prSet presAssocID="{8BECA706-FF3B-45E8-8EED-4BC91DF9351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4A6903-DABB-42E0-9A1A-484AF61721B2}" type="presOf" srcId="{4D8DFE2E-64C6-48EA-AB37-ED02B115FF1E}" destId="{6A8EF876-2A1D-4294-8996-E307D82EF5C5}" srcOrd="0" destOrd="0" presId="urn:microsoft.com/office/officeart/2005/8/layout/hList1"/>
    <dgm:cxn modelId="{11C1800D-A522-401E-9D13-AFFA76192314}" srcId="{E75C4088-3E18-4B52-B8BE-4CCBAAB797F1}" destId="{3F335755-0D42-4958-8A5D-A40F78A2B295}" srcOrd="4" destOrd="0" parTransId="{EADC0484-C2EB-4DEC-9853-A5C0B1176A7A}" sibTransId="{687CAFC7-9CFA-450C-A9F8-36566028292C}"/>
    <dgm:cxn modelId="{F0E81717-DF96-477B-B348-105C97F79DD3}" type="presOf" srcId="{FD43F398-ACC2-49FB-A6D4-4AB7DFD73F8B}" destId="{6A8EF876-2A1D-4294-8996-E307D82EF5C5}" srcOrd="0" destOrd="3" presId="urn:microsoft.com/office/officeart/2005/8/layout/hList1"/>
    <dgm:cxn modelId="{0FF4D119-B86C-4E26-AC97-9E089809B370}" type="presOf" srcId="{ED9F15E8-C09E-4546-AF19-67EB5A087370}" destId="{C0D09DB5-F5C5-4D18-A6CE-C8A42716BEBB}" srcOrd="0" destOrd="3" presId="urn:microsoft.com/office/officeart/2005/8/layout/hList1"/>
    <dgm:cxn modelId="{B8BFB41B-1245-48F3-B665-8FE3FA5ABE7E}" type="presOf" srcId="{3F335755-0D42-4958-8A5D-A40F78A2B295}" destId="{C0D09DB5-F5C5-4D18-A6CE-C8A42716BEBB}" srcOrd="0" destOrd="4" presId="urn:microsoft.com/office/officeart/2005/8/layout/hList1"/>
    <dgm:cxn modelId="{C3623C1E-306E-4A27-9468-19A29DAE1489}" type="presOf" srcId="{8BECA706-FF3B-45E8-8EED-4BC91DF93511}" destId="{8B6BDA26-B575-40F6-99DA-753FBBF52D29}" srcOrd="0" destOrd="0" presId="urn:microsoft.com/office/officeart/2005/8/layout/hList1"/>
    <dgm:cxn modelId="{03ED5A25-DA21-445B-B2BA-0ED76E0CD48B}" srcId="{E75C4088-3E18-4B52-B8BE-4CCBAAB797F1}" destId="{8E2027D9-5A47-4023-B2F0-06EB7533CD4A}" srcOrd="2" destOrd="0" parTransId="{D64AA51C-2988-4BB4-80C6-E3AD74688E38}" sibTransId="{B1210DB5-B713-4F0D-B388-EC412BCBCC24}"/>
    <dgm:cxn modelId="{7CE8EB27-D7AA-43BE-BFF5-D0091F56AF8A}" srcId="{C1B65FCC-1CDB-40DB-8613-80CB5E52FBEF}" destId="{E75C4088-3E18-4B52-B8BE-4CCBAAB797F1}" srcOrd="0" destOrd="0" parTransId="{ABA99EA3-3E20-439D-A94D-D320E0F0CE71}" sibTransId="{1F6861BF-619F-4E09-9065-7DD3ED32EA54}"/>
    <dgm:cxn modelId="{93B40E2C-A16E-49E1-BF49-BEAA263C0B76}" type="presOf" srcId="{E75C4088-3E18-4B52-B8BE-4CCBAAB797F1}" destId="{44FE14BE-FB7A-40CE-A9F2-5A2A1FCF60AE}" srcOrd="0" destOrd="0" presId="urn:microsoft.com/office/officeart/2005/8/layout/hList1"/>
    <dgm:cxn modelId="{19C49C62-D9FF-4614-8E88-C48C57B174B8}" type="presOf" srcId="{CF247A6B-BEB9-47F4-B518-D0C9FF23310C}" destId="{6A8EF876-2A1D-4294-8996-E307D82EF5C5}" srcOrd="0" destOrd="1" presId="urn:microsoft.com/office/officeart/2005/8/layout/hList1"/>
    <dgm:cxn modelId="{724CCD6C-504E-4C4A-AB56-57A35275605D}" type="presOf" srcId="{8E2027D9-5A47-4023-B2F0-06EB7533CD4A}" destId="{C0D09DB5-F5C5-4D18-A6CE-C8A42716BEBB}" srcOrd="0" destOrd="2" presId="urn:microsoft.com/office/officeart/2005/8/layout/hList1"/>
    <dgm:cxn modelId="{68DD7C6D-7617-4996-B23D-337511BC785E}" type="presOf" srcId="{FF68AFB3-0BEA-4D42-A64B-BCD7C4797ED3}" destId="{6A8EF876-2A1D-4294-8996-E307D82EF5C5}" srcOrd="0" destOrd="4" presId="urn:microsoft.com/office/officeart/2005/8/layout/hList1"/>
    <dgm:cxn modelId="{66F5CC53-3140-41D5-9E08-1AC3000F95DA}" type="presOf" srcId="{573133C6-6075-4BAA-9B19-CC8D611AA55F}" destId="{C0D09DB5-F5C5-4D18-A6CE-C8A42716BEBB}" srcOrd="0" destOrd="1" presId="urn:microsoft.com/office/officeart/2005/8/layout/hList1"/>
    <dgm:cxn modelId="{CDED1D87-72EF-4787-A0A5-0807B30738F0}" srcId="{E75C4088-3E18-4B52-B8BE-4CCBAAB797F1}" destId="{573133C6-6075-4BAA-9B19-CC8D611AA55F}" srcOrd="1" destOrd="0" parTransId="{8D6995FF-947B-41B8-9DA2-7656415A1026}" sibTransId="{33EA0C22-1D05-4CB7-8643-8CB1D311B999}"/>
    <dgm:cxn modelId="{72A1C48D-DEE1-479C-94EA-64B84EC8A301}" srcId="{8BECA706-FF3B-45E8-8EED-4BC91DF93511}" destId="{FD43F398-ACC2-49FB-A6D4-4AB7DFD73F8B}" srcOrd="3" destOrd="0" parTransId="{1CFE1805-1628-48D4-8EE4-C0C24850B32E}" sibTransId="{126A0480-522A-46D1-8896-95E3B4B2A840}"/>
    <dgm:cxn modelId="{CF4D8390-A839-4AB6-91CD-86D2DF624968}" srcId="{8BECA706-FF3B-45E8-8EED-4BC91DF93511}" destId="{4D8DFE2E-64C6-48EA-AB37-ED02B115FF1E}" srcOrd="0" destOrd="0" parTransId="{8045A40A-D98B-49D0-AD81-503C52E1EA0D}" sibTransId="{55DA874A-8D44-4271-88C2-8478F3D748D6}"/>
    <dgm:cxn modelId="{9BA0129E-40F3-4F72-BE97-2072D00B18DA}" srcId="{8BECA706-FF3B-45E8-8EED-4BC91DF93511}" destId="{FF68AFB3-0BEA-4D42-A64B-BCD7C4797ED3}" srcOrd="4" destOrd="0" parTransId="{0539EC09-52B5-4D9F-94D2-97EC5E7A2EC7}" sibTransId="{53190C08-9423-472C-9C54-8480CDF4D5B6}"/>
    <dgm:cxn modelId="{A8E6D59F-341F-4D11-B08C-F6732FB32DB2}" srcId="{C1B65FCC-1CDB-40DB-8613-80CB5E52FBEF}" destId="{8BECA706-FF3B-45E8-8EED-4BC91DF93511}" srcOrd="1" destOrd="0" parTransId="{887A52C9-2E29-499E-B26F-643DCF9AC7E7}" sibTransId="{581298E4-4C6F-489F-B9A6-F2894459EAA1}"/>
    <dgm:cxn modelId="{4A8C15AE-862F-4920-B9DB-36F8C0539E4D}" type="presOf" srcId="{C1B65FCC-1CDB-40DB-8613-80CB5E52FBEF}" destId="{5DF67227-4ED8-4E87-8C6F-FF8B30E4EED2}" srcOrd="0" destOrd="0" presId="urn:microsoft.com/office/officeart/2005/8/layout/hList1"/>
    <dgm:cxn modelId="{E33EB1BA-7742-43DE-8BB8-E3C639557B79}" type="presOf" srcId="{6D00FC89-B8DB-4F7B-83AD-C0EF662E06AC}" destId="{C0D09DB5-F5C5-4D18-A6CE-C8A42716BEBB}" srcOrd="0" destOrd="0" presId="urn:microsoft.com/office/officeart/2005/8/layout/hList1"/>
    <dgm:cxn modelId="{28B2F7BE-83BB-470D-9383-B8C583C2346E}" srcId="{E75C4088-3E18-4B52-B8BE-4CCBAAB797F1}" destId="{6D00FC89-B8DB-4F7B-83AD-C0EF662E06AC}" srcOrd="0" destOrd="0" parTransId="{D1BD267E-1114-4D8D-9004-4500DD9A1D5B}" sibTransId="{1CF9A680-5894-4390-9BBA-CBF07632B2BF}"/>
    <dgm:cxn modelId="{FED442D1-E91F-4820-B799-A873CDD9B58A}" type="presOf" srcId="{56546DA1-CEA6-4068-AA3B-BE42C075BD09}" destId="{6A8EF876-2A1D-4294-8996-E307D82EF5C5}" srcOrd="0" destOrd="2" presId="urn:microsoft.com/office/officeart/2005/8/layout/hList1"/>
    <dgm:cxn modelId="{B66BDCDE-E7DC-4A78-9512-4FC0C3532A21}" srcId="{8BECA706-FF3B-45E8-8EED-4BC91DF93511}" destId="{CF247A6B-BEB9-47F4-B518-D0C9FF23310C}" srcOrd="1" destOrd="0" parTransId="{04B2072E-E5B3-4064-BEB7-227E6686E363}" sibTransId="{EB434CF7-2A6C-4EF5-B0D0-FC77660E8250}"/>
    <dgm:cxn modelId="{9C850EF4-11B0-4060-BF77-517C8E80D1ED}" srcId="{E75C4088-3E18-4B52-B8BE-4CCBAAB797F1}" destId="{ED9F15E8-C09E-4546-AF19-67EB5A087370}" srcOrd="3" destOrd="0" parTransId="{65E6DFF7-DFF0-4D1A-87C8-B4C3B5005634}" sibTransId="{6A9EAF43-5062-4D9D-96D0-800FD9A2E2B1}"/>
    <dgm:cxn modelId="{3E8D6CFF-64BE-45F1-8C58-43D0FE31924D}" srcId="{8BECA706-FF3B-45E8-8EED-4BC91DF93511}" destId="{56546DA1-CEA6-4068-AA3B-BE42C075BD09}" srcOrd="2" destOrd="0" parTransId="{77C17997-B461-4840-81FF-9EB5EBEFCE7E}" sibTransId="{C700F69E-879C-49D2-864F-DBC289CF2F5B}"/>
    <dgm:cxn modelId="{8F1FF96B-7261-48B3-BBF7-6D50DE6C4B05}" type="presParOf" srcId="{5DF67227-4ED8-4E87-8C6F-FF8B30E4EED2}" destId="{56197128-AF37-480D-840C-D4C8C8345AA9}" srcOrd="0" destOrd="0" presId="urn:microsoft.com/office/officeart/2005/8/layout/hList1"/>
    <dgm:cxn modelId="{294DF2F3-40E3-4B59-8809-337C86C4D592}" type="presParOf" srcId="{56197128-AF37-480D-840C-D4C8C8345AA9}" destId="{44FE14BE-FB7A-40CE-A9F2-5A2A1FCF60AE}" srcOrd="0" destOrd="0" presId="urn:microsoft.com/office/officeart/2005/8/layout/hList1"/>
    <dgm:cxn modelId="{F45BD484-586F-43F0-98AC-CA55C8BF4CF8}" type="presParOf" srcId="{56197128-AF37-480D-840C-D4C8C8345AA9}" destId="{C0D09DB5-F5C5-4D18-A6CE-C8A42716BEBB}" srcOrd="1" destOrd="0" presId="urn:microsoft.com/office/officeart/2005/8/layout/hList1"/>
    <dgm:cxn modelId="{2C63B84D-6305-4806-A3AE-A659CB8BB1B4}" type="presParOf" srcId="{5DF67227-4ED8-4E87-8C6F-FF8B30E4EED2}" destId="{AE9193BA-4480-4B87-BE28-25B283900803}" srcOrd="1" destOrd="0" presId="urn:microsoft.com/office/officeart/2005/8/layout/hList1"/>
    <dgm:cxn modelId="{6B7A61AB-4F7E-4902-B745-C190A3E46DD9}" type="presParOf" srcId="{5DF67227-4ED8-4E87-8C6F-FF8B30E4EED2}" destId="{518EE955-0A4D-49AB-B6D3-FD577D0CF40E}" srcOrd="2" destOrd="0" presId="urn:microsoft.com/office/officeart/2005/8/layout/hList1"/>
    <dgm:cxn modelId="{5D5BD813-C6E8-4638-846C-3F1721A7779C}" type="presParOf" srcId="{518EE955-0A4D-49AB-B6D3-FD577D0CF40E}" destId="{8B6BDA26-B575-40F6-99DA-753FBBF52D29}" srcOrd="0" destOrd="0" presId="urn:microsoft.com/office/officeart/2005/8/layout/hList1"/>
    <dgm:cxn modelId="{BAB93DDF-5C9A-4D8E-827A-4EAA5D5BE6B1}" type="presParOf" srcId="{518EE955-0A4D-49AB-B6D3-FD577D0CF40E}" destId="{6A8EF876-2A1D-4294-8996-E307D82EF5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B65FCC-1CDB-40DB-8613-80CB5E52FBE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5C4088-3E18-4B52-B8BE-4CCBAAB797F1}">
      <dgm:prSet phldrT="[Text]" custT="1"/>
      <dgm:spPr/>
      <dgm:t>
        <a:bodyPr/>
        <a:lstStyle/>
        <a:p>
          <a:r>
            <a:rPr lang="cs-CZ" sz="4400" dirty="0"/>
            <a:t>PRO JEDNOTLIVCE</a:t>
          </a:r>
        </a:p>
      </dgm:t>
    </dgm:pt>
    <dgm:pt modelId="{ABA99EA3-3E20-439D-A94D-D320E0F0CE71}" type="parTrans" cxnId="{7CE8EB27-D7AA-43BE-BFF5-D0091F56AF8A}">
      <dgm:prSet/>
      <dgm:spPr/>
      <dgm:t>
        <a:bodyPr/>
        <a:lstStyle/>
        <a:p>
          <a:endParaRPr lang="cs-CZ"/>
        </a:p>
      </dgm:t>
    </dgm:pt>
    <dgm:pt modelId="{1F6861BF-619F-4E09-9065-7DD3ED32EA54}" type="sibTrans" cxnId="{7CE8EB27-D7AA-43BE-BFF5-D0091F56AF8A}">
      <dgm:prSet/>
      <dgm:spPr/>
      <dgm:t>
        <a:bodyPr/>
        <a:lstStyle/>
        <a:p>
          <a:endParaRPr lang="cs-CZ"/>
        </a:p>
      </dgm:t>
    </dgm:pt>
    <dgm:pt modelId="{6D00FC89-B8DB-4F7B-83AD-C0EF662E06AC}">
      <dgm:prSet phldrT="[Text]" custT="1"/>
      <dgm:spPr/>
      <dgm:t>
        <a:bodyPr/>
        <a:lstStyle/>
        <a:p>
          <a:r>
            <a:rPr lang="cs-CZ" sz="2000" dirty="0"/>
            <a:t>NAPLNĚNÍ INDIVIDUÁLNÍCH POTŘEB</a:t>
          </a:r>
        </a:p>
      </dgm:t>
    </dgm:pt>
    <dgm:pt modelId="{D1BD267E-1114-4D8D-9004-4500DD9A1D5B}" type="parTrans" cxnId="{28B2F7BE-83BB-470D-9383-B8C583C2346E}">
      <dgm:prSet/>
      <dgm:spPr/>
      <dgm:t>
        <a:bodyPr/>
        <a:lstStyle/>
        <a:p>
          <a:endParaRPr lang="cs-CZ"/>
        </a:p>
      </dgm:t>
    </dgm:pt>
    <dgm:pt modelId="{1CF9A680-5894-4390-9BBA-CBF07632B2BF}" type="sibTrans" cxnId="{28B2F7BE-83BB-470D-9383-B8C583C2346E}">
      <dgm:prSet/>
      <dgm:spPr/>
      <dgm:t>
        <a:bodyPr/>
        <a:lstStyle/>
        <a:p>
          <a:endParaRPr lang="cs-CZ"/>
        </a:p>
      </dgm:t>
    </dgm:pt>
    <dgm:pt modelId="{8BECA706-FF3B-45E8-8EED-4BC91DF93511}">
      <dgm:prSet phldrT="[Text]" custT="1"/>
      <dgm:spPr/>
      <dgm:t>
        <a:bodyPr/>
        <a:lstStyle/>
        <a:p>
          <a:r>
            <a:rPr lang="cs-CZ" sz="4800" dirty="0"/>
            <a:t>PRO SKUPINY</a:t>
          </a:r>
        </a:p>
      </dgm:t>
    </dgm:pt>
    <dgm:pt modelId="{887A52C9-2E29-499E-B26F-643DCF9AC7E7}" type="parTrans" cxnId="{A8E6D59F-341F-4D11-B08C-F6732FB32DB2}">
      <dgm:prSet/>
      <dgm:spPr/>
      <dgm:t>
        <a:bodyPr/>
        <a:lstStyle/>
        <a:p>
          <a:endParaRPr lang="cs-CZ"/>
        </a:p>
      </dgm:t>
    </dgm:pt>
    <dgm:pt modelId="{581298E4-4C6F-489F-B9A6-F2894459EAA1}" type="sibTrans" cxnId="{A8E6D59F-341F-4D11-B08C-F6732FB32DB2}">
      <dgm:prSet/>
      <dgm:spPr/>
      <dgm:t>
        <a:bodyPr/>
        <a:lstStyle/>
        <a:p>
          <a:endParaRPr lang="cs-CZ"/>
        </a:p>
      </dgm:t>
    </dgm:pt>
    <dgm:pt modelId="{4D8DFE2E-64C6-48EA-AB37-ED02B115FF1E}">
      <dgm:prSet phldrT="[Text]" custT="1"/>
      <dgm:spPr/>
      <dgm:t>
        <a:bodyPr/>
        <a:lstStyle/>
        <a:p>
          <a:r>
            <a:rPr lang="cs-CZ" sz="2000" dirty="0"/>
            <a:t>POSÍLENÍ KOMUNITNÍCH ROLÍ KNIHOVNY</a:t>
          </a:r>
        </a:p>
      </dgm:t>
    </dgm:pt>
    <dgm:pt modelId="{8045A40A-D98B-49D0-AD81-503C52E1EA0D}" type="parTrans" cxnId="{CF4D8390-A839-4AB6-91CD-86D2DF624968}">
      <dgm:prSet/>
      <dgm:spPr/>
      <dgm:t>
        <a:bodyPr/>
        <a:lstStyle/>
        <a:p>
          <a:endParaRPr lang="cs-CZ"/>
        </a:p>
      </dgm:t>
    </dgm:pt>
    <dgm:pt modelId="{55DA874A-8D44-4271-88C2-8478F3D748D6}" type="sibTrans" cxnId="{CF4D8390-A839-4AB6-91CD-86D2DF624968}">
      <dgm:prSet/>
      <dgm:spPr/>
      <dgm:t>
        <a:bodyPr/>
        <a:lstStyle/>
        <a:p>
          <a:endParaRPr lang="cs-CZ"/>
        </a:p>
      </dgm:t>
    </dgm:pt>
    <dgm:pt modelId="{AE4BD2F0-77A3-444B-A10F-27965A6BA59A}">
      <dgm:prSet phldrT="[Text]" custT="1"/>
      <dgm:spPr/>
      <dgm:t>
        <a:bodyPr/>
        <a:lstStyle/>
        <a:p>
          <a:r>
            <a:rPr lang="cs-CZ" sz="2000" dirty="0"/>
            <a:t>ÚČAST NA KOLEKTIVNÍCH AKCÍCH</a:t>
          </a:r>
        </a:p>
      </dgm:t>
    </dgm:pt>
    <dgm:pt modelId="{09BE8C58-1ABF-4123-8B52-DA4769863E48}" type="parTrans" cxnId="{5A5E48A5-010B-42E9-ADDD-3EE60A7ECADD}">
      <dgm:prSet/>
      <dgm:spPr/>
    </dgm:pt>
    <dgm:pt modelId="{7B20E310-FF3F-4780-B3FD-A2C93DE61B1B}" type="sibTrans" cxnId="{5A5E48A5-010B-42E9-ADDD-3EE60A7ECADD}">
      <dgm:prSet/>
      <dgm:spPr/>
    </dgm:pt>
    <dgm:pt modelId="{FDABF3C9-9E48-43C6-AAF6-7B65F2EF3D4E}">
      <dgm:prSet phldrT="[Text]" custT="1"/>
      <dgm:spPr/>
      <dgm:t>
        <a:bodyPr/>
        <a:lstStyle/>
        <a:p>
          <a:r>
            <a:rPr lang="cs-CZ" sz="2000" dirty="0"/>
            <a:t>KOMUNIKACE V ELEKTRKONICKÉM PROSTŘEDÍ</a:t>
          </a:r>
        </a:p>
      </dgm:t>
    </dgm:pt>
    <dgm:pt modelId="{482519C7-F11E-42C5-8412-1B723E8921BB}" type="parTrans" cxnId="{31B0649C-8C38-49BC-B8E8-42BE1EEB31E9}">
      <dgm:prSet/>
      <dgm:spPr/>
    </dgm:pt>
    <dgm:pt modelId="{ECA759D0-4FAF-4397-834A-78B3428122D0}" type="sibTrans" cxnId="{31B0649C-8C38-49BC-B8E8-42BE1EEB31E9}">
      <dgm:prSet/>
      <dgm:spPr/>
    </dgm:pt>
    <dgm:pt modelId="{01C78ADF-E53F-48E2-8959-1D84CAEA7F65}">
      <dgm:prSet phldrT="[Text]" custT="1"/>
      <dgm:spPr/>
      <dgm:t>
        <a:bodyPr/>
        <a:lstStyle/>
        <a:p>
          <a:r>
            <a:rPr lang="cs-CZ" sz="2000" dirty="0"/>
            <a:t>SOCIALIZAČNÍ ROLE, SDÍLENÍ ZÁŽITKŮ ZE ČTENÍ, KULTURNÍCH I VZDĚLÁVACÍCH AKCÍ</a:t>
          </a:r>
        </a:p>
      </dgm:t>
    </dgm:pt>
    <dgm:pt modelId="{5ABC40AD-1821-470D-AEBD-DD5EB0BA4421}" type="parTrans" cxnId="{2F548BDB-4FE4-4269-8EFC-FBC7ABA3642F}">
      <dgm:prSet/>
      <dgm:spPr/>
    </dgm:pt>
    <dgm:pt modelId="{88D1080C-130E-43B5-AB16-642D07E1337C}" type="sibTrans" cxnId="{2F548BDB-4FE4-4269-8EFC-FBC7ABA3642F}">
      <dgm:prSet/>
      <dgm:spPr/>
    </dgm:pt>
    <dgm:pt modelId="{A10EEB12-9AC6-455B-93C7-D854D4EC1E8B}">
      <dgm:prSet phldrT="[Text]" custT="1"/>
      <dgm:spPr/>
      <dgm:t>
        <a:bodyPr/>
        <a:lstStyle/>
        <a:p>
          <a:r>
            <a:rPr lang="cs-CZ" sz="2000" dirty="0"/>
            <a:t>KOMUNIKACE</a:t>
          </a:r>
        </a:p>
      </dgm:t>
    </dgm:pt>
    <dgm:pt modelId="{3A96E628-3BA4-421B-A6DC-09D14D2E5643}" type="parTrans" cxnId="{FA9AA2B8-F31F-4CCB-AB0A-3EF15912C94C}">
      <dgm:prSet/>
      <dgm:spPr/>
    </dgm:pt>
    <dgm:pt modelId="{13F72D6E-423A-4926-8562-F483AD4536CF}" type="sibTrans" cxnId="{FA9AA2B8-F31F-4CCB-AB0A-3EF15912C94C}">
      <dgm:prSet/>
      <dgm:spPr/>
    </dgm:pt>
    <dgm:pt modelId="{AFC5CBFF-AAAB-40E6-B796-50BD736EDA3E}">
      <dgm:prSet phldrT="[Text]" custT="1"/>
      <dgm:spPr/>
      <dgm:t>
        <a:bodyPr/>
        <a:lstStyle/>
        <a:p>
          <a:r>
            <a:rPr lang="cs-CZ" sz="2000" dirty="0"/>
            <a:t>ZVYŠOVÁNÍ KVALITY MÍSTNÍCH SPOLEČENSKÝCH VZTAHŮ</a:t>
          </a:r>
        </a:p>
      </dgm:t>
    </dgm:pt>
    <dgm:pt modelId="{5204F78B-D939-41AE-A7A2-A9D385E4A936}" type="parTrans" cxnId="{766AE85B-C8BA-46CB-AC9C-5640048DE163}">
      <dgm:prSet/>
      <dgm:spPr/>
    </dgm:pt>
    <dgm:pt modelId="{6532372C-94EE-4C3E-9761-187FBBF6DDE0}" type="sibTrans" cxnId="{766AE85B-C8BA-46CB-AC9C-5640048DE163}">
      <dgm:prSet/>
      <dgm:spPr/>
    </dgm:pt>
    <dgm:pt modelId="{490E739D-8EA5-4810-9C06-B66FF2B07F58}">
      <dgm:prSet phldrT="[Text]" custT="1"/>
      <dgm:spPr/>
      <dgm:t>
        <a:bodyPr/>
        <a:lstStyle/>
        <a:p>
          <a:r>
            <a:rPr lang="cs-CZ" sz="2000" dirty="0"/>
            <a:t>PROSTOR MAJÍCÍ „DŮVĚRU“ OBYVATEL</a:t>
          </a:r>
        </a:p>
      </dgm:t>
    </dgm:pt>
    <dgm:pt modelId="{094CD0D1-67D5-47A3-8456-F52BF3E1BBC4}" type="parTrans" cxnId="{2E0BCDF3-012B-4587-A31A-33E4206FC452}">
      <dgm:prSet/>
      <dgm:spPr/>
    </dgm:pt>
    <dgm:pt modelId="{B803AB85-1130-42FB-AB3D-6FFC9A84E3CB}" type="sibTrans" cxnId="{2E0BCDF3-012B-4587-A31A-33E4206FC452}">
      <dgm:prSet/>
      <dgm:spPr/>
    </dgm:pt>
    <dgm:pt modelId="{D5859293-8E8D-4E19-A791-C4389DA4DA8B}">
      <dgm:prSet phldrT="[Text]" custT="1"/>
      <dgm:spPr/>
      <dgm:t>
        <a:bodyPr/>
        <a:lstStyle/>
        <a:p>
          <a:r>
            <a:rPr lang="cs-CZ" sz="2000" dirty="0"/>
            <a:t>BEZPEČNÉ MÍSTO</a:t>
          </a:r>
        </a:p>
      </dgm:t>
    </dgm:pt>
    <dgm:pt modelId="{08D16220-F202-4318-A312-8CDFCFE2298F}" type="parTrans" cxnId="{F5398A91-C53F-49B4-850D-B9D5B9F193F2}">
      <dgm:prSet/>
      <dgm:spPr/>
    </dgm:pt>
    <dgm:pt modelId="{37C7D2ED-0950-4897-954F-6056EA880D28}" type="sibTrans" cxnId="{F5398A91-C53F-49B4-850D-B9D5B9F193F2}">
      <dgm:prSet/>
      <dgm:spPr/>
    </dgm:pt>
    <dgm:pt modelId="{A5126499-AB7A-4DCF-9A42-8171BB10C5BB}">
      <dgm:prSet phldrT="[Text]" custT="1"/>
      <dgm:spPr/>
      <dgm:t>
        <a:bodyPr/>
        <a:lstStyle/>
        <a:p>
          <a:r>
            <a:rPr lang="cs-CZ" sz="2000" dirty="0"/>
            <a:t>DOBRÁ VEŘEJNÁ SLUŽBA</a:t>
          </a:r>
        </a:p>
      </dgm:t>
    </dgm:pt>
    <dgm:pt modelId="{8E11FC0C-3B7F-4177-8B4C-156689069F99}" type="parTrans" cxnId="{4CEBE4BD-DB1E-418D-85C0-43B49B84FB02}">
      <dgm:prSet/>
      <dgm:spPr/>
    </dgm:pt>
    <dgm:pt modelId="{36185E52-59A0-413C-8079-CBF722256C8E}" type="sibTrans" cxnId="{4CEBE4BD-DB1E-418D-85C0-43B49B84FB02}">
      <dgm:prSet/>
      <dgm:spPr/>
    </dgm:pt>
    <dgm:pt modelId="{EA173C8F-E3CB-466F-B779-9C9E5714158C}">
      <dgm:prSet phldrT="[Text]" custT="1"/>
      <dgm:spPr/>
      <dgm:t>
        <a:bodyPr/>
        <a:lstStyle/>
        <a:p>
          <a:r>
            <a:rPr lang="cs-CZ" sz="2000" dirty="0"/>
            <a:t>„TŘETÍ PROSTOR“</a:t>
          </a:r>
        </a:p>
      </dgm:t>
    </dgm:pt>
    <dgm:pt modelId="{B877BA33-8ACA-46FC-AF33-436B11DAEF62}" type="parTrans" cxnId="{8D328A1C-7465-4B87-83D3-C5C52D081296}">
      <dgm:prSet/>
      <dgm:spPr/>
    </dgm:pt>
    <dgm:pt modelId="{3A264FE4-452C-4E53-B3FA-9B2DABEDD09D}" type="sibTrans" cxnId="{8D328A1C-7465-4B87-83D3-C5C52D081296}">
      <dgm:prSet/>
      <dgm:spPr/>
    </dgm:pt>
    <dgm:pt modelId="{5DF67227-4ED8-4E87-8C6F-FF8B30E4EED2}" type="pres">
      <dgm:prSet presAssocID="{C1B65FCC-1CDB-40DB-8613-80CB5E52FBEF}" presName="Name0" presStyleCnt="0">
        <dgm:presLayoutVars>
          <dgm:dir/>
          <dgm:animLvl val="lvl"/>
          <dgm:resizeHandles val="exact"/>
        </dgm:presLayoutVars>
      </dgm:prSet>
      <dgm:spPr/>
    </dgm:pt>
    <dgm:pt modelId="{56197128-AF37-480D-840C-D4C8C8345AA9}" type="pres">
      <dgm:prSet presAssocID="{E75C4088-3E18-4B52-B8BE-4CCBAAB797F1}" presName="composite" presStyleCnt="0"/>
      <dgm:spPr/>
    </dgm:pt>
    <dgm:pt modelId="{44FE14BE-FB7A-40CE-A9F2-5A2A1FCF60AE}" type="pres">
      <dgm:prSet presAssocID="{E75C4088-3E18-4B52-B8BE-4CCBAAB797F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0D09DB5-F5C5-4D18-A6CE-C8A42716BEBB}" type="pres">
      <dgm:prSet presAssocID="{E75C4088-3E18-4B52-B8BE-4CCBAAB797F1}" presName="desTx" presStyleLbl="alignAccFollowNode1" presStyleIdx="0" presStyleCnt="2">
        <dgm:presLayoutVars>
          <dgm:bulletEnabled val="1"/>
        </dgm:presLayoutVars>
      </dgm:prSet>
      <dgm:spPr/>
    </dgm:pt>
    <dgm:pt modelId="{AE9193BA-4480-4B87-BE28-25B283900803}" type="pres">
      <dgm:prSet presAssocID="{1F6861BF-619F-4E09-9065-7DD3ED32EA54}" presName="space" presStyleCnt="0"/>
      <dgm:spPr/>
    </dgm:pt>
    <dgm:pt modelId="{518EE955-0A4D-49AB-B6D3-FD577D0CF40E}" type="pres">
      <dgm:prSet presAssocID="{8BECA706-FF3B-45E8-8EED-4BC91DF93511}" presName="composite" presStyleCnt="0"/>
      <dgm:spPr/>
    </dgm:pt>
    <dgm:pt modelId="{8B6BDA26-B575-40F6-99DA-753FBBF52D29}" type="pres">
      <dgm:prSet presAssocID="{8BECA706-FF3B-45E8-8EED-4BC91DF935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A8EF876-2A1D-4294-8996-E307D82EF5C5}" type="pres">
      <dgm:prSet presAssocID="{8BECA706-FF3B-45E8-8EED-4BC91DF9351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4A6903-DABB-42E0-9A1A-484AF61721B2}" type="presOf" srcId="{4D8DFE2E-64C6-48EA-AB37-ED02B115FF1E}" destId="{6A8EF876-2A1D-4294-8996-E307D82EF5C5}" srcOrd="0" destOrd="0" presId="urn:microsoft.com/office/officeart/2005/8/layout/hList1"/>
    <dgm:cxn modelId="{FA92AE03-0110-4B4E-B5BA-6BBCAD872DC0}" type="presOf" srcId="{490E739D-8EA5-4810-9C06-B66FF2B07F58}" destId="{6A8EF876-2A1D-4294-8996-E307D82EF5C5}" srcOrd="0" destOrd="2" presId="urn:microsoft.com/office/officeart/2005/8/layout/hList1"/>
    <dgm:cxn modelId="{8D328A1C-7465-4B87-83D3-C5C52D081296}" srcId="{8BECA706-FF3B-45E8-8EED-4BC91DF93511}" destId="{EA173C8F-E3CB-466F-B779-9C9E5714158C}" srcOrd="5" destOrd="0" parTransId="{B877BA33-8ACA-46FC-AF33-436B11DAEF62}" sibTransId="{3A264FE4-452C-4E53-B3FA-9B2DABEDD09D}"/>
    <dgm:cxn modelId="{C3623C1E-306E-4A27-9468-19A29DAE1489}" type="presOf" srcId="{8BECA706-FF3B-45E8-8EED-4BC91DF93511}" destId="{8B6BDA26-B575-40F6-99DA-753FBBF52D29}" srcOrd="0" destOrd="0" presId="urn:microsoft.com/office/officeart/2005/8/layout/hList1"/>
    <dgm:cxn modelId="{7CE8EB27-D7AA-43BE-BFF5-D0091F56AF8A}" srcId="{C1B65FCC-1CDB-40DB-8613-80CB5E52FBEF}" destId="{E75C4088-3E18-4B52-B8BE-4CCBAAB797F1}" srcOrd="0" destOrd="0" parTransId="{ABA99EA3-3E20-439D-A94D-D320E0F0CE71}" sibTransId="{1F6861BF-619F-4E09-9065-7DD3ED32EA54}"/>
    <dgm:cxn modelId="{93B40E2C-A16E-49E1-BF49-BEAA263C0B76}" type="presOf" srcId="{E75C4088-3E18-4B52-B8BE-4CCBAAB797F1}" destId="{44FE14BE-FB7A-40CE-A9F2-5A2A1FCF60AE}" srcOrd="0" destOrd="0" presId="urn:microsoft.com/office/officeart/2005/8/layout/hList1"/>
    <dgm:cxn modelId="{766AE85B-C8BA-46CB-AC9C-5640048DE163}" srcId="{8BECA706-FF3B-45E8-8EED-4BC91DF93511}" destId="{AFC5CBFF-AAAB-40E6-B796-50BD736EDA3E}" srcOrd="1" destOrd="0" parTransId="{5204F78B-D939-41AE-A7A2-A9D385E4A936}" sibTransId="{6532372C-94EE-4C3E-9761-187FBBF6DDE0}"/>
    <dgm:cxn modelId="{1E6ECA46-CA92-44D8-AEFF-37232E406777}" type="presOf" srcId="{FDABF3C9-9E48-43C6-AAF6-7B65F2EF3D4E}" destId="{C0D09DB5-F5C5-4D18-A6CE-C8A42716BEBB}" srcOrd="0" destOrd="2" presId="urn:microsoft.com/office/officeart/2005/8/layout/hList1"/>
    <dgm:cxn modelId="{285EC756-708D-4BCA-9C71-0DFDD13C3B3C}" type="presOf" srcId="{A5126499-AB7A-4DCF-9A42-8171BB10C5BB}" destId="{6A8EF876-2A1D-4294-8996-E307D82EF5C5}" srcOrd="0" destOrd="4" presId="urn:microsoft.com/office/officeart/2005/8/layout/hList1"/>
    <dgm:cxn modelId="{42814284-AD79-43CA-9611-A0435D056293}" type="presOf" srcId="{AE4BD2F0-77A3-444B-A10F-27965A6BA59A}" destId="{C0D09DB5-F5C5-4D18-A6CE-C8A42716BEBB}" srcOrd="0" destOrd="1" presId="urn:microsoft.com/office/officeart/2005/8/layout/hList1"/>
    <dgm:cxn modelId="{CF4D8390-A839-4AB6-91CD-86D2DF624968}" srcId="{8BECA706-FF3B-45E8-8EED-4BC91DF93511}" destId="{4D8DFE2E-64C6-48EA-AB37-ED02B115FF1E}" srcOrd="0" destOrd="0" parTransId="{8045A40A-D98B-49D0-AD81-503C52E1EA0D}" sibTransId="{55DA874A-8D44-4271-88C2-8478F3D748D6}"/>
    <dgm:cxn modelId="{F5398A91-C53F-49B4-850D-B9D5B9F193F2}" srcId="{8BECA706-FF3B-45E8-8EED-4BC91DF93511}" destId="{D5859293-8E8D-4E19-A791-C4389DA4DA8B}" srcOrd="3" destOrd="0" parTransId="{08D16220-F202-4318-A312-8CDFCFE2298F}" sibTransId="{37C7D2ED-0950-4897-954F-6056EA880D28}"/>
    <dgm:cxn modelId="{069F6E92-AB21-4EFB-AD61-572E5F725764}" type="presOf" srcId="{D5859293-8E8D-4E19-A791-C4389DA4DA8B}" destId="{6A8EF876-2A1D-4294-8996-E307D82EF5C5}" srcOrd="0" destOrd="3" presId="urn:microsoft.com/office/officeart/2005/8/layout/hList1"/>
    <dgm:cxn modelId="{31B0649C-8C38-49BC-B8E8-42BE1EEB31E9}" srcId="{E75C4088-3E18-4B52-B8BE-4CCBAAB797F1}" destId="{FDABF3C9-9E48-43C6-AAF6-7B65F2EF3D4E}" srcOrd="2" destOrd="0" parTransId="{482519C7-F11E-42C5-8412-1B723E8921BB}" sibTransId="{ECA759D0-4FAF-4397-834A-78B3428122D0}"/>
    <dgm:cxn modelId="{A8E6D59F-341F-4D11-B08C-F6732FB32DB2}" srcId="{C1B65FCC-1CDB-40DB-8613-80CB5E52FBEF}" destId="{8BECA706-FF3B-45E8-8EED-4BC91DF93511}" srcOrd="1" destOrd="0" parTransId="{887A52C9-2E29-499E-B26F-643DCF9AC7E7}" sibTransId="{581298E4-4C6F-489F-B9A6-F2894459EAA1}"/>
    <dgm:cxn modelId="{646101A3-8DA2-40CF-A6A4-055ED199DF19}" type="presOf" srcId="{AFC5CBFF-AAAB-40E6-B796-50BD736EDA3E}" destId="{6A8EF876-2A1D-4294-8996-E307D82EF5C5}" srcOrd="0" destOrd="1" presId="urn:microsoft.com/office/officeart/2005/8/layout/hList1"/>
    <dgm:cxn modelId="{5A5E48A5-010B-42E9-ADDD-3EE60A7ECADD}" srcId="{E75C4088-3E18-4B52-B8BE-4CCBAAB797F1}" destId="{AE4BD2F0-77A3-444B-A10F-27965A6BA59A}" srcOrd="1" destOrd="0" parTransId="{09BE8C58-1ABF-4123-8B52-DA4769863E48}" sibTransId="{7B20E310-FF3F-4780-B3FD-A2C93DE61B1B}"/>
    <dgm:cxn modelId="{4A8C15AE-862F-4920-B9DB-36F8C0539E4D}" type="presOf" srcId="{C1B65FCC-1CDB-40DB-8613-80CB5E52FBEF}" destId="{5DF67227-4ED8-4E87-8C6F-FF8B30E4EED2}" srcOrd="0" destOrd="0" presId="urn:microsoft.com/office/officeart/2005/8/layout/hList1"/>
    <dgm:cxn modelId="{FA9AA2B8-F31F-4CCB-AB0A-3EF15912C94C}" srcId="{E75C4088-3E18-4B52-B8BE-4CCBAAB797F1}" destId="{A10EEB12-9AC6-455B-93C7-D854D4EC1E8B}" srcOrd="4" destOrd="0" parTransId="{3A96E628-3BA4-421B-A6DC-09D14D2E5643}" sibTransId="{13F72D6E-423A-4926-8562-F483AD4536CF}"/>
    <dgm:cxn modelId="{E33EB1BA-7742-43DE-8BB8-E3C639557B79}" type="presOf" srcId="{6D00FC89-B8DB-4F7B-83AD-C0EF662E06AC}" destId="{C0D09DB5-F5C5-4D18-A6CE-C8A42716BEBB}" srcOrd="0" destOrd="0" presId="urn:microsoft.com/office/officeart/2005/8/layout/hList1"/>
    <dgm:cxn modelId="{4CEBE4BD-DB1E-418D-85C0-43B49B84FB02}" srcId="{8BECA706-FF3B-45E8-8EED-4BC91DF93511}" destId="{A5126499-AB7A-4DCF-9A42-8171BB10C5BB}" srcOrd="4" destOrd="0" parTransId="{8E11FC0C-3B7F-4177-8B4C-156689069F99}" sibTransId="{36185E52-59A0-413C-8079-CBF722256C8E}"/>
    <dgm:cxn modelId="{28B2F7BE-83BB-470D-9383-B8C583C2346E}" srcId="{E75C4088-3E18-4B52-B8BE-4CCBAAB797F1}" destId="{6D00FC89-B8DB-4F7B-83AD-C0EF662E06AC}" srcOrd="0" destOrd="0" parTransId="{D1BD267E-1114-4D8D-9004-4500DD9A1D5B}" sibTransId="{1CF9A680-5894-4390-9BBA-CBF07632B2BF}"/>
    <dgm:cxn modelId="{BCB18CC6-E736-40CF-B6BF-17AB8B74D777}" type="presOf" srcId="{EA173C8F-E3CB-466F-B779-9C9E5714158C}" destId="{6A8EF876-2A1D-4294-8996-E307D82EF5C5}" srcOrd="0" destOrd="5" presId="urn:microsoft.com/office/officeart/2005/8/layout/hList1"/>
    <dgm:cxn modelId="{2F548BDB-4FE4-4269-8EFC-FBC7ABA3642F}" srcId="{E75C4088-3E18-4B52-B8BE-4CCBAAB797F1}" destId="{01C78ADF-E53F-48E2-8959-1D84CAEA7F65}" srcOrd="3" destOrd="0" parTransId="{5ABC40AD-1821-470D-AEBD-DD5EB0BA4421}" sibTransId="{88D1080C-130E-43B5-AB16-642D07E1337C}"/>
    <dgm:cxn modelId="{7EEFACED-2766-4375-8BE0-4A8AAEDCAEA9}" type="presOf" srcId="{01C78ADF-E53F-48E2-8959-1D84CAEA7F65}" destId="{C0D09DB5-F5C5-4D18-A6CE-C8A42716BEBB}" srcOrd="0" destOrd="3" presId="urn:microsoft.com/office/officeart/2005/8/layout/hList1"/>
    <dgm:cxn modelId="{2E0BCDF3-012B-4587-A31A-33E4206FC452}" srcId="{8BECA706-FF3B-45E8-8EED-4BC91DF93511}" destId="{490E739D-8EA5-4810-9C06-B66FF2B07F58}" srcOrd="2" destOrd="0" parTransId="{094CD0D1-67D5-47A3-8456-F52BF3E1BBC4}" sibTransId="{B803AB85-1130-42FB-AB3D-6FFC9A84E3CB}"/>
    <dgm:cxn modelId="{B30ACEFC-97CB-44AF-8AD7-34C6DE0033B9}" type="presOf" srcId="{A10EEB12-9AC6-455B-93C7-D854D4EC1E8B}" destId="{C0D09DB5-F5C5-4D18-A6CE-C8A42716BEBB}" srcOrd="0" destOrd="4" presId="urn:microsoft.com/office/officeart/2005/8/layout/hList1"/>
    <dgm:cxn modelId="{8F1FF96B-7261-48B3-BBF7-6D50DE6C4B05}" type="presParOf" srcId="{5DF67227-4ED8-4E87-8C6F-FF8B30E4EED2}" destId="{56197128-AF37-480D-840C-D4C8C8345AA9}" srcOrd="0" destOrd="0" presId="urn:microsoft.com/office/officeart/2005/8/layout/hList1"/>
    <dgm:cxn modelId="{294DF2F3-40E3-4B59-8809-337C86C4D592}" type="presParOf" srcId="{56197128-AF37-480D-840C-D4C8C8345AA9}" destId="{44FE14BE-FB7A-40CE-A9F2-5A2A1FCF60AE}" srcOrd="0" destOrd="0" presId="urn:microsoft.com/office/officeart/2005/8/layout/hList1"/>
    <dgm:cxn modelId="{F45BD484-586F-43F0-98AC-CA55C8BF4CF8}" type="presParOf" srcId="{56197128-AF37-480D-840C-D4C8C8345AA9}" destId="{C0D09DB5-F5C5-4D18-A6CE-C8A42716BEBB}" srcOrd="1" destOrd="0" presId="urn:microsoft.com/office/officeart/2005/8/layout/hList1"/>
    <dgm:cxn modelId="{2C63B84D-6305-4806-A3AE-A659CB8BB1B4}" type="presParOf" srcId="{5DF67227-4ED8-4E87-8C6F-FF8B30E4EED2}" destId="{AE9193BA-4480-4B87-BE28-25B283900803}" srcOrd="1" destOrd="0" presId="urn:microsoft.com/office/officeart/2005/8/layout/hList1"/>
    <dgm:cxn modelId="{6B7A61AB-4F7E-4902-B745-C190A3E46DD9}" type="presParOf" srcId="{5DF67227-4ED8-4E87-8C6F-FF8B30E4EED2}" destId="{518EE955-0A4D-49AB-B6D3-FD577D0CF40E}" srcOrd="2" destOrd="0" presId="urn:microsoft.com/office/officeart/2005/8/layout/hList1"/>
    <dgm:cxn modelId="{5D5BD813-C6E8-4638-846C-3F1721A7779C}" type="presParOf" srcId="{518EE955-0A4D-49AB-B6D3-FD577D0CF40E}" destId="{8B6BDA26-B575-40F6-99DA-753FBBF52D29}" srcOrd="0" destOrd="0" presId="urn:microsoft.com/office/officeart/2005/8/layout/hList1"/>
    <dgm:cxn modelId="{BAB93DDF-5C9A-4D8E-827A-4EAA5D5BE6B1}" type="presParOf" srcId="{518EE955-0A4D-49AB-B6D3-FD577D0CF40E}" destId="{6A8EF876-2A1D-4294-8996-E307D82EF5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39F91C-FCFB-4327-B0D4-91911275374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F31476-06CA-4443-B62E-026343E7D485}">
      <dgm:prSet/>
      <dgm:spPr/>
      <dgm:t>
        <a:bodyPr/>
        <a:lstStyle/>
        <a:p>
          <a:r>
            <a:rPr lang="cs-CZ" dirty="0"/>
            <a:t>FYZICKÉ MÍSTO</a:t>
          </a:r>
        </a:p>
      </dgm:t>
    </dgm:pt>
    <dgm:pt modelId="{307F0C70-9FC1-4B46-8814-A6FEAB262A7D}" type="parTrans" cxnId="{D056D9C1-5567-4818-AFE0-D26E842C22F8}">
      <dgm:prSet/>
      <dgm:spPr/>
      <dgm:t>
        <a:bodyPr/>
        <a:lstStyle/>
        <a:p>
          <a:endParaRPr lang="cs-CZ"/>
        </a:p>
      </dgm:t>
    </dgm:pt>
    <dgm:pt modelId="{C770E469-64CF-4953-ABE6-B699702355C0}" type="sibTrans" cxnId="{D056D9C1-5567-4818-AFE0-D26E842C22F8}">
      <dgm:prSet/>
      <dgm:spPr/>
      <dgm:t>
        <a:bodyPr/>
        <a:lstStyle/>
        <a:p>
          <a:endParaRPr lang="cs-CZ"/>
        </a:p>
      </dgm:t>
    </dgm:pt>
    <dgm:pt modelId="{DE38FE41-FD80-4911-9807-04F5DEC8423D}" type="pres">
      <dgm:prSet presAssocID="{4039F91C-FCFB-4327-B0D4-9191127537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5B8C7C-F187-42DE-A4AB-8F43926CBDC6}" type="pres">
      <dgm:prSet presAssocID="{2DF31476-06CA-4443-B62E-026343E7D485}" presName="root" presStyleCnt="0"/>
      <dgm:spPr/>
    </dgm:pt>
    <dgm:pt modelId="{84184117-186D-482C-A4E1-23C515A4D6D4}" type="pres">
      <dgm:prSet presAssocID="{2DF31476-06CA-4443-B62E-026343E7D485}" presName="rootComposite" presStyleCnt="0"/>
      <dgm:spPr/>
    </dgm:pt>
    <dgm:pt modelId="{2F251B6E-037D-4101-8001-AD9802B9760F}" type="pres">
      <dgm:prSet presAssocID="{2DF31476-06CA-4443-B62E-026343E7D485}" presName="rootText" presStyleLbl="node1" presStyleIdx="0" presStyleCnt="1"/>
      <dgm:spPr/>
    </dgm:pt>
    <dgm:pt modelId="{DFC805DB-CD2A-42CA-B055-95EE662E3A8D}" type="pres">
      <dgm:prSet presAssocID="{2DF31476-06CA-4443-B62E-026343E7D485}" presName="rootConnector" presStyleLbl="node1" presStyleIdx="0" presStyleCnt="1"/>
      <dgm:spPr/>
    </dgm:pt>
    <dgm:pt modelId="{2AABD9B6-7AD3-4009-9B7B-0E20DB25EB65}" type="pres">
      <dgm:prSet presAssocID="{2DF31476-06CA-4443-B62E-026343E7D485}" presName="childShape" presStyleCnt="0"/>
      <dgm:spPr/>
    </dgm:pt>
  </dgm:ptLst>
  <dgm:cxnLst>
    <dgm:cxn modelId="{D2DE4121-BD51-4743-BD6E-87E9CA502BD6}" type="presOf" srcId="{2DF31476-06CA-4443-B62E-026343E7D485}" destId="{DFC805DB-CD2A-42CA-B055-95EE662E3A8D}" srcOrd="1" destOrd="0" presId="urn:microsoft.com/office/officeart/2005/8/layout/hierarchy3"/>
    <dgm:cxn modelId="{D056D9C1-5567-4818-AFE0-D26E842C22F8}" srcId="{4039F91C-FCFB-4327-B0D4-91911275374A}" destId="{2DF31476-06CA-4443-B62E-026343E7D485}" srcOrd="0" destOrd="0" parTransId="{307F0C70-9FC1-4B46-8814-A6FEAB262A7D}" sibTransId="{C770E469-64CF-4953-ABE6-B699702355C0}"/>
    <dgm:cxn modelId="{97A16AE6-DD95-4BFF-9E73-6ABB7EA84CFF}" type="presOf" srcId="{4039F91C-FCFB-4327-B0D4-91911275374A}" destId="{DE38FE41-FD80-4911-9807-04F5DEC8423D}" srcOrd="0" destOrd="0" presId="urn:microsoft.com/office/officeart/2005/8/layout/hierarchy3"/>
    <dgm:cxn modelId="{539B19E9-E6F5-4694-AB80-0F396AFC9DFD}" type="presOf" srcId="{2DF31476-06CA-4443-B62E-026343E7D485}" destId="{2F251B6E-037D-4101-8001-AD9802B9760F}" srcOrd="0" destOrd="0" presId="urn:microsoft.com/office/officeart/2005/8/layout/hierarchy3"/>
    <dgm:cxn modelId="{D481080C-9B1B-4207-8FDA-E0E865276363}" type="presParOf" srcId="{DE38FE41-FD80-4911-9807-04F5DEC8423D}" destId="{2B5B8C7C-F187-42DE-A4AB-8F43926CBDC6}" srcOrd="0" destOrd="0" presId="urn:microsoft.com/office/officeart/2005/8/layout/hierarchy3"/>
    <dgm:cxn modelId="{78BA3462-666B-4F39-B67C-ECC63C240C27}" type="presParOf" srcId="{2B5B8C7C-F187-42DE-A4AB-8F43926CBDC6}" destId="{84184117-186D-482C-A4E1-23C515A4D6D4}" srcOrd="0" destOrd="0" presId="urn:microsoft.com/office/officeart/2005/8/layout/hierarchy3"/>
    <dgm:cxn modelId="{345E698A-D7B7-406B-8C20-80F827F577EE}" type="presParOf" srcId="{84184117-186D-482C-A4E1-23C515A4D6D4}" destId="{2F251B6E-037D-4101-8001-AD9802B9760F}" srcOrd="0" destOrd="0" presId="urn:microsoft.com/office/officeart/2005/8/layout/hierarchy3"/>
    <dgm:cxn modelId="{5193D100-3EA4-4750-A94D-C4DB00C78000}" type="presParOf" srcId="{84184117-186D-482C-A4E1-23C515A4D6D4}" destId="{DFC805DB-CD2A-42CA-B055-95EE662E3A8D}" srcOrd="1" destOrd="0" presId="urn:microsoft.com/office/officeart/2005/8/layout/hierarchy3"/>
    <dgm:cxn modelId="{C4711DBF-19F2-4FB6-A62F-A7FC178E1176}" type="presParOf" srcId="{2B5B8C7C-F187-42DE-A4AB-8F43926CBDC6}" destId="{2AABD9B6-7AD3-4009-9B7B-0E20DB25EB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4EF5AA-9D4A-4A1B-A936-08161E84F7E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E769D08-5985-4A67-8002-1CED8055A133}">
      <dgm:prSet/>
      <dgm:spPr/>
      <dgm:t>
        <a:bodyPr/>
        <a:lstStyle/>
        <a:p>
          <a:r>
            <a:rPr lang="cs-CZ" dirty="0"/>
            <a:t>VZDĚLÁVACÍ  </a:t>
          </a:r>
          <a:br>
            <a:rPr lang="cs-CZ" dirty="0"/>
          </a:br>
          <a:r>
            <a:rPr lang="cs-CZ" dirty="0"/>
            <a:t>A KULTURNÍ CENTRUM OBCE</a:t>
          </a:r>
        </a:p>
      </dgm:t>
    </dgm:pt>
    <dgm:pt modelId="{E34E7E58-3550-45C3-B026-79CA9659C214}" type="parTrans" cxnId="{47D8CDA3-A289-4254-8336-D9369941373F}">
      <dgm:prSet/>
      <dgm:spPr/>
      <dgm:t>
        <a:bodyPr/>
        <a:lstStyle/>
        <a:p>
          <a:endParaRPr lang="cs-CZ"/>
        </a:p>
      </dgm:t>
    </dgm:pt>
    <dgm:pt modelId="{B333E517-607C-47A8-9910-A88CE124E690}" type="sibTrans" cxnId="{47D8CDA3-A289-4254-8336-D9369941373F}">
      <dgm:prSet/>
      <dgm:spPr/>
      <dgm:t>
        <a:bodyPr/>
        <a:lstStyle/>
        <a:p>
          <a:endParaRPr lang="cs-CZ"/>
        </a:p>
      </dgm:t>
    </dgm:pt>
    <dgm:pt modelId="{D28E1EDF-6721-45F5-A2CC-22C23ACAF70E}" type="pres">
      <dgm:prSet presAssocID="{FF4EF5AA-9D4A-4A1B-A936-08161E84F7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65BF09-532C-4837-BF25-3BB440438461}" type="pres">
      <dgm:prSet presAssocID="{9E769D08-5985-4A67-8002-1CED8055A133}" presName="root" presStyleCnt="0"/>
      <dgm:spPr/>
    </dgm:pt>
    <dgm:pt modelId="{D6521CA0-9A52-40AF-8BAB-911781F11329}" type="pres">
      <dgm:prSet presAssocID="{9E769D08-5985-4A67-8002-1CED8055A133}" presName="rootComposite" presStyleCnt="0"/>
      <dgm:spPr/>
    </dgm:pt>
    <dgm:pt modelId="{6D3BD9C7-48A7-43D5-B466-E7AA605C6F18}" type="pres">
      <dgm:prSet presAssocID="{9E769D08-5985-4A67-8002-1CED8055A133}" presName="rootText" presStyleLbl="node1" presStyleIdx="0" presStyleCnt="1"/>
      <dgm:spPr/>
    </dgm:pt>
    <dgm:pt modelId="{27CF2FC0-BF4E-4EEF-9F56-D2A677717178}" type="pres">
      <dgm:prSet presAssocID="{9E769D08-5985-4A67-8002-1CED8055A133}" presName="rootConnector" presStyleLbl="node1" presStyleIdx="0" presStyleCnt="1"/>
      <dgm:spPr/>
    </dgm:pt>
    <dgm:pt modelId="{07267940-46E9-4317-B087-B31071B96FB5}" type="pres">
      <dgm:prSet presAssocID="{9E769D08-5985-4A67-8002-1CED8055A133}" presName="childShape" presStyleCnt="0"/>
      <dgm:spPr/>
    </dgm:pt>
  </dgm:ptLst>
  <dgm:cxnLst>
    <dgm:cxn modelId="{5BEC407B-DF0D-4CDE-AABD-5386A1F23E89}" type="presOf" srcId="{9E769D08-5985-4A67-8002-1CED8055A133}" destId="{27CF2FC0-BF4E-4EEF-9F56-D2A677717178}" srcOrd="1" destOrd="0" presId="urn:microsoft.com/office/officeart/2005/8/layout/hierarchy3"/>
    <dgm:cxn modelId="{06528789-F60C-4297-BC77-B9050A84B319}" type="presOf" srcId="{FF4EF5AA-9D4A-4A1B-A936-08161E84F7E3}" destId="{D28E1EDF-6721-45F5-A2CC-22C23ACAF70E}" srcOrd="0" destOrd="0" presId="urn:microsoft.com/office/officeart/2005/8/layout/hierarchy3"/>
    <dgm:cxn modelId="{47D8CDA3-A289-4254-8336-D9369941373F}" srcId="{FF4EF5AA-9D4A-4A1B-A936-08161E84F7E3}" destId="{9E769D08-5985-4A67-8002-1CED8055A133}" srcOrd="0" destOrd="0" parTransId="{E34E7E58-3550-45C3-B026-79CA9659C214}" sibTransId="{B333E517-607C-47A8-9910-A88CE124E690}"/>
    <dgm:cxn modelId="{B89854D4-BFA4-4384-9114-AE403CD642B5}" type="presOf" srcId="{9E769D08-5985-4A67-8002-1CED8055A133}" destId="{6D3BD9C7-48A7-43D5-B466-E7AA605C6F18}" srcOrd="0" destOrd="0" presId="urn:microsoft.com/office/officeart/2005/8/layout/hierarchy3"/>
    <dgm:cxn modelId="{23C118D1-A4AE-4CF9-90A4-B0AA6727E1B9}" type="presParOf" srcId="{D28E1EDF-6721-45F5-A2CC-22C23ACAF70E}" destId="{5665BF09-532C-4837-BF25-3BB440438461}" srcOrd="0" destOrd="0" presId="urn:microsoft.com/office/officeart/2005/8/layout/hierarchy3"/>
    <dgm:cxn modelId="{4528FACD-DF2D-4E2F-BE4B-BD6B30DB1343}" type="presParOf" srcId="{5665BF09-532C-4837-BF25-3BB440438461}" destId="{D6521CA0-9A52-40AF-8BAB-911781F11329}" srcOrd="0" destOrd="0" presId="urn:microsoft.com/office/officeart/2005/8/layout/hierarchy3"/>
    <dgm:cxn modelId="{A823531D-5260-4C79-970D-02DDF72C1D09}" type="presParOf" srcId="{D6521CA0-9A52-40AF-8BAB-911781F11329}" destId="{6D3BD9C7-48A7-43D5-B466-E7AA605C6F18}" srcOrd="0" destOrd="0" presId="urn:microsoft.com/office/officeart/2005/8/layout/hierarchy3"/>
    <dgm:cxn modelId="{BBFC781D-E530-4826-85F3-5C71028D76BD}" type="presParOf" srcId="{D6521CA0-9A52-40AF-8BAB-911781F11329}" destId="{27CF2FC0-BF4E-4EEF-9F56-D2A677717178}" srcOrd="1" destOrd="0" presId="urn:microsoft.com/office/officeart/2005/8/layout/hierarchy3"/>
    <dgm:cxn modelId="{A194F16C-6D43-4E1C-9CC3-1CDCCE3A01D7}" type="presParOf" srcId="{5665BF09-532C-4837-BF25-3BB440438461}" destId="{07267940-46E9-4317-B087-B31071B96FB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FB163-7232-442F-86B1-B7829829775C}">
      <dsp:nvSpPr>
        <dsp:cNvPr id="0" name=""/>
        <dsp:cNvSpPr/>
      </dsp:nvSpPr>
      <dsp:spPr>
        <a:xfrm>
          <a:off x="0" y="403482"/>
          <a:ext cx="9179601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8AF859-A7AE-471C-9B7F-B2DDECEF5292}">
      <dsp:nvSpPr>
        <dsp:cNvPr id="0" name=""/>
        <dsp:cNvSpPr/>
      </dsp:nvSpPr>
      <dsp:spPr>
        <a:xfrm>
          <a:off x="458980" y="34482"/>
          <a:ext cx="6425720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877" tIns="0" rIns="2428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800" kern="1200" dirty="0"/>
            <a:t>knihovny zřizované Ministerstvem kultury</a:t>
          </a:r>
          <a:endParaRPr lang="cs-CZ" sz="1800" kern="1200" dirty="0"/>
        </a:p>
      </dsp:txBody>
      <dsp:txXfrm>
        <a:off x="495006" y="70508"/>
        <a:ext cx="6353668" cy="665948"/>
      </dsp:txXfrm>
    </dsp:sp>
    <dsp:sp modelId="{781DFDF3-BF7B-42C8-85E8-CF5B68445708}">
      <dsp:nvSpPr>
        <dsp:cNvPr id="0" name=""/>
        <dsp:cNvSpPr/>
      </dsp:nvSpPr>
      <dsp:spPr>
        <a:xfrm>
          <a:off x="0" y="1537482"/>
          <a:ext cx="9179601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F5A170-52FD-40B2-A57F-EC287ED7FDDC}">
      <dsp:nvSpPr>
        <dsp:cNvPr id="0" name=""/>
        <dsp:cNvSpPr/>
      </dsp:nvSpPr>
      <dsp:spPr>
        <a:xfrm>
          <a:off x="458980" y="1168482"/>
          <a:ext cx="6425720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877" tIns="0" rIns="2428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800" kern="1200" dirty="0"/>
            <a:t>krajské knihovny zřízené orgány krajů</a:t>
          </a:r>
          <a:endParaRPr lang="cs-CZ" sz="1800" kern="1200" dirty="0"/>
        </a:p>
      </dsp:txBody>
      <dsp:txXfrm>
        <a:off x="495006" y="1204508"/>
        <a:ext cx="6353668" cy="665948"/>
      </dsp:txXfrm>
    </dsp:sp>
    <dsp:sp modelId="{6639BF5D-1F8D-4EAC-A976-5B0CCFA81AA7}">
      <dsp:nvSpPr>
        <dsp:cNvPr id="0" name=""/>
        <dsp:cNvSpPr/>
      </dsp:nvSpPr>
      <dsp:spPr>
        <a:xfrm>
          <a:off x="0" y="2671482"/>
          <a:ext cx="9179601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9944B3-7ABF-4F69-AF23-E56B5E234055}">
      <dsp:nvSpPr>
        <dsp:cNvPr id="0" name=""/>
        <dsp:cNvSpPr/>
      </dsp:nvSpPr>
      <dsp:spPr>
        <a:xfrm>
          <a:off x="458980" y="2302482"/>
          <a:ext cx="6425720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877" tIns="0" rIns="2428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800" kern="1200" dirty="0"/>
            <a:t>základní knihovny zřízené orgány obcí, příp. jinými subjekty</a:t>
          </a:r>
          <a:endParaRPr lang="cs-CZ" sz="1800" kern="1200" dirty="0"/>
        </a:p>
      </dsp:txBody>
      <dsp:txXfrm>
        <a:off x="495006" y="2338508"/>
        <a:ext cx="6353668" cy="665948"/>
      </dsp:txXfrm>
    </dsp:sp>
    <dsp:sp modelId="{FDE46C4E-DF4E-48F2-AD37-5F7956A42D82}">
      <dsp:nvSpPr>
        <dsp:cNvPr id="0" name=""/>
        <dsp:cNvSpPr/>
      </dsp:nvSpPr>
      <dsp:spPr>
        <a:xfrm>
          <a:off x="0" y="3805482"/>
          <a:ext cx="9179601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58819D-76BE-409D-A00B-BE7DE9D6A91C}">
      <dsp:nvSpPr>
        <dsp:cNvPr id="0" name=""/>
        <dsp:cNvSpPr/>
      </dsp:nvSpPr>
      <dsp:spPr>
        <a:xfrm>
          <a:off x="458980" y="3436482"/>
          <a:ext cx="6425720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877" tIns="0" rIns="2428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800" kern="1200" dirty="0"/>
            <a:t>specializované knihovny</a:t>
          </a:r>
          <a:endParaRPr lang="cs-CZ" sz="1800" kern="1200" dirty="0"/>
        </a:p>
      </dsp:txBody>
      <dsp:txXfrm>
        <a:off x="495006" y="3472508"/>
        <a:ext cx="6353668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6ED10-1418-4631-8932-7FC6FA6ED534}">
      <dsp:nvSpPr>
        <dsp:cNvPr id="0" name=""/>
        <dsp:cNvSpPr/>
      </dsp:nvSpPr>
      <dsp:spPr>
        <a:xfrm>
          <a:off x="0" y="97568"/>
          <a:ext cx="2458230" cy="1229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KOMUNITNÍ CENTRUM OBCE</a:t>
          </a:r>
        </a:p>
      </dsp:txBody>
      <dsp:txXfrm>
        <a:off x="36000" y="133568"/>
        <a:ext cx="2386230" cy="1157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60DEA-CE5D-4AA2-A74A-E4B9036AE020}">
      <dsp:nvSpPr>
        <dsp:cNvPr id="0" name=""/>
        <dsp:cNvSpPr/>
      </dsp:nvSpPr>
      <dsp:spPr>
        <a:xfrm>
          <a:off x="0" y="0"/>
          <a:ext cx="10515600" cy="4939283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3833432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DĚTI (DO 15 LET)</a:t>
          </a:r>
        </a:p>
      </dsp:txBody>
      <dsp:txXfrm>
        <a:off x="122967" y="122967"/>
        <a:ext cx="10269666" cy="4693349"/>
      </dsp:txXfrm>
    </dsp:sp>
    <dsp:sp modelId="{9D1A3410-0D64-4D2C-A593-7D910E71F8CF}">
      <dsp:nvSpPr>
        <dsp:cNvPr id="0" name=""/>
        <dsp:cNvSpPr/>
      </dsp:nvSpPr>
      <dsp:spPr>
        <a:xfrm>
          <a:off x="262890" y="1234820"/>
          <a:ext cx="1577340" cy="1689919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DĚTI</a:t>
          </a:r>
        </a:p>
      </dsp:txBody>
      <dsp:txXfrm>
        <a:off x="311399" y="1283329"/>
        <a:ext cx="1480322" cy="1592901"/>
      </dsp:txXfrm>
    </dsp:sp>
    <dsp:sp modelId="{F11CEC1E-E9DA-4086-96B3-9B7D069F3264}">
      <dsp:nvSpPr>
        <dsp:cNvPr id="0" name=""/>
        <dsp:cNvSpPr/>
      </dsp:nvSpPr>
      <dsp:spPr>
        <a:xfrm>
          <a:off x="262890" y="3001836"/>
          <a:ext cx="1577340" cy="1689919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DOSPĚLÍ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1600" kern="1200" dirty="0"/>
            <a:t>GENERAČNÍ ROZDĚLENÍ</a:t>
          </a:r>
        </a:p>
      </dsp:txBody>
      <dsp:txXfrm>
        <a:off x="311399" y="3050345"/>
        <a:ext cx="1480322" cy="1592901"/>
      </dsp:txXfrm>
    </dsp:sp>
    <dsp:sp modelId="{32AE8827-5E2E-4E61-A969-482A298DADF5}">
      <dsp:nvSpPr>
        <dsp:cNvPr id="0" name=""/>
        <dsp:cNvSpPr/>
      </dsp:nvSpPr>
      <dsp:spPr>
        <a:xfrm>
          <a:off x="2103120" y="1234820"/>
          <a:ext cx="8149590" cy="3457498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2195511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A JEŠTĚ…</a:t>
          </a:r>
        </a:p>
      </dsp:txBody>
      <dsp:txXfrm>
        <a:off x="2209450" y="1341150"/>
        <a:ext cx="7936930" cy="3244838"/>
      </dsp:txXfrm>
    </dsp:sp>
    <dsp:sp modelId="{B8A812E6-6299-4091-A994-102FCBC91A5F}">
      <dsp:nvSpPr>
        <dsp:cNvPr id="0" name=""/>
        <dsp:cNvSpPr/>
      </dsp:nvSpPr>
      <dsp:spPr>
        <a:xfrm>
          <a:off x="2306859" y="2444945"/>
          <a:ext cx="1629918" cy="629035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KOJENCI, BATOLATA</a:t>
          </a:r>
        </a:p>
      </dsp:txBody>
      <dsp:txXfrm>
        <a:off x="2326204" y="2464290"/>
        <a:ext cx="1591228" cy="590345"/>
      </dsp:txXfrm>
    </dsp:sp>
    <dsp:sp modelId="{57749525-1EA1-4491-8321-3FC0735A3451}">
      <dsp:nvSpPr>
        <dsp:cNvPr id="0" name=""/>
        <dsp:cNvSpPr/>
      </dsp:nvSpPr>
      <dsp:spPr>
        <a:xfrm>
          <a:off x="2306859" y="3123888"/>
          <a:ext cx="1629918" cy="629035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DĚTI</a:t>
          </a:r>
        </a:p>
      </dsp:txBody>
      <dsp:txXfrm>
        <a:off x="2326204" y="3143233"/>
        <a:ext cx="1591228" cy="590345"/>
      </dsp:txXfrm>
    </dsp:sp>
    <dsp:sp modelId="{2D8CB56B-44B9-4E8C-968C-B6159C10EB68}">
      <dsp:nvSpPr>
        <dsp:cNvPr id="0" name=""/>
        <dsp:cNvSpPr/>
      </dsp:nvSpPr>
      <dsp:spPr>
        <a:xfrm>
          <a:off x="2306859" y="3802831"/>
          <a:ext cx="1629918" cy="629035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TEENAGEŘI</a:t>
          </a:r>
        </a:p>
      </dsp:txBody>
      <dsp:txXfrm>
        <a:off x="2326204" y="3822176"/>
        <a:ext cx="1591228" cy="590345"/>
      </dsp:txXfrm>
    </dsp:sp>
    <dsp:sp modelId="{387AC575-BE2B-4B65-A199-413AA93D4CB6}">
      <dsp:nvSpPr>
        <dsp:cNvPr id="0" name=""/>
        <dsp:cNvSpPr/>
      </dsp:nvSpPr>
      <dsp:spPr>
        <a:xfrm>
          <a:off x="4153662" y="2469641"/>
          <a:ext cx="5836158" cy="1975713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11518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MYSLÍME NA POTŘEBY LIDÍ</a:t>
          </a:r>
        </a:p>
      </dsp:txBody>
      <dsp:txXfrm>
        <a:off x="4214422" y="2530401"/>
        <a:ext cx="5714638" cy="1854193"/>
      </dsp:txXfrm>
    </dsp:sp>
    <dsp:sp modelId="{40400BE9-0E1C-4684-95B7-3368F5E59DA1}">
      <dsp:nvSpPr>
        <dsp:cNvPr id="0" name=""/>
        <dsp:cNvSpPr/>
      </dsp:nvSpPr>
      <dsp:spPr>
        <a:xfrm>
          <a:off x="4299565" y="3358712"/>
          <a:ext cx="1811118" cy="889070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PROMĚNY UŽIVATELSKÝCH POTŘEB</a:t>
          </a:r>
        </a:p>
      </dsp:txBody>
      <dsp:txXfrm>
        <a:off x="4326907" y="3386054"/>
        <a:ext cx="1756434" cy="834386"/>
      </dsp:txXfrm>
    </dsp:sp>
    <dsp:sp modelId="{F01A5FE1-61C5-440C-967E-16CDAB1B8390}">
      <dsp:nvSpPr>
        <dsp:cNvPr id="0" name=""/>
        <dsp:cNvSpPr/>
      </dsp:nvSpPr>
      <dsp:spPr>
        <a:xfrm>
          <a:off x="6162209" y="3358712"/>
          <a:ext cx="1811118" cy="889070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PROMĚNY SDĚLOVÁNÍ OBSAHU, ELEKTRONICKÉ SLUŽBY</a:t>
          </a:r>
        </a:p>
      </dsp:txBody>
      <dsp:txXfrm>
        <a:off x="6189551" y="3386054"/>
        <a:ext cx="1756434" cy="834386"/>
      </dsp:txXfrm>
    </dsp:sp>
    <dsp:sp modelId="{F00DFD3D-9B1B-4F65-9819-ECDAEA62FF59}">
      <dsp:nvSpPr>
        <dsp:cNvPr id="0" name=""/>
        <dsp:cNvSpPr/>
      </dsp:nvSpPr>
      <dsp:spPr>
        <a:xfrm>
          <a:off x="8024853" y="3358712"/>
          <a:ext cx="1811118" cy="889070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ZMĚNY VE SPOLEČNOSTI</a:t>
          </a:r>
        </a:p>
      </dsp:txBody>
      <dsp:txXfrm>
        <a:off x="8052195" y="3386054"/>
        <a:ext cx="1756434" cy="834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AFD48-3C3C-437B-81F7-3F12975FF81A}">
      <dsp:nvSpPr>
        <dsp:cNvPr id="0" name=""/>
        <dsp:cNvSpPr/>
      </dsp:nvSpPr>
      <dsp:spPr>
        <a:xfrm>
          <a:off x="1553576" y="2175669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1033442"/>
              </a:lnTo>
              <a:lnTo>
                <a:pt x="542350" y="10334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5573" y="2663212"/>
        <a:ext cx="58355" cy="58355"/>
      </dsp:txXfrm>
    </dsp:sp>
    <dsp:sp modelId="{1D30FC68-6A59-46C4-8714-49F31159919D}">
      <dsp:nvSpPr>
        <dsp:cNvPr id="0" name=""/>
        <dsp:cNvSpPr/>
      </dsp:nvSpPr>
      <dsp:spPr>
        <a:xfrm>
          <a:off x="1553576" y="2129948"/>
          <a:ext cx="542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11192" y="2162110"/>
        <a:ext cx="27117" cy="27117"/>
      </dsp:txXfrm>
    </dsp:sp>
    <dsp:sp modelId="{63E9A682-BC92-4C48-8C2B-1282D93C90AF}">
      <dsp:nvSpPr>
        <dsp:cNvPr id="0" name=""/>
        <dsp:cNvSpPr/>
      </dsp:nvSpPr>
      <dsp:spPr>
        <a:xfrm>
          <a:off x="1553576" y="1142226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1033442"/>
              </a:moveTo>
              <a:lnTo>
                <a:pt x="271175" y="1033442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95573" y="1629769"/>
        <a:ext cx="58355" cy="58355"/>
      </dsp:txXfrm>
    </dsp:sp>
    <dsp:sp modelId="{D126FFEB-CD23-4E40-A513-DFEF95E55202}">
      <dsp:nvSpPr>
        <dsp:cNvPr id="0" name=""/>
        <dsp:cNvSpPr/>
      </dsp:nvSpPr>
      <dsp:spPr>
        <a:xfrm rot="16200000">
          <a:off x="-1035469" y="1762291"/>
          <a:ext cx="4351338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KNIHOVNICKÉ SLUŽBY</a:t>
          </a:r>
        </a:p>
      </dsp:txBody>
      <dsp:txXfrm>
        <a:off x="-1035469" y="1762291"/>
        <a:ext cx="4351338" cy="826754"/>
      </dsp:txXfrm>
    </dsp:sp>
    <dsp:sp modelId="{81B6C636-ADA8-4A76-B15F-6C229001029E}">
      <dsp:nvSpPr>
        <dsp:cNvPr id="0" name=""/>
        <dsp:cNvSpPr/>
      </dsp:nvSpPr>
      <dsp:spPr>
        <a:xfrm>
          <a:off x="2095927" y="728849"/>
          <a:ext cx="2711753" cy="8267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PRIMÁRNÍ</a:t>
          </a:r>
        </a:p>
      </dsp:txBody>
      <dsp:txXfrm>
        <a:off x="2095927" y="728849"/>
        <a:ext cx="2711753" cy="826754"/>
      </dsp:txXfrm>
    </dsp:sp>
    <dsp:sp modelId="{5FFB7F43-4B72-4581-8CA4-A400AF9F7203}">
      <dsp:nvSpPr>
        <dsp:cNvPr id="0" name=""/>
        <dsp:cNvSpPr/>
      </dsp:nvSpPr>
      <dsp:spPr>
        <a:xfrm>
          <a:off x="2095927" y="1762291"/>
          <a:ext cx="2711753" cy="8267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SEKUNDÁRNÍ</a:t>
          </a:r>
        </a:p>
      </dsp:txBody>
      <dsp:txXfrm>
        <a:off x="2095927" y="1762291"/>
        <a:ext cx="2711753" cy="826754"/>
      </dsp:txXfrm>
    </dsp:sp>
    <dsp:sp modelId="{9CC29EAC-46FE-4B5E-9504-76AADCBA2634}">
      <dsp:nvSpPr>
        <dsp:cNvPr id="0" name=""/>
        <dsp:cNvSpPr/>
      </dsp:nvSpPr>
      <dsp:spPr>
        <a:xfrm>
          <a:off x="2095927" y="2795734"/>
          <a:ext cx="2711753" cy="8267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TERCIÁRNÍ</a:t>
          </a:r>
        </a:p>
      </dsp:txBody>
      <dsp:txXfrm>
        <a:off x="2095927" y="2795734"/>
        <a:ext cx="2711753" cy="826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DE896-8839-438B-8507-EE14DB186A4E}">
      <dsp:nvSpPr>
        <dsp:cNvPr id="0" name=""/>
        <dsp:cNvSpPr/>
      </dsp:nvSpPr>
      <dsp:spPr>
        <a:xfrm rot="5400000">
          <a:off x="1675632" y="651845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EADEC-40C1-4F9B-AC1C-1E84CE824180}">
      <dsp:nvSpPr>
        <dsp:cNvPr id="0" name=""/>
        <dsp:cNvSpPr/>
      </dsp:nvSpPr>
      <dsp:spPr>
        <a:xfrm>
          <a:off x="1910010" y="816"/>
          <a:ext cx="1365721" cy="819432"/>
        </a:xfrm>
        <a:prstGeom prst="roundRect">
          <a:avLst>
            <a:gd name="adj" fmla="val 10000"/>
          </a:avLst>
        </a:prstGeom>
        <a:solidFill>
          <a:srgbClr val="AF05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ABSENČNÍ</a:t>
          </a:r>
        </a:p>
      </dsp:txBody>
      <dsp:txXfrm>
        <a:off x="1934010" y="24816"/>
        <a:ext cx="1317721" cy="771432"/>
      </dsp:txXfrm>
    </dsp:sp>
    <dsp:sp modelId="{64AFA76B-A881-49D7-BA90-12145123FD19}">
      <dsp:nvSpPr>
        <dsp:cNvPr id="0" name=""/>
        <dsp:cNvSpPr/>
      </dsp:nvSpPr>
      <dsp:spPr>
        <a:xfrm rot="5400000">
          <a:off x="1675632" y="1676136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E10E8-681B-4194-A041-F8B564EDFA41}">
      <dsp:nvSpPr>
        <dsp:cNvPr id="0" name=""/>
        <dsp:cNvSpPr/>
      </dsp:nvSpPr>
      <dsp:spPr>
        <a:xfrm>
          <a:off x="1910010" y="1025107"/>
          <a:ext cx="1365721" cy="819432"/>
        </a:xfrm>
        <a:prstGeom prst="roundRect">
          <a:avLst>
            <a:gd name="adj" fmla="val 10000"/>
          </a:avLst>
        </a:prstGeom>
        <a:solidFill>
          <a:srgbClr val="AF05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PREZENČNÍ</a:t>
          </a:r>
        </a:p>
      </dsp:txBody>
      <dsp:txXfrm>
        <a:off x="1934010" y="1049107"/>
        <a:ext cx="1317721" cy="771432"/>
      </dsp:txXfrm>
    </dsp:sp>
    <dsp:sp modelId="{6F0A2F6E-FBE0-4134-8903-FA0197666F6C}">
      <dsp:nvSpPr>
        <dsp:cNvPr id="0" name=""/>
        <dsp:cNvSpPr/>
      </dsp:nvSpPr>
      <dsp:spPr>
        <a:xfrm rot="5400000">
          <a:off x="1675632" y="2700427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9E697-DD7D-4E16-8095-8364FB9A3BD5}">
      <dsp:nvSpPr>
        <dsp:cNvPr id="0" name=""/>
        <dsp:cNvSpPr/>
      </dsp:nvSpPr>
      <dsp:spPr>
        <a:xfrm>
          <a:off x="1910010" y="2049398"/>
          <a:ext cx="1365721" cy="81943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UPOMÍNKY</a:t>
          </a:r>
        </a:p>
      </dsp:txBody>
      <dsp:txXfrm>
        <a:off x="1934010" y="2073398"/>
        <a:ext cx="1317721" cy="771432"/>
      </dsp:txXfrm>
    </dsp:sp>
    <dsp:sp modelId="{AFF1BC89-E1CF-4D12-B367-ECCA134CDA43}">
      <dsp:nvSpPr>
        <dsp:cNvPr id="0" name=""/>
        <dsp:cNvSpPr/>
      </dsp:nvSpPr>
      <dsp:spPr>
        <a:xfrm rot="5400000">
          <a:off x="1675632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5787D-5476-493C-939C-59945DFC808E}">
      <dsp:nvSpPr>
        <dsp:cNvPr id="0" name=""/>
        <dsp:cNvSpPr/>
      </dsp:nvSpPr>
      <dsp:spPr>
        <a:xfrm>
          <a:off x="1910010" y="3073689"/>
          <a:ext cx="1365721" cy="81943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PROLONGACE</a:t>
          </a:r>
        </a:p>
      </dsp:txBody>
      <dsp:txXfrm>
        <a:off x="1934010" y="3097689"/>
        <a:ext cx="1317721" cy="771432"/>
      </dsp:txXfrm>
    </dsp:sp>
    <dsp:sp modelId="{CE1F177D-7AA9-49AE-BF94-E676B6ACBB94}">
      <dsp:nvSpPr>
        <dsp:cNvPr id="0" name=""/>
        <dsp:cNvSpPr/>
      </dsp:nvSpPr>
      <dsp:spPr>
        <a:xfrm>
          <a:off x="2187777" y="4236863"/>
          <a:ext cx="1811786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4FBED-EB1D-416D-B9B9-F12B66B253C3}">
      <dsp:nvSpPr>
        <dsp:cNvPr id="0" name=""/>
        <dsp:cNvSpPr/>
      </dsp:nvSpPr>
      <dsp:spPr>
        <a:xfrm>
          <a:off x="1910010" y="4097980"/>
          <a:ext cx="1365721" cy="81943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REZERVACE</a:t>
          </a:r>
        </a:p>
      </dsp:txBody>
      <dsp:txXfrm>
        <a:off x="1934010" y="4121980"/>
        <a:ext cx="1317721" cy="771432"/>
      </dsp:txXfrm>
    </dsp:sp>
    <dsp:sp modelId="{D461D158-1920-4CB3-858F-B7EE4408D68A}">
      <dsp:nvSpPr>
        <dsp:cNvPr id="0" name=""/>
        <dsp:cNvSpPr/>
      </dsp:nvSpPr>
      <dsp:spPr>
        <a:xfrm rot="16200000">
          <a:off x="3492041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4C7F0-A351-4CAE-B545-5ECC4BD283BE}">
      <dsp:nvSpPr>
        <dsp:cNvPr id="0" name=""/>
        <dsp:cNvSpPr/>
      </dsp:nvSpPr>
      <dsp:spPr>
        <a:xfrm>
          <a:off x="3726420" y="4097980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REPROGRAFIE</a:t>
          </a:r>
        </a:p>
      </dsp:txBody>
      <dsp:txXfrm>
        <a:off x="3750420" y="4121980"/>
        <a:ext cx="1317721" cy="771432"/>
      </dsp:txXfrm>
    </dsp:sp>
    <dsp:sp modelId="{CBC221F8-EB3F-4A43-98A0-D7DF4727B63C}">
      <dsp:nvSpPr>
        <dsp:cNvPr id="0" name=""/>
        <dsp:cNvSpPr/>
      </dsp:nvSpPr>
      <dsp:spPr>
        <a:xfrm rot="16200000">
          <a:off x="3492041" y="2700427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44B70-162A-4CD8-AAA0-D581C047EFA2}">
      <dsp:nvSpPr>
        <dsp:cNvPr id="0" name=""/>
        <dsp:cNvSpPr/>
      </dsp:nvSpPr>
      <dsp:spPr>
        <a:xfrm>
          <a:off x="3726420" y="3073689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REFERENČNÍ SLUŽBY</a:t>
          </a:r>
        </a:p>
      </dsp:txBody>
      <dsp:txXfrm>
        <a:off x="3750420" y="3097689"/>
        <a:ext cx="1317721" cy="771432"/>
      </dsp:txXfrm>
    </dsp:sp>
    <dsp:sp modelId="{D57D1AF5-9C0F-4C32-A530-B91803B1DB09}">
      <dsp:nvSpPr>
        <dsp:cNvPr id="0" name=""/>
        <dsp:cNvSpPr/>
      </dsp:nvSpPr>
      <dsp:spPr>
        <a:xfrm rot="16200000">
          <a:off x="3492041" y="1676136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7E6D8-6C96-4DB0-8930-477B07132AB8}">
      <dsp:nvSpPr>
        <dsp:cNvPr id="0" name=""/>
        <dsp:cNvSpPr/>
      </dsp:nvSpPr>
      <dsp:spPr>
        <a:xfrm>
          <a:off x="3726420" y="2049398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KONZULTACE</a:t>
          </a:r>
        </a:p>
      </dsp:txBody>
      <dsp:txXfrm>
        <a:off x="3750420" y="2073398"/>
        <a:ext cx="1317721" cy="771432"/>
      </dsp:txXfrm>
    </dsp:sp>
    <dsp:sp modelId="{8F961C8F-BB56-413A-A075-106435D75AA1}">
      <dsp:nvSpPr>
        <dsp:cNvPr id="0" name=""/>
        <dsp:cNvSpPr/>
      </dsp:nvSpPr>
      <dsp:spPr>
        <a:xfrm rot="16200000">
          <a:off x="3492041" y="651845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AF72-149F-4A6A-8820-6E15C447B032}">
      <dsp:nvSpPr>
        <dsp:cNvPr id="0" name=""/>
        <dsp:cNvSpPr/>
      </dsp:nvSpPr>
      <dsp:spPr>
        <a:xfrm>
          <a:off x="3726420" y="1025107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MEZIKNIHOVNÍ SLUŽBY</a:t>
          </a:r>
        </a:p>
      </dsp:txBody>
      <dsp:txXfrm>
        <a:off x="3750420" y="1049107"/>
        <a:ext cx="1317721" cy="771432"/>
      </dsp:txXfrm>
    </dsp:sp>
    <dsp:sp modelId="{97350795-C0E6-498B-9859-BBF485F434F0}">
      <dsp:nvSpPr>
        <dsp:cNvPr id="0" name=""/>
        <dsp:cNvSpPr/>
      </dsp:nvSpPr>
      <dsp:spPr>
        <a:xfrm>
          <a:off x="4004187" y="139699"/>
          <a:ext cx="1811786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5CCD6-2162-4EEC-8569-504D426150E2}">
      <dsp:nvSpPr>
        <dsp:cNvPr id="0" name=""/>
        <dsp:cNvSpPr/>
      </dsp:nvSpPr>
      <dsp:spPr>
        <a:xfrm>
          <a:off x="3726420" y="816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REŠERŠNÍ SLUŽBY</a:t>
          </a:r>
        </a:p>
      </dsp:txBody>
      <dsp:txXfrm>
        <a:off x="3750420" y="24816"/>
        <a:ext cx="1317721" cy="771432"/>
      </dsp:txXfrm>
    </dsp:sp>
    <dsp:sp modelId="{CF6E6BD8-C2C7-436A-BDA0-7674CCC40561}">
      <dsp:nvSpPr>
        <dsp:cNvPr id="0" name=""/>
        <dsp:cNvSpPr/>
      </dsp:nvSpPr>
      <dsp:spPr>
        <a:xfrm rot="5400000">
          <a:off x="5308451" y="651845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3596E-D4F4-4016-A417-D496D037699B}">
      <dsp:nvSpPr>
        <dsp:cNvPr id="0" name=""/>
        <dsp:cNvSpPr/>
      </dsp:nvSpPr>
      <dsp:spPr>
        <a:xfrm>
          <a:off x="5542829" y="816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INTERNET</a:t>
          </a:r>
        </a:p>
      </dsp:txBody>
      <dsp:txXfrm>
        <a:off x="5566829" y="24816"/>
        <a:ext cx="1317721" cy="771432"/>
      </dsp:txXfrm>
    </dsp:sp>
    <dsp:sp modelId="{BD3C521F-38A3-4CFD-9788-352E17E61C5D}">
      <dsp:nvSpPr>
        <dsp:cNvPr id="0" name=""/>
        <dsp:cNvSpPr/>
      </dsp:nvSpPr>
      <dsp:spPr>
        <a:xfrm rot="5400000">
          <a:off x="5308451" y="1676136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F0155-8C0E-40BC-AC2E-2547C5C0530D}">
      <dsp:nvSpPr>
        <dsp:cNvPr id="0" name=""/>
        <dsp:cNvSpPr/>
      </dsp:nvSpPr>
      <dsp:spPr>
        <a:xfrm>
          <a:off x="5542829" y="1025107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VSTUP DO DATABÁZÍ</a:t>
          </a:r>
        </a:p>
      </dsp:txBody>
      <dsp:txXfrm>
        <a:off x="5566829" y="1049107"/>
        <a:ext cx="1317721" cy="771432"/>
      </dsp:txXfrm>
    </dsp:sp>
    <dsp:sp modelId="{D8BB2C63-6196-4DBA-977D-AB40356FBEAA}">
      <dsp:nvSpPr>
        <dsp:cNvPr id="0" name=""/>
        <dsp:cNvSpPr/>
      </dsp:nvSpPr>
      <dsp:spPr>
        <a:xfrm rot="5400000">
          <a:off x="5308451" y="2700427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92005-6B84-49C9-B8A3-98575E31C797}">
      <dsp:nvSpPr>
        <dsp:cNvPr id="0" name=""/>
        <dsp:cNvSpPr/>
      </dsp:nvSpPr>
      <dsp:spPr>
        <a:xfrm>
          <a:off x="5542829" y="2049398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PŘÍSTUP K DIGITÁLNÍM DOKUMENTŮM…</a:t>
          </a:r>
        </a:p>
      </dsp:txBody>
      <dsp:txXfrm>
        <a:off x="5566829" y="2073398"/>
        <a:ext cx="1317721" cy="771432"/>
      </dsp:txXfrm>
    </dsp:sp>
    <dsp:sp modelId="{37AB638A-50D9-40B9-99B7-302091832A0C}">
      <dsp:nvSpPr>
        <dsp:cNvPr id="0" name=""/>
        <dsp:cNvSpPr/>
      </dsp:nvSpPr>
      <dsp:spPr>
        <a:xfrm rot="5400000">
          <a:off x="5308451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2269E-4DC9-40FA-AF57-D37B11805DF3}">
      <dsp:nvSpPr>
        <dsp:cNvPr id="0" name=""/>
        <dsp:cNvSpPr/>
      </dsp:nvSpPr>
      <dsp:spPr>
        <a:xfrm>
          <a:off x="5542829" y="3073689"/>
          <a:ext cx="1365721" cy="81943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PROSTOR V KNIHOVNĚ</a:t>
          </a:r>
        </a:p>
      </dsp:txBody>
      <dsp:txXfrm>
        <a:off x="5566829" y="3097689"/>
        <a:ext cx="1317721" cy="771432"/>
      </dsp:txXfrm>
    </dsp:sp>
    <dsp:sp modelId="{FAC2021F-6744-4847-A6F6-88D604F03BAA}">
      <dsp:nvSpPr>
        <dsp:cNvPr id="0" name=""/>
        <dsp:cNvSpPr/>
      </dsp:nvSpPr>
      <dsp:spPr>
        <a:xfrm>
          <a:off x="5820596" y="4236863"/>
          <a:ext cx="1811786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76A35-0467-46EB-A552-FDAE477B7F49}">
      <dsp:nvSpPr>
        <dsp:cNvPr id="0" name=""/>
        <dsp:cNvSpPr/>
      </dsp:nvSpPr>
      <dsp:spPr>
        <a:xfrm>
          <a:off x="5542829" y="4097980"/>
          <a:ext cx="1365721" cy="819432"/>
        </a:xfrm>
        <a:prstGeom prst="roundRect">
          <a:avLst>
            <a:gd name="adj" fmla="val 10000"/>
          </a:avLst>
        </a:prstGeom>
        <a:solidFill>
          <a:srgbClr val="293D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KULTURNÍ A KOMUNITNÍ AKCE</a:t>
          </a:r>
        </a:p>
      </dsp:txBody>
      <dsp:txXfrm>
        <a:off x="5566829" y="4121980"/>
        <a:ext cx="1317721" cy="771432"/>
      </dsp:txXfrm>
    </dsp:sp>
    <dsp:sp modelId="{732707EC-D20F-4E2A-91B8-90C10F5E16F1}">
      <dsp:nvSpPr>
        <dsp:cNvPr id="0" name=""/>
        <dsp:cNvSpPr/>
      </dsp:nvSpPr>
      <dsp:spPr>
        <a:xfrm rot="16200000">
          <a:off x="7124860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01CDE-2D00-44ED-86CD-FAD3377B12E1}">
      <dsp:nvSpPr>
        <dsp:cNvPr id="0" name=""/>
        <dsp:cNvSpPr/>
      </dsp:nvSpPr>
      <dsp:spPr>
        <a:xfrm>
          <a:off x="7359238" y="4097980"/>
          <a:ext cx="1365721" cy="819432"/>
        </a:xfrm>
        <a:prstGeom prst="roundRect">
          <a:avLst>
            <a:gd name="adj" fmla="val 10000"/>
          </a:avLst>
        </a:prstGeom>
        <a:solidFill>
          <a:srgbClr val="293D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VZDĚLÁVACÍ AKCE</a:t>
          </a:r>
        </a:p>
      </dsp:txBody>
      <dsp:txXfrm>
        <a:off x="7383238" y="4121980"/>
        <a:ext cx="1317721" cy="771432"/>
      </dsp:txXfrm>
    </dsp:sp>
    <dsp:sp modelId="{58C895BC-325B-405D-A896-AD68C1C5CF99}">
      <dsp:nvSpPr>
        <dsp:cNvPr id="0" name=""/>
        <dsp:cNvSpPr/>
      </dsp:nvSpPr>
      <dsp:spPr>
        <a:xfrm>
          <a:off x="7359238" y="3073689"/>
          <a:ext cx="1365721" cy="819432"/>
        </a:xfrm>
        <a:prstGeom prst="roundRect">
          <a:avLst>
            <a:gd name="adj" fmla="val 10000"/>
          </a:avLst>
        </a:prstGeom>
        <a:solidFill>
          <a:srgbClr val="293D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…</a:t>
          </a:r>
        </a:p>
      </dsp:txBody>
      <dsp:txXfrm>
        <a:off x="7383238" y="3097689"/>
        <a:ext cx="1317721" cy="771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AA4FB-139A-438D-9195-2920C9858F0B}">
      <dsp:nvSpPr>
        <dsp:cNvPr id="0" name=""/>
        <dsp:cNvSpPr/>
      </dsp:nvSpPr>
      <dsp:spPr>
        <a:xfrm>
          <a:off x="0" y="4979986"/>
          <a:ext cx="617876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78C76-E953-4A04-99B1-E03684B5C6C4}">
      <dsp:nvSpPr>
        <dsp:cNvPr id="0" name=""/>
        <dsp:cNvSpPr/>
      </dsp:nvSpPr>
      <dsp:spPr>
        <a:xfrm>
          <a:off x="0" y="4354136"/>
          <a:ext cx="617876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A7AE7-0C32-4964-B428-0DFFCD089739}">
      <dsp:nvSpPr>
        <dsp:cNvPr id="0" name=""/>
        <dsp:cNvSpPr/>
      </dsp:nvSpPr>
      <dsp:spPr>
        <a:xfrm>
          <a:off x="0" y="3728286"/>
          <a:ext cx="617876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6872C-0952-49CE-8982-058825C0A626}">
      <dsp:nvSpPr>
        <dsp:cNvPr id="0" name=""/>
        <dsp:cNvSpPr/>
      </dsp:nvSpPr>
      <dsp:spPr>
        <a:xfrm>
          <a:off x="0" y="3102435"/>
          <a:ext cx="617876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C8BD5-C0DF-4ECF-901A-B09B51376BF9}">
      <dsp:nvSpPr>
        <dsp:cNvPr id="0" name=""/>
        <dsp:cNvSpPr/>
      </dsp:nvSpPr>
      <dsp:spPr>
        <a:xfrm>
          <a:off x="0" y="2476585"/>
          <a:ext cx="617876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3F98F-5907-4C16-9CF4-0899A05D4A36}">
      <dsp:nvSpPr>
        <dsp:cNvPr id="0" name=""/>
        <dsp:cNvSpPr/>
      </dsp:nvSpPr>
      <dsp:spPr>
        <a:xfrm>
          <a:off x="0" y="1850734"/>
          <a:ext cx="617876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B586E-6D1D-4B1F-A75E-DD1C2C12E0E0}">
      <dsp:nvSpPr>
        <dsp:cNvPr id="0" name=""/>
        <dsp:cNvSpPr/>
      </dsp:nvSpPr>
      <dsp:spPr>
        <a:xfrm>
          <a:off x="0" y="1224884"/>
          <a:ext cx="617876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9492B-F3B0-4FF1-A344-64EF7555E589}">
      <dsp:nvSpPr>
        <dsp:cNvPr id="0" name=""/>
        <dsp:cNvSpPr/>
      </dsp:nvSpPr>
      <dsp:spPr>
        <a:xfrm>
          <a:off x="0" y="599034"/>
          <a:ext cx="617876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090DC-9F63-4BBB-80BA-3ED40F5773DB}">
      <dsp:nvSpPr>
        <dsp:cNvPr id="0" name=""/>
        <dsp:cNvSpPr/>
      </dsp:nvSpPr>
      <dsp:spPr>
        <a:xfrm>
          <a:off x="1606478" y="2986"/>
          <a:ext cx="4572284" cy="5960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latin typeface="Calibri"/>
              <a:ea typeface="+mn-ea"/>
              <a:cs typeface="+mn-cs"/>
            </a:rPr>
            <a:t>zjišťování potřeb uživatelů a jejich aktivní uspokojování</a:t>
          </a:r>
        </a:p>
      </dsp:txBody>
      <dsp:txXfrm>
        <a:off x="1606478" y="2986"/>
        <a:ext cx="4572284" cy="596047"/>
      </dsp:txXfrm>
    </dsp:sp>
    <dsp:sp modelId="{F934415E-2842-4525-A594-E56C97111507}">
      <dsp:nvSpPr>
        <dsp:cNvPr id="0" name=""/>
        <dsp:cNvSpPr/>
      </dsp:nvSpPr>
      <dsp:spPr>
        <a:xfrm>
          <a:off x="0" y="2986"/>
          <a:ext cx="1606478" cy="596047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latin typeface="Calibri"/>
              <a:ea typeface="+mn-ea"/>
              <a:cs typeface="+mn-cs"/>
            </a:rPr>
            <a:t>zodpovědnost</a:t>
          </a:r>
        </a:p>
      </dsp:txBody>
      <dsp:txXfrm>
        <a:off x="29102" y="32088"/>
        <a:ext cx="1548274" cy="566945"/>
      </dsp:txXfrm>
    </dsp:sp>
    <dsp:sp modelId="{0582BF82-DB0D-42BE-BC2B-F55E83BB3269}">
      <dsp:nvSpPr>
        <dsp:cNvPr id="0" name=""/>
        <dsp:cNvSpPr/>
      </dsp:nvSpPr>
      <dsp:spPr>
        <a:xfrm>
          <a:off x="1606478" y="628836"/>
          <a:ext cx="4572284" cy="5960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latin typeface="Calibri"/>
              <a:ea typeface="+mn-ea"/>
              <a:cs typeface="+mn-cs"/>
            </a:rPr>
            <a:t>vědět, co se vyžaduje a být schopen to realizovat</a:t>
          </a:r>
        </a:p>
      </dsp:txBody>
      <dsp:txXfrm>
        <a:off x="1606478" y="628836"/>
        <a:ext cx="4572284" cy="596047"/>
      </dsp:txXfrm>
    </dsp:sp>
    <dsp:sp modelId="{3FE4AC7D-2CCD-45F4-927F-BD1ECA6F84FB}">
      <dsp:nvSpPr>
        <dsp:cNvPr id="0" name=""/>
        <dsp:cNvSpPr/>
      </dsp:nvSpPr>
      <dsp:spPr>
        <a:xfrm>
          <a:off x="0" y="628836"/>
          <a:ext cx="1606478" cy="596047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latin typeface="Calibri"/>
              <a:ea typeface="+mn-ea"/>
              <a:cs typeface="+mn-cs"/>
            </a:rPr>
            <a:t>kompetentnost</a:t>
          </a:r>
        </a:p>
      </dsp:txBody>
      <dsp:txXfrm>
        <a:off x="29102" y="657938"/>
        <a:ext cx="1548274" cy="566945"/>
      </dsp:txXfrm>
    </dsp:sp>
    <dsp:sp modelId="{A6C2349C-092A-44BA-A107-5371CA23A9BB}">
      <dsp:nvSpPr>
        <dsp:cNvPr id="0" name=""/>
        <dsp:cNvSpPr/>
      </dsp:nvSpPr>
      <dsp:spPr>
        <a:xfrm>
          <a:off x="1606478" y="1254686"/>
          <a:ext cx="4572284" cy="5960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přemýšlení o potřebách klientů</a:t>
          </a:r>
          <a:endParaRPr lang="cs-CZ" sz="1700" b="1" kern="1200" dirty="0">
            <a:latin typeface="Calibri"/>
            <a:ea typeface="+mn-ea"/>
            <a:cs typeface="+mn-cs"/>
          </a:endParaRPr>
        </a:p>
      </dsp:txBody>
      <dsp:txXfrm>
        <a:off x="1606478" y="1254686"/>
        <a:ext cx="4572284" cy="596047"/>
      </dsp:txXfrm>
    </dsp:sp>
    <dsp:sp modelId="{6AEFAC53-BB6B-42CE-A6B4-8491066FE1C9}">
      <dsp:nvSpPr>
        <dsp:cNvPr id="0" name=""/>
        <dsp:cNvSpPr/>
      </dsp:nvSpPr>
      <dsp:spPr>
        <a:xfrm>
          <a:off x="0" y="1254686"/>
          <a:ext cx="1606478" cy="596047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zdvořilost</a:t>
          </a:r>
        </a:p>
      </dsp:txBody>
      <dsp:txXfrm>
        <a:off x="29102" y="1283788"/>
        <a:ext cx="1548274" cy="566945"/>
      </dsp:txXfrm>
    </dsp:sp>
    <dsp:sp modelId="{5FD9A821-69A3-442F-B4B4-4CF1F8F78B89}">
      <dsp:nvSpPr>
        <dsp:cNvPr id="0" name=""/>
        <dsp:cNvSpPr/>
      </dsp:nvSpPr>
      <dsp:spPr>
        <a:xfrm>
          <a:off x="1606478" y="1880537"/>
          <a:ext cx="4572284" cy="5960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zpětná vazba od čtenářů</a:t>
          </a:r>
          <a:endParaRPr lang="cs-CZ" sz="1700" b="1" kern="1200" dirty="0">
            <a:latin typeface="Calibri"/>
            <a:ea typeface="+mn-ea"/>
            <a:cs typeface="+mn-cs"/>
          </a:endParaRPr>
        </a:p>
      </dsp:txBody>
      <dsp:txXfrm>
        <a:off x="1606478" y="1880537"/>
        <a:ext cx="4572284" cy="596047"/>
      </dsp:txXfrm>
    </dsp:sp>
    <dsp:sp modelId="{52423E04-565D-4B45-8BCD-03E73D4619D8}">
      <dsp:nvSpPr>
        <dsp:cNvPr id="0" name=""/>
        <dsp:cNvSpPr/>
      </dsp:nvSpPr>
      <dsp:spPr>
        <a:xfrm>
          <a:off x="0" y="1880537"/>
          <a:ext cx="1606478" cy="596047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komunikace</a:t>
          </a:r>
          <a:endParaRPr lang="cs-CZ" sz="1700" b="1" kern="1200" dirty="0">
            <a:latin typeface="Calibri"/>
            <a:ea typeface="+mn-ea"/>
            <a:cs typeface="+mn-cs"/>
          </a:endParaRPr>
        </a:p>
      </dsp:txBody>
      <dsp:txXfrm>
        <a:off x="29102" y="1909639"/>
        <a:ext cx="1548274" cy="566945"/>
      </dsp:txXfrm>
    </dsp:sp>
    <dsp:sp modelId="{57672F64-C786-44E8-BD90-C347AD7841AB}">
      <dsp:nvSpPr>
        <dsp:cNvPr id="0" name=""/>
        <dsp:cNvSpPr/>
      </dsp:nvSpPr>
      <dsp:spPr>
        <a:xfrm>
          <a:off x="1606478" y="2506387"/>
          <a:ext cx="4572284" cy="5960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důvěryhodnost poskytovatele služeb</a:t>
          </a:r>
          <a:endParaRPr lang="cs-CZ" sz="1700" b="1" kern="1200" dirty="0">
            <a:latin typeface="Calibri"/>
            <a:ea typeface="+mn-ea"/>
            <a:cs typeface="+mn-cs"/>
          </a:endParaRPr>
        </a:p>
      </dsp:txBody>
      <dsp:txXfrm>
        <a:off x="1606478" y="2506387"/>
        <a:ext cx="4572284" cy="596047"/>
      </dsp:txXfrm>
    </dsp:sp>
    <dsp:sp modelId="{BDE28A0A-7BE4-4E5B-B843-58C3680051FF}">
      <dsp:nvSpPr>
        <dsp:cNvPr id="0" name=""/>
        <dsp:cNvSpPr/>
      </dsp:nvSpPr>
      <dsp:spPr>
        <a:xfrm>
          <a:off x="0" y="2506387"/>
          <a:ext cx="1606478" cy="596047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spolehlivost</a:t>
          </a:r>
          <a:endParaRPr lang="cs-CZ" sz="1700" b="1" kern="1200" dirty="0">
            <a:latin typeface="Calibri"/>
            <a:ea typeface="+mn-ea"/>
            <a:cs typeface="+mn-cs"/>
          </a:endParaRPr>
        </a:p>
      </dsp:txBody>
      <dsp:txXfrm>
        <a:off x="29102" y="2535489"/>
        <a:ext cx="1548274" cy="566945"/>
      </dsp:txXfrm>
    </dsp:sp>
    <dsp:sp modelId="{0673E880-DF69-452A-88CC-491766EC6E70}">
      <dsp:nvSpPr>
        <dsp:cNvPr id="0" name=""/>
        <dsp:cNvSpPr/>
      </dsp:nvSpPr>
      <dsp:spPr>
        <a:xfrm>
          <a:off x="1606478" y="3132238"/>
          <a:ext cx="4572284" cy="5960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fyzická bezpečnost a komfort</a:t>
          </a:r>
          <a:endParaRPr lang="cs-CZ" sz="1700" b="1" kern="1200" dirty="0">
            <a:latin typeface="Calibri"/>
            <a:ea typeface="+mn-ea"/>
            <a:cs typeface="+mn-cs"/>
          </a:endParaRPr>
        </a:p>
      </dsp:txBody>
      <dsp:txXfrm>
        <a:off x="1606478" y="3132238"/>
        <a:ext cx="4572284" cy="596047"/>
      </dsp:txXfrm>
    </dsp:sp>
    <dsp:sp modelId="{F28727C4-4034-4788-A653-62FD3ADEF525}">
      <dsp:nvSpPr>
        <dsp:cNvPr id="0" name=""/>
        <dsp:cNvSpPr/>
      </dsp:nvSpPr>
      <dsp:spPr>
        <a:xfrm>
          <a:off x="0" y="3132238"/>
          <a:ext cx="1606478" cy="596047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bezpečnost</a:t>
          </a:r>
        </a:p>
      </dsp:txBody>
      <dsp:txXfrm>
        <a:off x="29102" y="3161340"/>
        <a:ext cx="1548274" cy="566945"/>
      </dsp:txXfrm>
    </dsp:sp>
    <dsp:sp modelId="{22DEA258-30EA-4058-AE79-8CA453E2E209}">
      <dsp:nvSpPr>
        <dsp:cNvPr id="0" name=""/>
        <dsp:cNvSpPr/>
      </dsp:nvSpPr>
      <dsp:spPr>
        <a:xfrm>
          <a:off x="1606478" y="3758088"/>
          <a:ext cx="4572284" cy="5960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zjistit, co si klient přeje, jaká má přání</a:t>
          </a:r>
          <a:endParaRPr lang="cs-CZ" sz="1700" b="1" kern="1200" dirty="0">
            <a:latin typeface="Calibri"/>
            <a:ea typeface="+mn-ea"/>
            <a:cs typeface="+mn-cs"/>
          </a:endParaRPr>
        </a:p>
      </dsp:txBody>
      <dsp:txXfrm>
        <a:off x="1606478" y="3758088"/>
        <a:ext cx="4572284" cy="596047"/>
      </dsp:txXfrm>
    </dsp:sp>
    <dsp:sp modelId="{B5B2BF16-EEE1-4423-A3B9-7021A438F8FB}">
      <dsp:nvSpPr>
        <dsp:cNvPr id="0" name=""/>
        <dsp:cNvSpPr/>
      </dsp:nvSpPr>
      <dsp:spPr>
        <a:xfrm>
          <a:off x="0" y="3758088"/>
          <a:ext cx="1606478" cy="596047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porozumění</a:t>
          </a:r>
          <a:endParaRPr lang="cs-CZ" sz="1700" b="1" kern="1200" dirty="0">
            <a:latin typeface="Calibri"/>
            <a:ea typeface="+mn-ea"/>
            <a:cs typeface="+mn-cs"/>
          </a:endParaRPr>
        </a:p>
      </dsp:txBody>
      <dsp:txXfrm>
        <a:off x="29102" y="3787190"/>
        <a:ext cx="1548274" cy="566945"/>
      </dsp:txXfrm>
    </dsp:sp>
    <dsp:sp modelId="{1F14B1A9-1D0A-4809-88F0-CE1D9B077CCD}">
      <dsp:nvSpPr>
        <dsp:cNvPr id="0" name=""/>
        <dsp:cNvSpPr/>
      </dsp:nvSpPr>
      <dsp:spPr>
        <a:xfrm>
          <a:off x="1606478" y="4383938"/>
          <a:ext cx="4572284" cy="5960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spolehlivá zařízení</a:t>
          </a:r>
          <a:endParaRPr lang="cs-CZ" sz="1700" b="1" kern="1200" dirty="0">
            <a:latin typeface="Calibri"/>
            <a:ea typeface="+mn-ea"/>
            <a:cs typeface="+mn-cs"/>
          </a:endParaRPr>
        </a:p>
      </dsp:txBody>
      <dsp:txXfrm>
        <a:off x="1606478" y="4383938"/>
        <a:ext cx="4572284" cy="596047"/>
      </dsp:txXfrm>
    </dsp:sp>
    <dsp:sp modelId="{D0F87F9F-125C-4DC7-B4D3-D85C99D24874}">
      <dsp:nvSpPr>
        <dsp:cNvPr id="0" name=""/>
        <dsp:cNvSpPr/>
      </dsp:nvSpPr>
      <dsp:spPr>
        <a:xfrm>
          <a:off x="0" y="4383938"/>
          <a:ext cx="1606478" cy="596047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>
              <a:latin typeface="Calibri"/>
              <a:ea typeface="+mn-ea"/>
              <a:cs typeface="+mn-cs"/>
            </a:rPr>
            <a:t>hmotné investice</a:t>
          </a:r>
          <a:endParaRPr lang="cs-CZ" sz="1700" b="1" kern="1200" dirty="0">
            <a:latin typeface="Calibri"/>
            <a:ea typeface="+mn-ea"/>
            <a:cs typeface="+mn-cs"/>
          </a:endParaRPr>
        </a:p>
      </dsp:txBody>
      <dsp:txXfrm>
        <a:off x="29102" y="4413040"/>
        <a:ext cx="1548274" cy="566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E14BE-FB7A-40CE-A9F2-5A2A1FCF60AE}">
      <dsp:nvSpPr>
        <dsp:cNvPr id="0" name=""/>
        <dsp:cNvSpPr/>
      </dsp:nvSpPr>
      <dsp:spPr>
        <a:xfrm>
          <a:off x="51" y="30429"/>
          <a:ext cx="4913783" cy="169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FYZICKÝ</a:t>
          </a:r>
        </a:p>
      </dsp:txBody>
      <dsp:txXfrm>
        <a:off x="51" y="30429"/>
        <a:ext cx="4913783" cy="1699200"/>
      </dsp:txXfrm>
    </dsp:sp>
    <dsp:sp modelId="{C0D09DB5-F5C5-4D18-A6CE-C8A42716BEBB}">
      <dsp:nvSpPr>
        <dsp:cNvPr id="0" name=""/>
        <dsp:cNvSpPr/>
      </dsp:nvSpPr>
      <dsp:spPr>
        <a:xfrm>
          <a:off x="51" y="1729629"/>
          <a:ext cx="4913783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PROSTOR PRO TVŮRČÍ ČINNOSTI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PRO KULTURNÍ A KREATIVNÍ AKTIVITY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PRO VZDĚLÁVÁNÍ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PRO KOMUNITNÍ SETKÁVÁNÍ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NEJDE O ÚLOŽIŠTĚ KNIH </a:t>
          </a:r>
          <a:r>
            <a:rPr lang="cs-CZ" sz="2000" kern="1200" dirty="0">
              <a:sym typeface="Wingdings" panose="05000000000000000000" pitchFamily="2" charset="2"/>
            </a:rPr>
            <a:t>!</a:t>
          </a:r>
          <a:endParaRPr lang="cs-CZ" sz="2000" kern="1200" dirty="0"/>
        </a:p>
      </dsp:txBody>
      <dsp:txXfrm>
        <a:off x="51" y="1729629"/>
        <a:ext cx="4913783" cy="2591280"/>
      </dsp:txXfrm>
    </dsp:sp>
    <dsp:sp modelId="{8B6BDA26-B575-40F6-99DA-753FBBF52D29}">
      <dsp:nvSpPr>
        <dsp:cNvPr id="0" name=""/>
        <dsp:cNvSpPr/>
      </dsp:nvSpPr>
      <dsp:spPr>
        <a:xfrm>
          <a:off x="5601764" y="30429"/>
          <a:ext cx="4913783" cy="169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DIGITÁLNÍ</a:t>
          </a:r>
        </a:p>
      </dsp:txBody>
      <dsp:txXfrm>
        <a:off x="5601764" y="30429"/>
        <a:ext cx="4913783" cy="1699200"/>
      </dsp:txXfrm>
    </dsp:sp>
    <dsp:sp modelId="{6A8EF876-2A1D-4294-8996-E307D82EF5C5}">
      <dsp:nvSpPr>
        <dsp:cNvPr id="0" name=""/>
        <dsp:cNvSpPr/>
      </dsp:nvSpPr>
      <dsp:spPr>
        <a:xfrm>
          <a:off x="5601764" y="1729629"/>
          <a:ext cx="4913783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VSTUPNÍ BOD KE SLUŽBÁM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WWW STRÁNKY, SOCIÁLNÍ SÍTĚ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KATALOGY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SLUŽBY 7/24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PŘÍSTUPY K VIRTUÁLNÍM ZDROJŮM – SOUBORNÉ KATALOGY, DATABÁZE</a:t>
          </a:r>
        </a:p>
      </dsp:txBody>
      <dsp:txXfrm>
        <a:off x="5601764" y="1729629"/>
        <a:ext cx="4913783" cy="2591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E14BE-FB7A-40CE-A9F2-5A2A1FCF60AE}">
      <dsp:nvSpPr>
        <dsp:cNvPr id="0" name=""/>
        <dsp:cNvSpPr/>
      </dsp:nvSpPr>
      <dsp:spPr>
        <a:xfrm>
          <a:off x="51" y="30429"/>
          <a:ext cx="4913783" cy="169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PRO JEDNOTLIVCE</a:t>
          </a:r>
        </a:p>
      </dsp:txBody>
      <dsp:txXfrm>
        <a:off x="51" y="30429"/>
        <a:ext cx="4913783" cy="1699200"/>
      </dsp:txXfrm>
    </dsp:sp>
    <dsp:sp modelId="{C0D09DB5-F5C5-4D18-A6CE-C8A42716BEBB}">
      <dsp:nvSpPr>
        <dsp:cNvPr id="0" name=""/>
        <dsp:cNvSpPr/>
      </dsp:nvSpPr>
      <dsp:spPr>
        <a:xfrm>
          <a:off x="51" y="1729629"/>
          <a:ext cx="4913783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NAPLNĚNÍ INDIVIDUÁLNÍCH POTŘEB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ÚČAST NA KOLEKTIVNÍCH AKCÍCH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KOMUNIKACE V ELEKTRKONICKÉM PROSTŘEDÍ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SOCIALIZAČNÍ ROLE, SDÍLENÍ ZÁŽITKŮ ZE ČTENÍ, KULTURNÍCH I VZDĚLÁVACÍCH AKCÍ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KOMUNIKACE</a:t>
          </a:r>
        </a:p>
      </dsp:txBody>
      <dsp:txXfrm>
        <a:off x="51" y="1729629"/>
        <a:ext cx="4913783" cy="2591280"/>
      </dsp:txXfrm>
    </dsp:sp>
    <dsp:sp modelId="{8B6BDA26-B575-40F6-99DA-753FBBF52D29}">
      <dsp:nvSpPr>
        <dsp:cNvPr id="0" name=""/>
        <dsp:cNvSpPr/>
      </dsp:nvSpPr>
      <dsp:spPr>
        <a:xfrm>
          <a:off x="5601764" y="30429"/>
          <a:ext cx="4913783" cy="169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PRO SKUPINY</a:t>
          </a:r>
        </a:p>
      </dsp:txBody>
      <dsp:txXfrm>
        <a:off x="5601764" y="30429"/>
        <a:ext cx="4913783" cy="1699200"/>
      </dsp:txXfrm>
    </dsp:sp>
    <dsp:sp modelId="{6A8EF876-2A1D-4294-8996-E307D82EF5C5}">
      <dsp:nvSpPr>
        <dsp:cNvPr id="0" name=""/>
        <dsp:cNvSpPr/>
      </dsp:nvSpPr>
      <dsp:spPr>
        <a:xfrm>
          <a:off x="5601764" y="1729629"/>
          <a:ext cx="4913783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POSÍLENÍ KOMUNITNÍCH ROLÍ KNIHOVNY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ZVYŠOVÁNÍ KVALITY MÍSTNÍCH SPOLEČENSKÝCH VZTAHŮ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PROSTOR MAJÍCÍ „DŮVĚRU“ OBYVATEL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BEZPEČNÉ MÍSTO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DOBRÁ VEŘEJNÁ SLUŽBA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„TŘETÍ PROSTOR“</a:t>
          </a:r>
        </a:p>
      </dsp:txBody>
      <dsp:txXfrm>
        <a:off x="5601764" y="1729629"/>
        <a:ext cx="4913783" cy="2591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51B6E-037D-4101-8001-AD9802B9760F}">
      <dsp:nvSpPr>
        <dsp:cNvPr id="0" name=""/>
        <dsp:cNvSpPr/>
      </dsp:nvSpPr>
      <dsp:spPr>
        <a:xfrm>
          <a:off x="0" y="106086"/>
          <a:ext cx="2477418" cy="1238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FYZICKÉ MÍSTO</a:t>
          </a:r>
        </a:p>
      </dsp:txBody>
      <dsp:txXfrm>
        <a:off x="36281" y="142367"/>
        <a:ext cx="2404856" cy="11661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BD9C7-48A7-43D5-B466-E7AA605C6F18}">
      <dsp:nvSpPr>
        <dsp:cNvPr id="0" name=""/>
        <dsp:cNvSpPr/>
      </dsp:nvSpPr>
      <dsp:spPr>
        <a:xfrm>
          <a:off x="0" y="106085"/>
          <a:ext cx="2477418" cy="1238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VZDĚLÁVACÍ  </a:t>
          </a:r>
          <a:br>
            <a:rPr lang="cs-CZ" sz="2600" kern="1200" dirty="0"/>
          </a:br>
          <a:r>
            <a:rPr lang="cs-CZ" sz="2600" kern="1200" dirty="0"/>
            <a:t>A KULTURNÍ CENTRUM OBCE</a:t>
          </a:r>
        </a:p>
      </dsp:txBody>
      <dsp:txXfrm>
        <a:off x="36281" y="142366"/>
        <a:ext cx="2404856" cy="1166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Seznam karet"/>
  <dgm:desc val="Umožňuje znázornit nesekvenční nebo seskupené bloky informací. Dobrých výsledků dosáhnete u seznamů s malým množstvím textu úrovně 1. První text úrovně 2 se zobrazí vedle textu úrovně 1 a zbývající text úrovně 2 se zobrazí pod textem úrovně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2D2190-6A08-4639-8392-B24CDE92C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AAA7DA-C86C-4489-8B4F-D0D9B940F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1F08-C5B6-479D-86B6-5068516BBE7D}" type="datetimeFigureOut">
              <a:rPr lang="cs-CZ" smtClean="0"/>
              <a:t>29.03.2022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BD218A-BE40-45E9-87EE-7E86FF3C0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468802-0C66-468C-A565-38440D7AF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BF2B-B03D-4720-B6F1-BE86C3225EC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93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BB62-B17A-41CA-8F76-C61A88B3CC38}" type="datetimeFigureOut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6C021-372D-4759-B68E-2C92A6AD29F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307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9239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27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9687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28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6439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1538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4CD0-1471-474F-B006-D6740D955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EF3FE1-C0E6-4CE0-B284-C59FAA76F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540B9-E39A-4CAF-8135-F7BE3E82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F6F832-27B8-4ECE-92C0-0CD9701D8D15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11F293-549F-43DA-B88D-3D8CCC52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A131B0-8723-421D-B03C-B7FE5233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412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6DB49-F8BD-4FE3-BF7C-BB4B5B50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1B669C-93E8-4A4D-B9A6-BC516C935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C1EF09-B05A-484F-9AFD-0C11136E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853DDE-37B8-49F7-BEAD-9204BCAB6E81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1C96BF-E1C5-455D-AA59-61606182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D4276-4BD3-458F-9129-00354129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2392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419F8-C5B7-4A83-BFB3-DD35E94B8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7FAD48-7A5D-41CE-B089-0E910940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34B97-BC75-4784-95F8-85BBFB5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0E3367-0148-43BA-8A11-7A5FC730B058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EF6FB-1432-486E-8137-DCD4EE67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DC625E-AC73-4A4F-B8EA-54D7BDA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076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91E6EC-B79F-4376-B971-2829C8F138AD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E7D64-F8F7-4D9E-8603-C0C2DA32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E73AB8-B741-49EE-8CF2-CE76B41B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4C14E-AA16-48C7-BC64-BCAE7863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4F4E4C-3FCE-473B-8EBE-1B0669656179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C7856-DF67-4A52-B45B-88136DD8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Opava 2021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3124B-11CE-4F87-90FE-CB6E338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539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FA874-DA89-4ED3-A6C5-6DAF6872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BD4614-D29F-4602-8870-8534E919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84844E-D1B2-44EC-93E4-1EA427F2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13717A-B7E9-4056-A315-527823FBE21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3388E-AC10-485A-A64B-F720A290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BF5CC-0FF4-4C39-9766-1C5561EA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506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A20A4-CF63-41DC-ADEB-F2C83AAD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B4032-2D10-451D-B7F4-54ED417A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909734-6C72-4068-B06F-F875E92D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E3543E-FDF5-4808-B8F6-D35E304C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A6ACBC-9CD0-4889-B2C1-C1B64B3B21D4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D98E4-B786-4D3B-A8C3-694EF65E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13D0A1-6DA8-4D45-BBF9-65AACDC1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6703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96984-3F27-4F22-A482-3F83FC57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9420E9-5259-4DB0-ADD9-F31EB43D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B26E7-B5FA-4ED1-887B-1AE83501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F59403-02F0-41AF-9433-F8C7F82E3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6F6342-7098-4361-9EFA-D3521C971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50BE94-C1B1-4A21-AC23-4BA27678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705E6E-1793-444B-988F-F1F790C86BAC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738F78-7921-4B41-9041-9FE47584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F8F1F4-5361-4B71-B40D-D0DAB170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507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1BD1F-DDC8-4803-BFE4-AE718D62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DE87A3-43A8-41E2-A412-F7CC1ED6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6895A0-E502-4DDE-A3F1-28CCC7E3390C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B74380-3900-4252-B190-4B99F804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F0AA1F-3999-4A32-BB04-66EF0169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1991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230B46-2F9F-46C8-82D7-43F41245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3B92A6-5CC4-489D-BCBA-F8C568AD9D3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2CD081-108C-4D3A-B81A-E6BD8D8B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A29755-B102-493C-B7B2-3A19D6C3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898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97F33-4B76-4CDB-B3E9-B0034A57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EAE59-AE38-4B9D-8E6D-A6F6FB2F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C3291-DB4D-404C-BD6E-9F94612B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B9B6D7-BAD7-4ED5-9667-ABDD7524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53172B-BE8B-46DB-AEEA-18B3103D4B76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49CE53-AECD-4E42-9E59-AB67667D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3D313F-2306-4C62-BBE8-D5F1C5B8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6561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9B02C-8BDF-4A19-A8FD-7D7EDE93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337B10-4C98-4EC2-986C-29E7F30E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F83D02-EC8F-4B0C-95E7-5B4AD037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3CB993-A1AF-4321-B481-C8F29A4E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C03EC5-0695-4051-A5D3-6C232DF06FE9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12D478-CE7C-4B45-A9A3-CD76CC59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B1ADC0-C2B8-4F39-A6FD-ACB8723C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1195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24CF6B-D879-4FA7-BBA4-9A6654DA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561A2B-3E70-4F0D-8667-5F2055337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7C051-4281-4CBA-859F-C319E6840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BC3A7D-24C7-4281-80A4-3335E6D2F415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B54C2-2C58-4951-B965-23DE1C8C3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0E84E-52EB-4E51-995F-8CBDB7FD6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89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k.knihovn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mcvrk.mzk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ifla.org/wp-content/uploads/2019/05/assets/hq/publications/series/147-c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leph.nkp.cz/F/6B82R93L7BAPBF7TQBLBHXYJSRFSNMRR46DCGS1DHALRVX8B9D-13430?func=file&amp;file_name=find-b" TargetMode="Externa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pk.nkp.cz/docs/denik-knihovny-na-rok-2021-silny/at_download/fi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edtech-kisk/jak-se-u%C4%8D%C3%AD-generace-f762cbb92ad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iki.knihovna.cz/index.php?title=Referen%C4%8Dn%C3%AD_slu%C5%BEb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enchmarkingknihoven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benchmarkingknihoven.cz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2.pn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ipk.nkp.cz/legislativa/01_LegPod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k.knihovna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487" y="304398"/>
            <a:ext cx="9582885" cy="3455839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AF0505"/>
                </a:solidFill>
              </a:rPr>
              <a:t> Ohlédnutí před státnicemi</a:t>
            </a:r>
            <a:endParaRPr lang="cs-CZ" sz="4800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268" y="4352604"/>
            <a:ext cx="4469306" cy="125860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PhDr. Marie Šedá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metodik.knihovna@gmail.com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A58136F-EBCF-4638-A41A-6AB28085D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990"/>
            <a:ext cx="142658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výkon RF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Zabývá se celostátní dotačním programem </a:t>
            </a:r>
          </a:p>
          <a:p>
            <a:pPr marL="0" indent="0" algn="ctr">
              <a:buNone/>
            </a:pPr>
            <a:r>
              <a:rPr lang="cs-CZ" b="1" dirty="0"/>
              <a:t>Regionální funkce knihoven.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Určuje povinnosti i práva malé (obsluhované) knihovny, knihovny pověřené a knihovny krajské. Nezapomíná na </a:t>
            </a:r>
          </a:p>
          <a:p>
            <a:pPr marL="0" indent="0" algn="ctr">
              <a:buNone/>
            </a:pPr>
            <a:r>
              <a:rPr lang="cs-CZ" b="1" dirty="0"/>
              <a:t>povinnosti zřizovatele.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Specifikuje, jaké služby může malá knihovna dostávat:</a:t>
            </a:r>
          </a:p>
          <a:p>
            <a:pPr marL="0" indent="0" algn="ctr">
              <a:buNone/>
            </a:pPr>
            <a:r>
              <a:rPr lang="cs-CZ" dirty="0"/>
              <a:t>poradenství, konzultace, metodiku,</a:t>
            </a:r>
          </a:p>
          <a:p>
            <a:pPr marL="0" indent="0" algn="ctr">
              <a:buNone/>
            </a:pPr>
            <a:r>
              <a:rPr lang="cs-CZ" dirty="0"/>
              <a:t>pomoc při statistice,</a:t>
            </a:r>
          </a:p>
          <a:p>
            <a:pPr marL="0" indent="0" algn="ctr">
              <a:buNone/>
            </a:pPr>
            <a:r>
              <a:rPr lang="cs-CZ" dirty="0"/>
              <a:t>vzdělávání knihovníků, semináře a porady,</a:t>
            </a:r>
          </a:p>
          <a:p>
            <a:pPr marL="0" indent="0" algn="ctr">
              <a:buNone/>
            </a:pPr>
            <a:r>
              <a:rPr lang="cs-CZ" dirty="0"/>
              <a:t>výměnné fondy, a to i z prostředků obce,</a:t>
            </a:r>
          </a:p>
          <a:p>
            <a:pPr marL="0" indent="0" algn="ctr">
              <a:buNone/>
            </a:pPr>
            <a:r>
              <a:rPr lang="cs-CZ" dirty="0"/>
              <a:t>pomoc při přípravě kulturních, komunitních a vzdělávacích programů,</a:t>
            </a:r>
          </a:p>
          <a:p>
            <a:pPr marL="0" indent="0" algn="ctr">
              <a:buNone/>
            </a:pPr>
            <a:r>
              <a:rPr lang="cs-CZ" dirty="0"/>
              <a:t>servis automatizovaného knihovního systému. 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3BB771-2F86-4893-9067-045B092F5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647" y="1512761"/>
            <a:ext cx="3660353" cy="5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dobrý knihovní fond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Zabývá se budováním knihovního fondu - výběrem a nákupem knih, časopisů a dalších dokumentů.</a:t>
            </a:r>
          </a:p>
          <a:p>
            <a:pPr marL="0" indent="0" algn="ctr">
              <a:buNone/>
            </a:pPr>
            <a:r>
              <a:rPr lang="cs-CZ" dirty="0"/>
              <a:t>Radí, jak vybírat vhodné knihy tak, aby knihovna sloužila všem rovnoměrně.</a:t>
            </a:r>
          </a:p>
          <a:p>
            <a:pPr marL="0" indent="0" algn="ctr">
              <a:buNone/>
            </a:pPr>
            <a:r>
              <a:rPr lang="cs-CZ" dirty="0"/>
              <a:t>Pomůže nastavit a naplánovat optimální výši financí na nákup dokumentů.</a:t>
            </a:r>
          </a:p>
          <a:p>
            <a:pPr marL="0" indent="0" algn="ctr">
              <a:buNone/>
            </a:pPr>
            <a:r>
              <a:rPr lang="cs-CZ" dirty="0"/>
              <a:t>Připomíná, jaké funkce knihovna má plnit.</a:t>
            </a:r>
          </a:p>
          <a:p>
            <a:pPr marL="0" indent="0" algn="ctr">
              <a:buNone/>
            </a:pPr>
            <a:r>
              <a:rPr lang="cs-CZ" dirty="0"/>
              <a:t>Doporučuje, jak spolupracovat s knihovnami v okolí. </a:t>
            </a:r>
          </a:p>
          <a:p>
            <a:pPr marL="0" indent="0" algn="ctr">
              <a:buNone/>
            </a:pPr>
            <a:r>
              <a:rPr lang="cs-CZ" dirty="0"/>
              <a:t>Dává přehled o tom, jaké typy dokumentů je dobré mít v knihovně.</a:t>
            </a:r>
          </a:p>
          <a:p>
            <a:pPr marL="0" indent="0" algn="ctr">
              <a:buNone/>
            </a:pPr>
            <a:r>
              <a:rPr lang="cs-CZ" dirty="0"/>
              <a:t>Nezapomíná na vyřazování knih zastaralých, opotřebovaných </a:t>
            </a:r>
          </a:p>
          <a:p>
            <a:pPr marL="0" indent="0" algn="ctr">
              <a:buNone/>
            </a:pPr>
            <a:r>
              <a:rPr lang="cs-CZ" dirty="0"/>
              <a:t>a nevyužívaných.</a:t>
            </a:r>
          </a:p>
          <a:p>
            <a:pPr marL="0" indent="0" algn="ctr">
              <a:buNone/>
            </a:pPr>
            <a:r>
              <a:rPr lang="cs-CZ" dirty="0"/>
              <a:t>Naučí, jak provádět pravidelnou revizi knihovního fondu.</a:t>
            </a:r>
          </a:p>
          <a:p>
            <a:pPr marL="0" indent="0" algn="ctr">
              <a:buNone/>
            </a:pPr>
            <a:r>
              <a:rPr lang="cs-CZ" dirty="0"/>
              <a:t>Navazuje na předchozí standardy.</a:t>
            </a:r>
          </a:p>
          <a:p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8C25D6-1572-4D33-B9F9-00C4D923F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85" y="1491120"/>
            <a:ext cx="3653315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postupy rekonstrukce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dirty="0"/>
              <a:t>Vychází z dotazníkového šetření o stavu knihoven v České republice.</a:t>
            </a:r>
          </a:p>
          <a:p>
            <a:pPr marL="0" indent="0" algn="ctr">
              <a:buNone/>
            </a:pPr>
            <a:r>
              <a:rPr lang="cs-CZ" dirty="0"/>
              <a:t>Připomíná soudobé funkce veřejné knihovny, upozorňuje na aktuální změny </a:t>
            </a:r>
          </a:p>
          <a:p>
            <a:pPr marL="0" indent="0" algn="ctr">
              <a:buNone/>
            </a:pPr>
            <a:r>
              <a:rPr lang="cs-CZ" dirty="0"/>
              <a:t>a na potřeby obyvatel v místě.</a:t>
            </a:r>
          </a:p>
          <a:p>
            <a:pPr marL="0" indent="0" algn="ctr">
              <a:buNone/>
            </a:pPr>
            <a:r>
              <a:rPr lang="cs-CZ" dirty="0"/>
              <a:t>Seznamuje nás s pojmem komunitní knihovna a jejími úkoly.</a:t>
            </a:r>
          </a:p>
          <a:p>
            <a:pPr marL="0" indent="0" algn="ctr">
              <a:buNone/>
            </a:pPr>
            <a:r>
              <a:rPr lang="cs-CZ" dirty="0"/>
              <a:t>Připomíná, že knihovny jsou místy celoživotního vzdělávání a jako takové jsou podporovány dotacemi Ministerstva kultury ČR, VISK, Knihovna 21. století, Česká knihovna</a:t>
            </a:r>
          </a:p>
          <a:p>
            <a:pPr marL="0" indent="0" algn="ctr">
              <a:buNone/>
            </a:pPr>
            <a:r>
              <a:rPr lang="cs-CZ" dirty="0"/>
              <a:t>Říká, jaké jsou stavební a architektonické zásady dobrého prostoru, který respektuje poskytované služby.</a:t>
            </a:r>
          </a:p>
          <a:p>
            <a:pPr marL="0" indent="0" algn="ctr">
              <a:buNone/>
            </a:pPr>
            <a:r>
              <a:rPr lang="cs-CZ" dirty="0"/>
              <a:t>Nezapomíná na bezbariérovost jak prostoru, tak i služeb.</a:t>
            </a:r>
          </a:p>
          <a:p>
            <a:pPr marL="0" indent="0" algn="ctr">
              <a:buNone/>
            </a:pPr>
            <a:r>
              <a:rPr lang="cs-CZ" dirty="0"/>
              <a:t>Nabízí řadu příkladů dobré praxe, a to podle velikosti knihovny.</a:t>
            </a:r>
          </a:p>
          <a:p>
            <a:pPr marL="0" indent="0" algn="ctr">
              <a:buNone/>
            </a:pPr>
            <a:r>
              <a:rPr lang="cs-CZ" dirty="0"/>
              <a:t>Věnuje se také kapitole rekonstrukce knihoven a úloze expertů.</a:t>
            </a:r>
          </a:p>
          <a:p>
            <a:pPr marL="0" indent="0" algn="ctr">
              <a:buNone/>
            </a:pPr>
            <a:r>
              <a:rPr lang="cs-CZ" dirty="0"/>
              <a:t>Představuje </a:t>
            </a:r>
            <a:r>
              <a:rPr lang="cs-CZ" b="1" u="sng" dirty="0">
                <a:hlinkClick r:id="rId4"/>
              </a:rPr>
              <a:t>Metodické centrum pro výstavbu a rekonstrukci knihoven</a:t>
            </a:r>
            <a:endParaRPr lang="cs-CZ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3C40DD-9084-4874-A4AA-897608F3C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079" y="1367991"/>
            <a:ext cx="3364075" cy="47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Knihovna v obci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Jde o jedinečnou příručku věnovanou práci obce v oblasti služeb knihovny.</a:t>
            </a:r>
          </a:p>
          <a:p>
            <a:pPr marL="0" indent="0" algn="ctr">
              <a:buNone/>
            </a:pPr>
            <a:r>
              <a:rPr lang="cs-CZ" b="1" dirty="0"/>
              <a:t>Je věnována starostům a zastupitelům knihoven.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Vysvětluje místo veřejné knihovny v životě obce, proměny knihoven – jejich tradičního (zastaralého) chápání v moderní prostory.</a:t>
            </a:r>
          </a:p>
          <a:p>
            <a:pPr marL="0" indent="0" algn="ctr">
              <a:buNone/>
            </a:pPr>
            <a:r>
              <a:rPr lang="cs-CZ" dirty="0"/>
              <a:t>Upozorňuje na potřeby obyvatel, dětí i všech dalších věkových skupin. Seznamuje s celostátními i lokálními aktivitami knihoven.</a:t>
            </a:r>
          </a:p>
          <a:p>
            <a:pPr marL="0" indent="0" algn="ctr">
              <a:buNone/>
            </a:pPr>
            <a:r>
              <a:rPr lang="cs-CZ" dirty="0"/>
              <a:t>Věnuje se osobnosti knihovníka, vysvětluje pracovní činnosti, které musí zvládat.</a:t>
            </a:r>
          </a:p>
          <a:p>
            <a:pPr marL="0" indent="0" algn="ctr">
              <a:buNone/>
            </a:pPr>
            <a:r>
              <a:rPr lang="cs-CZ" dirty="0"/>
              <a:t>Připomíná architektonické a obecné stavební zásady a také práci designéra knihovny.</a:t>
            </a:r>
          </a:p>
          <a:p>
            <a:pPr marL="0" indent="0" algn="ctr">
              <a:buNone/>
            </a:pPr>
            <a:r>
              <a:rPr lang="cs-CZ" dirty="0"/>
              <a:t>Seznamuje starosty s dotačními programy pro knihovny.</a:t>
            </a:r>
          </a:p>
          <a:p>
            <a:pPr marL="0" indent="0" algn="ctr">
              <a:buNone/>
            </a:pPr>
            <a:r>
              <a:rPr lang="cs-CZ" dirty="0"/>
              <a:t>Upozorňuje na zapojení knihoven do celostátních soutěží a na spolupráci s partnery knihoven a obcí.</a:t>
            </a:r>
          </a:p>
          <a:p>
            <a:pPr marL="0" indent="0" algn="ctr">
              <a:buNone/>
            </a:pPr>
            <a:r>
              <a:rPr lang="cs-CZ" dirty="0"/>
              <a:t>Poradí, kde hledat další informace.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8556DA-5581-4809-B3E0-680C6E906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82" y="908929"/>
            <a:ext cx="3570100" cy="50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14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1052C55-0F6C-4457-931D-D80DEB702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Příprava vlastní koncepce knihovny, vlastní představy budoucnosti své knihovny</a:t>
            </a:r>
          </a:p>
          <a:p>
            <a:r>
              <a:rPr lang="cs-CZ" dirty="0">
                <a:solidFill>
                  <a:srgbClr val="AF0505"/>
                </a:solidFill>
              </a:rPr>
              <a:t>Vládní materiál – možnost odkazovat na priority</a:t>
            </a:r>
          </a:p>
          <a:p>
            <a:r>
              <a:rPr lang="cs-CZ" dirty="0">
                <a:solidFill>
                  <a:srgbClr val="002060"/>
                </a:solidFill>
              </a:rPr>
              <a:t>Společné povědomí o trendech a prioritách</a:t>
            </a:r>
          </a:p>
          <a:p>
            <a:r>
              <a:rPr lang="cs-CZ" dirty="0">
                <a:solidFill>
                  <a:srgbClr val="002060"/>
                </a:solidFill>
              </a:rPr>
              <a:t>Abychom si rozuměli - vymezení prostoru pro spolupráci </a:t>
            </a:r>
          </a:p>
          <a:p>
            <a:r>
              <a:rPr lang="cs-CZ" dirty="0">
                <a:solidFill>
                  <a:srgbClr val="AF0505"/>
                </a:solidFill>
              </a:rPr>
              <a:t>Kam směřujeme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stanovení základních směrů rozvoje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co je důležité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jaké máme příležitosti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čeho se máme obávat</a:t>
            </a:r>
          </a:p>
          <a:p>
            <a:r>
              <a:rPr lang="cs-CZ" sz="2400" dirty="0">
                <a:solidFill>
                  <a:srgbClr val="AF0505"/>
                </a:solidFill>
              </a:rPr>
              <a:t>Dotační programy – financování a priority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671635B-239C-4FF7-8027-3BFE133E9EF4}"/>
              </a:ext>
            </a:extLst>
          </p:cNvPr>
          <p:cNvSpPr txBox="1"/>
          <p:nvPr/>
        </p:nvSpPr>
        <p:spPr>
          <a:xfrm>
            <a:off x="838200" y="716026"/>
            <a:ext cx="711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AF0505"/>
                </a:solidFill>
              </a:rPr>
              <a:t>KONCEPCE ROZVOJE KNIHOVEN </a:t>
            </a:r>
          </a:p>
        </p:txBody>
      </p:sp>
    </p:spTree>
    <p:extLst>
      <p:ext uri="{BB962C8B-B14F-4D97-AF65-F5344CB8AC3E}">
        <p14:creationId xmlns:p14="http://schemas.microsoft.com/office/powerpoint/2010/main" val="38646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655DE9-E5BD-425C-8AEE-79488E2DBEE0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15</a:t>
            </a:fld>
            <a:endParaRPr lang="cs-CZ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72D0B7-800E-4B39-9C3E-355CBFC76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329" y="480149"/>
            <a:ext cx="9899342" cy="589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729CFD4-4148-442B-92C5-9F68507E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1663E5-9581-40D5-89ED-4254AA51CFD4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21B0504-B38E-4359-912E-ABC09800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A32E84-7592-40EC-93F6-A4691E07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16</a:t>
            </a:fld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234673-CC19-4C96-A049-F98C69A8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043" y="136525"/>
            <a:ext cx="2743200" cy="67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Směrnice IFLA/UNESCO pro veřejné knihovny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17</a:t>
            </a:fld>
            <a:endParaRPr lang="cs-CZ" noProof="0" dirty="0"/>
          </a:p>
        </p:txBody>
      </p:sp>
      <p:pic>
        <p:nvPicPr>
          <p:cNvPr id="3" name="Zástupný symbol pro obsah 2">
            <a:hlinkClick r:id="rId4"/>
            <a:extLst>
              <a:ext uri="{FF2B5EF4-FFF2-40B4-BE49-F238E27FC236}">
                <a16:creationId xmlns:a16="http://schemas.microsoft.com/office/drawing/2014/main" id="{230429DA-0207-4A56-AED5-437289AE3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462865" y="1358542"/>
            <a:ext cx="3729135" cy="530258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52CFD6B-F9DA-4148-8BC2-37AC03CD2338}"/>
              </a:ext>
            </a:extLst>
          </p:cNvPr>
          <p:cNvSpPr txBox="1"/>
          <p:nvPr/>
        </p:nvSpPr>
        <p:spPr>
          <a:xfrm>
            <a:off x="634482" y="2143840"/>
            <a:ext cx="709126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Hlavní kapitoly: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Poslání a cíle veřejných knihoven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Legislativní a finanční zajištění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Uspokojování uživatelských potřeb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Budování knihovních fondů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Lidské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Management knihoven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Marketing veřejných knihoven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Přílohy – manifesty, charty, knihovní zákony (i české prostředí)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3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B88C31-F036-4063-A102-C4112E466976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18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6" y="3058462"/>
            <a:ext cx="62373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cap="all" dirty="0">
                <a:solidFill>
                  <a:srgbClr val="293D51"/>
                </a:solidFill>
              </a:rPr>
              <a:t>Typologie </a:t>
            </a:r>
            <a:br>
              <a:rPr lang="cs-CZ" sz="4400" cap="all" dirty="0">
                <a:solidFill>
                  <a:srgbClr val="293D51"/>
                </a:solidFill>
              </a:rPr>
            </a:br>
            <a:r>
              <a:rPr lang="cs-CZ" sz="4400" cap="all" dirty="0">
                <a:solidFill>
                  <a:srgbClr val="293D51"/>
                </a:solidFill>
              </a:rPr>
              <a:t>a kategorizace uživatelů veřejných knihoven</a:t>
            </a:r>
          </a:p>
        </p:txBody>
      </p:sp>
    </p:spTree>
    <p:extLst>
      <p:ext uri="{BB962C8B-B14F-4D97-AF65-F5344CB8AC3E}">
        <p14:creationId xmlns:p14="http://schemas.microsoft.com/office/powerpoint/2010/main" val="35627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2E8BAD2-1BF1-4F68-AD51-F423F919D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01" b="8336"/>
          <a:stretch/>
        </p:blipFill>
        <p:spPr>
          <a:xfrm>
            <a:off x="7773881" y="4443354"/>
            <a:ext cx="4114800" cy="20723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Terminologie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373DE9-99CA-4891-96E8-092E90730D9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1325"/>
            <a:ext cx="9628573" cy="381550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uživatel</a:t>
            </a:r>
          </a:p>
          <a:p>
            <a:pPr lvl="1">
              <a:defRPr/>
            </a:pPr>
            <a:r>
              <a:rPr lang="cs-CZ" dirty="0"/>
              <a:t>fyzická nebo právnická osoba, která využívá služeb knihovny</a:t>
            </a:r>
          </a:p>
          <a:p>
            <a:pPr>
              <a:defRPr/>
            </a:pPr>
            <a:r>
              <a:rPr lang="cs-CZ" dirty="0"/>
              <a:t>čtenář</a:t>
            </a:r>
          </a:p>
          <a:p>
            <a:pPr lvl="1">
              <a:defRPr/>
            </a:pPr>
            <a:r>
              <a:rPr lang="cs-CZ" dirty="0"/>
              <a:t>alternativní termín, často používaný ve smyslu registrovaný uživatel, ten, kdo v daném roce využil služeb knihovny, půjčil si knihu apod.</a:t>
            </a:r>
          </a:p>
          <a:p>
            <a:pPr>
              <a:defRPr/>
            </a:pPr>
            <a:r>
              <a:rPr lang="cs-CZ" dirty="0"/>
              <a:t>návštěvník</a:t>
            </a:r>
          </a:p>
          <a:p>
            <a:pPr lvl="1">
              <a:defRPr/>
            </a:pPr>
            <a:r>
              <a:rPr lang="cs-CZ" dirty="0"/>
              <a:t>fyzická osoba, která navštívila knihovna a využila některou z jejich služeb, např. kulturní, vzdělávací nebo komunitní akci, internet apod.</a:t>
            </a:r>
          </a:p>
          <a:p>
            <a:pPr>
              <a:defRPr/>
            </a:pPr>
            <a:r>
              <a:rPr lang="cs-CZ" dirty="0"/>
              <a:t>badatel</a:t>
            </a:r>
          </a:p>
          <a:p>
            <a:pPr lvl="1">
              <a:defRPr/>
            </a:pPr>
            <a:r>
              <a:rPr lang="cs-CZ" dirty="0"/>
              <a:t>užívá se v institucích jiného typu, např. v muzeích, galeriích…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94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B88C31-F036-4063-A102-C4112E466976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7" y="3058462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cap="all" dirty="0">
                <a:solidFill>
                  <a:srgbClr val="293D51"/>
                </a:solidFill>
              </a:rPr>
              <a:t>VKIS, legislativní vymezení</a:t>
            </a:r>
          </a:p>
        </p:txBody>
      </p:sp>
    </p:spTree>
    <p:extLst>
      <p:ext uri="{BB962C8B-B14F-4D97-AF65-F5344CB8AC3E}">
        <p14:creationId xmlns:p14="http://schemas.microsoft.com/office/powerpoint/2010/main" val="26709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80A87D9-E7E7-4D67-A62F-FC00BD33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E5B-2352-4402-936D-7C1760F297DE}" type="datetime1">
              <a:rPr lang="cs-CZ" smtClean="0"/>
              <a:t>29.03.2022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0559DB-BC14-4C26-AE21-9DB7FA31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Uživatelé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019BC7-616C-4B96-B037-6A4C4A60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C5D37F-B3FD-430A-A6EC-B39232F37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" y="0"/>
            <a:ext cx="9315929" cy="34545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5F0011E-A322-41CA-8E69-DAA877E28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" y="3193862"/>
            <a:ext cx="9510203" cy="36641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E0285C-CEB2-493D-8F41-2D1DC8CA0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353" y="970344"/>
            <a:ext cx="4636010" cy="24224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7231741-C1D6-4C28-889F-3C04436095F8}"/>
              </a:ext>
            </a:extLst>
          </p:cNvPr>
          <p:cNvSpPr txBox="1"/>
          <p:nvPr/>
        </p:nvSpPr>
        <p:spPr>
          <a:xfrm>
            <a:off x="9722134" y="28593"/>
            <a:ext cx="1785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hlinkClick r:id="rId5"/>
              </a:rPr>
              <a:t>TDKIV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5558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32FFC6B-9BBE-4C84-B4B4-56F64C9F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Deník knihovny</a:t>
            </a:r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01FBF83F-A439-4F00-B33D-0743FA092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7960" y="2730797"/>
            <a:ext cx="5764040" cy="3222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6D613E-84F7-4D79-8EB5-CB770EB7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E5B-2352-4402-936D-7C1760F297DE}" type="datetime1">
              <a:rPr lang="cs-CZ" smtClean="0"/>
              <a:t>29.03.2022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C00167-CF17-4CF8-B7DB-7047564E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Uživatelé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A70919-478F-417D-B167-0BA3E748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E05B4A-23FE-40BE-922C-7EE958618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54" y="1532871"/>
            <a:ext cx="5885750" cy="216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1078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Dělení podle věku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373DE9-99CA-4891-96E8-092E90730D9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22</a:t>
            </a:fld>
            <a:endParaRPr lang="cs-CZ" noProof="0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D0FD95AA-8287-46EE-9A76-E1F0E662396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53592"/>
          <a:ext cx="10515600" cy="493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2699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Generace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373DE9-99CA-4891-96E8-092E90730D9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1325"/>
            <a:ext cx="9628573" cy="381550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velká skupina lidí, kteří jsou </a:t>
            </a:r>
            <a:r>
              <a:rPr lang="cs-CZ" dirty="0">
                <a:solidFill>
                  <a:schemeClr val="tx1"/>
                </a:solidFill>
              </a:rPr>
              <a:t>socializováni </a:t>
            </a:r>
            <a:r>
              <a:rPr lang="cs-CZ" dirty="0"/>
              <a:t>přibližně </a:t>
            </a:r>
            <a:r>
              <a:rPr lang="cs-CZ" dirty="0">
                <a:solidFill>
                  <a:schemeClr val="tx1"/>
                </a:solidFill>
              </a:rPr>
              <a:t>ve stejné době,</a:t>
            </a:r>
            <a:r>
              <a:rPr lang="cs-CZ" dirty="0"/>
              <a:t> a pojí je proto dobově podmíněný styl života a způsob myšlení. </a:t>
            </a:r>
          </a:p>
          <a:p>
            <a:r>
              <a:rPr lang="cs-CZ" dirty="0">
                <a:solidFill>
                  <a:schemeClr val="tx1"/>
                </a:solidFill>
              </a:rPr>
              <a:t>generace je pojem neostrý, příslušnost do stejné generace je relativní, závislá na kontextu</a:t>
            </a:r>
          </a:p>
          <a:p>
            <a:r>
              <a:rPr lang="cs-CZ" dirty="0"/>
              <a:t>do stejné generace patří </a:t>
            </a:r>
            <a:r>
              <a:rPr lang="cs-CZ" dirty="0">
                <a:solidFill>
                  <a:schemeClr val="tx1"/>
                </a:solidFill>
              </a:rPr>
              <a:t>lidé přibližně stejně staří, </a:t>
            </a:r>
            <a:r>
              <a:rPr lang="cs-CZ" dirty="0"/>
              <a:t>příslušníky jedné generace lze označovat za </a:t>
            </a:r>
            <a:r>
              <a:rPr lang="cs-CZ" dirty="0">
                <a:solidFill>
                  <a:schemeClr val="tx1"/>
                </a:solidFill>
              </a:rPr>
              <a:t>vrstevníky</a:t>
            </a:r>
          </a:p>
          <a:p>
            <a:r>
              <a:rPr lang="cs-CZ" dirty="0"/>
              <a:t>délka trvání jedné lidské generace odpovídá přibližně </a:t>
            </a:r>
            <a:r>
              <a:rPr lang="cs-CZ" dirty="0">
                <a:solidFill>
                  <a:schemeClr val="tx1"/>
                </a:solidFill>
              </a:rPr>
              <a:t>průměrnému věku žen při porodu</a:t>
            </a:r>
          </a:p>
          <a:p>
            <a:r>
              <a:rPr lang="cs-CZ" dirty="0"/>
              <a:t>generace je pojem neostrý, příslušnost do stejné generace je relativní, závislá na kontextu</a:t>
            </a:r>
          </a:p>
          <a:p>
            <a:r>
              <a:rPr lang="cs-CZ" dirty="0"/>
              <a:t>do stejné generace patří lidé přibližně stejně staří; příslušníky jedné generace lze označovat za vrstevníky</a:t>
            </a:r>
          </a:p>
          <a:p>
            <a:r>
              <a:rPr lang="cs-CZ" dirty="0">
                <a:solidFill>
                  <a:schemeClr val="tx1"/>
                </a:solidFill>
                <a:hlinkClick r:id="rId4"/>
              </a:rPr>
              <a:t>https://medium.com/edtech-kisk/jak-se-u%C4%8D%C3%AD-generace-f762cbb92ad7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711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Generace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373DE9-99CA-4891-96E8-092E90730D9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24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878"/>
            <a:ext cx="9628573" cy="3815503"/>
          </a:xfrm>
        </p:spPr>
        <p:txBody>
          <a:bodyPr>
            <a:normAutofit fontScale="92500" lnSpcReduction="20000"/>
          </a:bodyPr>
          <a:lstStyle/>
          <a:p>
            <a:r>
              <a:rPr lang="cs-CZ" b="0" i="0" dirty="0">
                <a:solidFill>
                  <a:srgbClr val="292929"/>
                </a:solidFill>
                <a:effectLst/>
                <a:latin typeface="charter"/>
              </a:rPr>
              <a:t>V 21. století se ocitáme v situaci, kdy technologie do určité míry ovlivňují a zasahují do různých aspektů našeho života. </a:t>
            </a:r>
            <a:r>
              <a:rPr lang="cs-CZ" b="0" i="0" dirty="0">
                <a:effectLst/>
                <a:latin typeface="charter"/>
              </a:rPr>
              <a:t>Technologie ovlivnily především informace, jejich šíření a dostupnost. </a:t>
            </a:r>
          </a:p>
          <a:p>
            <a:r>
              <a:rPr lang="cs-CZ" b="0" i="0" dirty="0">
                <a:solidFill>
                  <a:srgbClr val="292929"/>
                </a:solidFill>
                <a:effectLst/>
                <a:latin typeface="charter"/>
              </a:rPr>
              <a:t>Tento vliv a změny se dále smísily s demografickými faktory, jež se začaly objevovat </a:t>
            </a:r>
            <a:r>
              <a:rPr lang="cs-CZ" b="0" i="0" dirty="0">
                <a:effectLst/>
                <a:latin typeface="charter"/>
              </a:rPr>
              <a:t>na přelomu 20. a 21. století. </a:t>
            </a:r>
          </a:p>
          <a:p>
            <a:r>
              <a:rPr lang="cs-CZ" b="0" i="0" dirty="0">
                <a:solidFill>
                  <a:srgbClr val="292929"/>
                </a:solidFill>
                <a:effectLst/>
                <a:latin typeface="charter"/>
              </a:rPr>
              <a:t>Těmito demografickými změnami jsou myšleny tzv. „generace“, tedy „</a:t>
            </a:r>
            <a:r>
              <a:rPr lang="cs-CZ" b="0" i="1" dirty="0">
                <a:solidFill>
                  <a:srgbClr val="292929"/>
                </a:solidFill>
                <a:effectLst/>
                <a:latin typeface="charter"/>
              </a:rPr>
              <a:t>velké, sociálně diferencované skupiny osob, které jsou spojené dobově podmíněným stylem myšlení a jednání a prožívají podstatná období své socializace ve shodných historických a kulturních podmínkách“. </a:t>
            </a:r>
          </a:p>
          <a:p>
            <a:pPr marL="0" indent="0" algn="r">
              <a:buNone/>
            </a:pPr>
            <a:r>
              <a:rPr lang="cs-CZ" b="0" i="0" dirty="0">
                <a:solidFill>
                  <a:srgbClr val="292929"/>
                </a:solidFill>
                <a:effectLst/>
                <a:latin typeface="charter"/>
              </a:rPr>
              <a:t>(Velký, 1996)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603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Generace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373DE9-99CA-4891-96E8-092E90730D9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878"/>
            <a:ext cx="9628573" cy="3815503"/>
          </a:xfrm>
        </p:spPr>
        <p:txBody>
          <a:bodyPr>
            <a:normAutofit fontScale="92500" lnSpcReduction="20000"/>
          </a:bodyPr>
          <a:lstStyle/>
          <a:p>
            <a:r>
              <a:rPr lang="cs-CZ" b="0" i="0" dirty="0">
                <a:solidFill>
                  <a:srgbClr val="292929"/>
                </a:solidFill>
                <a:effectLst/>
                <a:latin typeface="charter"/>
              </a:rPr>
              <a:t>V 21. století se ocitáme v situaci, kdy technologie do určité míry ovlivňují a zasahují do různých aspektů našeho života. </a:t>
            </a:r>
            <a:r>
              <a:rPr lang="cs-CZ" b="0" i="0" dirty="0">
                <a:effectLst/>
                <a:latin typeface="charter"/>
              </a:rPr>
              <a:t>Technologie ovlivnily především informace, jejich šíření a dostupnost. </a:t>
            </a:r>
          </a:p>
          <a:p>
            <a:r>
              <a:rPr lang="cs-CZ" b="0" i="0" dirty="0">
                <a:solidFill>
                  <a:srgbClr val="292929"/>
                </a:solidFill>
                <a:effectLst/>
                <a:latin typeface="charter"/>
              </a:rPr>
              <a:t>Tento vliv a změny se dále smísily s demografickými faktory, jež se začaly objevovat </a:t>
            </a:r>
            <a:r>
              <a:rPr lang="cs-CZ" b="0" i="0" dirty="0">
                <a:effectLst/>
                <a:latin typeface="charter"/>
              </a:rPr>
              <a:t>na přelomu 20. a 21. století. </a:t>
            </a:r>
          </a:p>
          <a:p>
            <a:r>
              <a:rPr lang="cs-CZ" b="0" i="0" dirty="0">
                <a:solidFill>
                  <a:srgbClr val="292929"/>
                </a:solidFill>
                <a:effectLst/>
                <a:latin typeface="charter"/>
              </a:rPr>
              <a:t>Těmito demografickými změnami jsou myšleny tzv. „generace“, tedy „</a:t>
            </a:r>
            <a:r>
              <a:rPr lang="cs-CZ" b="0" i="1" dirty="0">
                <a:solidFill>
                  <a:srgbClr val="292929"/>
                </a:solidFill>
                <a:effectLst/>
                <a:latin typeface="charter"/>
              </a:rPr>
              <a:t>velké, sociálně diferencované skupiny osob, které jsou spojené dobově podmíněným stylem myšlení a jednání a prožívají podstatná období své socializace ve shodných historických a kulturních podmínkách“. </a:t>
            </a:r>
          </a:p>
          <a:p>
            <a:pPr marL="0" indent="0" algn="r">
              <a:buNone/>
            </a:pPr>
            <a:r>
              <a:rPr lang="cs-CZ" b="0" i="0" dirty="0">
                <a:solidFill>
                  <a:srgbClr val="292929"/>
                </a:solidFill>
                <a:effectLst/>
                <a:latin typeface="charter"/>
              </a:rPr>
              <a:t>(Velký, 1996)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043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B88C31-F036-4063-A102-C4112E466976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26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6" y="3058462"/>
            <a:ext cx="6237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cap="all" dirty="0">
                <a:solidFill>
                  <a:srgbClr val="293D51"/>
                </a:solidFill>
              </a:rPr>
              <a:t>Druhové a typové členění KIS</a:t>
            </a:r>
          </a:p>
        </p:txBody>
      </p:sp>
    </p:spTree>
    <p:extLst>
      <p:ext uri="{BB962C8B-B14F-4D97-AF65-F5344CB8AC3E}">
        <p14:creationId xmlns:p14="http://schemas.microsoft.com/office/powerpoint/2010/main" val="11774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5D2A1F-4338-419D-A379-83FF6329B440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AC3298B-3DF7-4D15-98DC-87840B42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27</a:t>
            </a:fld>
            <a:endParaRPr lang="cs-CZ" noProof="0" dirty="0"/>
          </a:p>
        </p:txBody>
      </p:sp>
      <p:graphicFrame>
        <p:nvGraphicFramePr>
          <p:cNvPr id="12" name="Zástupný symbol pro obsah 3">
            <a:extLst>
              <a:ext uri="{FF2B5EF4-FFF2-40B4-BE49-F238E27FC236}">
                <a16:creationId xmlns:a16="http://schemas.microsoft.com/office/drawing/2014/main" id="{56515CE4-0240-4AED-9826-C0F164C20AD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553450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Řečová bublina: obdélníkový bublinový popisek 12">
            <a:extLst>
              <a:ext uri="{FF2B5EF4-FFF2-40B4-BE49-F238E27FC236}">
                <a16:creationId xmlns:a16="http://schemas.microsoft.com/office/drawing/2014/main" id="{8ACB237C-3E50-497B-9DF5-DB827CD47A68}"/>
              </a:ext>
            </a:extLst>
          </p:cNvPr>
          <p:cNvSpPr/>
          <p:nvPr/>
        </p:nvSpPr>
        <p:spPr>
          <a:xfrm>
            <a:off x="6572698" y="424492"/>
            <a:ext cx="5095782" cy="1849532"/>
          </a:xfrm>
          <a:prstGeom prst="wedgeRectCallout">
            <a:avLst>
              <a:gd name="adj1" fmla="val -66826"/>
              <a:gd name="adj2" fmla="val 82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Uživatel má získat konečný produkt</a:t>
            </a:r>
          </a:p>
          <a:p>
            <a:r>
              <a:rPr lang="cs-CZ" dirty="0"/>
              <a:t>Výpůjční služby</a:t>
            </a:r>
          </a:p>
          <a:p>
            <a:r>
              <a:rPr lang="cs-CZ" dirty="0"/>
              <a:t>Služby reprografické</a:t>
            </a:r>
          </a:p>
          <a:p>
            <a:r>
              <a:rPr lang="cs-CZ" dirty="0"/>
              <a:t>Služby faktografické</a:t>
            </a:r>
          </a:p>
          <a:p>
            <a:r>
              <a:rPr lang="cs-CZ" dirty="0"/>
              <a:t>Vnitrostátní i mezinárodní meziknihovní služby (MVS, MMVS)</a:t>
            </a:r>
          </a:p>
          <a:p>
            <a:pPr algn="ctr"/>
            <a:endParaRPr lang="cs-CZ" dirty="0"/>
          </a:p>
        </p:txBody>
      </p:sp>
      <p:sp>
        <p:nvSpPr>
          <p:cNvPr id="14" name="Řečová bublina: obdélníkový bublinový popisek 13">
            <a:extLst>
              <a:ext uri="{FF2B5EF4-FFF2-40B4-BE49-F238E27FC236}">
                <a16:creationId xmlns:a16="http://schemas.microsoft.com/office/drawing/2014/main" id="{3F3DF2DA-9C96-418B-856C-B0D360F593B5}"/>
              </a:ext>
            </a:extLst>
          </p:cNvPr>
          <p:cNvSpPr/>
          <p:nvPr/>
        </p:nvSpPr>
        <p:spPr>
          <a:xfrm>
            <a:off x="6874539" y="2797427"/>
            <a:ext cx="5317461" cy="1585929"/>
          </a:xfrm>
          <a:prstGeom prst="wedgeRectCallout">
            <a:avLst>
              <a:gd name="adj1" fmla="val -71460"/>
              <a:gd name="adj2" fmla="val 2177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poskytují informace o existenci dokumentu, o tom, kde informaci najdeme (Katalogové služby)</a:t>
            </a:r>
          </a:p>
          <a:p>
            <a:r>
              <a:rPr lang="cs-CZ" dirty="0"/>
              <a:t>V polovině 90. let minulého století se objevily první online katalogy českých knihoven na internetu </a:t>
            </a:r>
          </a:p>
          <a:p>
            <a:pPr algn="ctr"/>
            <a:endParaRPr lang="cs-CZ" dirty="0"/>
          </a:p>
        </p:txBody>
      </p:sp>
      <p:sp>
        <p:nvSpPr>
          <p:cNvPr id="15" name="Řečová bublina: obdélníkový bublinový popisek 14">
            <a:extLst>
              <a:ext uri="{FF2B5EF4-FFF2-40B4-BE49-F238E27FC236}">
                <a16:creationId xmlns:a16="http://schemas.microsoft.com/office/drawing/2014/main" id="{57B3746B-4672-4669-B9DD-F9751CE02ABB}"/>
              </a:ext>
            </a:extLst>
          </p:cNvPr>
          <p:cNvSpPr/>
          <p:nvPr/>
        </p:nvSpPr>
        <p:spPr>
          <a:xfrm>
            <a:off x="6696985" y="4688591"/>
            <a:ext cx="5095782" cy="1827144"/>
          </a:xfrm>
          <a:prstGeom prst="wedgeRectCallout">
            <a:avLst>
              <a:gd name="adj1" fmla="val -68394"/>
              <a:gd name="adj2" fmla="val -34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dirty="0"/>
              <a:t>Propagační služby (PR)</a:t>
            </a:r>
          </a:p>
          <a:p>
            <a:pPr lvl="1"/>
            <a:r>
              <a:rPr lang="cs-CZ" dirty="0"/>
              <a:t>výstavy, besedy, přednášky, lekce informační gramotnosti, trénování paměti , autorská čtení, výtvarné dílny, celoživotní vzdělávání …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29" y="569923"/>
            <a:ext cx="5534503" cy="1255469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rgbClr val="AF0505"/>
                </a:solidFill>
              </a:rPr>
              <a:t>Výpůjční a další služby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5D2A1F-4338-419D-A379-83FF6329B440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AC3298B-3DF7-4D15-98DC-87840B42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28</a:t>
            </a:fld>
            <a:endParaRPr lang="cs-CZ" noProof="0" dirty="0"/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CCEA669B-A745-4817-B4BA-6CA81D28E3B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526958"/>
          <a:ext cx="10634971" cy="491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84716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MSV, MMVS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29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2614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meziknihovní výpůjční služba</a:t>
            </a:r>
          </a:p>
          <a:p>
            <a:pPr eaLnBrk="1" hangingPunct="1"/>
            <a:r>
              <a:rPr lang="cs-CZ" altLang="cs-CZ" dirty="0"/>
              <a:t>D</a:t>
            </a:r>
            <a:r>
              <a:rPr lang="cs-CZ" altLang="cs-CZ" sz="2800" dirty="0"/>
              <a:t>okument není ve fondu knihovny?</a:t>
            </a:r>
          </a:p>
          <a:p>
            <a:pPr eaLnBrk="1" hangingPunct="1"/>
            <a:r>
              <a:rPr lang="cs-CZ" altLang="cs-CZ" sz="2800" dirty="0"/>
              <a:t>povinnost knihovny – nabídnout uživateli tuto službu</a:t>
            </a:r>
          </a:p>
          <a:p>
            <a:pPr eaLnBrk="1" hangingPunct="1"/>
            <a:r>
              <a:rPr lang="cs-CZ" altLang="cs-CZ" sz="2800" dirty="0">
                <a:solidFill>
                  <a:srgbClr val="FF0000"/>
                </a:solidFill>
              </a:rPr>
              <a:t>právo uživatele – získat dokument, který je ve vlastnictví jiné knihovny</a:t>
            </a:r>
          </a:p>
          <a:p>
            <a:pPr eaLnBrk="1" hangingPunct="1"/>
            <a:r>
              <a:rPr lang="cs-CZ" altLang="cs-CZ" dirty="0"/>
              <a:t>služba je zdarma, je zpoplatněno jen balné a poštovné</a:t>
            </a:r>
          </a:p>
        </p:txBody>
      </p:sp>
    </p:spTree>
    <p:extLst>
      <p:ext uri="{BB962C8B-B14F-4D97-AF65-F5344CB8AC3E}">
        <p14:creationId xmlns:p14="http://schemas.microsoft.com/office/powerpoint/2010/main" val="48323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Systém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</a:t>
            </a:fld>
            <a:endParaRPr lang="cs-CZ" noProof="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1C9BEBD-A7BB-4C7F-997B-4379D7C2BAA2}"/>
              </a:ext>
            </a:extLst>
          </p:cNvPr>
          <p:cNvGraphicFramePr/>
          <p:nvPr>
            <p:extLst/>
          </p:nvPr>
        </p:nvGraphicFramePr>
        <p:xfrm>
          <a:off x="1506199" y="1629152"/>
          <a:ext cx="9179601" cy="446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42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Elektronické služby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30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469439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cs-CZ" altLang="cs-CZ" dirty="0"/>
              <a:t>knihovnický software</a:t>
            </a:r>
          </a:p>
          <a:p>
            <a:pPr lvl="1"/>
            <a:r>
              <a:rPr lang="cs-CZ" altLang="cs-CZ" sz="2900" dirty="0" err="1"/>
              <a:t>Tritius</a:t>
            </a:r>
            <a:r>
              <a:rPr lang="cs-CZ" altLang="cs-CZ" sz="2900" dirty="0"/>
              <a:t>, KOHA, KP-</a:t>
            </a:r>
            <a:r>
              <a:rPr lang="cs-CZ" altLang="cs-CZ" sz="2900" dirty="0" err="1"/>
              <a:t>sys</a:t>
            </a:r>
            <a:r>
              <a:rPr lang="cs-CZ" altLang="cs-CZ" sz="2900" dirty="0"/>
              <a:t>, Primo, </a:t>
            </a:r>
            <a:r>
              <a:rPr lang="cs-CZ" altLang="cs-CZ" sz="2900" dirty="0" err="1"/>
              <a:t>Aleph</a:t>
            </a:r>
            <a:r>
              <a:rPr lang="cs-CZ" altLang="cs-CZ" sz="2900" dirty="0"/>
              <a:t>…</a:t>
            </a:r>
          </a:p>
          <a:p>
            <a:pPr eaLnBrk="1" hangingPunct="1"/>
            <a:r>
              <a:rPr lang="cs-CZ" altLang="cs-CZ" dirty="0"/>
              <a:t>Kramerius a Díla nedostupná na trhu (DNNT)</a:t>
            </a:r>
          </a:p>
          <a:p>
            <a:pPr eaLnBrk="1" hangingPunct="1"/>
            <a:r>
              <a:rPr lang="cs-CZ" altLang="cs-CZ" dirty="0"/>
              <a:t>weby, sociální sítě, informační obrazovky</a:t>
            </a:r>
          </a:p>
          <a:p>
            <a:pPr lvl="1"/>
            <a:r>
              <a:rPr lang="cs-CZ" altLang="cs-CZ" sz="2900" dirty="0"/>
              <a:t>dnes už nutnost, nezbytnost</a:t>
            </a:r>
          </a:p>
          <a:p>
            <a:pPr eaLnBrk="1" hangingPunct="1"/>
            <a:r>
              <a:rPr lang="cs-CZ" altLang="cs-CZ" dirty="0" err="1"/>
              <a:t>videokanály</a:t>
            </a:r>
            <a:r>
              <a:rPr lang="cs-CZ" altLang="cs-CZ" dirty="0"/>
              <a:t>, streamy, e-komunikace, e-konference, e… cokoliv</a:t>
            </a:r>
          </a:p>
          <a:p>
            <a:pPr eaLnBrk="1" hangingPunct="1"/>
            <a:r>
              <a:rPr lang="cs-CZ" altLang="cs-CZ" dirty="0" err="1"/>
              <a:t>CoderDoJo</a:t>
            </a:r>
            <a:endParaRPr lang="cs-CZ" altLang="cs-CZ" dirty="0"/>
          </a:p>
          <a:p>
            <a:pPr lvl="1"/>
            <a:r>
              <a:rPr lang="cs-CZ" sz="2800" dirty="0"/>
              <a:t>Cílem je propojit lidi, kteří už programovat umí s těmi, kteří se to teprve naučit chtějí. </a:t>
            </a:r>
          </a:p>
          <a:p>
            <a:r>
              <a:rPr lang="cs-CZ" altLang="cs-CZ" dirty="0"/>
              <a:t>ozoboti</a:t>
            </a:r>
          </a:p>
          <a:p>
            <a:pPr lvl="1"/>
            <a:r>
              <a:rPr lang="cs-CZ" sz="2800" dirty="0"/>
              <a:t>výborná pomůcka pro vyzkoušení vizuálního programování</a:t>
            </a:r>
          </a:p>
          <a:p>
            <a:r>
              <a:rPr lang="cs-CZ" dirty="0"/>
              <a:t>citační manažery</a:t>
            </a:r>
          </a:p>
          <a:p>
            <a:r>
              <a:rPr lang="cs-CZ" dirty="0"/>
              <a:t>Knihovny.cz</a:t>
            </a:r>
          </a:p>
          <a:p>
            <a:pPr lvl="1"/>
            <a:r>
              <a:rPr lang="cs-CZ" sz="2900" dirty="0"/>
              <a:t>jednotný přístup ke službám českých a moravských knihoven </a:t>
            </a:r>
          </a:p>
          <a:p>
            <a:r>
              <a:rPr lang="cs-CZ" dirty="0"/>
              <a:t>České a zahraniční e-zdroje</a:t>
            </a:r>
          </a:p>
          <a:p>
            <a:pPr lvl="1"/>
            <a:r>
              <a:rPr lang="cs-CZ" sz="2800" dirty="0"/>
              <a:t>ASPI, EBSCO…</a:t>
            </a:r>
          </a:p>
          <a:p>
            <a:r>
              <a:rPr lang="cs-CZ" dirty="0"/>
              <a:t>E-knihy </a:t>
            </a:r>
            <a:r>
              <a:rPr lang="cs-CZ" sz="15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</a:t>
            </a:r>
          </a:p>
          <a:p>
            <a:endParaRPr lang="cs-CZ" sz="15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cs-CZ" altLang="cs-CZ" sz="18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B14CBDE-258B-4931-9F26-3C9774AC8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060" y="4003681"/>
            <a:ext cx="2248095" cy="22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1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Služby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9909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Výpůjční služby</a:t>
            </a:r>
          </a:p>
          <a:p>
            <a:pPr lvl="1"/>
            <a:r>
              <a:rPr lang="cs-CZ" dirty="0"/>
              <a:t>Absenční, prezenční</a:t>
            </a:r>
          </a:p>
          <a:p>
            <a:pPr lvl="1"/>
            <a:r>
              <a:rPr lang="cs-CZ" dirty="0"/>
              <a:t>Asistované, neasistované</a:t>
            </a:r>
          </a:p>
          <a:p>
            <a:pPr lvl="1"/>
            <a:r>
              <a:rPr lang="cs-CZ" dirty="0"/>
              <a:t>MVS, MMVS</a:t>
            </a:r>
          </a:p>
          <a:p>
            <a:r>
              <a:rPr lang="cs-CZ" dirty="0">
                <a:solidFill>
                  <a:srgbClr val="AF0505"/>
                </a:solidFill>
              </a:rPr>
              <a:t>Elektronické služby</a:t>
            </a:r>
          </a:p>
          <a:p>
            <a:pPr lvl="1"/>
            <a:r>
              <a:rPr lang="cs-CZ" dirty="0"/>
              <a:t>Vnější, vnitřní</a:t>
            </a:r>
          </a:p>
          <a:p>
            <a:pPr lvl="1"/>
            <a:r>
              <a:rPr lang="cs-CZ" dirty="0"/>
              <a:t>Internet, přístup k databázím, DNNT, digitální knihovny, webové stránky, sociální sítě, OPAC katalogy…</a:t>
            </a:r>
          </a:p>
          <a:p>
            <a:r>
              <a:rPr lang="cs-CZ" dirty="0">
                <a:solidFill>
                  <a:srgbClr val="AF0505"/>
                </a:solidFill>
              </a:rPr>
              <a:t>Bibliografické a referenční služby</a:t>
            </a:r>
          </a:p>
          <a:p>
            <a:pPr lvl="1"/>
            <a:r>
              <a:rPr lang="cs-CZ" dirty="0"/>
              <a:t>zprostředkování požadované informace, ať už přímo, nebo odkazem na způsob, jak ji získat, či na pramen, v němž je obsažena </a:t>
            </a:r>
            <a:r>
              <a:rPr lang="cs-CZ" sz="1900" dirty="0"/>
              <a:t>(</a:t>
            </a:r>
            <a:r>
              <a:rPr lang="cs-CZ" sz="1900" dirty="0">
                <a:hlinkClick r:id="rId2"/>
              </a:rPr>
              <a:t>https://wiki.knihovna.cz/</a:t>
            </a:r>
            <a:r>
              <a:rPr lang="cs-CZ" sz="1900" dirty="0" err="1">
                <a:hlinkClick r:id="rId2"/>
              </a:rPr>
              <a:t>index.php?title</a:t>
            </a:r>
            <a:r>
              <a:rPr lang="cs-CZ" sz="1900" dirty="0">
                <a:hlinkClick r:id="rId2"/>
              </a:rPr>
              <a:t>=Referen%C4%8Dn%C3%AD_slu%C5%BEby</a:t>
            </a:r>
            <a:r>
              <a:rPr lang="cs-CZ" sz="1900" dirty="0"/>
              <a:t>)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485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Služby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9909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Technické služby</a:t>
            </a:r>
          </a:p>
          <a:p>
            <a:pPr lvl="1"/>
            <a:r>
              <a:rPr lang="cs-CZ" dirty="0"/>
              <a:t>Poskytování elektrického proudu, využití internetu (</a:t>
            </a:r>
            <a:r>
              <a:rPr lang="cs-CZ" dirty="0" err="1"/>
              <a:t>wi-fi</a:t>
            </a:r>
            <a:r>
              <a:rPr lang="cs-CZ" dirty="0"/>
              <a:t>)</a:t>
            </a:r>
          </a:p>
          <a:p>
            <a:r>
              <a:rPr lang="cs-CZ" dirty="0">
                <a:solidFill>
                  <a:srgbClr val="AF0505"/>
                </a:solidFill>
              </a:rPr>
              <a:t>Reprografické služby</a:t>
            </a:r>
          </a:p>
          <a:p>
            <a:pPr lvl="1"/>
            <a:r>
              <a:rPr lang="cs-CZ" dirty="0"/>
              <a:t>Kopírování, tisk, vazby dokumentů</a:t>
            </a:r>
          </a:p>
          <a:p>
            <a:r>
              <a:rPr lang="cs-CZ" dirty="0">
                <a:solidFill>
                  <a:srgbClr val="AF0505"/>
                </a:solidFill>
              </a:rPr>
              <a:t>Kulturní, vzdělávací a komunitní akce</a:t>
            </a:r>
          </a:p>
          <a:p>
            <a:pPr lvl="1"/>
            <a:r>
              <a:rPr lang="cs-CZ" dirty="0"/>
              <a:t>Akce pro širokou veřejnost, vzdělávací akce i pro knihovnickou obec</a:t>
            </a:r>
          </a:p>
          <a:p>
            <a:r>
              <a:rPr lang="cs-CZ" dirty="0">
                <a:solidFill>
                  <a:srgbClr val="AF0505"/>
                </a:solidFill>
              </a:rPr>
              <a:t>Pobytové služby</a:t>
            </a:r>
          </a:p>
          <a:p>
            <a:pPr lvl="1"/>
            <a:r>
              <a:rPr lang="cs-CZ" dirty="0"/>
              <a:t>Trávení volného času, možnost čtení, studia, sociálního kontaktu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351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Služby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9909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Zjišťování informačních potřeb</a:t>
            </a:r>
          </a:p>
          <a:p>
            <a:pPr lvl="1"/>
            <a:r>
              <a:rPr lang="cs-CZ" dirty="0"/>
              <a:t>Průzkumy, ankety, zjišťování uživatelských názorů a jejich potřeb</a:t>
            </a:r>
          </a:p>
          <a:p>
            <a:r>
              <a:rPr lang="cs-CZ" dirty="0">
                <a:solidFill>
                  <a:srgbClr val="AF0505"/>
                </a:solidFill>
              </a:rPr>
              <a:t>Doplňkové služby</a:t>
            </a:r>
          </a:p>
          <a:p>
            <a:pPr lvl="1"/>
            <a:r>
              <a:rPr lang="cs-CZ" dirty="0"/>
              <a:t>Služby venkovních prostorů, letních čítáren, kaváren</a:t>
            </a:r>
          </a:p>
          <a:p>
            <a:pPr lvl="1"/>
            <a:r>
              <a:rPr lang="cs-CZ" dirty="0"/>
              <a:t>Půjčovny věcí</a:t>
            </a:r>
          </a:p>
          <a:p>
            <a:pPr lvl="1"/>
            <a:r>
              <a:rPr lang="cs-CZ" dirty="0"/>
              <a:t>Služby pro specifické kategorie uživatelů</a:t>
            </a:r>
          </a:p>
          <a:p>
            <a:pPr lvl="1"/>
            <a:r>
              <a:rPr lang="cs-CZ" dirty="0"/>
              <a:t>Další služby podle zaměření knihovny a místních potřeb uživatelů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82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4232D7-9AC4-4668-AD10-B7984C0D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6895A0-E502-4DDE-A3F1-28CCC7E3390C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3DAE46-2F46-4ACE-9CE2-F11A28C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34</a:t>
            </a:fld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A03F8E-A0B4-4A50-BC8C-666B7F674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5" b="10934"/>
          <a:stretch/>
        </p:blipFill>
        <p:spPr>
          <a:xfrm>
            <a:off x="522514" y="1511559"/>
            <a:ext cx="10354905" cy="44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14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Služby v obecném zájmu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9909" cy="4351338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AF0505"/>
                </a:solidFill>
              </a:rPr>
              <a:t>knihovnické služby</a:t>
            </a:r>
          </a:p>
          <a:p>
            <a:pPr lvl="1"/>
            <a:r>
              <a:rPr lang="cs-CZ" dirty="0"/>
              <a:t>bývají založeny na místních tradicích </a:t>
            </a:r>
          </a:p>
          <a:p>
            <a:pPr lvl="1"/>
            <a:r>
              <a:rPr lang="cs-CZ" dirty="0"/>
              <a:t>zohledňují zvláštnosti místa </a:t>
            </a:r>
          </a:p>
          <a:p>
            <a:pPr lvl="1"/>
            <a:r>
              <a:rPr lang="cs-CZ" dirty="0"/>
              <a:t>musí zajišťovat rovný přístup</a:t>
            </a:r>
          </a:p>
          <a:p>
            <a:pPr lvl="0"/>
            <a:r>
              <a:rPr lang="cs-CZ" dirty="0">
                <a:solidFill>
                  <a:srgbClr val="960000"/>
                </a:solidFill>
              </a:rPr>
              <a:t>jsou závislé na veřejném financování</a:t>
            </a:r>
          </a:p>
          <a:p>
            <a:r>
              <a:rPr lang="cs-CZ" dirty="0">
                <a:solidFill>
                  <a:srgbClr val="AF0505"/>
                </a:solidFill>
              </a:rPr>
              <a:t>přispívají </a:t>
            </a:r>
          </a:p>
          <a:p>
            <a:pPr lvl="1"/>
            <a:r>
              <a:rPr lang="cs-CZ" dirty="0"/>
              <a:t>k sociálnímu začleňování</a:t>
            </a:r>
          </a:p>
          <a:p>
            <a:pPr lvl="1"/>
            <a:r>
              <a:rPr lang="cs-CZ" dirty="0"/>
              <a:t>k soudržnosti místních společenství </a:t>
            </a:r>
          </a:p>
          <a:p>
            <a:pPr lvl="1"/>
            <a:r>
              <a:rPr lang="cs-CZ" dirty="0"/>
              <a:t>mezigenerační solidaritě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100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Kvalitativní přístupy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9909" cy="4351338"/>
          </a:xfrm>
        </p:spPr>
        <p:txBody>
          <a:bodyPr>
            <a:normAutofit/>
          </a:bodyPr>
          <a:lstStyle/>
          <a:p>
            <a:r>
              <a:rPr lang="cs-CZ" dirty="0"/>
              <a:t>KS by měly být snadno přístupné (univerzální přístup), </a:t>
            </a:r>
            <a:br>
              <a:rPr lang="cs-CZ" dirty="0"/>
            </a:br>
            <a:r>
              <a:rPr lang="cs-CZ" dirty="0"/>
              <a:t>a to </a:t>
            </a:r>
            <a:r>
              <a:rPr lang="cs-CZ" dirty="0">
                <a:solidFill>
                  <a:srgbClr val="960000"/>
                </a:solidFill>
              </a:rPr>
              <a:t>zdarma</a:t>
            </a:r>
            <a:r>
              <a:rPr lang="cs-CZ" dirty="0"/>
              <a:t> (viz knihovní zákon).</a:t>
            </a:r>
          </a:p>
          <a:p>
            <a:r>
              <a:rPr lang="cs-CZ" dirty="0">
                <a:solidFill>
                  <a:srgbClr val="AF0505"/>
                </a:solidFill>
              </a:rPr>
              <a:t>měly by reagovat na změny potřeby uživatelů </a:t>
            </a:r>
          </a:p>
          <a:p>
            <a:pPr lvl="1"/>
            <a:r>
              <a:rPr lang="cs-CZ" dirty="0"/>
              <a:t>s cílem zlepšit kvalitu služeb</a:t>
            </a:r>
          </a:p>
          <a:p>
            <a:pPr lvl="1"/>
            <a:r>
              <a:rPr lang="cs-CZ" dirty="0"/>
              <a:t>umožnit přístup k informačním zdrojům bez ohledu na ekonomickou situaci uživatelů.</a:t>
            </a:r>
          </a:p>
          <a:p>
            <a:r>
              <a:rPr lang="cs-CZ" dirty="0">
                <a:solidFill>
                  <a:srgbClr val="AF0505"/>
                </a:solidFill>
              </a:rPr>
              <a:t>měly by respektovat jejich kulturní </a:t>
            </a:r>
            <a:r>
              <a:rPr lang="cs-CZ" dirty="0">
                <a:solidFill>
                  <a:srgbClr val="960000"/>
                </a:solidFill>
              </a:rPr>
              <a:t>specifika.</a:t>
            </a:r>
          </a:p>
          <a:p>
            <a:r>
              <a:rPr lang="cs-CZ" dirty="0">
                <a:solidFill>
                  <a:schemeClr val="tx1"/>
                </a:solidFill>
              </a:rPr>
              <a:t>poskytování KS by mělo být optimalizováno na základě pravidelných hodnocení, která by měla působit jako zpětná vazba organizace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683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B88C31-F036-4063-A102-C4112E466976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37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7" y="3058462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cap="all" dirty="0">
                <a:solidFill>
                  <a:srgbClr val="293D51"/>
                </a:solidFill>
              </a:rPr>
              <a:t>HODNOCENÍ SLUŽEB</a:t>
            </a:r>
          </a:p>
        </p:txBody>
      </p:sp>
    </p:spTree>
    <p:extLst>
      <p:ext uri="{BB962C8B-B14F-4D97-AF65-F5344CB8AC3E}">
        <p14:creationId xmlns:p14="http://schemas.microsoft.com/office/powerpoint/2010/main" val="12737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Měření kvality služeb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2872" cy="4351338"/>
          </a:xfrm>
        </p:spPr>
        <p:txBody>
          <a:bodyPr>
            <a:normAutofit/>
          </a:bodyPr>
          <a:lstStyle/>
          <a:p>
            <a:r>
              <a:rPr lang="cs-CZ" dirty="0"/>
              <a:t>Standard pro dobrou knihovnu</a:t>
            </a:r>
          </a:p>
          <a:p>
            <a:pPr lvl="1"/>
            <a:r>
              <a:rPr lang="cs-CZ" dirty="0"/>
              <a:t>Metodický pokyn MK k vymezení standardu VKIS </a:t>
            </a:r>
            <a:r>
              <a:rPr lang="cs-CZ" sz="1600" dirty="0"/>
              <a:t>(https://ipk.nkp.cz/legislativa/01_LegPod/knihovni-zakon-257-2001-sb.-a-navazne-provadeci-prepisy/metodicky-pokyn-ministerstva-kultury-k-vymezeni-standardu-verejnych-knihovnickych-a-informacnich-sluzeb-poskytovanych-knihovnami-zrizovanymi-a-nebo-provozovanymi-obcemi-a-kraji-na-uzemi-ceske-republiky-2019)</a:t>
            </a:r>
          </a:p>
          <a:p>
            <a:r>
              <a:rPr lang="cs-CZ" dirty="0"/>
              <a:t>Benchmarking knihoven </a:t>
            </a:r>
          </a:p>
          <a:p>
            <a:pPr lvl="1"/>
            <a:r>
              <a:rPr lang="cs-CZ" sz="1600" dirty="0"/>
              <a:t>(</a:t>
            </a:r>
            <a:r>
              <a:rPr lang="cs-CZ" sz="1600" dirty="0">
                <a:hlinkClick r:id="rId2"/>
              </a:rPr>
              <a:t>https://www.benchmarkingknihoven.cz/</a:t>
            </a:r>
            <a:r>
              <a:rPr lang="cs-CZ" sz="1600" dirty="0"/>
              <a:t>) 	</a:t>
            </a:r>
          </a:p>
          <a:p>
            <a:r>
              <a:rPr lang="cs-CZ" dirty="0"/>
              <a:t>Etické kodexy</a:t>
            </a:r>
          </a:p>
          <a:p>
            <a:r>
              <a:rPr lang="cs-CZ" dirty="0"/>
              <a:t>Charta služeb</a:t>
            </a:r>
          </a:p>
          <a:p>
            <a:r>
              <a:rPr lang="cs-CZ" dirty="0"/>
              <a:t>…</a:t>
            </a:r>
          </a:p>
          <a:p>
            <a:pPr marL="0" indent="0">
              <a:buNone/>
            </a:pPr>
            <a:endParaRPr lang="cs-CZ" sz="2000" dirty="0">
              <a:solidFill>
                <a:srgbClr val="293D5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4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57267D-7F55-4300-960F-17CF14EB53B5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6E97D4A-3C28-4BAE-9A78-A5B2A547D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0406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>
                <a:solidFill>
                  <a:srgbClr val="293D51"/>
                </a:solidFill>
              </a:rPr>
              <a:t>nástroj pro hodnocení </a:t>
            </a:r>
            <a:r>
              <a:rPr lang="cs-CZ" b="1" dirty="0">
                <a:solidFill>
                  <a:srgbClr val="293D51"/>
                </a:solidFill>
              </a:rPr>
              <a:t>kvality knihoven</a:t>
            </a:r>
          </a:p>
          <a:p>
            <a:pPr eaLnBrk="1" hangingPunct="1"/>
            <a:r>
              <a:rPr lang="cs-CZ" dirty="0">
                <a:solidFill>
                  <a:srgbClr val="293D51"/>
                </a:solidFill>
              </a:rPr>
              <a:t>porovnávání </a:t>
            </a:r>
            <a:r>
              <a:rPr lang="cs-CZ" b="1" dirty="0">
                <a:solidFill>
                  <a:srgbClr val="293D51"/>
                </a:solidFill>
              </a:rPr>
              <a:t>kvantitativních</a:t>
            </a:r>
            <a:r>
              <a:rPr lang="cs-CZ" dirty="0">
                <a:solidFill>
                  <a:srgbClr val="293D51"/>
                </a:solidFill>
              </a:rPr>
              <a:t> i </a:t>
            </a:r>
            <a:r>
              <a:rPr lang="cs-CZ" b="1" dirty="0">
                <a:solidFill>
                  <a:srgbClr val="293D51"/>
                </a:solidFill>
              </a:rPr>
              <a:t>kvalitativních</a:t>
            </a:r>
            <a:r>
              <a:rPr lang="cs-CZ" dirty="0">
                <a:solidFill>
                  <a:srgbClr val="293D51"/>
                </a:solidFill>
              </a:rPr>
              <a:t> ukazatelů</a:t>
            </a:r>
          </a:p>
          <a:p>
            <a:pPr eaLnBrk="1" hangingPunct="1"/>
            <a:r>
              <a:rPr lang="cs-CZ" dirty="0">
                <a:solidFill>
                  <a:srgbClr val="C00000"/>
                </a:solidFill>
              </a:rPr>
              <a:t>založeno na myšlence</a:t>
            </a:r>
          </a:p>
          <a:p>
            <a:pPr lvl="1" eaLnBrk="1" hangingPunct="1"/>
            <a:r>
              <a:rPr lang="cs-CZ" dirty="0">
                <a:solidFill>
                  <a:srgbClr val="293D51"/>
                </a:solidFill>
              </a:rPr>
              <a:t>„učení se od lepších“</a:t>
            </a:r>
          </a:p>
          <a:p>
            <a:pPr lvl="1" eaLnBrk="1" hangingPunct="1"/>
            <a:r>
              <a:rPr lang="cs-CZ" dirty="0">
                <a:solidFill>
                  <a:srgbClr val="293D51"/>
                </a:solidFill>
              </a:rPr>
              <a:t>„učící se organizace“</a:t>
            </a:r>
          </a:p>
          <a:p>
            <a:pPr lvl="1" eaLnBrk="1" hangingPunct="1"/>
            <a:r>
              <a:rPr lang="cs-CZ" dirty="0">
                <a:solidFill>
                  <a:srgbClr val="293D51"/>
                </a:solidFill>
              </a:rPr>
              <a:t>„</a:t>
            </a:r>
            <a:r>
              <a:rPr lang="cs-CZ" dirty="0" err="1">
                <a:solidFill>
                  <a:srgbClr val="293D51"/>
                </a:solidFill>
              </a:rPr>
              <a:t>benchlearning</a:t>
            </a:r>
            <a:r>
              <a:rPr lang="cs-CZ" dirty="0">
                <a:solidFill>
                  <a:srgbClr val="293D51"/>
                </a:solidFill>
              </a:rPr>
              <a:t>“</a:t>
            </a:r>
          </a:p>
          <a:p>
            <a:pPr eaLnBrk="1" hangingPunct="1"/>
            <a:r>
              <a:rPr lang="cs-CZ" dirty="0">
                <a:solidFill>
                  <a:srgbClr val="C00000"/>
                </a:solidFill>
              </a:rPr>
              <a:t>Inspirace – </a:t>
            </a:r>
            <a:r>
              <a:rPr lang="cs-CZ" dirty="0" err="1">
                <a:solidFill>
                  <a:srgbClr val="C00000"/>
                </a:solidFill>
              </a:rPr>
              <a:t>Bibliotheksindex</a:t>
            </a:r>
            <a:endParaRPr lang="cs-CZ" dirty="0">
              <a:solidFill>
                <a:srgbClr val="C00000"/>
              </a:solidFill>
            </a:endParaRPr>
          </a:p>
          <a:p>
            <a:pPr lvl="1" eaLnBrk="1" hangingPunct="1"/>
            <a:r>
              <a:rPr lang="cs-CZ" dirty="0">
                <a:solidFill>
                  <a:srgbClr val="293D51"/>
                </a:solidFill>
              </a:rPr>
              <a:t>od roku 1999 v německy mluvících zemích</a:t>
            </a:r>
          </a:p>
          <a:p>
            <a:pPr marL="457200" lvl="1" indent="0">
              <a:buNone/>
            </a:pPr>
            <a:endParaRPr lang="cs-CZ" dirty="0">
              <a:solidFill>
                <a:srgbClr val="AF0505"/>
              </a:solidFill>
            </a:endParaRPr>
          </a:p>
        </p:txBody>
      </p:sp>
      <p:sp>
        <p:nvSpPr>
          <p:cNvPr id="11" name="Nadpis 4">
            <a:extLst>
              <a:ext uri="{FF2B5EF4-FFF2-40B4-BE49-F238E27FC236}">
                <a16:creationId xmlns:a16="http://schemas.microsoft.com/office/drawing/2014/main" id="{0B1A045B-C8AC-4319-8AC1-769157E2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AF0505"/>
                </a:solidFill>
              </a:rPr>
              <a:t>Benchmarking knihoven</a:t>
            </a:r>
          </a:p>
        </p:txBody>
      </p:sp>
    </p:spTree>
    <p:extLst>
      <p:ext uri="{BB962C8B-B14F-4D97-AF65-F5344CB8AC3E}">
        <p14:creationId xmlns:p14="http://schemas.microsoft.com/office/powerpoint/2010/main" val="40959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Informace pro knihovny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</a:t>
            </a:fld>
            <a:endParaRPr lang="cs-CZ" noProof="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9B4959DD-826E-44F9-A8EB-0A721A88E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15754" y="2445435"/>
            <a:ext cx="10515600" cy="2837398"/>
          </a:xfrm>
        </p:spPr>
      </p:pic>
    </p:spTree>
    <p:extLst>
      <p:ext uri="{BB962C8B-B14F-4D97-AF65-F5344CB8AC3E}">
        <p14:creationId xmlns:p14="http://schemas.microsoft.com/office/powerpoint/2010/main" val="14660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5E204F-8528-4C05-8BB1-7D0D94BAF4D6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357457"/>
            <a:ext cx="10288480" cy="4865248"/>
          </a:xfrm>
        </p:spPr>
        <p:txBody>
          <a:bodyPr>
            <a:normAutofit lnSpcReduction="10000"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pouze pro přihlášené knihovny</a:t>
            </a:r>
          </a:p>
          <a:p>
            <a:r>
              <a:rPr lang="cs-CZ" b="0" dirty="0">
                <a:solidFill>
                  <a:srgbClr val="293D51"/>
                </a:solidFill>
              </a:rPr>
              <a:t>žádný poplatek (u BIX ano)</a:t>
            </a:r>
          </a:p>
          <a:p>
            <a:r>
              <a:rPr lang="cs-CZ" b="0" dirty="0">
                <a:solidFill>
                  <a:srgbClr val="293D51"/>
                </a:solidFill>
              </a:rPr>
              <a:t>data jsou neveřejná</a:t>
            </a:r>
          </a:p>
          <a:p>
            <a:r>
              <a:rPr lang="cs-CZ" b="0" dirty="0">
                <a:solidFill>
                  <a:srgbClr val="C00000"/>
                </a:solidFill>
              </a:rPr>
              <a:t>komunikace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Konference Měření – uzavřená nemoderovaná konference</a:t>
            </a:r>
          </a:p>
          <a:p>
            <a:r>
              <a:rPr lang="cs-CZ" b="0" dirty="0">
                <a:solidFill>
                  <a:srgbClr val="293D51"/>
                </a:solidFill>
              </a:rPr>
              <a:t>hledání „ideální knihovny“</a:t>
            </a:r>
          </a:p>
          <a:p>
            <a:r>
              <a:rPr lang="cs-CZ" b="0" dirty="0">
                <a:solidFill>
                  <a:srgbClr val="293D51"/>
                </a:solidFill>
              </a:rPr>
              <a:t>knihovna jako inspirace pro ostatní</a:t>
            </a:r>
          </a:p>
          <a:p>
            <a:r>
              <a:rPr lang="cs-CZ" b="0" dirty="0">
                <a:solidFill>
                  <a:srgbClr val="C00000"/>
                </a:solidFill>
              </a:rPr>
              <a:t>využito v soutěži Městská knihovna roku…</a:t>
            </a:r>
          </a:p>
          <a:p>
            <a:r>
              <a:rPr lang="cs-CZ" b="0" dirty="0">
                <a:solidFill>
                  <a:srgbClr val="293D51"/>
                </a:solidFill>
              </a:rPr>
              <a:t>hodnocení i kvalitativních parametrů</a:t>
            </a:r>
          </a:p>
          <a:p>
            <a:r>
              <a:rPr lang="cs-CZ" b="0" dirty="0">
                <a:solidFill>
                  <a:srgbClr val="293D51"/>
                </a:solidFill>
              </a:rPr>
              <a:t>prostředí, budova, personál</a:t>
            </a:r>
          </a:p>
          <a:p>
            <a:pPr marL="0" indent="0">
              <a:buNone/>
            </a:pPr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5E204F-8528-4C05-8BB1-7D0D94BAF4D6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Standardy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41</a:t>
            </a:fld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72AC6F0-9568-45AB-AA01-4CAC1FB845A1}"/>
              </a:ext>
            </a:extLst>
          </p:cNvPr>
          <p:cNvGrpSpPr/>
          <p:nvPr/>
        </p:nvGrpSpPr>
        <p:grpSpPr>
          <a:xfrm>
            <a:off x="1278195" y="805860"/>
            <a:ext cx="10245211" cy="5246280"/>
            <a:chOff x="1278195" y="805860"/>
            <a:chExt cx="10245211" cy="5246280"/>
          </a:xfrm>
        </p:grpSpPr>
        <p:pic>
          <p:nvPicPr>
            <p:cNvPr id="2" name="Obrázek 1">
              <a:hlinkClick r:id="rId4"/>
              <a:extLst>
                <a:ext uri="{FF2B5EF4-FFF2-40B4-BE49-F238E27FC236}">
                  <a16:creationId xmlns:a16="http://schemas.microsoft.com/office/drawing/2014/main" id="{30B32B04-6208-4235-B1E1-000C8F11A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195" y="805860"/>
              <a:ext cx="7745978" cy="5246280"/>
            </a:xfrm>
            <a:prstGeom prst="rect">
              <a:avLst/>
            </a:prstGeom>
          </p:spPr>
        </p:pic>
        <p:sp>
          <p:nvSpPr>
            <p:cNvPr id="3" name="Řečová bublina: obdélníkový bublinový popisek 2">
              <a:extLst>
                <a:ext uri="{FF2B5EF4-FFF2-40B4-BE49-F238E27FC236}">
                  <a16:creationId xmlns:a16="http://schemas.microsoft.com/office/drawing/2014/main" id="{436F22E6-C0DB-4C6A-84A6-A517A2A7AED0}"/>
                </a:ext>
              </a:extLst>
            </p:cNvPr>
            <p:cNvSpPr/>
            <p:nvPr/>
          </p:nvSpPr>
          <p:spPr>
            <a:xfrm>
              <a:off x="8475406" y="2566219"/>
              <a:ext cx="3048000" cy="1598939"/>
            </a:xfrm>
            <a:prstGeom prst="wedgeRectCallout">
              <a:avLst>
                <a:gd name="adj1" fmla="val -131801"/>
                <a:gd name="adj2" fmla="val 98166"/>
              </a:avLst>
            </a:prstGeom>
            <a:noFill/>
            <a:ln>
              <a:solidFill>
                <a:srgbClr val="293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E95A698-5CAB-401D-8E9E-8725BAB6D3C9}"/>
                </a:ext>
              </a:extLst>
            </p:cNvPr>
            <p:cNvSpPr txBox="1"/>
            <p:nvPr/>
          </p:nvSpPr>
          <p:spPr>
            <a:xfrm>
              <a:off x="8895735" y="3121450"/>
              <a:ext cx="2458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VLOŽTE SVÉ HESLO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2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Shrnutí – kvalita pro uživatele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F571986-9526-4DDB-8F3A-A3A63F65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42</a:t>
            </a:fld>
            <a:endParaRPr lang="cs-CZ" noProof="0" dirty="0"/>
          </a:p>
        </p:txBody>
      </p:sp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A1E6E828-7DF9-4EA4-A1CD-2EF70B273D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09800" y="1509902"/>
          <a:ext cx="6178763" cy="498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8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99492B-F3B0-4FF1-A344-64EF7555E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34415E-2842-4525-A594-E56C97111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8090DC-9F63-4BBB-80BA-3ED40F577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1B586E-6D1D-4B1F-A75E-DD1C2C12E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E4AC7D-2CCD-45F4-927F-BD1ECA6F8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82BF82-DB0D-42BE-BC2B-F55E83BB3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93F98F-5907-4C16-9CF4-0899A05D4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EFAC53-BB6B-42CE-A6B4-8491066FE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C2349C-092A-44BA-A107-5371CA23A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EC8BD5-C0DF-4ECF-901A-B09B51376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423E04-565D-4B45-8BCD-03E73D461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D9A821-69A3-442F-B4B4-4CF1F8F7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36872C-0952-49CE-8982-058825C0A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E28A0A-7BE4-4E5B-B843-58C36800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672F64-C786-44E8-BD90-C347AD784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4A7AE7-0C32-4964-B428-0DFFCD08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8727C4-4034-4788-A653-62FD3ADEF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73E880-DF69-452A-88CC-491766EC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078C76-E953-4A04-99B1-E03684B5C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B2BF16-EEE1-4423-A3B9-7021A438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DEA258-30EA-4058-AE79-8CA453E2E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DAA4FB-139A-438D-9195-2920C9858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F87F9F-125C-4DC7-B4D3-D85C99D24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14B1A9-1D0A-4809-88F0-CE1D9B07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Prostor knihoven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C11D7ED1-5C5C-4EB6-972D-78F3DC765B1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903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Prostor knihoven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C11D7ED1-5C5C-4EB6-972D-78F3DC765B1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644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Třetí prostor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9909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„třetí prostor“ – tedy místo, kde </a:t>
            </a:r>
            <a:r>
              <a:rPr lang="cs-CZ" dirty="0"/>
              <a:t>CHCEME být</a:t>
            </a:r>
          </a:p>
          <a:p>
            <a:r>
              <a:rPr lang="cs-CZ" dirty="0">
                <a:solidFill>
                  <a:schemeClr val="tx1"/>
                </a:solidFill>
              </a:rPr>
              <a:t>místo pro jednotlivce i skupiny</a:t>
            </a:r>
          </a:p>
          <a:p>
            <a:r>
              <a:rPr lang="cs-CZ" dirty="0">
                <a:solidFill>
                  <a:schemeClr val="tx1"/>
                </a:solidFill>
              </a:rPr>
              <a:t>místo pro splnění celé škály jejich </a:t>
            </a:r>
            <a:r>
              <a:rPr lang="cs-CZ" dirty="0"/>
              <a:t>potřeb</a:t>
            </a:r>
          </a:p>
          <a:p>
            <a:r>
              <a:rPr lang="cs-CZ" dirty="0">
                <a:solidFill>
                  <a:schemeClr val="tx1"/>
                </a:solidFill>
              </a:rPr>
              <a:t>místo, kde se vytváří </a:t>
            </a:r>
            <a:r>
              <a:rPr lang="cs-CZ" dirty="0"/>
              <a:t>občanská soudržnost</a:t>
            </a:r>
          </a:p>
          <a:p>
            <a:r>
              <a:rPr lang="cs-CZ" dirty="0">
                <a:solidFill>
                  <a:schemeClr val="tx1"/>
                </a:solidFill>
              </a:rPr>
              <a:t>místo, ve které mají </a:t>
            </a:r>
            <a:r>
              <a:rPr lang="cs-CZ" dirty="0"/>
              <a:t>důvěru</a:t>
            </a:r>
          </a:p>
          <a:p>
            <a:r>
              <a:rPr lang="cs-CZ" dirty="0">
                <a:solidFill>
                  <a:schemeClr val="tx1"/>
                </a:solidFill>
              </a:rPr>
              <a:t>místo, které nabízí určitý sociální kapitál</a:t>
            </a:r>
          </a:p>
          <a:p>
            <a:r>
              <a:rPr lang="cs-CZ" dirty="0"/>
              <a:t>otevřený a dostupný veřejný prostor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15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B88C31-F036-4063-A102-C4112E466976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46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6" y="3058462"/>
            <a:ext cx="6237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cap="all" dirty="0">
                <a:solidFill>
                  <a:srgbClr val="293D51"/>
                </a:solidFill>
              </a:rPr>
              <a:t>Současné trendy rozvoje knihovnictví</a:t>
            </a:r>
          </a:p>
        </p:txBody>
      </p:sp>
    </p:spTree>
    <p:extLst>
      <p:ext uri="{BB962C8B-B14F-4D97-AF65-F5344CB8AC3E}">
        <p14:creationId xmlns:p14="http://schemas.microsoft.com/office/powerpoint/2010/main" val="26351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655DE9-E5BD-425C-8AEE-79488E2DBEE0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47</a:t>
            </a:fld>
            <a:endParaRPr lang="cs-CZ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C26DC7-8BB9-435E-9F6B-EFD57F003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828" y="1685728"/>
            <a:ext cx="8358340" cy="418221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34D769C-86F0-4F98-BC2A-2A4C101432E6}"/>
              </a:ext>
            </a:extLst>
          </p:cNvPr>
          <p:cNvSpPr txBox="1"/>
          <p:nvPr/>
        </p:nvSpPr>
        <p:spPr>
          <a:xfrm>
            <a:off x="2209800" y="689634"/>
            <a:ext cx="7206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AF0505"/>
                </a:solidFill>
              </a:rPr>
              <a:t>10 nejdůležitějších cílů pro veřejné knihovny</a:t>
            </a:r>
          </a:p>
        </p:txBody>
      </p:sp>
    </p:spTree>
    <p:extLst>
      <p:ext uri="{BB962C8B-B14F-4D97-AF65-F5344CB8AC3E}">
        <p14:creationId xmlns:p14="http://schemas.microsoft.com/office/powerpoint/2010/main" val="3808620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994F5F-D415-43A9-8E5B-3AA36ED0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3B92A6-5CC4-489D-BCBA-F8C568AD9D3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374DFE-5F42-404F-A705-90F166AB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48</a:t>
            </a:fld>
            <a:endParaRPr 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735B8E-B201-4DC6-A64B-1D2CEDFF5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18" y="1369794"/>
            <a:ext cx="2630732" cy="39796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410CFF-7C61-4FC6-B9A9-35E72AA4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66" y="1369794"/>
            <a:ext cx="2823628" cy="39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10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43ED0-78B2-4878-B1C1-E1B753D0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1" y="1601586"/>
            <a:ext cx="3376869" cy="3181566"/>
          </a:xfrm>
          <a:noFill/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AF0505"/>
                </a:solidFill>
              </a:rPr>
              <a:t>Jaké role by mohla mít dobrá</a:t>
            </a:r>
            <a:br>
              <a:rPr lang="cs-CZ" sz="4400" dirty="0">
                <a:solidFill>
                  <a:srgbClr val="AF0505"/>
                </a:solidFill>
              </a:rPr>
            </a:br>
            <a:r>
              <a:rPr lang="cs-CZ" sz="4400" dirty="0">
                <a:solidFill>
                  <a:srgbClr val="AF0505"/>
                </a:solidFill>
              </a:rPr>
              <a:t>knihovna?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41AD5-1958-4797-810B-9C7ED467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981" y="2476870"/>
            <a:ext cx="2458230" cy="3339296"/>
          </a:xfrm>
          <a:ln>
            <a:solidFill>
              <a:srgbClr val="AF0505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Knihovna slouží většině obyvatelstva pro každodenní život, má nezastupitelnou funkci pro společenský, kulturní a komunitní život obce.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dirty="0"/>
              <a:t>Je pevným bodem </a:t>
            </a:r>
            <a:br>
              <a:rPr lang="cs-CZ" dirty="0"/>
            </a:br>
            <a:r>
              <a:rPr lang="cs-CZ" dirty="0"/>
              <a:t>v obci, je otevřena </a:t>
            </a:r>
            <a:br>
              <a:rPr lang="cs-CZ" dirty="0"/>
            </a:br>
            <a:r>
              <a:rPr lang="cs-CZ" dirty="0"/>
              <a:t>v režimu 7/24.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4D515A-574F-4D4F-8D6A-15A1B669AF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2476868"/>
            <a:ext cx="2458230" cy="3339297"/>
          </a:xfrm>
          <a:ln>
            <a:solidFill>
              <a:srgbClr val="AF0505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Setkávání napříč generacemi, udržování paměti místa, podporování rozvoje čtenářství, kreativní činnosti – </a:t>
            </a:r>
            <a:br>
              <a:rPr lang="cs-CZ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vše může být vaše knihovna.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88C0EF6-4580-4577-98A6-5AC94971113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2450237"/>
            <a:ext cx="2458230" cy="3365927"/>
          </a:xfrm>
          <a:ln>
            <a:solidFill>
              <a:srgbClr val="AF0505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Dnešní knihovna je především místem pečujícím o lokální komunitu, </a:t>
            </a:r>
            <a:br>
              <a:rPr lang="cs-CZ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 bez ohledu na velikost obce.</a:t>
            </a:r>
            <a:endParaRPr lang="cs-CZ" sz="2400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1945437-E42A-443E-ABB3-C42B691E28C4}"/>
              </a:ext>
            </a:extLst>
          </p:cNvPr>
          <p:cNvGraphicFramePr/>
          <p:nvPr/>
        </p:nvGraphicFramePr>
        <p:xfrm>
          <a:off x="3906981" y="889462"/>
          <a:ext cx="2477419" cy="145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1A7CB4D-B36A-4B20-906B-FE822A8D1BA4}"/>
              </a:ext>
            </a:extLst>
          </p:cNvPr>
          <p:cNvGraphicFramePr/>
          <p:nvPr/>
        </p:nvGraphicFramePr>
        <p:xfrm>
          <a:off x="6491805" y="889462"/>
          <a:ext cx="2477419" cy="145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094AD9C-97BF-4C94-BB77-C9881B9E0F8B}"/>
              </a:ext>
            </a:extLst>
          </p:cNvPr>
          <p:cNvGraphicFramePr/>
          <p:nvPr/>
        </p:nvGraphicFramePr>
        <p:xfrm>
          <a:off x="9076629" y="889461"/>
          <a:ext cx="2458230" cy="142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AA10B83F-CDCD-4305-8519-54727268DA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3840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51D1105-433D-470A-BC7D-9B77F44C00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E0714039-2275-4376-8924-0B96D972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FAE07B-89DC-4A43-9EFF-3DDF1096759D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62AC6CEC-9654-46B9-8E23-AC2F2B39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B2B127A1-3D91-4E7C-AE37-2348FE64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1524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Základní legislativa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11BCF1-F39F-4958-910F-615C520DD712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</a:t>
            </a:fld>
            <a:endParaRPr lang="cs-CZ" noProof="0" dirty="0"/>
          </a:p>
        </p:txBody>
      </p:sp>
      <p:pic>
        <p:nvPicPr>
          <p:cNvPr id="13" name="Zástupný obsah 12">
            <a:hlinkClick r:id="rId4"/>
            <a:extLst>
              <a:ext uri="{FF2B5EF4-FFF2-40B4-BE49-F238E27FC236}">
                <a16:creationId xmlns:a16="http://schemas.microsoft.com/office/drawing/2014/main" id="{3129F643-915D-479D-AB65-A469D33FE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33622" y="1422056"/>
            <a:ext cx="9552747" cy="5253064"/>
          </a:xfrm>
        </p:spPr>
      </p:pic>
    </p:spTree>
    <p:extLst>
      <p:ext uri="{BB962C8B-B14F-4D97-AF65-F5344CB8AC3E}">
        <p14:creationId xmlns:p14="http://schemas.microsoft.com/office/powerpoint/2010/main" val="10990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B88C31-F036-4063-A102-C4112E466976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50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EC3D0-EB4F-43EA-B274-94629EDE1FD8}"/>
              </a:ext>
            </a:extLst>
          </p:cNvPr>
          <p:cNvSpPr txBox="1"/>
          <p:nvPr/>
        </p:nvSpPr>
        <p:spPr>
          <a:xfrm>
            <a:off x="7847860" y="0"/>
            <a:ext cx="4344140" cy="6858000"/>
          </a:xfrm>
          <a:prstGeom prst="rect">
            <a:avLst/>
          </a:prstGeom>
          <a:solidFill>
            <a:srgbClr val="293D5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9B74BA-BFE3-4B34-8E51-12D12127E232}"/>
              </a:ext>
            </a:extLst>
          </p:cNvPr>
          <p:cNvSpPr txBox="1"/>
          <p:nvPr/>
        </p:nvSpPr>
        <p:spPr>
          <a:xfrm>
            <a:off x="772356" y="3058462"/>
            <a:ext cx="6237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cap="all" dirty="0">
                <a:solidFill>
                  <a:srgbClr val="293D51"/>
                </a:solidFill>
              </a:rPr>
              <a:t>Public relations</a:t>
            </a:r>
          </a:p>
        </p:txBody>
      </p:sp>
    </p:spTree>
    <p:extLst>
      <p:ext uri="{BB962C8B-B14F-4D97-AF65-F5344CB8AC3E}">
        <p14:creationId xmlns:p14="http://schemas.microsoft.com/office/powerpoint/2010/main" val="12486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Public relations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Ví, co jsou to vztahy s veřejností a jakými prostředky a metodami je budovat</a:t>
            </a:r>
          </a:p>
          <a:p>
            <a:pPr lvl="0"/>
            <a:r>
              <a:rPr lang="cs-CZ" dirty="0"/>
              <a:t>Ví, co je to pověst, obraz neboli image a kdo jsou její nositelé</a:t>
            </a:r>
          </a:p>
          <a:p>
            <a:pPr lvl="0"/>
            <a:r>
              <a:rPr lang="cs-CZ" dirty="0"/>
              <a:t>Ví, jakou roli hraje design a firemní kultura</a:t>
            </a:r>
          </a:p>
          <a:p>
            <a:pPr lvl="0"/>
            <a:r>
              <a:rPr lang="cs-CZ" dirty="0"/>
              <a:t>Dokáže se orientovat v práci s textem, slogany a hesly</a:t>
            </a:r>
          </a:p>
          <a:p>
            <a:pPr lvl="0"/>
            <a:r>
              <a:rPr lang="cs-CZ" dirty="0"/>
              <a:t>Dokáže navrhnout komunikační strategii pro jakýkoliv váš projekt nebo akci</a:t>
            </a:r>
          </a:p>
          <a:p>
            <a:pPr lvl="0"/>
            <a:r>
              <a:rPr lang="cs-CZ" dirty="0"/>
              <a:t>Zná pravidla v komunikaci s novináři a komunikace s médii</a:t>
            </a:r>
          </a:p>
          <a:p>
            <a:pPr lvl="0"/>
            <a:r>
              <a:rPr lang="cs-CZ" dirty="0"/>
              <a:t>Zná základy práce v krizi</a:t>
            </a:r>
          </a:p>
          <a:p>
            <a:pPr lvl="1"/>
            <a:endParaRPr lang="cs-CZ" dirty="0">
              <a:solidFill>
                <a:srgbClr val="293D5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36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Cíle PR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52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 organizacím a institucím v jejich chování tak, aby byly příznivě akceptovány veřejností, </a:t>
            </a:r>
          </a:p>
          <a:p>
            <a:r>
              <a:rPr lang="cs-CZ" dirty="0"/>
              <a:t>úlohou pracovníků působících v této oblasti je ovlivňování </a:t>
            </a:r>
            <a:r>
              <a:rPr lang="cs-CZ" dirty="0">
                <a:solidFill>
                  <a:srgbClr val="C00000"/>
                </a:solidFill>
              </a:rPr>
              <a:t>příznivého přijetí veřejností,</a:t>
            </a:r>
          </a:p>
          <a:p>
            <a:r>
              <a:rPr lang="cs-CZ" dirty="0"/>
              <a:t>přímým ovlivňováním jejich postojů co nejefektivnějšími způsoby směrem ke stavu, který je nejpříznivější pro zákazníky, zaměstnavatele a societu, ve které provozují svoji činnost.</a:t>
            </a:r>
          </a:p>
        </p:txBody>
      </p:sp>
    </p:spTree>
    <p:extLst>
      <p:ext uri="{BB962C8B-B14F-4D97-AF65-F5344CB8AC3E}">
        <p14:creationId xmlns:p14="http://schemas.microsoft.com/office/powerpoint/2010/main" val="32753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Nástroje PR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3200" dirty="0"/>
              <a:t>televize,</a:t>
            </a:r>
          </a:p>
          <a:p>
            <a:pPr lvl="0"/>
            <a:r>
              <a:rPr lang="cs-CZ" sz="3200" dirty="0"/>
              <a:t>rozhlas,</a:t>
            </a:r>
          </a:p>
          <a:p>
            <a:pPr lvl="0"/>
            <a:r>
              <a:rPr lang="cs-CZ" sz="3200" dirty="0"/>
              <a:t>tisk (obecní zpravodaje, regionální tisk…),</a:t>
            </a:r>
          </a:p>
          <a:p>
            <a:pPr lvl="0"/>
            <a:r>
              <a:rPr lang="cs-CZ" sz="3200" dirty="0"/>
              <a:t>plakáty,</a:t>
            </a:r>
          </a:p>
          <a:p>
            <a:pPr lvl="0"/>
            <a:r>
              <a:rPr lang="cs-CZ" sz="3200" dirty="0"/>
              <a:t>inzerce,</a:t>
            </a:r>
          </a:p>
          <a:p>
            <a:pPr lvl="0"/>
            <a:r>
              <a:rPr lang="cs-CZ" sz="3200" dirty="0"/>
              <a:t>nástěnka nebo vývěska,</a:t>
            </a:r>
          </a:p>
          <a:p>
            <a:pPr lvl="0"/>
            <a:r>
              <a:rPr lang="cs-CZ" sz="3200" dirty="0"/>
              <a:t>den otevřených dveří,</a:t>
            </a:r>
          </a:p>
          <a:p>
            <a:pPr lvl="0"/>
            <a:r>
              <a:rPr lang="cs-CZ" sz="3200" dirty="0"/>
              <a:t>výroční zpráva,</a:t>
            </a:r>
          </a:p>
          <a:p>
            <a:pPr lvl="0"/>
            <a:r>
              <a:rPr lang="cs-CZ" sz="3200" dirty="0"/>
              <a:t>tisková zpráva,</a:t>
            </a:r>
          </a:p>
          <a:p>
            <a:pPr lvl="0"/>
            <a:r>
              <a:rPr lang="cs-CZ" sz="3200" dirty="0"/>
              <a:t>webové stránky, sociální sítě…</a:t>
            </a:r>
            <a:endParaRPr lang="cs-CZ" dirty="0">
              <a:solidFill>
                <a:srgbClr val="293D5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487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Firemní design - kultura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DOJMY NEBO PŘEDSTAVA O NĚČEM</a:t>
            </a:r>
          </a:p>
          <a:p>
            <a:pPr lvl="1"/>
            <a:r>
              <a:rPr lang="cs-CZ" dirty="0"/>
              <a:t>jak se pracovník knihovny chová k uživatelům,</a:t>
            </a:r>
          </a:p>
          <a:p>
            <a:pPr lvl="1"/>
            <a:r>
              <a:rPr lang="cs-CZ" dirty="0"/>
              <a:t>jak vyřizuje sekretářka vzkazy, </a:t>
            </a:r>
          </a:p>
          <a:p>
            <a:pPr lvl="1"/>
            <a:r>
              <a:rPr lang="cs-CZ" dirty="0"/>
              <a:t>jak působí veřejní činitelé organizace ve sdělovacích prostředcích,</a:t>
            </a:r>
          </a:p>
          <a:p>
            <a:pPr lvl="1"/>
            <a:r>
              <a:rPr lang="cs-CZ" dirty="0"/>
              <a:t>jak se pracovníci knihovny chovají ve svém volném čase, </a:t>
            </a:r>
          </a:p>
          <a:p>
            <a:pPr lvl="1"/>
            <a:r>
              <a:rPr lang="cs-CZ" dirty="0"/>
              <a:t>jak o knihovně mluví, </a:t>
            </a:r>
          </a:p>
          <a:p>
            <a:pPr lvl="1"/>
            <a:r>
              <a:rPr lang="cs-CZ" dirty="0"/>
              <a:t>jak jsou „uspokojeni" uživatelé knihovny, </a:t>
            </a:r>
          </a:p>
          <a:p>
            <a:pPr lvl="1"/>
            <a:r>
              <a:rPr lang="cs-CZ" dirty="0"/>
              <a:t>jak rychle reaguje knihovna na dopisy a dotazy těch, kteří se na ni obracejí atd.</a:t>
            </a:r>
          </a:p>
          <a:p>
            <a:r>
              <a:rPr lang="cs-CZ" dirty="0"/>
              <a:t>Jedná se tedy v podstatě o </a:t>
            </a:r>
            <a:r>
              <a:rPr lang="cs-CZ" b="1" dirty="0"/>
              <a:t>názor na organizaci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>
              <a:solidFill>
                <a:srgbClr val="293D5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878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Funkce kultury firmy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>
                <a:solidFill>
                  <a:srgbClr val="C00000"/>
                </a:solidFill>
              </a:rPr>
              <a:t>vnější</a:t>
            </a:r>
            <a:r>
              <a:rPr lang="cs-CZ" dirty="0">
                <a:solidFill>
                  <a:srgbClr val="C00000"/>
                </a:solidFill>
              </a:rPr>
              <a:t>, </a:t>
            </a:r>
          </a:p>
          <a:p>
            <a:pPr lvl="1"/>
            <a:r>
              <a:rPr lang="cs-CZ" b="1" dirty="0"/>
              <a:t>tvář organizace</a:t>
            </a:r>
            <a:r>
              <a:rPr lang="cs-CZ" dirty="0"/>
              <a:t>, její image (způsob, jakým se nahradit prezentuje navenek </a:t>
            </a:r>
            <a:br>
              <a:rPr lang="cs-CZ" dirty="0"/>
            </a:br>
            <a:r>
              <a:rPr lang="cs-CZ" dirty="0"/>
              <a:t>a jakým je také zvenčí vnímána), </a:t>
            </a:r>
          </a:p>
          <a:p>
            <a:pPr lvl="1"/>
            <a:r>
              <a:rPr lang="cs-CZ" dirty="0"/>
              <a:t>způsob </a:t>
            </a:r>
            <a:r>
              <a:rPr lang="cs-CZ" b="1" dirty="0"/>
              <a:t>adaptace knihovny na okolní podmínky</a:t>
            </a:r>
            <a:r>
              <a:rPr lang="cs-CZ" dirty="0"/>
              <a:t> (sdílené a rozvíjené představy, přístupy a hodnoty), 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vnitřní</a:t>
            </a:r>
            <a:r>
              <a:rPr lang="cs-CZ" dirty="0">
                <a:solidFill>
                  <a:srgbClr val="C00000"/>
                </a:solidFill>
              </a:rPr>
              <a:t>, </a:t>
            </a:r>
          </a:p>
          <a:p>
            <a:pPr lvl="1"/>
            <a:r>
              <a:rPr lang="cs-CZ" dirty="0"/>
              <a:t>způsob </a:t>
            </a:r>
            <a:r>
              <a:rPr lang="cs-CZ" b="1" dirty="0"/>
              <a:t>integrace uvnitř organizace</a:t>
            </a:r>
            <a:r>
              <a:rPr lang="cs-CZ" dirty="0"/>
              <a:t> (způsob, kterým někdo nebo něco - nový zaměstnanec, nový vztah k práci, nové řídící metody, nové vzdělávací postupy, nové strategické záměry - do knihovny „zapadnou" nebo naopak, ujmou se nebo odumřou; </a:t>
            </a:r>
          </a:p>
          <a:p>
            <a:pPr lvl="1"/>
            <a:r>
              <a:rPr lang="cs-CZ" dirty="0"/>
              <a:t>mimořádně důležité jsou v této souvislosti </a:t>
            </a:r>
            <a:r>
              <a:rPr lang="cs-CZ" b="1" dirty="0"/>
              <a:t>normy chování</a:t>
            </a:r>
            <a:r>
              <a:rPr lang="cs-CZ" dirty="0"/>
              <a:t>, které kolektiv z uznávaných představ, přístupů a hodnot odvozuje (firemní etika).</a:t>
            </a:r>
          </a:p>
          <a:p>
            <a:endParaRPr lang="cs-CZ" dirty="0">
              <a:solidFill>
                <a:srgbClr val="293D5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034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Funkce kultury firmy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Podniková kultura je důležitý faktor při vnímání knihovny veřejností. Zde je důležité uvědomit si, že veřejnost vnímá i sebemenší zdánlivé detaily, jako je to, </a:t>
            </a:r>
            <a:r>
              <a:rPr lang="cs-CZ" b="1" dirty="0"/>
              <a:t>jak pracovníci knihovny hovoří</a:t>
            </a:r>
            <a:r>
              <a:rPr lang="cs-CZ" dirty="0"/>
              <a:t> o své organizaci, jaké jsou </a:t>
            </a:r>
            <a:r>
              <a:rPr lang="cs-CZ" b="1" dirty="0"/>
              <a:t>vztahy mezi ředitelem a zaměstnanci</a:t>
            </a:r>
            <a:r>
              <a:rPr lang="cs-CZ" dirty="0"/>
              <a:t> apod.</a:t>
            </a:r>
          </a:p>
          <a:p>
            <a:r>
              <a:rPr lang="cs-CZ" dirty="0"/>
              <a:t>Při tvorbě podnikové kultury je třeba jasně definovat pravidla, se kterými musí být seznámeni všichni pracovníci knihovny, aby se jimi mohli následně řídit.</a:t>
            </a:r>
          </a:p>
          <a:p>
            <a:endParaRPr lang="cs-CZ" dirty="0">
              <a:solidFill>
                <a:srgbClr val="293D5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109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Skupiny…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57</a:t>
            </a:fld>
            <a:endParaRPr lang="cs-CZ" noProof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44091D-7CE4-4AA2-A8A9-ADD8D1C94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50" y="1753471"/>
            <a:ext cx="10059272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487" y="304398"/>
            <a:ext cx="9582885" cy="3455839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AF0505"/>
                </a:solidFill>
              </a:rPr>
              <a:t> Ohlédnutí před státnicemi</a:t>
            </a:r>
            <a:endParaRPr lang="cs-CZ" sz="4800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268" y="4352604"/>
            <a:ext cx="4469306" cy="1258606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PhDr. Marie Šedá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metodik.knihovna@gmail.com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A58136F-EBCF-4638-A41A-6AB28085D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990"/>
            <a:ext cx="142658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Veřejné knihovnické a informační služby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832"/>
            <a:ext cx="8687539" cy="418455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VKIS vycházejí z knihovního zákona (zákon č. 257/2001 Sb.)</a:t>
            </a:r>
          </a:p>
          <a:p>
            <a:r>
              <a:rPr lang="cs-CZ" dirty="0"/>
              <a:t>Jsou financovány </a:t>
            </a:r>
            <a:r>
              <a:rPr lang="cs-CZ" dirty="0">
                <a:solidFill>
                  <a:srgbClr val="AF0505"/>
                </a:solidFill>
              </a:rPr>
              <a:t>z veřejných prostředků </a:t>
            </a:r>
            <a:r>
              <a:rPr lang="cs-CZ" dirty="0"/>
              <a:t>(Ministerstvo kultury, kraje, obce)</a:t>
            </a:r>
          </a:p>
          <a:p>
            <a:r>
              <a:rPr lang="cs-CZ" dirty="0"/>
              <a:t>Jsou přístupné </a:t>
            </a:r>
            <a:r>
              <a:rPr lang="cs-CZ" dirty="0">
                <a:solidFill>
                  <a:srgbClr val="AF0505"/>
                </a:solidFill>
              </a:rPr>
              <a:t>nejširší veřejnosti</a:t>
            </a:r>
          </a:p>
          <a:p>
            <a:r>
              <a:rPr lang="cs-CZ" dirty="0"/>
              <a:t>Hlavním úkolem je umožnit občanům rovný přístup </a:t>
            </a:r>
            <a:br>
              <a:rPr lang="cs-CZ" dirty="0"/>
            </a:br>
            <a:r>
              <a:rPr lang="cs-CZ" dirty="0"/>
              <a:t>k informačním zdrojům a publikovaným dokumentům</a:t>
            </a:r>
          </a:p>
          <a:p>
            <a:r>
              <a:rPr lang="cs-CZ" dirty="0"/>
              <a:t>Uspokojování potřeb obyvatel (jednotlivců i skupin), které se týkají vzdělávání, informací a osobního rozvoje včetně rekreace a volného času</a:t>
            </a:r>
          </a:p>
          <a:p>
            <a:r>
              <a:rPr lang="cs-CZ" dirty="0"/>
              <a:t>Knihovní zákon přihlíží také k požadavkům současného společenského i technologického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85675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1049" cy="1325563"/>
          </a:xfrm>
        </p:spPr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VKIS – Veřejné knihovnické a informační služby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7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C7896F0-9895-4A54-9A9B-900687AC0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>
                <a:solidFill>
                  <a:srgbClr val="C00000"/>
                </a:solidFill>
              </a:rPr>
              <a:t>Knihovní zákon – 257/2001 Sb.</a:t>
            </a:r>
          </a:p>
          <a:p>
            <a:pPr lvl="1"/>
            <a:r>
              <a:rPr lang="cs-CZ" sz="1400" dirty="0"/>
              <a:t>upravuje systém knihoven poskytujících veřejné knihovnické a informační služby a podmínky jejich provozování</a:t>
            </a:r>
          </a:p>
          <a:p>
            <a:pPr lvl="1"/>
            <a:r>
              <a:rPr lang="cs-CZ" sz="1400" dirty="0"/>
              <a:t>§ 4 </a:t>
            </a:r>
          </a:p>
          <a:p>
            <a:r>
              <a:rPr lang="cs-CZ" sz="1600" dirty="0"/>
              <a:t> </a:t>
            </a:r>
            <a:r>
              <a:rPr lang="cs-CZ" sz="1600" dirty="0">
                <a:solidFill>
                  <a:srgbClr val="002060"/>
                </a:solidFill>
              </a:rPr>
              <a:t>Veřejné knihovnické a informační služby spočívají</a:t>
            </a:r>
          </a:p>
          <a:p>
            <a:r>
              <a:rPr lang="cs-CZ" sz="1600" b="1" dirty="0"/>
              <a:t>a)</a:t>
            </a:r>
            <a:r>
              <a:rPr lang="cs-CZ" sz="1600" dirty="0"/>
              <a:t> ve zpřístupňování knihovních dokumentů z knihovního fondu knihovny nebo prostřednictvím meziknihovních služeb z knihovního fondu jiné knihovny,</a:t>
            </a:r>
          </a:p>
          <a:p>
            <a:r>
              <a:rPr lang="cs-CZ" sz="1600" b="1" dirty="0"/>
              <a:t>b)</a:t>
            </a:r>
            <a:r>
              <a:rPr lang="cs-CZ" sz="1600" dirty="0"/>
              <a:t> v poskytování ústních bibliografických, referenčních a faktografických informací a rešerší,</a:t>
            </a:r>
          </a:p>
          <a:p>
            <a:r>
              <a:rPr lang="cs-CZ" sz="1600" b="1" dirty="0"/>
              <a:t>c)</a:t>
            </a:r>
            <a:r>
              <a:rPr lang="cs-CZ" sz="1600" dirty="0"/>
              <a:t> ve zprostředkování informací z vnějších informačních zdrojů, zejména informací ze státní správy a samosprávy,</a:t>
            </a:r>
          </a:p>
          <a:p>
            <a:r>
              <a:rPr lang="cs-CZ" sz="1600" b="1" dirty="0"/>
              <a:t>d)</a:t>
            </a:r>
            <a:r>
              <a:rPr lang="cs-CZ" sz="1600" dirty="0"/>
              <a:t> v umožnění přístupu k informacím na internetu, ke kterým má knihovna bezplatný přístup.</a:t>
            </a:r>
          </a:p>
          <a:p>
            <a:r>
              <a:rPr lang="cs-CZ" sz="1600" b="1" dirty="0"/>
              <a:t>(2)</a:t>
            </a:r>
            <a:r>
              <a:rPr lang="cs-CZ" sz="1600" dirty="0"/>
              <a:t> Veřejné knihovnické a informační služby, uvedené v odstavci 1, je provozovatel knihovny povinen poskytovat bezplatně, s výjimkou</a:t>
            </a:r>
          </a:p>
          <a:p>
            <a:r>
              <a:rPr lang="cs-CZ" sz="1600" b="1" dirty="0"/>
              <a:t>a)</a:t>
            </a:r>
            <a:r>
              <a:rPr lang="cs-CZ" sz="1600" dirty="0"/>
              <a:t> zpřístupňování knihovních dokumentů z knihovního fondu knihovny, které mají povahu rozmnoženin zvukového či zvukově obrazového záznamu,</a:t>
            </a:r>
          </a:p>
          <a:p>
            <a:r>
              <a:rPr lang="cs-CZ" sz="1600" b="1" dirty="0"/>
              <a:t>b)</a:t>
            </a:r>
            <a:r>
              <a:rPr lang="cs-CZ" sz="1600" dirty="0"/>
              <a:t> zpřístupňování knihovních dokumentů z knihovních fondů jiných knihoven zprostředkováním jejich rozmnoženin v rámci meziknihovních reprografických služeb,</a:t>
            </a:r>
          </a:p>
          <a:p>
            <a:r>
              <a:rPr lang="cs-CZ" sz="1600" b="1" dirty="0"/>
              <a:t>c)</a:t>
            </a:r>
            <a:r>
              <a:rPr lang="cs-CZ" sz="1600" dirty="0"/>
              <a:t> zpřístupňování knihovních dokumentů z knihovních fondů knihoven v rámci mezinárodních meziknihovních služeb.</a:t>
            </a:r>
          </a:p>
        </p:txBody>
      </p:sp>
    </p:spTree>
    <p:extLst>
      <p:ext uri="{BB962C8B-B14F-4D97-AF65-F5344CB8AC3E}">
        <p14:creationId xmlns:p14="http://schemas.microsoft.com/office/powerpoint/2010/main" val="26438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1049" cy="1325563"/>
          </a:xfrm>
        </p:spPr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VKIS – Veřejné knihovnické a informační služby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C7896F0-9895-4A54-9A9B-900687AC0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(3)</a:t>
            </a:r>
            <a:r>
              <a:rPr lang="cs-CZ" dirty="0"/>
              <a:t> Provozovatel knihovny může poskytovat další služby spočívající zejména</a:t>
            </a:r>
          </a:p>
          <a:p>
            <a:pPr lvl="1"/>
            <a:r>
              <a:rPr lang="cs-CZ" b="1" dirty="0"/>
              <a:t>a)</a:t>
            </a:r>
            <a:r>
              <a:rPr lang="cs-CZ" dirty="0"/>
              <a:t> v umožnění přístupu k placeným informacím na internetu,</a:t>
            </a:r>
          </a:p>
          <a:p>
            <a:pPr lvl="1"/>
            <a:r>
              <a:rPr lang="cs-CZ" b="1" dirty="0"/>
              <a:t>b)</a:t>
            </a:r>
            <a:r>
              <a:rPr lang="cs-CZ" dirty="0"/>
              <a:t> v kulturní, výchovné a vzdělávací činnosti,</a:t>
            </a:r>
          </a:p>
          <a:p>
            <a:pPr lvl="1"/>
            <a:r>
              <a:rPr lang="cs-CZ" b="1" dirty="0"/>
              <a:t>c)</a:t>
            </a:r>
            <a:r>
              <a:rPr lang="cs-CZ" dirty="0"/>
              <a:t> ve vydávání tematických publikací,</a:t>
            </a:r>
          </a:p>
          <a:p>
            <a:pPr lvl="1"/>
            <a:r>
              <a:rPr lang="cs-CZ" b="1" dirty="0"/>
              <a:t>d)</a:t>
            </a:r>
            <a:r>
              <a:rPr lang="cs-CZ" dirty="0"/>
              <a:t> v poskytování reprografických služeb,</a:t>
            </a:r>
          </a:p>
          <a:p>
            <a:pPr lvl="1"/>
            <a:r>
              <a:rPr lang="cs-CZ" b="1" dirty="0"/>
              <a:t>e)</a:t>
            </a:r>
            <a:r>
              <a:rPr lang="cs-CZ" dirty="0"/>
              <a:t> v poskytování písemných bibliografických, referenčních a faktografických informací a rešerší.</a:t>
            </a:r>
          </a:p>
          <a:p>
            <a:r>
              <a:rPr lang="cs-CZ" b="1" dirty="0"/>
              <a:t>(4)</a:t>
            </a:r>
            <a:r>
              <a:rPr lang="cs-CZ" dirty="0"/>
              <a:t> Provozovatel knihovny je oprávněn požadovat za poskytování knihovnických a informačních služeb, uvedených v odstavci 2 písm. a) až c), a dalších služeb úhradu skutečně vynaložených nákladů.</a:t>
            </a:r>
          </a:p>
          <a:p>
            <a:r>
              <a:rPr lang="cs-CZ" b="1" dirty="0"/>
              <a:t>(5)</a:t>
            </a:r>
            <a:r>
              <a:rPr lang="cs-CZ" dirty="0"/>
              <a:t> Provozovatel knihovny je oprávněn požadovat úhradu nákladů vynaložených na administrativní úkony spojené s evidencí uživatelů knihovny.</a:t>
            </a:r>
          </a:p>
          <a:p>
            <a:r>
              <a:rPr lang="cs-CZ" b="1" dirty="0"/>
              <a:t>(6)</a:t>
            </a:r>
            <a:r>
              <a:rPr lang="cs-CZ" dirty="0"/>
              <a:t> Provozovatel knihovny je povinen zajistit rovný přístup všem k veřejným knihovnickým a informačním službám a dalším službám poskytovaným knihovnou.</a:t>
            </a:r>
          </a:p>
          <a:p>
            <a:r>
              <a:rPr lang="cs-CZ" b="1" dirty="0"/>
              <a:t>(7)</a:t>
            </a:r>
            <a:r>
              <a:rPr lang="cs-CZ" dirty="0"/>
              <a:t> Provozovatel knihovny vydá knihovní řád, v němž stanoví podrobnosti poskytování knihovnických a informačních služeb.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3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dobrou knihovnu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29.03.2022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Poradí, jak by měla být knihovna otevřena,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peněz by měla mít na nákup knihovního fondu,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kde by knihovna měla být (v centru obce),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m2 plochy potřebuje,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studijních míst by ideálně měla mít,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říká, že v knihovně musí být připojení k internetu,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že knihovna má mít své webové stránky a katalog knihovny na internetu,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doporučuje, aby se knihovníci celoživotně vzdělávali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a zjišťovali, jestli jsou občané s prací knihovny spokojeni.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8FFF908-DF07-4C25-9982-B0845A8B2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863" y="1491120"/>
            <a:ext cx="3602137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šablona" id="{876622F7-7042-40A3-858A-A8B7173774AF}" vid="{6972A1DD-70EF-483E-ABB7-FB3C152C0CA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71af3243-3dd4-4a8d-8c0d-dd76da1f02a5"/>
    <ds:schemaRef ds:uri="16c05727-aa75-4e4a-9b5f-8a80a116589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3193</Words>
  <Application>Microsoft Office PowerPoint</Application>
  <PresentationFormat>Širokoúhlá obrazovka</PresentationFormat>
  <Paragraphs>537</Paragraphs>
  <Slides>58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6" baseType="lpstr">
      <vt:lpstr>Arial</vt:lpstr>
      <vt:lpstr>Calibri</vt:lpstr>
      <vt:lpstr>Calibri Light</vt:lpstr>
      <vt:lpstr>charter</vt:lpstr>
      <vt:lpstr>Times New Roman</vt:lpstr>
      <vt:lpstr>Verdana</vt:lpstr>
      <vt:lpstr>Wingdings</vt:lpstr>
      <vt:lpstr>Motiv Office</vt:lpstr>
      <vt:lpstr> Ohlédnutí před státnicemi</vt:lpstr>
      <vt:lpstr>Prezentace aplikace PowerPoint</vt:lpstr>
      <vt:lpstr>Systém knihoven</vt:lpstr>
      <vt:lpstr>Informace pro knihovny</vt:lpstr>
      <vt:lpstr>Základní legislativa</vt:lpstr>
      <vt:lpstr>Veřejné knihovnické a informační služby</vt:lpstr>
      <vt:lpstr>VKIS – Veřejné knihovnické a informační služby</vt:lpstr>
      <vt:lpstr>VKIS – Veřejné knihovnické a informační služby</vt:lpstr>
      <vt:lpstr>Standard pro dobrou knihovnu</vt:lpstr>
      <vt:lpstr>Standard pro výkon RF </vt:lpstr>
      <vt:lpstr>Standard pro dobrý knihovní fond</vt:lpstr>
      <vt:lpstr>Standard pro postupy rekonstrukce knihoven</vt:lpstr>
      <vt:lpstr>Knihovna v obci</vt:lpstr>
      <vt:lpstr>Prezentace aplikace PowerPoint</vt:lpstr>
      <vt:lpstr>Prezentace aplikace PowerPoint</vt:lpstr>
      <vt:lpstr>Prezentace aplikace PowerPoint</vt:lpstr>
      <vt:lpstr>Směrnice IFLA/UNESCO pro veřejné knihovny</vt:lpstr>
      <vt:lpstr>Prezentace aplikace PowerPoint</vt:lpstr>
      <vt:lpstr>Terminologie</vt:lpstr>
      <vt:lpstr>Prezentace aplikace PowerPoint</vt:lpstr>
      <vt:lpstr>Deník knihovny</vt:lpstr>
      <vt:lpstr>Dělení podle věku</vt:lpstr>
      <vt:lpstr>Generace</vt:lpstr>
      <vt:lpstr>Generace</vt:lpstr>
      <vt:lpstr>Generace</vt:lpstr>
      <vt:lpstr>Prezentace aplikace PowerPoint</vt:lpstr>
      <vt:lpstr>Prezentace aplikace PowerPoint</vt:lpstr>
      <vt:lpstr>Výpůjční a další služby</vt:lpstr>
      <vt:lpstr>MSV, MMVS</vt:lpstr>
      <vt:lpstr>Elektronické služby</vt:lpstr>
      <vt:lpstr>Služby</vt:lpstr>
      <vt:lpstr>Služby</vt:lpstr>
      <vt:lpstr>Služby</vt:lpstr>
      <vt:lpstr>Prezentace aplikace PowerPoint</vt:lpstr>
      <vt:lpstr>Služby v obecném zájmu</vt:lpstr>
      <vt:lpstr>Kvalitativní přístupy</vt:lpstr>
      <vt:lpstr>Prezentace aplikace PowerPoint</vt:lpstr>
      <vt:lpstr>Měření kvality služeb</vt:lpstr>
      <vt:lpstr>Benchmarking knihoven</vt:lpstr>
      <vt:lpstr>Prezentace aplikace PowerPoint</vt:lpstr>
      <vt:lpstr>Prezentace aplikace PowerPoint</vt:lpstr>
      <vt:lpstr>Shrnutí – kvalita pro uživatele</vt:lpstr>
      <vt:lpstr>Prostor knihoven</vt:lpstr>
      <vt:lpstr>Prostor knihoven</vt:lpstr>
      <vt:lpstr>Třetí prostor</vt:lpstr>
      <vt:lpstr>Prezentace aplikace PowerPoint</vt:lpstr>
      <vt:lpstr>Prezentace aplikace PowerPoint</vt:lpstr>
      <vt:lpstr>Prezentace aplikace PowerPoint</vt:lpstr>
      <vt:lpstr>Jaké role by mohla mít dobrá knihovna?</vt:lpstr>
      <vt:lpstr>Prezentace aplikace PowerPoint</vt:lpstr>
      <vt:lpstr>Public relations</vt:lpstr>
      <vt:lpstr>Cíle PR</vt:lpstr>
      <vt:lpstr>Nástroje PR</vt:lpstr>
      <vt:lpstr>Firemní design - kultura</vt:lpstr>
      <vt:lpstr>Funkce kultury firmy</vt:lpstr>
      <vt:lpstr>Funkce kultury firmy</vt:lpstr>
      <vt:lpstr>Skupiny…</vt:lpstr>
      <vt:lpstr> Ohlédnutí před státnicemi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</dc:title>
  <dc:creator>Marie Šedá</dc:creator>
  <cp:lastModifiedBy>Šedá Marie</cp:lastModifiedBy>
  <cp:revision>107</cp:revision>
  <dcterms:created xsi:type="dcterms:W3CDTF">2020-10-28T08:49:21Z</dcterms:created>
  <dcterms:modified xsi:type="dcterms:W3CDTF">2022-03-29T14:54:26Z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