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876" r:id="rId4"/>
  </p:sldMasterIdLst>
  <p:notesMasterIdLst>
    <p:notesMasterId r:id="rId39"/>
  </p:notesMasterIdLst>
  <p:handoutMasterIdLst>
    <p:handoutMasterId r:id="rId40"/>
  </p:handoutMasterIdLst>
  <p:sldIdLst>
    <p:sldId id="426" r:id="rId5"/>
    <p:sldId id="396" r:id="rId6"/>
    <p:sldId id="272" r:id="rId7"/>
    <p:sldId id="397" r:id="rId8"/>
    <p:sldId id="270" r:id="rId9"/>
    <p:sldId id="367" r:id="rId10"/>
    <p:sldId id="398" r:id="rId11"/>
    <p:sldId id="399" r:id="rId12"/>
    <p:sldId id="400" r:id="rId13"/>
    <p:sldId id="427" r:id="rId14"/>
    <p:sldId id="366" r:id="rId15"/>
    <p:sldId id="423" r:id="rId16"/>
    <p:sldId id="371" r:id="rId17"/>
    <p:sldId id="402" r:id="rId18"/>
    <p:sldId id="403" r:id="rId19"/>
    <p:sldId id="407" r:id="rId20"/>
    <p:sldId id="406" r:id="rId21"/>
    <p:sldId id="408" r:id="rId22"/>
    <p:sldId id="409" r:id="rId23"/>
    <p:sldId id="419" r:id="rId24"/>
    <p:sldId id="395" r:id="rId25"/>
    <p:sldId id="404" r:id="rId26"/>
    <p:sldId id="412" r:id="rId27"/>
    <p:sldId id="413" r:id="rId28"/>
    <p:sldId id="414" r:id="rId29"/>
    <p:sldId id="415" r:id="rId30"/>
    <p:sldId id="420" r:id="rId31"/>
    <p:sldId id="288" r:id="rId32"/>
    <p:sldId id="421" r:id="rId33"/>
    <p:sldId id="422" r:id="rId34"/>
    <p:sldId id="425" r:id="rId35"/>
    <p:sldId id="405" r:id="rId36"/>
    <p:sldId id="428" r:id="rId37"/>
    <p:sldId id="265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Šedá" initials="MŠ" lastIdx="1" clrIdx="0">
    <p:extLst>
      <p:ext uri="{19B8F6BF-5375-455C-9EA6-DF929625EA0E}">
        <p15:presenceInfo xmlns:p15="http://schemas.microsoft.com/office/powerpoint/2012/main" userId="624818196d63aa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505"/>
    <a:srgbClr val="29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54" autoAdjust="0"/>
    <p:restoredTop sz="94612" autoAdjust="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8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B884C-FB6E-4807-ABB4-8DC0D886B6F9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0461DF0-1E6B-4C83-908E-5DF0CBBA6AA1}">
      <dgm:prSet phldrT="[Text]"/>
      <dgm:spPr/>
      <dgm:t>
        <a:bodyPr/>
        <a:lstStyle/>
        <a:p>
          <a:r>
            <a:rPr lang="cs-CZ" dirty="0"/>
            <a:t>CENTRALIZACE</a:t>
          </a:r>
        </a:p>
      </dgm:t>
    </dgm:pt>
    <dgm:pt modelId="{31834E6D-CC16-454A-93D4-B13C99D4898F}" type="parTrans" cxnId="{ABD6F0EA-FAB4-42FB-8A4B-631978D58529}">
      <dgm:prSet/>
      <dgm:spPr/>
      <dgm:t>
        <a:bodyPr/>
        <a:lstStyle/>
        <a:p>
          <a:endParaRPr lang="cs-CZ"/>
        </a:p>
      </dgm:t>
    </dgm:pt>
    <dgm:pt modelId="{CDC4A358-647E-49D9-AF4F-43199EB5877B}" type="sibTrans" cxnId="{ABD6F0EA-FAB4-42FB-8A4B-631978D58529}">
      <dgm:prSet/>
      <dgm:spPr/>
      <dgm:t>
        <a:bodyPr/>
        <a:lstStyle/>
        <a:p>
          <a:endParaRPr lang="cs-CZ"/>
        </a:p>
      </dgm:t>
    </dgm:pt>
    <dgm:pt modelId="{59575A47-B041-42E7-9A1F-04775CA6A7A2}">
      <dgm:prSet phldrT="[Text]"/>
      <dgm:spPr/>
      <dgm:t>
        <a:bodyPr/>
        <a:lstStyle/>
        <a:p>
          <a:r>
            <a:rPr lang="cs-CZ" dirty="0"/>
            <a:t>KOOPERACE</a:t>
          </a:r>
        </a:p>
      </dgm:t>
    </dgm:pt>
    <dgm:pt modelId="{2C80C74E-13C9-43CE-940D-1EBF1FD221D5}" type="parTrans" cxnId="{2F573F49-B5AE-4374-9741-1213D71B17E3}">
      <dgm:prSet/>
      <dgm:spPr/>
      <dgm:t>
        <a:bodyPr/>
        <a:lstStyle/>
        <a:p>
          <a:endParaRPr lang="cs-CZ"/>
        </a:p>
      </dgm:t>
    </dgm:pt>
    <dgm:pt modelId="{54FC340F-4624-40B0-9005-7275287C6BF3}" type="sibTrans" cxnId="{2F573F49-B5AE-4374-9741-1213D71B17E3}">
      <dgm:prSet/>
      <dgm:spPr/>
      <dgm:t>
        <a:bodyPr/>
        <a:lstStyle/>
        <a:p>
          <a:endParaRPr lang="cs-CZ"/>
        </a:p>
      </dgm:t>
    </dgm:pt>
    <dgm:pt modelId="{12D93084-4030-4E45-92D0-A43D4ADFBC36}">
      <dgm:prSet phldrT="[Text]"/>
      <dgm:spPr/>
      <dgm:t>
        <a:bodyPr/>
        <a:lstStyle/>
        <a:p>
          <a:r>
            <a:rPr lang="cs-CZ" dirty="0"/>
            <a:t>KOORDINACE</a:t>
          </a:r>
        </a:p>
      </dgm:t>
    </dgm:pt>
    <dgm:pt modelId="{B010A063-C816-407C-9D84-295F8CDCD147}" type="parTrans" cxnId="{DBB147CB-FD62-4D4E-948F-D72D7221631D}">
      <dgm:prSet/>
      <dgm:spPr/>
      <dgm:t>
        <a:bodyPr/>
        <a:lstStyle/>
        <a:p>
          <a:endParaRPr lang="cs-CZ"/>
        </a:p>
      </dgm:t>
    </dgm:pt>
    <dgm:pt modelId="{C06E466A-CD91-4AC6-BDBF-2AE0BFFBB632}" type="sibTrans" cxnId="{DBB147CB-FD62-4D4E-948F-D72D7221631D}">
      <dgm:prSet/>
      <dgm:spPr/>
      <dgm:t>
        <a:bodyPr/>
        <a:lstStyle/>
        <a:p>
          <a:endParaRPr lang="cs-CZ"/>
        </a:p>
      </dgm:t>
    </dgm:pt>
    <dgm:pt modelId="{608A4B97-2DAF-4B60-B73E-E9C45004BF6C}" type="pres">
      <dgm:prSet presAssocID="{7BAB884C-FB6E-4807-ABB4-8DC0D886B6F9}" presName="CompostProcess" presStyleCnt="0">
        <dgm:presLayoutVars>
          <dgm:dir/>
          <dgm:resizeHandles val="exact"/>
        </dgm:presLayoutVars>
      </dgm:prSet>
      <dgm:spPr/>
    </dgm:pt>
    <dgm:pt modelId="{F4D2185F-06A9-4550-B326-513FCEBE720D}" type="pres">
      <dgm:prSet presAssocID="{7BAB884C-FB6E-4807-ABB4-8DC0D886B6F9}" presName="arrow" presStyleLbl="bgShp" presStyleIdx="0" presStyleCnt="1"/>
      <dgm:spPr/>
    </dgm:pt>
    <dgm:pt modelId="{414D1DC5-9DB1-4CA9-9672-1D845A227B99}" type="pres">
      <dgm:prSet presAssocID="{7BAB884C-FB6E-4807-ABB4-8DC0D886B6F9}" presName="linearProcess" presStyleCnt="0"/>
      <dgm:spPr/>
    </dgm:pt>
    <dgm:pt modelId="{F1F8B20E-AE09-401E-814F-3EECEE6B7135}" type="pres">
      <dgm:prSet presAssocID="{F0461DF0-1E6B-4C83-908E-5DF0CBBA6AA1}" presName="textNode" presStyleLbl="node1" presStyleIdx="0" presStyleCnt="3">
        <dgm:presLayoutVars>
          <dgm:bulletEnabled val="1"/>
        </dgm:presLayoutVars>
      </dgm:prSet>
      <dgm:spPr/>
    </dgm:pt>
    <dgm:pt modelId="{97579D67-337A-4DDA-82F5-87F2BFC74076}" type="pres">
      <dgm:prSet presAssocID="{CDC4A358-647E-49D9-AF4F-43199EB5877B}" presName="sibTrans" presStyleCnt="0"/>
      <dgm:spPr/>
    </dgm:pt>
    <dgm:pt modelId="{B76AFA79-BB40-4897-B838-EC4634885BAB}" type="pres">
      <dgm:prSet presAssocID="{59575A47-B041-42E7-9A1F-04775CA6A7A2}" presName="textNode" presStyleLbl="node1" presStyleIdx="1" presStyleCnt="3">
        <dgm:presLayoutVars>
          <dgm:bulletEnabled val="1"/>
        </dgm:presLayoutVars>
      </dgm:prSet>
      <dgm:spPr/>
    </dgm:pt>
    <dgm:pt modelId="{327E1ABD-0B17-4CA1-971A-569620814B87}" type="pres">
      <dgm:prSet presAssocID="{54FC340F-4624-40B0-9005-7275287C6BF3}" presName="sibTrans" presStyleCnt="0"/>
      <dgm:spPr/>
    </dgm:pt>
    <dgm:pt modelId="{53097E96-ECA7-4215-9F90-A4EEDCDF65BC}" type="pres">
      <dgm:prSet presAssocID="{12D93084-4030-4E45-92D0-A43D4ADFBC3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4FBA013-1C4A-409D-84CA-B316AA50F3D4}" type="presOf" srcId="{59575A47-B041-42E7-9A1F-04775CA6A7A2}" destId="{B76AFA79-BB40-4897-B838-EC4634885BAB}" srcOrd="0" destOrd="0" presId="urn:microsoft.com/office/officeart/2005/8/layout/hProcess9"/>
    <dgm:cxn modelId="{2F573F49-B5AE-4374-9741-1213D71B17E3}" srcId="{7BAB884C-FB6E-4807-ABB4-8DC0D886B6F9}" destId="{59575A47-B041-42E7-9A1F-04775CA6A7A2}" srcOrd="1" destOrd="0" parTransId="{2C80C74E-13C9-43CE-940D-1EBF1FD221D5}" sibTransId="{54FC340F-4624-40B0-9005-7275287C6BF3}"/>
    <dgm:cxn modelId="{F3119F95-573C-4F9F-B796-FD20A0AC0281}" type="presOf" srcId="{7BAB884C-FB6E-4807-ABB4-8DC0D886B6F9}" destId="{608A4B97-2DAF-4B60-B73E-E9C45004BF6C}" srcOrd="0" destOrd="0" presId="urn:microsoft.com/office/officeart/2005/8/layout/hProcess9"/>
    <dgm:cxn modelId="{DBB147CB-FD62-4D4E-948F-D72D7221631D}" srcId="{7BAB884C-FB6E-4807-ABB4-8DC0D886B6F9}" destId="{12D93084-4030-4E45-92D0-A43D4ADFBC36}" srcOrd="2" destOrd="0" parTransId="{B010A063-C816-407C-9D84-295F8CDCD147}" sibTransId="{C06E466A-CD91-4AC6-BDBF-2AE0BFFBB632}"/>
    <dgm:cxn modelId="{9BEA4CCE-097D-46AC-83A5-7FF2A1FB1247}" type="presOf" srcId="{F0461DF0-1E6B-4C83-908E-5DF0CBBA6AA1}" destId="{F1F8B20E-AE09-401E-814F-3EECEE6B7135}" srcOrd="0" destOrd="0" presId="urn:microsoft.com/office/officeart/2005/8/layout/hProcess9"/>
    <dgm:cxn modelId="{030981E6-D973-494D-ABCE-2C9291D9B1CB}" type="presOf" srcId="{12D93084-4030-4E45-92D0-A43D4ADFBC36}" destId="{53097E96-ECA7-4215-9F90-A4EEDCDF65BC}" srcOrd="0" destOrd="0" presId="urn:microsoft.com/office/officeart/2005/8/layout/hProcess9"/>
    <dgm:cxn modelId="{ABD6F0EA-FAB4-42FB-8A4B-631978D58529}" srcId="{7BAB884C-FB6E-4807-ABB4-8DC0D886B6F9}" destId="{F0461DF0-1E6B-4C83-908E-5DF0CBBA6AA1}" srcOrd="0" destOrd="0" parTransId="{31834E6D-CC16-454A-93D4-B13C99D4898F}" sibTransId="{CDC4A358-647E-49D9-AF4F-43199EB5877B}"/>
    <dgm:cxn modelId="{83A4B820-56A1-4E72-A6DC-89A8B34F176C}" type="presParOf" srcId="{608A4B97-2DAF-4B60-B73E-E9C45004BF6C}" destId="{F4D2185F-06A9-4550-B326-513FCEBE720D}" srcOrd="0" destOrd="0" presId="urn:microsoft.com/office/officeart/2005/8/layout/hProcess9"/>
    <dgm:cxn modelId="{F59E1B06-B7A6-4B59-83C3-75BA660D65FE}" type="presParOf" srcId="{608A4B97-2DAF-4B60-B73E-E9C45004BF6C}" destId="{414D1DC5-9DB1-4CA9-9672-1D845A227B99}" srcOrd="1" destOrd="0" presId="urn:microsoft.com/office/officeart/2005/8/layout/hProcess9"/>
    <dgm:cxn modelId="{F387F587-4947-44E7-89A9-E1DBCFB486E8}" type="presParOf" srcId="{414D1DC5-9DB1-4CA9-9672-1D845A227B99}" destId="{F1F8B20E-AE09-401E-814F-3EECEE6B7135}" srcOrd="0" destOrd="0" presId="urn:microsoft.com/office/officeart/2005/8/layout/hProcess9"/>
    <dgm:cxn modelId="{6FACC543-DCAE-4BA0-9AB0-336CA924B93B}" type="presParOf" srcId="{414D1DC5-9DB1-4CA9-9672-1D845A227B99}" destId="{97579D67-337A-4DDA-82F5-87F2BFC74076}" srcOrd="1" destOrd="0" presId="urn:microsoft.com/office/officeart/2005/8/layout/hProcess9"/>
    <dgm:cxn modelId="{8FC5ECEF-36BA-41BF-8286-F1A133738874}" type="presParOf" srcId="{414D1DC5-9DB1-4CA9-9672-1D845A227B99}" destId="{B76AFA79-BB40-4897-B838-EC4634885BAB}" srcOrd="2" destOrd="0" presId="urn:microsoft.com/office/officeart/2005/8/layout/hProcess9"/>
    <dgm:cxn modelId="{D3BDC6EC-79B3-437A-ABE0-BE3244A1D782}" type="presParOf" srcId="{414D1DC5-9DB1-4CA9-9672-1D845A227B99}" destId="{327E1ABD-0B17-4CA1-971A-569620814B87}" srcOrd="3" destOrd="0" presId="urn:microsoft.com/office/officeart/2005/8/layout/hProcess9"/>
    <dgm:cxn modelId="{F01C3B89-DB6C-4967-B55C-C854DA14081D}" type="presParOf" srcId="{414D1DC5-9DB1-4CA9-9672-1D845A227B99}" destId="{53097E96-ECA7-4215-9F90-A4EEDCDF65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789AB-8C62-4F29-9838-71BD9603AC3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196B247-C178-46CE-AF97-6878B90C916F}">
      <dgm:prSet phldrT="[Text]"/>
      <dgm:spPr>
        <a:xfrm>
          <a:off x="514429" y="1614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lidových knihoven</a:t>
          </a:r>
        </a:p>
      </dgm:t>
    </dgm:pt>
    <dgm:pt modelId="{5B59E292-F690-4D72-A9BA-7C962A6E0F97}" type="parTrans" cxnId="{D612074B-958D-4D62-AE24-52B920F588E3}">
      <dgm:prSet/>
      <dgm:spPr/>
      <dgm:t>
        <a:bodyPr/>
        <a:lstStyle/>
        <a:p>
          <a:endParaRPr lang="cs-CZ"/>
        </a:p>
      </dgm:t>
    </dgm:pt>
    <dgm:pt modelId="{49C1CA3A-C42C-4600-B95D-F1FFFFC4E572}" type="sibTrans" cxnId="{D612074B-958D-4D62-AE24-52B920F588E3}">
      <dgm:prSet/>
      <dgm:spPr/>
      <dgm:t>
        <a:bodyPr/>
        <a:lstStyle/>
        <a:p>
          <a:endParaRPr lang="cs-CZ"/>
        </a:p>
      </dgm:t>
    </dgm:pt>
    <dgm:pt modelId="{6B0502BF-7771-4D83-9F2B-54F6BF923E92}">
      <dgm:prSet phldrT="[Text]"/>
      <dgm:spPr>
        <a:xfrm>
          <a:off x="514429" y="6150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školních knihoven</a:t>
          </a:r>
        </a:p>
      </dgm:t>
    </dgm:pt>
    <dgm:pt modelId="{471BF894-6A88-459C-81AF-C31263C4177F}" type="parTrans" cxnId="{9B36D90C-3320-4505-AE27-CDF3FEAA2A9E}">
      <dgm:prSet/>
      <dgm:spPr/>
      <dgm:t>
        <a:bodyPr/>
        <a:lstStyle/>
        <a:p>
          <a:endParaRPr lang="cs-CZ"/>
        </a:p>
      </dgm:t>
    </dgm:pt>
    <dgm:pt modelId="{D6563B65-CA31-4543-8F21-BFC82C2BF29B}" type="sibTrans" cxnId="{9B36D90C-3320-4505-AE27-CDF3FEAA2A9E}">
      <dgm:prSet/>
      <dgm:spPr/>
      <dgm:t>
        <a:bodyPr/>
        <a:lstStyle/>
        <a:p>
          <a:endParaRPr lang="cs-CZ"/>
        </a:p>
      </dgm:t>
    </dgm:pt>
    <dgm:pt modelId="{CF8B3236-8303-4A48-9385-3FC61F38F942}">
      <dgm:prSet/>
      <dgm:spPr>
        <a:xfrm>
          <a:off x="514429" y="10686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vědeckých knihoven</a:t>
          </a:r>
        </a:p>
      </dgm:t>
    </dgm:pt>
    <dgm:pt modelId="{DA401C19-F5B0-4848-ABCD-D56187B2056D}" type="parTrans" cxnId="{A2426813-9722-45DB-A2BC-EAD708F6E25F}">
      <dgm:prSet/>
      <dgm:spPr/>
      <dgm:t>
        <a:bodyPr/>
        <a:lstStyle/>
        <a:p>
          <a:endParaRPr lang="cs-CZ"/>
        </a:p>
      </dgm:t>
    </dgm:pt>
    <dgm:pt modelId="{7A2849E6-4486-4F7F-B0A8-1680CB69AED2}" type="sibTrans" cxnId="{A2426813-9722-45DB-A2BC-EAD708F6E25F}">
      <dgm:prSet/>
      <dgm:spPr/>
      <dgm:t>
        <a:bodyPr/>
        <a:lstStyle/>
        <a:p>
          <a:endParaRPr lang="cs-CZ"/>
        </a:p>
      </dgm:t>
    </dgm:pt>
    <dgm:pt modelId="{2EEDABDF-3DE9-48E1-8128-80812657DE42}">
      <dgm:prSet/>
      <dgm:spPr>
        <a:xfrm>
          <a:off x="514429" y="15222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knihoven ROH</a:t>
          </a:r>
        </a:p>
      </dgm:t>
    </dgm:pt>
    <dgm:pt modelId="{BCB58E3B-A2B3-450E-8098-98DE81DAA25D}" type="parTrans" cxnId="{B47F8978-2B66-4855-A8FF-C28B2EB770B1}">
      <dgm:prSet/>
      <dgm:spPr/>
      <dgm:t>
        <a:bodyPr/>
        <a:lstStyle/>
        <a:p>
          <a:endParaRPr lang="cs-CZ"/>
        </a:p>
      </dgm:t>
    </dgm:pt>
    <dgm:pt modelId="{BC4787B4-1720-4243-A10B-01E2D8110622}" type="sibTrans" cxnId="{B47F8978-2B66-4855-A8FF-C28B2EB770B1}">
      <dgm:prSet/>
      <dgm:spPr/>
      <dgm:t>
        <a:bodyPr/>
        <a:lstStyle/>
        <a:p>
          <a:endParaRPr lang="cs-CZ"/>
        </a:p>
      </dgm:t>
    </dgm:pt>
    <dgm:pt modelId="{756F4704-B6DB-4285-8132-E629565DC582}">
      <dgm:prSet/>
      <dgm:spPr>
        <a:xfrm>
          <a:off x="514429" y="24294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knihoven Akademie věd</a:t>
          </a:r>
        </a:p>
      </dgm:t>
    </dgm:pt>
    <dgm:pt modelId="{0CD58CF4-6337-4A1D-B476-A90A7017FC57}" type="parTrans" cxnId="{2B1B65DB-6DC8-4278-9A22-97B19970D184}">
      <dgm:prSet/>
      <dgm:spPr/>
      <dgm:t>
        <a:bodyPr/>
        <a:lstStyle/>
        <a:p>
          <a:endParaRPr lang="cs-CZ"/>
        </a:p>
      </dgm:t>
    </dgm:pt>
    <dgm:pt modelId="{4163AB5A-42BE-497C-96EA-58150747EADA}" type="sibTrans" cxnId="{2B1B65DB-6DC8-4278-9A22-97B19970D184}">
      <dgm:prSet/>
      <dgm:spPr/>
      <dgm:t>
        <a:bodyPr/>
        <a:lstStyle/>
        <a:p>
          <a:endParaRPr lang="cs-CZ"/>
        </a:p>
      </dgm:t>
    </dgm:pt>
    <dgm:pt modelId="{4826CA39-9772-4C31-BD6C-6459E87B9D71}">
      <dgm:prSet/>
      <dgm:spPr>
        <a:xfrm>
          <a:off x="514429" y="28830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zdravotnických knihoven</a:t>
          </a:r>
        </a:p>
      </dgm:t>
    </dgm:pt>
    <dgm:pt modelId="{BA9B7496-B521-46CC-A336-8C547274B1D0}" type="parTrans" cxnId="{1B04F98B-EDD0-42F0-94C8-E7977FC445F0}">
      <dgm:prSet/>
      <dgm:spPr/>
      <dgm:t>
        <a:bodyPr/>
        <a:lstStyle/>
        <a:p>
          <a:endParaRPr lang="cs-CZ"/>
        </a:p>
      </dgm:t>
    </dgm:pt>
    <dgm:pt modelId="{231FA0C7-EDAF-4F53-A377-40372EFAEEBE}" type="sibTrans" cxnId="{1B04F98B-EDD0-42F0-94C8-E7977FC445F0}">
      <dgm:prSet/>
      <dgm:spPr/>
      <dgm:t>
        <a:bodyPr/>
        <a:lstStyle/>
        <a:p>
          <a:endParaRPr lang="cs-CZ"/>
        </a:p>
      </dgm:t>
    </dgm:pt>
    <dgm:pt modelId="{91F3D1C5-4D44-4C9D-B045-7917EB37771F}">
      <dgm:prSet/>
      <dgm:spPr>
        <a:xfrm>
          <a:off x="514429" y="37902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Další sítě knihoven…</a:t>
          </a:r>
        </a:p>
      </dgm:t>
    </dgm:pt>
    <dgm:pt modelId="{EC55573E-D12A-4F4C-974E-631F1AB6CBD6}" type="parTrans" cxnId="{BB5622E8-FC69-4C9A-ADF7-81A324A56FF0}">
      <dgm:prSet/>
      <dgm:spPr/>
      <dgm:t>
        <a:bodyPr/>
        <a:lstStyle/>
        <a:p>
          <a:endParaRPr lang="cs-CZ"/>
        </a:p>
      </dgm:t>
    </dgm:pt>
    <dgm:pt modelId="{66C78842-65E2-45CF-946C-A7A76F797FC1}" type="sibTrans" cxnId="{BB5622E8-FC69-4C9A-ADF7-81A324A56FF0}">
      <dgm:prSet/>
      <dgm:spPr/>
      <dgm:t>
        <a:bodyPr/>
        <a:lstStyle/>
        <a:p>
          <a:endParaRPr lang="cs-CZ"/>
        </a:p>
      </dgm:t>
    </dgm:pt>
    <dgm:pt modelId="{83E7BDCF-99FD-4A28-B8D5-D5888E174393}">
      <dgm:prSet/>
      <dgm:spPr>
        <a:xfrm>
          <a:off x="514429" y="19758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technických knihoven</a:t>
          </a:r>
        </a:p>
      </dgm:t>
    </dgm:pt>
    <dgm:pt modelId="{D37CD3BE-A84C-4BB7-A5F6-D698DDE12D96}" type="parTrans" cxnId="{D62E703A-AC68-4C27-8F0D-4412E9B7F44F}">
      <dgm:prSet/>
      <dgm:spPr/>
      <dgm:t>
        <a:bodyPr/>
        <a:lstStyle/>
        <a:p>
          <a:endParaRPr lang="cs-CZ"/>
        </a:p>
      </dgm:t>
    </dgm:pt>
    <dgm:pt modelId="{43E69E5B-57F0-4DC9-B5C5-2476A75E5CBE}" type="sibTrans" cxnId="{D62E703A-AC68-4C27-8F0D-4412E9B7F44F}">
      <dgm:prSet/>
      <dgm:spPr/>
      <dgm:t>
        <a:bodyPr/>
        <a:lstStyle/>
        <a:p>
          <a:endParaRPr lang="cs-CZ"/>
        </a:p>
      </dgm:t>
    </dgm:pt>
    <dgm:pt modelId="{32AE0382-D84E-4AB6-BAE9-ABA5DDA40A33}">
      <dgm:prSet/>
      <dgm:spPr>
        <a:xfrm>
          <a:off x="514429" y="3336668"/>
          <a:ext cx="7202011" cy="2952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Síť knihoven ozbrojených sil</a:t>
          </a:r>
        </a:p>
      </dgm:t>
    </dgm:pt>
    <dgm:pt modelId="{36719D60-AF16-4658-9462-945980E65D04}" type="parTrans" cxnId="{C1DFDDBC-713C-4661-AA72-641D2B269509}">
      <dgm:prSet/>
      <dgm:spPr/>
      <dgm:t>
        <a:bodyPr/>
        <a:lstStyle/>
        <a:p>
          <a:endParaRPr lang="cs-CZ"/>
        </a:p>
      </dgm:t>
    </dgm:pt>
    <dgm:pt modelId="{52D1656F-6A4E-4F14-8B95-6FF2AB8B143B}" type="sibTrans" cxnId="{C1DFDDBC-713C-4661-AA72-641D2B269509}">
      <dgm:prSet/>
      <dgm:spPr/>
      <dgm:t>
        <a:bodyPr/>
        <a:lstStyle/>
        <a:p>
          <a:endParaRPr lang="cs-CZ"/>
        </a:p>
      </dgm:t>
    </dgm:pt>
    <dgm:pt modelId="{E2B8A0E4-2C26-4303-987C-E0279A876502}" type="pres">
      <dgm:prSet presAssocID="{D30789AB-8C62-4F29-9838-71BD9603AC31}" presName="linear" presStyleCnt="0">
        <dgm:presLayoutVars>
          <dgm:dir/>
          <dgm:animLvl val="lvl"/>
          <dgm:resizeHandles val="exact"/>
        </dgm:presLayoutVars>
      </dgm:prSet>
      <dgm:spPr/>
    </dgm:pt>
    <dgm:pt modelId="{DD277337-C7A6-4FC1-8A64-39A7207C5CA6}" type="pres">
      <dgm:prSet presAssocID="{6196B247-C178-46CE-AF97-6878B90C916F}" presName="parentLin" presStyleCnt="0"/>
      <dgm:spPr/>
    </dgm:pt>
    <dgm:pt modelId="{CC74989D-8699-47B2-8E55-A064243EC904}" type="pres">
      <dgm:prSet presAssocID="{6196B247-C178-46CE-AF97-6878B90C916F}" presName="parentLeftMargin" presStyleLbl="node1" presStyleIdx="0" presStyleCnt="9"/>
      <dgm:spPr/>
    </dgm:pt>
    <dgm:pt modelId="{7C3B3756-59C0-4022-BA54-3C90A01D982C}" type="pres">
      <dgm:prSet presAssocID="{6196B247-C178-46CE-AF97-6878B90C916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0713467-B92A-4A9A-9CB5-7F80FF0CCC48}" type="pres">
      <dgm:prSet presAssocID="{6196B247-C178-46CE-AF97-6878B90C916F}" presName="negativeSpace" presStyleCnt="0"/>
      <dgm:spPr/>
    </dgm:pt>
    <dgm:pt modelId="{F399976A-EB96-48A5-B85B-40588635343F}" type="pres">
      <dgm:prSet presAssocID="{6196B247-C178-46CE-AF97-6878B90C916F}" presName="childText" presStyleLbl="conFgAcc1" presStyleIdx="0" presStyleCnt="9">
        <dgm:presLayoutVars>
          <dgm:bulletEnabled val="1"/>
        </dgm:presLayoutVars>
      </dgm:prSet>
      <dgm:spPr>
        <a:xfrm>
          <a:off x="0" y="309068"/>
          <a:ext cx="10288588" cy="252000"/>
        </a:xfrm>
        <a:prstGeom prst="rect">
          <a:avLst/>
        </a:prstGeom>
      </dgm:spPr>
    </dgm:pt>
    <dgm:pt modelId="{1EE96804-A710-401C-8641-AF9D0C8D3552}" type="pres">
      <dgm:prSet presAssocID="{49C1CA3A-C42C-4600-B95D-F1FFFFC4E572}" presName="spaceBetweenRectangles" presStyleCnt="0"/>
      <dgm:spPr/>
    </dgm:pt>
    <dgm:pt modelId="{28830385-FDA6-437A-8716-9FCE31C58982}" type="pres">
      <dgm:prSet presAssocID="{6B0502BF-7771-4D83-9F2B-54F6BF923E92}" presName="parentLin" presStyleCnt="0"/>
      <dgm:spPr/>
    </dgm:pt>
    <dgm:pt modelId="{8219B35F-B38A-420D-8F3E-CDC2A77DC675}" type="pres">
      <dgm:prSet presAssocID="{6B0502BF-7771-4D83-9F2B-54F6BF923E92}" presName="parentLeftMargin" presStyleLbl="node1" presStyleIdx="0" presStyleCnt="9"/>
      <dgm:spPr/>
    </dgm:pt>
    <dgm:pt modelId="{2FA04AE6-21E5-4657-AB96-ED3D25BB012A}" type="pres">
      <dgm:prSet presAssocID="{6B0502BF-7771-4D83-9F2B-54F6BF923E9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6BB27C06-DF71-498B-A532-B19CEC73AC97}" type="pres">
      <dgm:prSet presAssocID="{6B0502BF-7771-4D83-9F2B-54F6BF923E92}" presName="negativeSpace" presStyleCnt="0"/>
      <dgm:spPr/>
    </dgm:pt>
    <dgm:pt modelId="{62644EC8-C301-4E72-9023-0578BDB2885C}" type="pres">
      <dgm:prSet presAssocID="{6B0502BF-7771-4D83-9F2B-54F6BF923E92}" presName="childText" presStyleLbl="conFgAcc1" presStyleIdx="1" presStyleCnt="9">
        <dgm:presLayoutVars>
          <dgm:bulletEnabled val="1"/>
        </dgm:presLayoutVars>
      </dgm:prSet>
      <dgm:spPr>
        <a:xfrm>
          <a:off x="0" y="762668"/>
          <a:ext cx="10288588" cy="252000"/>
        </a:xfrm>
        <a:prstGeom prst="rect">
          <a:avLst/>
        </a:prstGeom>
      </dgm:spPr>
    </dgm:pt>
    <dgm:pt modelId="{3C5BA42D-C15B-4DBA-BB7F-FC840CE5F42E}" type="pres">
      <dgm:prSet presAssocID="{D6563B65-CA31-4543-8F21-BFC82C2BF29B}" presName="spaceBetweenRectangles" presStyleCnt="0"/>
      <dgm:spPr/>
    </dgm:pt>
    <dgm:pt modelId="{D8AE2159-484D-4D18-93AC-519DA9E9987D}" type="pres">
      <dgm:prSet presAssocID="{CF8B3236-8303-4A48-9385-3FC61F38F942}" presName="parentLin" presStyleCnt="0"/>
      <dgm:spPr/>
    </dgm:pt>
    <dgm:pt modelId="{91E3FED1-6EDD-4EC7-A682-B2A6E6566919}" type="pres">
      <dgm:prSet presAssocID="{CF8B3236-8303-4A48-9385-3FC61F38F942}" presName="parentLeftMargin" presStyleLbl="node1" presStyleIdx="1" presStyleCnt="9"/>
      <dgm:spPr/>
    </dgm:pt>
    <dgm:pt modelId="{7A6595EE-B119-4095-9B17-28A346AFA994}" type="pres">
      <dgm:prSet presAssocID="{CF8B3236-8303-4A48-9385-3FC61F38F94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5CC7F4E-D44F-4D52-9054-2354B17205B7}" type="pres">
      <dgm:prSet presAssocID="{CF8B3236-8303-4A48-9385-3FC61F38F942}" presName="negativeSpace" presStyleCnt="0"/>
      <dgm:spPr/>
    </dgm:pt>
    <dgm:pt modelId="{FB5C7C71-43A5-44D5-AD7E-01B6F856021A}" type="pres">
      <dgm:prSet presAssocID="{CF8B3236-8303-4A48-9385-3FC61F38F942}" presName="childText" presStyleLbl="conFgAcc1" presStyleIdx="2" presStyleCnt="9">
        <dgm:presLayoutVars>
          <dgm:bulletEnabled val="1"/>
        </dgm:presLayoutVars>
      </dgm:prSet>
      <dgm:spPr>
        <a:xfrm>
          <a:off x="0" y="1216268"/>
          <a:ext cx="10288588" cy="252000"/>
        </a:xfrm>
        <a:prstGeom prst="rect">
          <a:avLst/>
        </a:prstGeom>
      </dgm:spPr>
    </dgm:pt>
    <dgm:pt modelId="{7DEDB751-FFB1-4D15-A214-B8F3BCD4AD4B}" type="pres">
      <dgm:prSet presAssocID="{7A2849E6-4486-4F7F-B0A8-1680CB69AED2}" presName="spaceBetweenRectangles" presStyleCnt="0"/>
      <dgm:spPr/>
    </dgm:pt>
    <dgm:pt modelId="{C6F97D89-0ECF-45F5-A2C6-99027ADB7485}" type="pres">
      <dgm:prSet presAssocID="{2EEDABDF-3DE9-48E1-8128-80812657DE42}" presName="parentLin" presStyleCnt="0"/>
      <dgm:spPr/>
    </dgm:pt>
    <dgm:pt modelId="{289751BA-9315-44DC-BA95-D858A0832531}" type="pres">
      <dgm:prSet presAssocID="{2EEDABDF-3DE9-48E1-8128-80812657DE42}" presName="parentLeftMargin" presStyleLbl="node1" presStyleIdx="2" presStyleCnt="9"/>
      <dgm:spPr/>
    </dgm:pt>
    <dgm:pt modelId="{0B413969-1918-4C92-ABD5-5A778315C7F4}" type="pres">
      <dgm:prSet presAssocID="{2EEDABDF-3DE9-48E1-8128-80812657DE4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BEDFAFD2-E3D2-40EB-8960-67DA4E887B28}" type="pres">
      <dgm:prSet presAssocID="{2EEDABDF-3DE9-48E1-8128-80812657DE42}" presName="negativeSpace" presStyleCnt="0"/>
      <dgm:spPr/>
    </dgm:pt>
    <dgm:pt modelId="{F9CAB608-FB91-449E-BB2E-A01AF2CA4AF9}" type="pres">
      <dgm:prSet presAssocID="{2EEDABDF-3DE9-48E1-8128-80812657DE42}" presName="childText" presStyleLbl="conFgAcc1" presStyleIdx="3" presStyleCnt="9">
        <dgm:presLayoutVars>
          <dgm:bulletEnabled val="1"/>
        </dgm:presLayoutVars>
      </dgm:prSet>
      <dgm:spPr>
        <a:xfrm>
          <a:off x="0" y="1669868"/>
          <a:ext cx="10288588" cy="252000"/>
        </a:xfrm>
        <a:prstGeom prst="rect">
          <a:avLst/>
        </a:prstGeom>
      </dgm:spPr>
    </dgm:pt>
    <dgm:pt modelId="{F838C74F-9D48-4E17-A630-56528F80CD6F}" type="pres">
      <dgm:prSet presAssocID="{BC4787B4-1720-4243-A10B-01E2D8110622}" presName="spaceBetweenRectangles" presStyleCnt="0"/>
      <dgm:spPr/>
    </dgm:pt>
    <dgm:pt modelId="{01B513A0-50C0-4B46-B1C9-717CF751B5B2}" type="pres">
      <dgm:prSet presAssocID="{83E7BDCF-99FD-4A28-B8D5-D5888E174393}" presName="parentLin" presStyleCnt="0"/>
      <dgm:spPr/>
    </dgm:pt>
    <dgm:pt modelId="{283D69E1-5FF4-4792-8A8F-06B5D2F0F013}" type="pres">
      <dgm:prSet presAssocID="{83E7BDCF-99FD-4A28-B8D5-D5888E174393}" presName="parentLeftMargin" presStyleLbl="node1" presStyleIdx="3" presStyleCnt="9"/>
      <dgm:spPr/>
    </dgm:pt>
    <dgm:pt modelId="{72B5AFBF-4555-4566-B217-6EBD74390F9B}" type="pres">
      <dgm:prSet presAssocID="{83E7BDCF-99FD-4A28-B8D5-D5888E17439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B09A37C-2B76-4156-AF14-3903C37ED8C6}" type="pres">
      <dgm:prSet presAssocID="{83E7BDCF-99FD-4A28-B8D5-D5888E174393}" presName="negativeSpace" presStyleCnt="0"/>
      <dgm:spPr/>
    </dgm:pt>
    <dgm:pt modelId="{6027B17D-CA0A-4A0D-8489-61716F31BA3D}" type="pres">
      <dgm:prSet presAssocID="{83E7BDCF-99FD-4A28-B8D5-D5888E174393}" presName="childText" presStyleLbl="conFgAcc1" presStyleIdx="4" presStyleCnt="9">
        <dgm:presLayoutVars>
          <dgm:bulletEnabled val="1"/>
        </dgm:presLayoutVars>
      </dgm:prSet>
      <dgm:spPr>
        <a:xfrm>
          <a:off x="0" y="2123468"/>
          <a:ext cx="10288588" cy="252000"/>
        </a:xfrm>
        <a:prstGeom prst="rect">
          <a:avLst/>
        </a:prstGeom>
      </dgm:spPr>
    </dgm:pt>
    <dgm:pt modelId="{C837008E-A064-4231-A6C3-64879E19EF6E}" type="pres">
      <dgm:prSet presAssocID="{43E69E5B-57F0-4DC9-B5C5-2476A75E5CBE}" presName="spaceBetweenRectangles" presStyleCnt="0"/>
      <dgm:spPr/>
    </dgm:pt>
    <dgm:pt modelId="{82747D01-20B5-4310-B684-E518D32CA399}" type="pres">
      <dgm:prSet presAssocID="{756F4704-B6DB-4285-8132-E629565DC582}" presName="parentLin" presStyleCnt="0"/>
      <dgm:spPr/>
    </dgm:pt>
    <dgm:pt modelId="{E8BF9DBE-5F61-413A-BD5F-3489539935BC}" type="pres">
      <dgm:prSet presAssocID="{756F4704-B6DB-4285-8132-E629565DC582}" presName="parentLeftMargin" presStyleLbl="node1" presStyleIdx="4" presStyleCnt="9"/>
      <dgm:spPr/>
    </dgm:pt>
    <dgm:pt modelId="{3C585293-1374-49B1-9281-3FD37380AE6F}" type="pres">
      <dgm:prSet presAssocID="{756F4704-B6DB-4285-8132-E629565DC582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82C272B-0092-4207-AC3B-CF19FAA2B4DE}" type="pres">
      <dgm:prSet presAssocID="{756F4704-B6DB-4285-8132-E629565DC582}" presName="negativeSpace" presStyleCnt="0"/>
      <dgm:spPr/>
    </dgm:pt>
    <dgm:pt modelId="{710C937B-6501-4704-964C-BDC3174CE05E}" type="pres">
      <dgm:prSet presAssocID="{756F4704-B6DB-4285-8132-E629565DC582}" presName="childText" presStyleLbl="conFgAcc1" presStyleIdx="5" presStyleCnt="9">
        <dgm:presLayoutVars>
          <dgm:bulletEnabled val="1"/>
        </dgm:presLayoutVars>
      </dgm:prSet>
      <dgm:spPr>
        <a:xfrm>
          <a:off x="0" y="2577068"/>
          <a:ext cx="10288588" cy="252000"/>
        </a:xfrm>
        <a:prstGeom prst="rect">
          <a:avLst/>
        </a:prstGeom>
      </dgm:spPr>
    </dgm:pt>
    <dgm:pt modelId="{0164DFEB-908B-4361-A442-B23D8189D180}" type="pres">
      <dgm:prSet presAssocID="{4163AB5A-42BE-497C-96EA-58150747EADA}" presName="spaceBetweenRectangles" presStyleCnt="0"/>
      <dgm:spPr/>
    </dgm:pt>
    <dgm:pt modelId="{930C5F81-B5A9-488A-A549-D4D577FF88BC}" type="pres">
      <dgm:prSet presAssocID="{4826CA39-9772-4C31-BD6C-6459E87B9D71}" presName="parentLin" presStyleCnt="0"/>
      <dgm:spPr/>
    </dgm:pt>
    <dgm:pt modelId="{F24034E7-6DCA-4DE3-99E2-C269373BEEFA}" type="pres">
      <dgm:prSet presAssocID="{4826CA39-9772-4C31-BD6C-6459E87B9D71}" presName="parentLeftMargin" presStyleLbl="node1" presStyleIdx="5" presStyleCnt="9"/>
      <dgm:spPr/>
    </dgm:pt>
    <dgm:pt modelId="{F0A65526-61CE-48B0-83C7-44776A2D4615}" type="pres">
      <dgm:prSet presAssocID="{4826CA39-9772-4C31-BD6C-6459E87B9D71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DADD04B-829D-4A08-BCBE-AB9AB9FC7E11}" type="pres">
      <dgm:prSet presAssocID="{4826CA39-9772-4C31-BD6C-6459E87B9D71}" presName="negativeSpace" presStyleCnt="0"/>
      <dgm:spPr/>
    </dgm:pt>
    <dgm:pt modelId="{F7456ECA-84D4-4221-AAB8-01D2F41B8BF3}" type="pres">
      <dgm:prSet presAssocID="{4826CA39-9772-4C31-BD6C-6459E87B9D71}" presName="childText" presStyleLbl="conFgAcc1" presStyleIdx="6" presStyleCnt="9">
        <dgm:presLayoutVars>
          <dgm:bulletEnabled val="1"/>
        </dgm:presLayoutVars>
      </dgm:prSet>
      <dgm:spPr>
        <a:xfrm>
          <a:off x="0" y="3030668"/>
          <a:ext cx="10288588" cy="252000"/>
        </a:xfrm>
        <a:prstGeom prst="rect">
          <a:avLst/>
        </a:prstGeom>
      </dgm:spPr>
    </dgm:pt>
    <dgm:pt modelId="{AA147220-6D8C-46B2-8E7A-F07E591285E8}" type="pres">
      <dgm:prSet presAssocID="{231FA0C7-EDAF-4F53-A377-40372EFAEEBE}" presName="spaceBetweenRectangles" presStyleCnt="0"/>
      <dgm:spPr/>
    </dgm:pt>
    <dgm:pt modelId="{CE77F09A-CED7-4A93-9EDB-44EB6A20A527}" type="pres">
      <dgm:prSet presAssocID="{32AE0382-D84E-4AB6-BAE9-ABA5DDA40A33}" presName="parentLin" presStyleCnt="0"/>
      <dgm:spPr/>
    </dgm:pt>
    <dgm:pt modelId="{0021875F-A761-453A-89A9-979CC84D8CD6}" type="pres">
      <dgm:prSet presAssocID="{32AE0382-D84E-4AB6-BAE9-ABA5DDA40A33}" presName="parentLeftMargin" presStyleLbl="node1" presStyleIdx="6" presStyleCnt="9"/>
      <dgm:spPr/>
    </dgm:pt>
    <dgm:pt modelId="{C3BDD982-F8F1-4782-9874-D4F7CEFE6D60}" type="pres">
      <dgm:prSet presAssocID="{32AE0382-D84E-4AB6-BAE9-ABA5DDA40A3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D004F890-CFD7-4316-8AC2-6F8F08924B1C}" type="pres">
      <dgm:prSet presAssocID="{32AE0382-D84E-4AB6-BAE9-ABA5DDA40A33}" presName="negativeSpace" presStyleCnt="0"/>
      <dgm:spPr/>
    </dgm:pt>
    <dgm:pt modelId="{8DA18E8A-3EA8-4CF3-8ADA-539F0E2B2BDC}" type="pres">
      <dgm:prSet presAssocID="{32AE0382-D84E-4AB6-BAE9-ABA5DDA40A33}" presName="childText" presStyleLbl="conFgAcc1" presStyleIdx="7" presStyleCnt="9">
        <dgm:presLayoutVars>
          <dgm:bulletEnabled val="1"/>
        </dgm:presLayoutVars>
      </dgm:prSet>
      <dgm:spPr>
        <a:xfrm>
          <a:off x="0" y="3484268"/>
          <a:ext cx="10288588" cy="252000"/>
        </a:xfrm>
        <a:prstGeom prst="rect">
          <a:avLst/>
        </a:prstGeom>
      </dgm:spPr>
    </dgm:pt>
    <dgm:pt modelId="{934927BD-B030-464C-861B-608E5EBEC7EE}" type="pres">
      <dgm:prSet presAssocID="{52D1656F-6A4E-4F14-8B95-6FF2AB8B143B}" presName="spaceBetweenRectangles" presStyleCnt="0"/>
      <dgm:spPr/>
    </dgm:pt>
    <dgm:pt modelId="{EECB72FD-0649-44BA-A32D-DB865299349A}" type="pres">
      <dgm:prSet presAssocID="{91F3D1C5-4D44-4C9D-B045-7917EB37771F}" presName="parentLin" presStyleCnt="0"/>
      <dgm:spPr/>
    </dgm:pt>
    <dgm:pt modelId="{8DD2F371-3C0B-405E-9F1D-45F15A1B1D84}" type="pres">
      <dgm:prSet presAssocID="{91F3D1C5-4D44-4C9D-B045-7917EB37771F}" presName="parentLeftMargin" presStyleLbl="node1" presStyleIdx="7" presStyleCnt="9"/>
      <dgm:spPr/>
    </dgm:pt>
    <dgm:pt modelId="{F0B9670A-553F-437F-8F52-EE0D669B06A4}" type="pres">
      <dgm:prSet presAssocID="{91F3D1C5-4D44-4C9D-B045-7917EB37771F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83E851E5-532D-4B45-A406-3ECCCBA290E0}" type="pres">
      <dgm:prSet presAssocID="{91F3D1C5-4D44-4C9D-B045-7917EB37771F}" presName="negativeSpace" presStyleCnt="0"/>
      <dgm:spPr/>
    </dgm:pt>
    <dgm:pt modelId="{3ADD4BF3-5409-4680-AD15-3D16E4CA87E3}" type="pres">
      <dgm:prSet presAssocID="{91F3D1C5-4D44-4C9D-B045-7917EB37771F}" presName="childText" presStyleLbl="conFgAcc1" presStyleIdx="8" presStyleCnt="9">
        <dgm:presLayoutVars>
          <dgm:bulletEnabled val="1"/>
        </dgm:presLayoutVars>
      </dgm:prSet>
      <dgm:spPr>
        <a:xfrm>
          <a:off x="0" y="3937868"/>
          <a:ext cx="10288588" cy="252000"/>
        </a:xfrm>
        <a:prstGeom prst="rect">
          <a:avLst/>
        </a:prstGeom>
      </dgm:spPr>
    </dgm:pt>
  </dgm:ptLst>
  <dgm:cxnLst>
    <dgm:cxn modelId="{BDB1AB03-ACC7-4A9B-960B-1F5F1B8105B3}" type="presOf" srcId="{CF8B3236-8303-4A48-9385-3FC61F38F942}" destId="{7A6595EE-B119-4095-9B17-28A346AFA994}" srcOrd="1" destOrd="0" presId="urn:microsoft.com/office/officeart/2005/8/layout/list1"/>
    <dgm:cxn modelId="{9B36D90C-3320-4505-AE27-CDF3FEAA2A9E}" srcId="{D30789AB-8C62-4F29-9838-71BD9603AC31}" destId="{6B0502BF-7771-4D83-9F2B-54F6BF923E92}" srcOrd="1" destOrd="0" parTransId="{471BF894-6A88-459C-81AF-C31263C4177F}" sibTransId="{D6563B65-CA31-4543-8F21-BFC82C2BF29B}"/>
    <dgm:cxn modelId="{D99F3C0E-8D7B-4E26-B557-1E4B1291D4B5}" type="presOf" srcId="{32AE0382-D84E-4AB6-BAE9-ABA5DDA40A33}" destId="{C3BDD982-F8F1-4782-9874-D4F7CEFE6D60}" srcOrd="1" destOrd="0" presId="urn:microsoft.com/office/officeart/2005/8/layout/list1"/>
    <dgm:cxn modelId="{E64B4810-7F66-4886-A2D9-F9BA036E382D}" type="presOf" srcId="{6B0502BF-7771-4D83-9F2B-54F6BF923E92}" destId="{2FA04AE6-21E5-4657-AB96-ED3D25BB012A}" srcOrd="1" destOrd="0" presId="urn:microsoft.com/office/officeart/2005/8/layout/list1"/>
    <dgm:cxn modelId="{79730E13-5BA2-42F6-A6B4-891110CC7EDF}" type="presOf" srcId="{83E7BDCF-99FD-4A28-B8D5-D5888E174393}" destId="{283D69E1-5FF4-4792-8A8F-06B5D2F0F013}" srcOrd="0" destOrd="0" presId="urn:microsoft.com/office/officeart/2005/8/layout/list1"/>
    <dgm:cxn modelId="{A2426813-9722-45DB-A2BC-EAD708F6E25F}" srcId="{D30789AB-8C62-4F29-9838-71BD9603AC31}" destId="{CF8B3236-8303-4A48-9385-3FC61F38F942}" srcOrd="2" destOrd="0" parTransId="{DA401C19-F5B0-4848-ABCD-D56187B2056D}" sibTransId="{7A2849E6-4486-4F7F-B0A8-1680CB69AED2}"/>
    <dgm:cxn modelId="{68789E21-FEAB-419A-AD3F-15FD70BEC6EC}" type="presOf" srcId="{4826CA39-9772-4C31-BD6C-6459E87B9D71}" destId="{F24034E7-6DCA-4DE3-99E2-C269373BEEFA}" srcOrd="0" destOrd="0" presId="urn:microsoft.com/office/officeart/2005/8/layout/list1"/>
    <dgm:cxn modelId="{D556FD27-B744-4586-B829-00EC7DC885B9}" type="presOf" srcId="{2EEDABDF-3DE9-48E1-8128-80812657DE42}" destId="{289751BA-9315-44DC-BA95-D858A0832531}" srcOrd="0" destOrd="0" presId="urn:microsoft.com/office/officeart/2005/8/layout/list1"/>
    <dgm:cxn modelId="{52304D36-C840-4FBD-A1CE-FE94962B17AA}" type="presOf" srcId="{6196B247-C178-46CE-AF97-6878B90C916F}" destId="{7C3B3756-59C0-4022-BA54-3C90A01D982C}" srcOrd="1" destOrd="0" presId="urn:microsoft.com/office/officeart/2005/8/layout/list1"/>
    <dgm:cxn modelId="{D62E703A-AC68-4C27-8F0D-4412E9B7F44F}" srcId="{D30789AB-8C62-4F29-9838-71BD9603AC31}" destId="{83E7BDCF-99FD-4A28-B8D5-D5888E174393}" srcOrd="4" destOrd="0" parTransId="{D37CD3BE-A84C-4BB7-A5F6-D698DDE12D96}" sibTransId="{43E69E5B-57F0-4DC9-B5C5-2476A75E5CBE}"/>
    <dgm:cxn modelId="{1E18C23A-8272-4786-BD0E-F420D6641741}" type="presOf" srcId="{756F4704-B6DB-4285-8132-E629565DC582}" destId="{3C585293-1374-49B1-9281-3FD37380AE6F}" srcOrd="1" destOrd="0" presId="urn:microsoft.com/office/officeart/2005/8/layout/list1"/>
    <dgm:cxn modelId="{D612074B-958D-4D62-AE24-52B920F588E3}" srcId="{D30789AB-8C62-4F29-9838-71BD9603AC31}" destId="{6196B247-C178-46CE-AF97-6878B90C916F}" srcOrd="0" destOrd="0" parTransId="{5B59E292-F690-4D72-A9BA-7C962A6E0F97}" sibTransId="{49C1CA3A-C42C-4600-B95D-F1FFFFC4E572}"/>
    <dgm:cxn modelId="{B47F8978-2B66-4855-A8FF-C28B2EB770B1}" srcId="{D30789AB-8C62-4F29-9838-71BD9603AC31}" destId="{2EEDABDF-3DE9-48E1-8128-80812657DE42}" srcOrd="3" destOrd="0" parTransId="{BCB58E3B-A2B3-450E-8098-98DE81DAA25D}" sibTransId="{BC4787B4-1720-4243-A10B-01E2D8110622}"/>
    <dgm:cxn modelId="{1B04F98B-EDD0-42F0-94C8-E7977FC445F0}" srcId="{D30789AB-8C62-4F29-9838-71BD9603AC31}" destId="{4826CA39-9772-4C31-BD6C-6459E87B9D71}" srcOrd="6" destOrd="0" parTransId="{BA9B7496-B521-46CC-A336-8C547274B1D0}" sibTransId="{231FA0C7-EDAF-4F53-A377-40372EFAEEBE}"/>
    <dgm:cxn modelId="{13C1A38D-90E9-4C3C-8368-061C806E6A3B}" type="presOf" srcId="{D30789AB-8C62-4F29-9838-71BD9603AC31}" destId="{E2B8A0E4-2C26-4303-987C-E0279A876502}" srcOrd="0" destOrd="0" presId="urn:microsoft.com/office/officeart/2005/8/layout/list1"/>
    <dgm:cxn modelId="{535A7E96-EB94-4BD8-96A5-8129108FA6AA}" type="presOf" srcId="{6B0502BF-7771-4D83-9F2B-54F6BF923E92}" destId="{8219B35F-B38A-420D-8F3E-CDC2A77DC675}" srcOrd="0" destOrd="0" presId="urn:microsoft.com/office/officeart/2005/8/layout/list1"/>
    <dgm:cxn modelId="{A7A98E96-0B2A-438A-945B-74659DF0AA06}" type="presOf" srcId="{83E7BDCF-99FD-4A28-B8D5-D5888E174393}" destId="{72B5AFBF-4555-4566-B217-6EBD74390F9B}" srcOrd="1" destOrd="0" presId="urn:microsoft.com/office/officeart/2005/8/layout/list1"/>
    <dgm:cxn modelId="{365733A6-2A53-4F4F-9A70-B2ACCC415856}" type="presOf" srcId="{32AE0382-D84E-4AB6-BAE9-ABA5DDA40A33}" destId="{0021875F-A761-453A-89A9-979CC84D8CD6}" srcOrd="0" destOrd="0" presId="urn:microsoft.com/office/officeart/2005/8/layout/list1"/>
    <dgm:cxn modelId="{C1DFDDBC-713C-4661-AA72-641D2B269509}" srcId="{D30789AB-8C62-4F29-9838-71BD9603AC31}" destId="{32AE0382-D84E-4AB6-BAE9-ABA5DDA40A33}" srcOrd="7" destOrd="0" parTransId="{36719D60-AF16-4658-9462-945980E65D04}" sibTransId="{52D1656F-6A4E-4F14-8B95-6FF2AB8B143B}"/>
    <dgm:cxn modelId="{C2A034C1-3704-47E5-AB71-840E45932D7B}" type="presOf" srcId="{91F3D1C5-4D44-4C9D-B045-7917EB37771F}" destId="{F0B9670A-553F-437F-8F52-EE0D669B06A4}" srcOrd="1" destOrd="0" presId="urn:microsoft.com/office/officeart/2005/8/layout/list1"/>
    <dgm:cxn modelId="{0C2B82C4-C23F-4317-95CF-5559DBFC519A}" type="presOf" srcId="{CF8B3236-8303-4A48-9385-3FC61F38F942}" destId="{91E3FED1-6EDD-4EC7-A682-B2A6E6566919}" srcOrd="0" destOrd="0" presId="urn:microsoft.com/office/officeart/2005/8/layout/list1"/>
    <dgm:cxn modelId="{FA36F0CE-4DB7-482E-A67F-E6BB2CF00570}" type="presOf" srcId="{91F3D1C5-4D44-4C9D-B045-7917EB37771F}" destId="{8DD2F371-3C0B-405E-9F1D-45F15A1B1D84}" srcOrd="0" destOrd="0" presId="urn:microsoft.com/office/officeart/2005/8/layout/list1"/>
    <dgm:cxn modelId="{FC1CF6D3-1BFB-4510-8936-8E42A4522C64}" type="presOf" srcId="{756F4704-B6DB-4285-8132-E629565DC582}" destId="{E8BF9DBE-5F61-413A-BD5F-3489539935BC}" srcOrd="0" destOrd="0" presId="urn:microsoft.com/office/officeart/2005/8/layout/list1"/>
    <dgm:cxn modelId="{2B1B65DB-6DC8-4278-9A22-97B19970D184}" srcId="{D30789AB-8C62-4F29-9838-71BD9603AC31}" destId="{756F4704-B6DB-4285-8132-E629565DC582}" srcOrd="5" destOrd="0" parTransId="{0CD58CF4-6337-4A1D-B476-A90A7017FC57}" sibTransId="{4163AB5A-42BE-497C-96EA-58150747EADA}"/>
    <dgm:cxn modelId="{BB5622E8-FC69-4C9A-ADF7-81A324A56FF0}" srcId="{D30789AB-8C62-4F29-9838-71BD9603AC31}" destId="{91F3D1C5-4D44-4C9D-B045-7917EB37771F}" srcOrd="8" destOrd="0" parTransId="{EC55573E-D12A-4F4C-974E-631F1AB6CBD6}" sibTransId="{66C78842-65E2-45CF-946C-A7A76F797FC1}"/>
    <dgm:cxn modelId="{D78D2EEB-7746-4664-97D4-5B46E9E64137}" type="presOf" srcId="{4826CA39-9772-4C31-BD6C-6459E87B9D71}" destId="{F0A65526-61CE-48B0-83C7-44776A2D4615}" srcOrd="1" destOrd="0" presId="urn:microsoft.com/office/officeart/2005/8/layout/list1"/>
    <dgm:cxn modelId="{D05ADEEF-13C9-4098-9AC6-8D77B98C15C4}" type="presOf" srcId="{6196B247-C178-46CE-AF97-6878B90C916F}" destId="{CC74989D-8699-47B2-8E55-A064243EC904}" srcOrd="0" destOrd="0" presId="urn:microsoft.com/office/officeart/2005/8/layout/list1"/>
    <dgm:cxn modelId="{717A68F1-478B-46AD-9663-7B748805C287}" type="presOf" srcId="{2EEDABDF-3DE9-48E1-8128-80812657DE42}" destId="{0B413969-1918-4C92-ABD5-5A778315C7F4}" srcOrd="1" destOrd="0" presId="urn:microsoft.com/office/officeart/2005/8/layout/list1"/>
    <dgm:cxn modelId="{F4889A6B-AF4F-4A8C-B364-40D47EF3318E}" type="presParOf" srcId="{E2B8A0E4-2C26-4303-987C-E0279A876502}" destId="{DD277337-C7A6-4FC1-8A64-39A7207C5CA6}" srcOrd="0" destOrd="0" presId="urn:microsoft.com/office/officeart/2005/8/layout/list1"/>
    <dgm:cxn modelId="{ABE3D035-B7A6-45D3-8B95-3BE41E8C88B5}" type="presParOf" srcId="{DD277337-C7A6-4FC1-8A64-39A7207C5CA6}" destId="{CC74989D-8699-47B2-8E55-A064243EC904}" srcOrd="0" destOrd="0" presId="urn:microsoft.com/office/officeart/2005/8/layout/list1"/>
    <dgm:cxn modelId="{3BB4358B-64B5-4055-A5B4-B631DBBCB87D}" type="presParOf" srcId="{DD277337-C7A6-4FC1-8A64-39A7207C5CA6}" destId="{7C3B3756-59C0-4022-BA54-3C90A01D982C}" srcOrd="1" destOrd="0" presId="urn:microsoft.com/office/officeart/2005/8/layout/list1"/>
    <dgm:cxn modelId="{F20C086C-DAD6-4336-AB5A-5E295EFE937B}" type="presParOf" srcId="{E2B8A0E4-2C26-4303-987C-E0279A876502}" destId="{F0713467-B92A-4A9A-9CB5-7F80FF0CCC48}" srcOrd="1" destOrd="0" presId="urn:microsoft.com/office/officeart/2005/8/layout/list1"/>
    <dgm:cxn modelId="{168B2071-28CE-45E3-BBA4-FFFACD93DD0A}" type="presParOf" srcId="{E2B8A0E4-2C26-4303-987C-E0279A876502}" destId="{F399976A-EB96-48A5-B85B-40588635343F}" srcOrd="2" destOrd="0" presId="urn:microsoft.com/office/officeart/2005/8/layout/list1"/>
    <dgm:cxn modelId="{2C4A9265-4511-48F8-8592-08E3C1DCE525}" type="presParOf" srcId="{E2B8A0E4-2C26-4303-987C-E0279A876502}" destId="{1EE96804-A710-401C-8641-AF9D0C8D3552}" srcOrd="3" destOrd="0" presId="urn:microsoft.com/office/officeart/2005/8/layout/list1"/>
    <dgm:cxn modelId="{8D0AD3D4-D1B0-4612-ADF5-008441AD8646}" type="presParOf" srcId="{E2B8A0E4-2C26-4303-987C-E0279A876502}" destId="{28830385-FDA6-437A-8716-9FCE31C58982}" srcOrd="4" destOrd="0" presId="urn:microsoft.com/office/officeart/2005/8/layout/list1"/>
    <dgm:cxn modelId="{D69A6923-1511-4E5D-BA06-52C9DC0DA4A3}" type="presParOf" srcId="{28830385-FDA6-437A-8716-9FCE31C58982}" destId="{8219B35F-B38A-420D-8F3E-CDC2A77DC675}" srcOrd="0" destOrd="0" presId="urn:microsoft.com/office/officeart/2005/8/layout/list1"/>
    <dgm:cxn modelId="{423DD755-6FFF-48FD-BFF6-F5C5D1AA912B}" type="presParOf" srcId="{28830385-FDA6-437A-8716-9FCE31C58982}" destId="{2FA04AE6-21E5-4657-AB96-ED3D25BB012A}" srcOrd="1" destOrd="0" presId="urn:microsoft.com/office/officeart/2005/8/layout/list1"/>
    <dgm:cxn modelId="{7588B99D-65AA-4A70-B300-C8F007137E21}" type="presParOf" srcId="{E2B8A0E4-2C26-4303-987C-E0279A876502}" destId="{6BB27C06-DF71-498B-A532-B19CEC73AC97}" srcOrd="5" destOrd="0" presId="urn:microsoft.com/office/officeart/2005/8/layout/list1"/>
    <dgm:cxn modelId="{43200DB2-51B7-4722-959F-B71E454B3BB7}" type="presParOf" srcId="{E2B8A0E4-2C26-4303-987C-E0279A876502}" destId="{62644EC8-C301-4E72-9023-0578BDB2885C}" srcOrd="6" destOrd="0" presId="urn:microsoft.com/office/officeart/2005/8/layout/list1"/>
    <dgm:cxn modelId="{097BD427-7CAC-4913-8344-F8D6ED2B12C7}" type="presParOf" srcId="{E2B8A0E4-2C26-4303-987C-E0279A876502}" destId="{3C5BA42D-C15B-4DBA-BB7F-FC840CE5F42E}" srcOrd="7" destOrd="0" presId="urn:microsoft.com/office/officeart/2005/8/layout/list1"/>
    <dgm:cxn modelId="{4661BB19-188A-4F0F-8B21-2C0DEA967C2F}" type="presParOf" srcId="{E2B8A0E4-2C26-4303-987C-E0279A876502}" destId="{D8AE2159-484D-4D18-93AC-519DA9E9987D}" srcOrd="8" destOrd="0" presId="urn:microsoft.com/office/officeart/2005/8/layout/list1"/>
    <dgm:cxn modelId="{1BF5927E-3D42-4055-8D47-EB8F4419CC08}" type="presParOf" srcId="{D8AE2159-484D-4D18-93AC-519DA9E9987D}" destId="{91E3FED1-6EDD-4EC7-A682-B2A6E6566919}" srcOrd="0" destOrd="0" presId="urn:microsoft.com/office/officeart/2005/8/layout/list1"/>
    <dgm:cxn modelId="{12AE9B4A-5423-4B75-B092-1F570045C0CA}" type="presParOf" srcId="{D8AE2159-484D-4D18-93AC-519DA9E9987D}" destId="{7A6595EE-B119-4095-9B17-28A346AFA994}" srcOrd="1" destOrd="0" presId="urn:microsoft.com/office/officeart/2005/8/layout/list1"/>
    <dgm:cxn modelId="{A772E68C-6967-49AE-B7CD-64AA2C48E6E9}" type="presParOf" srcId="{E2B8A0E4-2C26-4303-987C-E0279A876502}" destId="{65CC7F4E-D44F-4D52-9054-2354B17205B7}" srcOrd="9" destOrd="0" presId="urn:microsoft.com/office/officeart/2005/8/layout/list1"/>
    <dgm:cxn modelId="{36CFB6C2-4923-4D9B-9009-C6DE4EE173CA}" type="presParOf" srcId="{E2B8A0E4-2C26-4303-987C-E0279A876502}" destId="{FB5C7C71-43A5-44D5-AD7E-01B6F856021A}" srcOrd="10" destOrd="0" presId="urn:microsoft.com/office/officeart/2005/8/layout/list1"/>
    <dgm:cxn modelId="{427FAE89-1D5D-4BDB-9BF4-696EA1BDD7D9}" type="presParOf" srcId="{E2B8A0E4-2C26-4303-987C-E0279A876502}" destId="{7DEDB751-FFB1-4D15-A214-B8F3BCD4AD4B}" srcOrd="11" destOrd="0" presId="urn:microsoft.com/office/officeart/2005/8/layout/list1"/>
    <dgm:cxn modelId="{8CCBC1D5-06D9-4ED5-B9DA-8848C638C0BD}" type="presParOf" srcId="{E2B8A0E4-2C26-4303-987C-E0279A876502}" destId="{C6F97D89-0ECF-45F5-A2C6-99027ADB7485}" srcOrd="12" destOrd="0" presId="urn:microsoft.com/office/officeart/2005/8/layout/list1"/>
    <dgm:cxn modelId="{3DBB6E08-0E91-496A-9721-93055B9A14BA}" type="presParOf" srcId="{C6F97D89-0ECF-45F5-A2C6-99027ADB7485}" destId="{289751BA-9315-44DC-BA95-D858A0832531}" srcOrd="0" destOrd="0" presId="urn:microsoft.com/office/officeart/2005/8/layout/list1"/>
    <dgm:cxn modelId="{5A387CE9-B85D-4CBC-B88C-0C472CBB1069}" type="presParOf" srcId="{C6F97D89-0ECF-45F5-A2C6-99027ADB7485}" destId="{0B413969-1918-4C92-ABD5-5A778315C7F4}" srcOrd="1" destOrd="0" presId="urn:microsoft.com/office/officeart/2005/8/layout/list1"/>
    <dgm:cxn modelId="{94F26227-8A1D-4591-9F49-113767BF53DC}" type="presParOf" srcId="{E2B8A0E4-2C26-4303-987C-E0279A876502}" destId="{BEDFAFD2-E3D2-40EB-8960-67DA4E887B28}" srcOrd="13" destOrd="0" presId="urn:microsoft.com/office/officeart/2005/8/layout/list1"/>
    <dgm:cxn modelId="{D795F312-3BAA-48C0-BC43-29D9B4BCFBFA}" type="presParOf" srcId="{E2B8A0E4-2C26-4303-987C-E0279A876502}" destId="{F9CAB608-FB91-449E-BB2E-A01AF2CA4AF9}" srcOrd="14" destOrd="0" presId="urn:microsoft.com/office/officeart/2005/8/layout/list1"/>
    <dgm:cxn modelId="{2AD6DDB4-B788-4130-AF2A-6DC5A705FBE4}" type="presParOf" srcId="{E2B8A0E4-2C26-4303-987C-E0279A876502}" destId="{F838C74F-9D48-4E17-A630-56528F80CD6F}" srcOrd="15" destOrd="0" presId="urn:microsoft.com/office/officeart/2005/8/layout/list1"/>
    <dgm:cxn modelId="{AE44D709-4B53-4EC8-8958-E9C565783482}" type="presParOf" srcId="{E2B8A0E4-2C26-4303-987C-E0279A876502}" destId="{01B513A0-50C0-4B46-B1C9-717CF751B5B2}" srcOrd="16" destOrd="0" presId="urn:microsoft.com/office/officeart/2005/8/layout/list1"/>
    <dgm:cxn modelId="{E20B728F-E7BD-479C-B688-8D5DDC78764C}" type="presParOf" srcId="{01B513A0-50C0-4B46-B1C9-717CF751B5B2}" destId="{283D69E1-5FF4-4792-8A8F-06B5D2F0F013}" srcOrd="0" destOrd="0" presId="urn:microsoft.com/office/officeart/2005/8/layout/list1"/>
    <dgm:cxn modelId="{42ED5565-2A15-4543-8DFC-04FD50D1DFE5}" type="presParOf" srcId="{01B513A0-50C0-4B46-B1C9-717CF751B5B2}" destId="{72B5AFBF-4555-4566-B217-6EBD74390F9B}" srcOrd="1" destOrd="0" presId="urn:microsoft.com/office/officeart/2005/8/layout/list1"/>
    <dgm:cxn modelId="{09A7FC21-B6A7-4F52-AA80-CD31F7CFB2F3}" type="presParOf" srcId="{E2B8A0E4-2C26-4303-987C-E0279A876502}" destId="{CB09A37C-2B76-4156-AF14-3903C37ED8C6}" srcOrd="17" destOrd="0" presId="urn:microsoft.com/office/officeart/2005/8/layout/list1"/>
    <dgm:cxn modelId="{BB9B4E81-66FF-419E-B650-3A2B758526C6}" type="presParOf" srcId="{E2B8A0E4-2C26-4303-987C-E0279A876502}" destId="{6027B17D-CA0A-4A0D-8489-61716F31BA3D}" srcOrd="18" destOrd="0" presId="urn:microsoft.com/office/officeart/2005/8/layout/list1"/>
    <dgm:cxn modelId="{57327560-71F5-4101-8883-44EA662940DF}" type="presParOf" srcId="{E2B8A0E4-2C26-4303-987C-E0279A876502}" destId="{C837008E-A064-4231-A6C3-64879E19EF6E}" srcOrd="19" destOrd="0" presId="urn:microsoft.com/office/officeart/2005/8/layout/list1"/>
    <dgm:cxn modelId="{20D68DFF-9AEE-4516-ADBE-D303CDF5FEF9}" type="presParOf" srcId="{E2B8A0E4-2C26-4303-987C-E0279A876502}" destId="{82747D01-20B5-4310-B684-E518D32CA399}" srcOrd="20" destOrd="0" presId="urn:microsoft.com/office/officeart/2005/8/layout/list1"/>
    <dgm:cxn modelId="{F7199E6B-4A62-412C-92A7-46291F3F56FD}" type="presParOf" srcId="{82747D01-20B5-4310-B684-E518D32CA399}" destId="{E8BF9DBE-5F61-413A-BD5F-3489539935BC}" srcOrd="0" destOrd="0" presId="urn:microsoft.com/office/officeart/2005/8/layout/list1"/>
    <dgm:cxn modelId="{D08D0AC5-D0AE-4257-B46A-8207F6F4CB7A}" type="presParOf" srcId="{82747D01-20B5-4310-B684-E518D32CA399}" destId="{3C585293-1374-49B1-9281-3FD37380AE6F}" srcOrd="1" destOrd="0" presId="urn:microsoft.com/office/officeart/2005/8/layout/list1"/>
    <dgm:cxn modelId="{A4364456-8C53-41BA-B1DA-5102C2A6477D}" type="presParOf" srcId="{E2B8A0E4-2C26-4303-987C-E0279A876502}" destId="{A82C272B-0092-4207-AC3B-CF19FAA2B4DE}" srcOrd="21" destOrd="0" presId="urn:microsoft.com/office/officeart/2005/8/layout/list1"/>
    <dgm:cxn modelId="{1C46CC6C-82A3-49F9-BFE4-7040F8225BEC}" type="presParOf" srcId="{E2B8A0E4-2C26-4303-987C-E0279A876502}" destId="{710C937B-6501-4704-964C-BDC3174CE05E}" srcOrd="22" destOrd="0" presId="urn:microsoft.com/office/officeart/2005/8/layout/list1"/>
    <dgm:cxn modelId="{2EE4C9CD-BB68-40F7-9A87-760AC5665457}" type="presParOf" srcId="{E2B8A0E4-2C26-4303-987C-E0279A876502}" destId="{0164DFEB-908B-4361-A442-B23D8189D180}" srcOrd="23" destOrd="0" presId="urn:microsoft.com/office/officeart/2005/8/layout/list1"/>
    <dgm:cxn modelId="{997CE699-03E1-408D-A2A8-12983488D98F}" type="presParOf" srcId="{E2B8A0E4-2C26-4303-987C-E0279A876502}" destId="{930C5F81-B5A9-488A-A549-D4D577FF88BC}" srcOrd="24" destOrd="0" presId="urn:microsoft.com/office/officeart/2005/8/layout/list1"/>
    <dgm:cxn modelId="{A0D3218C-5576-49D9-BCC6-8443E87E6D56}" type="presParOf" srcId="{930C5F81-B5A9-488A-A549-D4D577FF88BC}" destId="{F24034E7-6DCA-4DE3-99E2-C269373BEEFA}" srcOrd="0" destOrd="0" presId="urn:microsoft.com/office/officeart/2005/8/layout/list1"/>
    <dgm:cxn modelId="{FB921773-9410-47AE-AB58-C87A6D28C399}" type="presParOf" srcId="{930C5F81-B5A9-488A-A549-D4D577FF88BC}" destId="{F0A65526-61CE-48B0-83C7-44776A2D4615}" srcOrd="1" destOrd="0" presId="urn:microsoft.com/office/officeart/2005/8/layout/list1"/>
    <dgm:cxn modelId="{509357D8-3391-4ECC-AA26-F1EE7824984D}" type="presParOf" srcId="{E2B8A0E4-2C26-4303-987C-E0279A876502}" destId="{7DADD04B-829D-4A08-BCBE-AB9AB9FC7E11}" srcOrd="25" destOrd="0" presId="urn:microsoft.com/office/officeart/2005/8/layout/list1"/>
    <dgm:cxn modelId="{917D0101-4173-4459-B155-1ED51ABF081B}" type="presParOf" srcId="{E2B8A0E4-2C26-4303-987C-E0279A876502}" destId="{F7456ECA-84D4-4221-AAB8-01D2F41B8BF3}" srcOrd="26" destOrd="0" presId="urn:microsoft.com/office/officeart/2005/8/layout/list1"/>
    <dgm:cxn modelId="{19D050CF-539A-4DD6-A2D1-4A2954D7C108}" type="presParOf" srcId="{E2B8A0E4-2C26-4303-987C-E0279A876502}" destId="{AA147220-6D8C-46B2-8E7A-F07E591285E8}" srcOrd="27" destOrd="0" presId="urn:microsoft.com/office/officeart/2005/8/layout/list1"/>
    <dgm:cxn modelId="{A4DAD229-934E-4298-A8B2-E56D3CDA17C5}" type="presParOf" srcId="{E2B8A0E4-2C26-4303-987C-E0279A876502}" destId="{CE77F09A-CED7-4A93-9EDB-44EB6A20A527}" srcOrd="28" destOrd="0" presId="urn:microsoft.com/office/officeart/2005/8/layout/list1"/>
    <dgm:cxn modelId="{30C0A021-1A6E-4287-801E-7237A8AF213B}" type="presParOf" srcId="{CE77F09A-CED7-4A93-9EDB-44EB6A20A527}" destId="{0021875F-A761-453A-89A9-979CC84D8CD6}" srcOrd="0" destOrd="0" presId="urn:microsoft.com/office/officeart/2005/8/layout/list1"/>
    <dgm:cxn modelId="{E8D50133-7152-4759-9832-4AB89CFCE173}" type="presParOf" srcId="{CE77F09A-CED7-4A93-9EDB-44EB6A20A527}" destId="{C3BDD982-F8F1-4782-9874-D4F7CEFE6D60}" srcOrd="1" destOrd="0" presId="urn:microsoft.com/office/officeart/2005/8/layout/list1"/>
    <dgm:cxn modelId="{FA53E90C-B5A6-4A09-85AB-EF2B1A6F2F56}" type="presParOf" srcId="{E2B8A0E4-2C26-4303-987C-E0279A876502}" destId="{D004F890-CFD7-4316-8AC2-6F8F08924B1C}" srcOrd="29" destOrd="0" presId="urn:microsoft.com/office/officeart/2005/8/layout/list1"/>
    <dgm:cxn modelId="{68B1EEB9-2BD2-44AA-9CC2-AD908E944D29}" type="presParOf" srcId="{E2B8A0E4-2C26-4303-987C-E0279A876502}" destId="{8DA18E8A-3EA8-4CF3-8ADA-539F0E2B2BDC}" srcOrd="30" destOrd="0" presId="urn:microsoft.com/office/officeart/2005/8/layout/list1"/>
    <dgm:cxn modelId="{3F884C3E-B77C-4D97-8552-6FC33788717E}" type="presParOf" srcId="{E2B8A0E4-2C26-4303-987C-E0279A876502}" destId="{934927BD-B030-464C-861B-608E5EBEC7EE}" srcOrd="31" destOrd="0" presId="urn:microsoft.com/office/officeart/2005/8/layout/list1"/>
    <dgm:cxn modelId="{F543869F-6BA3-45BC-88E5-2C1FAE0F2A89}" type="presParOf" srcId="{E2B8A0E4-2C26-4303-987C-E0279A876502}" destId="{EECB72FD-0649-44BA-A32D-DB865299349A}" srcOrd="32" destOrd="0" presId="urn:microsoft.com/office/officeart/2005/8/layout/list1"/>
    <dgm:cxn modelId="{CA703B95-B61A-41B2-8DAC-5D9EFC01E326}" type="presParOf" srcId="{EECB72FD-0649-44BA-A32D-DB865299349A}" destId="{8DD2F371-3C0B-405E-9F1D-45F15A1B1D84}" srcOrd="0" destOrd="0" presId="urn:microsoft.com/office/officeart/2005/8/layout/list1"/>
    <dgm:cxn modelId="{A25B05B3-92E3-4C63-9E49-7F5370077C09}" type="presParOf" srcId="{EECB72FD-0649-44BA-A32D-DB865299349A}" destId="{F0B9670A-553F-437F-8F52-EE0D669B06A4}" srcOrd="1" destOrd="0" presId="urn:microsoft.com/office/officeart/2005/8/layout/list1"/>
    <dgm:cxn modelId="{283E495A-33C9-4680-9DD1-8C6851E36E01}" type="presParOf" srcId="{E2B8A0E4-2C26-4303-987C-E0279A876502}" destId="{83E851E5-532D-4B45-A406-3ECCCBA290E0}" srcOrd="33" destOrd="0" presId="urn:microsoft.com/office/officeart/2005/8/layout/list1"/>
    <dgm:cxn modelId="{A0B92B2A-1DF9-42DB-9B53-63DEDA4556E6}" type="presParOf" srcId="{E2B8A0E4-2C26-4303-987C-E0279A876502}" destId="{3ADD4BF3-5409-4680-AD15-3D16E4CA87E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185F-06A9-4550-B326-513FCEBE720D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1F8B20E-AE09-401E-814F-3EECEE6B7135}">
      <dsp:nvSpPr>
        <dsp:cNvPr id="0" name=""/>
        <dsp:cNvSpPr/>
      </dsp:nvSpPr>
      <dsp:spPr>
        <a:xfrm>
          <a:off x="6193" y="1305401"/>
          <a:ext cx="3297741" cy="17405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CENTRALIZACE</a:t>
          </a:r>
        </a:p>
      </dsp:txBody>
      <dsp:txXfrm>
        <a:off x="91159" y="1390367"/>
        <a:ext cx="3127809" cy="1570603"/>
      </dsp:txXfrm>
    </dsp:sp>
    <dsp:sp modelId="{B76AFA79-BB40-4897-B838-EC4634885BAB}">
      <dsp:nvSpPr>
        <dsp:cNvPr id="0" name=""/>
        <dsp:cNvSpPr/>
      </dsp:nvSpPr>
      <dsp:spPr>
        <a:xfrm>
          <a:off x="3608929" y="1305401"/>
          <a:ext cx="3297741" cy="17405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KOOPERACE</a:t>
          </a:r>
        </a:p>
      </dsp:txBody>
      <dsp:txXfrm>
        <a:off x="3693895" y="1390367"/>
        <a:ext cx="3127809" cy="1570603"/>
      </dsp:txXfrm>
    </dsp:sp>
    <dsp:sp modelId="{53097E96-ECA7-4215-9F90-A4EEDCDF65BC}">
      <dsp:nvSpPr>
        <dsp:cNvPr id="0" name=""/>
        <dsp:cNvSpPr/>
      </dsp:nvSpPr>
      <dsp:spPr>
        <a:xfrm>
          <a:off x="7211664" y="1305401"/>
          <a:ext cx="3297741" cy="17405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KOORDINACE</a:t>
          </a:r>
        </a:p>
      </dsp:txBody>
      <dsp:txXfrm>
        <a:off x="7296630" y="1390367"/>
        <a:ext cx="3127809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9976A-EB96-48A5-B85B-40588635343F}">
      <dsp:nvSpPr>
        <dsp:cNvPr id="0" name=""/>
        <dsp:cNvSpPr/>
      </dsp:nvSpPr>
      <dsp:spPr>
        <a:xfrm>
          <a:off x="0" y="290837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B3756-59C0-4022-BA54-3C90A01D982C}">
      <dsp:nvSpPr>
        <dsp:cNvPr id="0" name=""/>
        <dsp:cNvSpPr/>
      </dsp:nvSpPr>
      <dsp:spPr>
        <a:xfrm>
          <a:off x="514429" y="69437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lidových knihoven</a:t>
          </a:r>
        </a:p>
      </dsp:txBody>
      <dsp:txXfrm>
        <a:off x="536045" y="91053"/>
        <a:ext cx="7158779" cy="399568"/>
      </dsp:txXfrm>
    </dsp:sp>
    <dsp:sp modelId="{62644EC8-C301-4E72-9023-0578BDB2885C}">
      <dsp:nvSpPr>
        <dsp:cNvPr id="0" name=""/>
        <dsp:cNvSpPr/>
      </dsp:nvSpPr>
      <dsp:spPr>
        <a:xfrm>
          <a:off x="0" y="971237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04AE6-21E5-4657-AB96-ED3D25BB012A}">
      <dsp:nvSpPr>
        <dsp:cNvPr id="0" name=""/>
        <dsp:cNvSpPr/>
      </dsp:nvSpPr>
      <dsp:spPr>
        <a:xfrm>
          <a:off x="514429" y="749837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školních knihoven</a:t>
          </a:r>
        </a:p>
      </dsp:txBody>
      <dsp:txXfrm>
        <a:off x="536045" y="771453"/>
        <a:ext cx="7158779" cy="399568"/>
      </dsp:txXfrm>
    </dsp:sp>
    <dsp:sp modelId="{FB5C7C71-43A5-44D5-AD7E-01B6F856021A}">
      <dsp:nvSpPr>
        <dsp:cNvPr id="0" name=""/>
        <dsp:cNvSpPr/>
      </dsp:nvSpPr>
      <dsp:spPr>
        <a:xfrm>
          <a:off x="0" y="1651637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595EE-B119-4095-9B17-28A346AFA994}">
      <dsp:nvSpPr>
        <dsp:cNvPr id="0" name=""/>
        <dsp:cNvSpPr/>
      </dsp:nvSpPr>
      <dsp:spPr>
        <a:xfrm>
          <a:off x="514429" y="1430237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vědeckých knihoven</a:t>
          </a:r>
        </a:p>
      </dsp:txBody>
      <dsp:txXfrm>
        <a:off x="536045" y="1451853"/>
        <a:ext cx="7158779" cy="399568"/>
      </dsp:txXfrm>
    </dsp:sp>
    <dsp:sp modelId="{F9CAB608-FB91-449E-BB2E-A01AF2CA4AF9}">
      <dsp:nvSpPr>
        <dsp:cNvPr id="0" name=""/>
        <dsp:cNvSpPr/>
      </dsp:nvSpPr>
      <dsp:spPr>
        <a:xfrm>
          <a:off x="0" y="2332037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13969-1918-4C92-ABD5-5A778315C7F4}">
      <dsp:nvSpPr>
        <dsp:cNvPr id="0" name=""/>
        <dsp:cNvSpPr/>
      </dsp:nvSpPr>
      <dsp:spPr>
        <a:xfrm>
          <a:off x="514429" y="2110637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knihoven ROH</a:t>
          </a:r>
        </a:p>
      </dsp:txBody>
      <dsp:txXfrm>
        <a:off x="536045" y="2132253"/>
        <a:ext cx="7158779" cy="399568"/>
      </dsp:txXfrm>
    </dsp:sp>
    <dsp:sp modelId="{6027B17D-CA0A-4A0D-8489-61716F31BA3D}">
      <dsp:nvSpPr>
        <dsp:cNvPr id="0" name=""/>
        <dsp:cNvSpPr/>
      </dsp:nvSpPr>
      <dsp:spPr>
        <a:xfrm>
          <a:off x="0" y="3012438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5AFBF-4555-4566-B217-6EBD74390F9B}">
      <dsp:nvSpPr>
        <dsp:cNvPr id="0" name=""/>
        <dsp:cNvSpPr/>
      </dsp:nvSpPr>
      <dsp:spPr>
        <a:xfrm>
          <a:off x="514429" y="2791038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technických knihoven</a:t>
          </a:r>
        </a:p>
      </dsp:txBody>
      <dsp:txXfrm>
        <a:off x="536045" y="2812654"/>
        <a:ext cx="7158779" cy="399568"/>
      </dsp:txXfrm>
    </dsp:sp>
    <dsp:sp modelId="{710C937B-6501-4704-964C-BDC3174CE05E}">
      <dsp:nvSpPr>
        <dsp:cNvPr id="0" name=""/>
        <dsp:cNvSpPr/>
      </dsp:nvSpPr>
      <dsp:spPr>
        <a:xfrm>
          <a:off x="0" y="3692837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85293-1374-49B1-9281-3FD37380AE6F}">
      <dsp:nvSpPr>
        <dsp:cNvPr id="0" name=""/>
        <dsp:cNvSpPr/>
      </dsp:nvSpPr>
      <dsp:spPr>
        <a:xfrm>
          <a:off x="514429" y="3471438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knihoven Akademie věd</a:t>
          </a:r>
        </a:p>
      </dsp:txBody>
      <dsp:txXfrm>
        <a:off x="536045" y="3493054"/>
        <a:ext cx="7158779" cy="399568"/>
      </dsp:txXfrm>
    </dsp:sp>
    <dsp:sp modelId="{F7456ECA-84D4-4221-AAB8-01D2F41B8BF3}">
      <dsp:nvSpPr>
        <dsp:cNvPr id="0" name=""/>
        <dsp:cNvSpPr/>
      </dsp:nvSpPr>
      <dsp:spPr>
        <a:xfrm>
          <a:off x="0" y="4373237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5526-61CE-48B0-83C7-44776A2D4615}">
      <dsp:nvSpPr>
        <dsp:cNvPr id="0" name=""/>
        <dsp:cNvSpPr/>
      </dsp:nvSpPr>
      <dsp:spPr>
        <a:xfrm>
          <a:off x="514429" y="4151837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zdravotnických knihoven</a:t>
          </a:r>
        </a:p>
      </dsp:txBody>
      <dsp:txXfrm>
        <a:off x="536045" y="4173453"/>
        <a:ext cx="7158779" cy="399568"/>
      </dsp:txXfrm>
    </dsp:sp>
    <dsp:sp modelId="{8DA18E8A-3EA8-4CF3-8ADA-539F0E2B2BDC}">
      <dsp:nvSpPr>
        <dsp:cNvPr id="0" name=""/>
        <dsp:cNvSpPr/>
      </dsp:nvSpPr>
      <dsp:spPr>
        <a:xfrm>
          <a:off x="0" y="5053637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DD982-F8F1-4782-9874-D4F7CEFE6D60}">
      <dsp:nvSpPr>
        <dsp:cNvPr id="0" name=""/>
        <dsp:cNvSpPr/>
      </dsp:nvSpPr>
      <dsp:spPr>
        <a:xfrm>
          <a:off x="514429" y="4832238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Síť knihoven ozbrojených sil</a:t>
          </a:r>
        </a:p>
      </dsp:txBody>
      <dsp:txXfrm>
        <a:off x="536045" y="4853854"/>
        <a:ext cx="7158779" cy="399568"/>
      </dsp:txXfrm>
    </dsp:sp>
    <dsp:sp modelId="{3ADD4BF3-5409-4680-AD15-3D16E4CA87E3}">
      <dsp:nvSpPr>
        <dsp:cNvPr id="0" name=""/>
        <dsp:cNvSpPr/>
      </dsp:nvSpPr>
      <dsp:spPr>
        <a:xfrm>
          <a:off x="0" y="5734038"/>
          <a:ext cx="10288588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9670A-553F-437F-8F52-EE0D669B06A4}">
      <dsp:nvSpPr>
        <dsp:cNvPr id="0" name=""/>
        <dsp:cNvSpPr/>
      </dsp:nvSpPr>
      <dsp:spPr>
        <a:xfrm>
          <a:off x="514429" y="5512637"/>
          <a:ext cx="7202011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9" tIns="0" rIns="27221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alibri"/>
              <a:ea typeface="+mn-ea"/>
              <a:cs typeface="+mn-cs"/>
            </a:rPr>
            <a:t>Další sítě knihoven…</a:t>
          </a:r>
        </a:p>
      </dsp:txBody>
      <dsp:txXfrm>
        <a:off x="536045" y="5534253"/>
        <a:ext cx="715877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21.02.2022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7545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34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058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4CD0-1471-474F-B006-D6740D95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F3FE1-C0E6-4CE0-B284-C59FAA76F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540B9-E39A-4CAF-8135-F7BE3E8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46A70F-CFFE-41E6-A7E2-416EA0326532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1F293-549F-43DA-B88D-3D8CCC5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131B0-8723-421D-B03C-B7FE523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41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6DB49-F8BD-4FE3-BF7C-BB4B5B5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1B669C-93E8-4A4D-B9A6-BC516C93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C1EF09-B05A-484F-9AFD-0C11136E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56E3DC-B7C6-408B-AC1B-D3AE32948304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C96BF-E1C5-455D-AA59-6160618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4276-4BD3-458F-9129-0035412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392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419F8-C5B7-4A83-BFB3-DD35E94B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FAD48-7A5D-41CE-B089-0E910940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4B97-BC75-4784-95F8-85BBFB5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EE20B-40CD-453B-81CE-E3F99662240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EF6FB-1432-486E-8137-DCD4EE6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C625E-AC73-4A4F-B8EA-54D7BD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076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C2105-AD79-4C97-8E9B-166E1C00BEB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E7D64-F8F7-4D9E-8603-C0C2DA3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73AB8-B741-49EE-8CF2-CE76B41B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C14E-AA16-48C7-BC64-BCAE786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F872FE-0D80-4AA1-8265-D0923ED827B8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C7856-DF67-4A52-B45B-88136DD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r>
              <a:rPr lang="cs-CZ" dirty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3124B-11CE-4F87-90FE-CB6E338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53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A874-DA89-4ED3-A6C5-6DAF6872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4614-D29F-4602-8870-8534E91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4844E-D1B2-44EC-93E4-1EA427F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6AE4FB-4A89-40BF-B98D-F694B8787160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3388E-AC10-485A-A64B-F720A29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BF5CC-0FF4-4C39-9766-1C5561E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06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20A4-CF63-41DC-ADEB-F2C83AAD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B4032-2D10-451D-B7F4-54ED417A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909734-6C72-4068-B06F-F875E92D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3543E-FDF5-4808-B8F6-D35E304C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035430-03C7-45BF-8CC2-D0B7482DD846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D98E4-B786-4D3B-A8C3-694EF65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13D0A1-6DA8-4D45-BBF9-65AACDC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6703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6984-3F27-4F22-A482-3F83FC57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9420E9-5259-4DB0-ADD9-F31EB43D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B26E7-B5FA-4ED1-887B-1AE83501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F59403-02F0-41AF-9433-F8C7F82E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F6342-7098-4361-9EFA-D3521C97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50BE94-C1B1-4A21-AC23-4BA27678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86139D-BF70-42C9-99AE-5186C4E208B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738F78-7921-4B41-9041-9FE47584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F8F1F4-5361-4B71-B40D-D0DAB17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50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1BD1F-DDC8-4803-BFE4-AE718D62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DE87A3-43A8-41E2-A412-F7CC1ED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022AB1-AA7E-4B09-83DF-B98216899173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74380-3900-4252-B190-4B99F80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0AA1F-3999-4A32-BB04-66EF0169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99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230B46-2F9F-46C8-82D7-43F41245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CD081-108C-4D3A-B81A-E6BD8D8B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A29755-B102-493C-B7B2-3A19D6C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98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97F33-4B76-4CDB-B3E9-B0034A5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EAE59-AE38-4B9D-8E6D-A6F6FB2F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C3291-DB4D-404C-BD6E-9F94612B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9B6D7-BAD7-4ED5-9667-ABDD752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5B8CE5-BDAB-4CE4-9349-A5ACF15B11E4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9CE53-AECD-4E42-9E59-AB67667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D313F-2306-4C62-BBE8-D5F1C5B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56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B02C-8BDF-4A19-A8FD-7D7EDE93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337B10-4C98-4EC2-986C-29E7F30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83D02-EC8F-4B0C-95E7-5B4AD03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B993-A1AF-4321-B481-C8F29A4E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20C25-34AC-46B2-AA97-5A96B62DB086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2D478-CE7C-4B45-A9A3-CD76CC5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B1ADC0-C2B8-4F39-A6FD-ACB872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119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24CF6B-D879-4FA7-BBA4-9A6654DA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61A2B-3E70-4F0D-8667-5F205533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7C051-4281-4CBA-859F-C319E684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E91949-A5E1-4BFE-9DD3-F21042DC3601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B54C2-2C58-4951-B965-23DE1C8C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0E84E-52EB-4E51-995F-8CBDB7FD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8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etodik.knihovn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docs/legislativa/KnihovniZakon_1919.doc" TargetMode="External"/><Relationship Id="rId5" Type="http://schemas.openxmlformats.org/officeDocument/2006/relationships/hyperlink" Target="https://www.svkos.cz/pro-knihovny/studijni-texty/" TargetMode="External"/><Relationship Id="rId4" Type="http://schemas.openxmlformats.org/officeDocument/2006/relationships/hyperlink" Target="https://koncepce.knihovna.cz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etodik.knihovna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Regionální funkce I. část</a:t>
            </a:r>
            <a:br>
              <a:rPr lang="cs-CZ" sz="4800" dirty="0">
                <a:solidFill>
                  <a:srgbClr val="AF0505"/>
                </a:solidFill>
              </a:rPr>
            </a:b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13626A-0D3C-46A2-B21C-E511BE25B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3" t="24185" r="13863" b="24308"/>
          <a:stretch/>
        </p:blipFill>
        <p:spPr>
          <a:xfrm>
            <a:off x="643466" y="845574"/>
            <a:ext cx="1007781" cy="6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Knihovní x knihovnický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5D9FC7-461A-4083-A29E-8E19BAE76721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10</a:t>
            </a:fld>
            <a:endParaRPr lang="cs-CZ" noProof="0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8B9F680F-6636-4005-87FA-61BCFD827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1052" y="1622384"/>
            <a:ext cx="5934269" cy="472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89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11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7" y="3058462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První knihovnický zákon</a:t>
            </a:r>
          </a:p>
        </p:txBody>
      </p:sp>
    </p:spTree>
    <p:extLst>
      <p:ext uri="{BB962C8B-B14F-4D97-AF65-F5344CB8AC3E}">
        <p14:creationId xmlns:p14="http://schemas.microsoft.com/office/powerpoint/2010/main" val="39790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422807-5C49-4506-9362-9A48573F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04375E-85AD-4B02-876B-D8B0443E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3FE397-656A-4EDF-9041-714B1B1A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12</a:t>
            </a:fld>
            <a:endParaRPr 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B7B0B3-9CD1-44D8-835D-EBF940CDD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13" y="310180"/>
            <a:ext cx="7730973" cy="62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1919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Rok 1919 byl pro české knihovnictví velmi zásadní. Rok od vzniku Československé republiky byl připraven a prosazen první knihovnický zákon - </a:t>
            </a:r>
            <a:r>
              <a:rPr lang="cs-CZ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„Zákon č. 430/1919 Sb., o veřejných knihovnách obecních.“</a:t>
            </a:r>
            <a:endParaRPr lang="cs-CZ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22. července 1919 přijali poslanci Revolučního národního shromáždění zákon o veřejných knihovnách. Podle normy musela každá obec zřídit a provozovat takovou instituci. K literatuře se tak dostávali i ti, kteří si nemohli dovolit za knihy utrácet. Tím české země vykročily ke knihovnické mocnosti světa, kterou dodnes jsme.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Zákon o veřejných knihovnách obecních vycházel v přístupu k budování a spravování knihovní sítě z anglosaského a skandinávského modelu. Povinnost zřídit knihovny připadla obcím, které se také měly postarat o peníze na jejich provoz.</a:t>
            </a:r>
          </a:p>
        </p:txBody>
      </p:sp>
    </p:spTree>
    <p:extLst>
      <p:ext uri="{BB962C8B-B14F-4D97-AF65-F5344CB8AC3E}">
        <p14:creationId xmlns:p14="http://schemas.microsoft.com/office/powerpoint/2010/main" val="42096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Nařizovací forma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14</a:t>
            </a:fld>
            <a:endParaRPr lang="cs-CZ" noProof="0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BF464B21-0296-4655-B730-C77D5E73B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76030" y="2009457"/>
            <a:ext cx="3093884" cy="448341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DC92EA-8872-48E4-9C9A-AFAD96B60285}"/>
              </a:ext>
            </a:extLst>
          </p:cNvPr>
          <p:cNvSpPr txBox="1"/>
          <p:nvPr/>
        </p:nvSpPr>
        <p:spPr>
          <a:xfrm>
            <a:off x="622085" y="1872934"/>
            <a:ext cx="77255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Nařizuje politickým obcím, aby "na doplnění a prohloubení vzdělanosti všech vrstev národa zřizovaly veřejné knihovny s četbou vzdělávací, naučnou i zábavnou, která má skutečnou hodnotu".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Je stručný, má 12 paragrafů.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Nařizoval zřízení veřejné knihovny v každé malé obci či městě, aby tak byla zabezpečena možnost přístupu k literatuře i těm nejokrajovějším skupinám obyvatelstva.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Uplatněním této zásady je první knihovnický zákon jedinečný.</a:t>
            </a:r>
          </a:p>
        </p:txBody>
      </p:sp>
    </p:spTree>
    <p:extLst>
      <p:ext uri="{BB962C8B-B14F-4D97-AF65-F5344CB8AC3E}">
        <p14:creationId xmlns:p14="http://schemas.microsoft.com/office/powerpoint/2010/main" val="6750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Prováděcí nařízení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63329"/>
            <a:ext cx="11442864" cy="4633636"/>
          </a:xfrm>
        </p:spPr>
        <p:txBody>
          <a:bodyPr>
            <a:normAutofit fontScale="92500" lnSpcReduction="10000"/>
          </a:bodyPr>
          <a:lstStyle/>
          <a:p>
            <a:r>
              <a:rPr lang="pl-PL" b="0" dirty="0">
                <a:solidFill>
                  <a:srgbClr val="293D51"/>
                </a:solidFill>
              </a:rPr>
              <a:t>prováděcí nařízení z 5. listopadu 1919</a:t>
            </a:r>
          </a:p>
          <a:p>
            <a:r>
              <a:rPr lang="cs-CZ" b="0" dirty="0">
                <a:solidFill>
                  <a:srgbClr val="293D51"/>
                </a:solidFill>
              </a:rPr>
              <a:t>V článku 17 (k § 3 knihovnického zákona) se veřejným knihovnám obecným nařizuje: </a:t>
            </a:r>
            <a:r>
              <a:rPr lang="cs-CZ" b="0" i="1" dirty="0">
                <a:solidFill>
                  <a:srgbClr val="293D51"/>
                </a:solidFill>
              </a:rPr>
              <a:t>„Dozírat na knihovny v ústavech obecních, sirotčincích, vyučovacích ústavech, útulcích, chudobincích, chorobincích, nemocnicích, strážnicích policejních a hasičských a jiných. Tyto knihovny, (až na nemocniční), zásobují se četbou pomocí knihovny veřejné. Veřejné knihovny mohou půjčovati těmto ústavům kolekce knih…“ </a:t>
            </a:r>
          </a:p>
          <a:p>
            <a:r>
              <a:rPr lang="cs-CZ" b="0" dirty="0">
                <a:solidFill>
                  <a:srgbClr val="293D51"/>
                </a:solidFill>
              </a:rPr>
              <a:t>Zajímavá je XII. kapitola </a:t>
            </a:r>
            <a:r>
              <a:rPr lang="cs-CZ" b="0" dirty="0">
                <a:solidFill>
                  <a:srgbClr val="AF0505"/>
                </a:solidFill>
              </a:rPr>
              <a:t>Nařízení.</a:t>
            </a:r>
            <a:r>
              <a:rPr lang="cs-CZ" b="0" dirty="0">
                <a:solidFill>
                  <a:srgbClr val="293D51"/>
                </a:solidFill>
              </a:rPr>
              <a:t> 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Zde můžeme vysledovat </a:t>
            </a:r>
            <a:r>
              <a:rPr lang="cs-CZ" b="0" dirty="0">
                <a:solidFill>
                  <a:srgbClr val="AF0505"/>
                </a:solidFill>
              </a:rPr>
              <a:t>zárodky regionálních funkcí knihoven</a:t>
            </a:r>
            <a:r>
              <a:rPr lang="cs-CZ" b="0" dirty="0">
                <a:solidFill>
                  <a:srgbClr val="293D51"/>
                </a:solidFill>
              </a:rPr>
              <a:t>; tato kapitola určitým způsobem rozšiřuje působnost zákona o povinnost </a:t>
            </a:r>
            <a:r>
              <a:rPr lang="cs-CZ" b="1" dirty="0">
                <a:solidFill>
                  <a:srgbClr val="293D51"/>
                </a:solidFill>
              </a:rPr>
              <a:t>zřizování ústředních knihoven v krajích (župách). Hlavním úkolem ústředních knihoven je zapůjčování kolekcí četby obecním knihovnám v kraji (župě) formou tzv. přenosných knihoven na dobu dvou měsíců. Knihovník ústřední knihovny má být zároveň odborným rádcem obecním knihovnám.   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Dnes tyto úkoly plní metodici na regionální, krajské i národní úrovni.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Prováděcí nařízení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63329"/>
            <a:ext cx="8640670" cy="4633636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V prováděcím nařízení z roku 1919 je kromě množství jiných otázek řešena i otázka sběru statistických dat či dozoru nad nově vznikajícími knihovnami. </a:t>
            </a:r>
          </a:p>
          <a:p>
            <a:r>
              <a:rPr lang="cs-CZ" b="0" dirty="0">
                <a:solidFill>
                  <a:srgbClr val="293D51"/>
                </a:solidFill>
              </a:rPr>
              <a:t>Odpovědnost je přidělována podle typu knihoven.  </a:t>
            </a:r>
          </a:p>
          <a:p>
            <a:r>
              <a:rPr lang="cs-CZ" b="0" dirty="0">
                <a:solidFill>
                  <a:srgbClr val="293D51"/>
                </a:solidFill>
              </a:rPr>
              <a:t>I tato činnost – tedy sběr statistických dat – patří do </a:t>
            </a:r>
            <a:r>
              <a:rPr lang="cs-CZ" b="0" dirty="0">
                <a:solidFill>
                  <a:srgbClr val="AF0505"/>
                </a:solidFill>
              </a:rPr>
              <a:t>souboru činností vykonávaných v rámci dnešních regionálních funkcí. </a:t>
            </a:r>
          </a:p>
          <a:p>
            <a:r>
              <a:rPr lang="cs-CZ" dirty="0">
                <a:solidFill>
                  <a:srgbClr val="AF0505"/>
                </a:solidFill>
              </a:rPr>
              <a:t>1. KZ se zabýval veřejnými knihovnami.</a:t>
            </a:r>
            <a:endParaRPr lang="cs-CZ" b="0" dirty="0">
              <a:solidFill>
                <a:srgbClr val="AF0505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FDFA9B2-1F1E-442F-A5E1-56F768C9A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50" y="1563329"/>
            <a:ext cx="2661585" cy="42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17</a:t>
            </a:fld>
            <a:endParaRPr lang="cs-CZ" noProof="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12E16B8E-91EC-4750-9991-19739DB84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1156" y="1258529"/>
            <a:ext cx="11064575" cy="4571999"/>
          </a:xfrm>
        </p:spPr>
      </p:pic>
    </p:spTree>
    <p:extLst>
      <p:ext uri="{BB962C8B-B14F-4D97-AF65-F5344CB8AC3E}">
        <p14:creationId xmlns:p14="http://schemas.microsoft.com/office/powerpoint/2010/main" val="29724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Dozor nad knihovnami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Podle velikosti obce</a:t>
            </a:r>
          </a:p>
          <a:p>
            <a:r>
              <a:rPr lang="cs-CZ" dirty="0">
                <a:solidFill>
                  <a:srgbClr val="293D51"/>
                </a:solidFill>
              </a:rPr>
              <a:t>Obce do 2000 obyvatel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Dozorovali ji okrskoví dozorci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Kontrolovali činnost knihoven a dodržování předpisů</a:t>
            </a:r>
            <a:endParaRPr lang="cs-CZ" b="0" dirty="0">
              <a:solidFill>
                <a:srgbClr val="293D51"/>
              </a:solidFill>
            </a:endParaRPr>
          </a:p>
          <a:p>
            <a:r>
              <a:rPr lang="cs-CZ" dirty="0">
                <a:solidFill>
                  <a:srgbClr val="293D51"/>
                </a:solidFill>
              </a:rPr>
              <a:t>Obec nad 2000 obyvatel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Knihovna „vyšší kvality“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Dozoroval ji státní instruktor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Ší</a:t>
            </a:r>
            <a:r>
              <a:rPr lang="cs-CZ" dirty="0">
                <a:solidFill>
                  <a:srgbClr val="293D51"/>
                </a:solidFill>
              </a:rPr>
              <a:t>řil novinky o oboru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Shromažďoval statisti</a:t>
            </a:r>
            <a:r>
              <a:rPr lang="cs-CZ" dirty="0">
                <a:solidFill>
                  <a:srgbClr val="293D51"/>
                </a:solidFill>
              </a:rPr>
              <a:t>cká data</a:t>
            </a:r>
          </a:p>
          <a:p>
            <a:pPr lvl="1"/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Význam 1. knihovnického zákona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997954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Vybudování husté sítě knihoven bylo prvním a nutným předpokladem pro to, aby mezi nimi mohly vznikat </a:t>
            </a:r>
            <a:r>
              <a:rPr lang="cs-CZ" b="0" dirty="0">
                <a:solidFill>
                  <a:srgbClr val="AF0505"/>
                </a:solidFill>
              </a:rPr>
              <a:t>vazby a vztahy spolupráce</a:t>
            </a:r>
            <a:r>
              <a:rPr lang="cs-CZ" b="0" dirty="0">
                <a:solidFill>
                  <a:srgbClr val="293D51"/>
                </a:solidFill>
              </a:rPr>
              <a:t>. Ať už měl první knihovnický zákon jakékoli nedostatky, byl na svou dobu velmi pokrokový. </a:t>
            </a:r>
          </a:p>
          <a:p>
            <a:r>
              <a:rPr lang="cs-CZ" b="0" dirty="0">
                <a:solidFill>
                  <a:srgbClr val="293D51"/>
                </a:solidFill>
              </a:rPr>
              <a:t>Půjčováním přenosných knihoven – v dnešní terminologii „výměnných souborů“, byl vytvořen zárodek budoucí </a:t>
            </a:r>
            <a:r>
              <a:rPr lang="cs-CZ" b="0" dirty="0">
                <a:solidFill>
                  <a:srgbClr val="AF0505"/>
                </a:solidFill>
              </a:rPr>
              <a:t>meziknihovní výpůjční služby</a:t>
            </a:r>
            <a:r>
              <a:rPr lang="cs-CZ" b="0" dirty="0">
                <a:solidFill>
                  <a:srgbClr val="293D51"/>
                </a:solidFill>
              </a:rPr>
              <a:t>. </a:t>
            </a:r>
          </a:p>
          <a:p>
            <a:r>
              <a:rPr lang="cs-CZ" b="0" dirty="0">
                <a:solidFill>
                  <a:srgbClr val="293D51"/>
                </a:solidFill>
              </a:rPr>
              <a:t>Zřizováním ústředních knihoven se kladly základy </a:t>
            </a:r>
            <a:r>
              <a:rPr lang="cs-CZ" b="0" dirty="0">
                <a:solidFill>
                  <a:srgbClr val="AF0505"/>
                </a:solidFill>
              </a:rPr>
              <a:t>metodické pomoci </a:t>
            </a:r>
            <a:r>
              <a:rPr lang="cs-CZ" b="0" dirty="0">
                <a:solidFill>
                  <a:srgbClr val="293D51"/>
                </a:solidFill>
              </a:rPr>
              <a:t>velkých knihoven malým. </a:t>
            </a:r>
          </a:p>
          <a:p>
            <a:r>
              <a:rPr lang="cs-CZ" b="0" dirty="0">
                <a:solidFill>
                  <a:srgbClr val="AF0505"/>
                </a:solidFill>
              </a:rPr>
              <a:t>Regionální funkce knihoven jsou praxí zavedenou již prvním knihovnickým zákonem výrazně inspirovány.</a:t>
            </a:r>
          </a:p>
        </p:txBody>
      </p:sp>
    </p:spTree>
    <p:extLst>
      <p:ext uri="{BB962C8B-B14F-4D97-AF65-F5344CB8AC3E}">
        <p14:creationId xmlns:p14="http://schemas.microsoft.com/office/powerpoint/2010/main" val="12773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Od tradičního knihovnictví ke komunitním knihovnám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67C77-E5C5-497D-B842-6EA402F554A9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03241"/>
            <a:ext cx="10515600" cy="35737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Cíl komplexního systému knihovnictví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Služby všem bez rozdílu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Dostupnost 7/24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Prostředí, budovy, zařízení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Světové zkušenosti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Sdílení praxe</a:t>
            </a:r>
          </a:p>
          <a:p>
            <a:pPr lvl="1"/>
            <a:endParaRPr lang="cs-CZ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538A74-8243-4F3C-8703-0C9BF364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5253C4-F5E9-47EF-8F01-A824A42D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20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16F3CA-4003-4BAF-9028-0672E5AF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45" y="73455"/>
            <a:ext cx="6107613" cy="66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CDDE04-1484-40FE-B019-534202F6CCF7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21</a:t>
            </a:fld>
            <a:endParaRPr lang="cs-CZ" noProof="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1374917" y="2367171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DRUHÝ KNIHOVNICKÝ ZÁKON</a:t>
            </a:r>
          </a:p>
        </p:txBody>
      </p:sp>
    </p:spTree>
    <p:extLst>
      <p:ext uri="{BB962C8B-B14F-4D97-AF65-F5344CB8AC3E}">
        <p14:creationId xmlns:p14="http://schemas.microsoft.com/office/powerpoint/2010/main" val="28346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Jednotná síť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V roce 1952 vyšla směrnice Ministerstva informací a osvěty č. 69 327/51 nazvaná </a:t>
            </a:r>
            <a:r>
              <a:rPr lang="cs-CZ" b="1" dirty="0">
                <a:solidFill>
                  <a:srgbClr val="293D51"/>
                </a:solidFill>
              </a:rPr>
              <a:t>„Směrnice o spolupráci knihoven všech druhů“, </a:t>
            </a:r>
            <a:r>
              <a:rPr lang="cs-CZ" b="0" dirty="0">
                <a:solidFill>
                  <a:srgbClr val="293D51"/>
                </a:solidFill>
              </a:rPr>
              <a:t>podle které je po dohodě s ústředními orgány zavedena </a:t>
            </a:r>
            <a:r>
              <a:rPr lang="cs-CZ" b="0" dirty="0">
                <a:solidFill>
                  <a:srgbClr val="AF0505"/>
                </a:solidFill>
              </a:rPr>
              <a:t>jednotná síť knihoven.</a:t>
            </a:r>
          </a:p>
          <a:p>
            <a:r>
              <a:rPr lang="cs-CZ" b="0" dirty="0">
                <a:solidFill>
                  <a:srgbClr val="AF0505"/>
                </a:solidFill>
              </a:rPr>
              <a:t>schváleno Národním shromážděním ČSR 9. července 1959</a:t>
            </a:r>
          </a:p>
        </p:txBody>
      </p:sp>
    </p:spTree>
    <p:extLst>
      <p:ext uri="{BB962C8B-B14F-4D97-AF65-F5344CB8AC3E}">
        <p14:creationId xmlns:p14="http://schemas.microsoft.com/office/powerpoint/2010/main" val="21275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Pozitiva 2. knihovnického zákona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S</a:t>
            </a:r>
            <a:r>
              <a:rPr lang="cs-CZ" b="0" dirty="0">
                <a:solidFill>
                  <a:srgbClr val="AF0505"/>
                </a:solidFill>
              </a:rPr>
              <a:t>polečenské zvýraznění významu knihoven </a:t>
            </a:r>
            <a:r>
              <a:rPr lang="cs-CZ" b="0" dirty="0">
                <a:solidFill>
                  <a:srgbClr val="293D51"/>
                </a:solidFill>
              </a:rPr>
              <a:t>a vzájemné funkční propojení všech typů knihoven do jednotné soustavy knihoven,</a:t>
            </a:r>
          </a:p>
          <a:p>
            <a:r>
              <a:rPr lang="cs-CZ" b="0" dirty="0">
                <a:solidFill>
                  <a:srgbClr val="293D51"/>
                </a:solidFill>
              </a:rPr>
              <a:t>každému občanu bylo umožněno </a:t>
            </a:r>
            <a:r>
              <a:rPr lang="cs-CZ" b="0" dirty="0">
                <a:solidFill>
                  <a:srgbClr val="AF0505"/>
                </a:solidFill>
              </a:rPr>
              <a:t>vypůjčit si potřebnou knihu z kterékoli veřejně přístupné knihovny </a:t>
            </a:r>
            <a:r>
              <a:rPr lang="cs-CZ" b="0" dirty="0">
                <a:solidFill>
                  <a:srgbClr val="293D51"/>
                </a:solidFill>
              </a:rPr>
              <a:t>jednotné soustavy,</a:t>
            </a:r>
          </a:p>
          <a:p>
            <a:r>
              <a:rPr lang="cs-CZ" b="0" dirty="0">
                <a:solidFill>
                  <a:srgbClr val="293D51"/>
                </a:solidFill>
              </a:rPr>
              <a:t>zřízení </a:t>
            </a:r>
            <a:r>
              <a:rPr lang="cs-CZ" b="0" dirty="0">
                <a:solidFill>
                  <a:srgbClr val="AF0505"/>
                </a:solidFill>
              </a:rPr>
              <a:t>Státní knihovny ČSR </a:t>
            </a:r>
            <a:r>
              <a:rPr lang="cs-CZ" b="0" dirty="0">
                <a:solidFill>
                  <a:srgbClr val="293D51"/>
                </a:solidFill>
              </a:rPr>
              <a:t>umístěné na vrcholu hierarchie,</a:t>
            </a:r>
          </a:p>
          <a:p>
            <a:r>
              <a:rPr lang="cs-CZ" b="0" dirty="0">
                <a:solidFill>
                  <a:srgbClr val="293D51"/>
                </a:solidFill>
              </a:rPr>
              <a:t>vzájemnou </a:t>
            </a:r>
            <a:r>
              <a:rPr lang="cs-CZ" b="0" dirty="0">
                <a:solidFill>
                  <a:srgbClr val="AF0505"/>
                </a:solidFill>
              </a:rPr>
              <a:t>spolupráci</a:t>
            </a:r>
            <a:r>
              <a:rPr lang="cs-CZ" b="0" dirty="0">
                <a:solidFill>
                  <a:srgbClr val="293D51"/>
                </a:solidFill>
              </a:rPr>
              <a:t> knihoven,</a:t>
            </a:r>
          </a:p>
          <a:p>
            <a:r>
              <a:rPr lang="cs-CZ" b="0" dirty="0">
                <a:solidFill>
                  <a:srgbClr val="293D51"/>
                </a:solidFill>
              </a:rPr>
              <a:t>odborné </a:t>
            </a:r>
            <a:r>
              <a:rPr lang="cs-CZ" b="0" dirty="0">
                <a:solidFill>
                  <a:srgbClr val="AF0505"/>
                </a:solidFill>
              </a:rPr>
              <a:t>vzdělávání</a:t>
            </a:r>
            <a:r>
              <a:rPr lang="cs-CZ" b="0" dirty="0">
                <a:solidFill>
                  <a:srgbClr val="293D51"/>
                </a:solidFill>
              </a:rPr>
              <a:t> knihovníků,</a:t>
            </a:r>
          </a:p>
          <a:p>
            <a:r>
              <a:rPr lang="cs-CZ" b="0" dirty="0">
                <a:solidFill>
                  <a:srgbClr val="293D51"/>
                </a:solidFill>
              </a:rPr>
              <a:t>vznik </a:t>
            </a:r>
            <a:r>
              <a:rPr lang="cs-CZ" b="0" dirty="0">
                <a:solidFill>
                  <a:srgbClr val="AF0505"/>
                </a:solidFill>
              </a:rPr>
              <a:t>Ústřední knihovnické rady.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24</a:t>
            </a:fld>
            <a:endParaRPr lang="cs-CZ" noProof="0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58AA44B2-D501-4409-8B90-916F8028D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8258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90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25</a:t>
            </a:fld>
            <a:endParaRPr lang="cs-CZ" noProof="0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9FB3F42E-E654-43FF-AA3F-A9E3BC9FB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30277"/>
              </p:ext>
            </p:extLst>
          </p:nvPr>
        </p:nvGraphicFramePr>
        <p:xfrm>
          <a:off x="355600" y="359999"/>
          <a:ext cx="10288588" cy="618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05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Spolupráce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na vertikální i na horizontální úrovni</a:t>
            </a:r>
          </a:p>
          <a:p>
            <a:r>
              <a:rPr lang="cs-CZ" dirty="0">
                <a:solidFill>
                  <a:srgbClr val="293D51"/>
                </a:solidFill>
              </a:rPr>
              <a:t>k</a:t>
            </a:r>
            <a:r>
              <a:rPr lang="cs-CZ" b="0" dirty="0">
                <a:solidFill>
                  <a:srgbClr val="293D51"/>
                </a:solidFill>
              </a:rPr>
              <a:t>nihovny v síti postavené na stejné hierarchické úrovni navzájem spolupracovaly</a:t>
            </a:r>
          </a:p>
          <a:p>
            <a:r>
              <a:rPr lang="cs-CZ" b="0" dirty="0">
                <a:solidFill>
                  <a:srgbClr val="AF0505"/>
                </a:solidFill>
              </a:rPr>
              <a:t>Krajské a okresní knihovny </a:t>
            </a:r>
            <a:r>
              <a:rPr lang="cs-CZ" b="0" dirty="0">
                <a:solidFill>
                  <a:srgbClr val="293D51"/>
                </a:solidFill>
              </a:rPr>
              <a:t>byly ze zákona </a:t>
            </a:r>
            <a:r>
              <a:rPr lang="cs-CZ" b="0" dirty="0">
                <a:solidFill>
                  <a:srgbClr val="AF0505"/>
                </a:solidFill>
              </a:rPr>
              <a:t>středisky metodické pomoci </a:t>
            </a:r>
            <a:r>
              <a:rPr lang="cs-CZ" b="0" dirty="0">
                <a:solidFill>
                  <a:srgbClr val="293D51"/>
                </a:solidFill>
              </a:rPr>
              <a:t>pro všechny níže postavené knihovny ve své síti. </a:t>
            </a:r>
          </a:p>
          <a:p>
            <a:r>
              <a:rPr lang="cs-CZ" b="0" dirty="0">
                <a:solidFill>
                  <a:srgbClr val="293D51"/>
                </a:solidFill>
              </a:rPr>
              <a:t>Každá síť měla svou </a:t>
            </a:r>
            <a:r>
              <a:rPr lang="cs-CZ" b="0" dirty="0">
                <a:solidFill>
                  <a:srgbClr val="AF0505"/>
                </a:solidFill>
              </a:rPr>
              <a:t>ústřední knihovnu</a:t>
            </a:r>
            <a:r>
              <a:rPr lang="cs-CZ" b="0" dirty="0">
                <a:solidFill>
                  <a:srgbClr val="293D51"/>
                </a:solidFill>
              </a:rPr>
              <a:t>, která byla touto funkcí pověřena.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Meziknihovní výpůjční služba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vyhláška ministerstva školství a kultury č. 51/1963 ze dne 25. června 1963 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o evidenci knihoven jednotné soustavy,</a:t>
            </a:r>
          </a:p>
          <a:p>
            <a:pPr lvl="2"/>
            <a:r>
              <a:rPr lang="cs-CZ" dirty="0">
                <a:solidFill>
                  <a:srgbClr val="293D51"/>
                </a:solidFill>
              </a:rPr>
              <a:t>evidence fondu, čtenářů a výpůjček</a:t>
            </a:r>
            <a:r>
              <a:rPr lang="cs-CZ" b="0" dirty="0">
                <a:solidFill>
                  <a:srgbClr val="293D51"/>
                </a:solidFill>
              </a:rPr>
              <a:t> 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o meziknihovní výpůjční službě, </a:t>
            </a:r>
          </a:p>
          <a:p>
            <a:pPr lvl="2"/>
            <a:r>
              <a:rPr lang="cs-CZ" dirty="0">
                <a:solidFill>
                  <a:srgbClr val="293D51"/>
                </a:solidFill>
              </a:rPr>
              <a:t>pravidla MVS</a:t>
            </a:r>
            <a:endParaRPr lang="cs-CZ" b="0" dirty="0">
              <a:solidFill>
                <a:srgbClr val="293D51"/>
              </a:solidFill>
            </a:endParaRP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o přednostním právu knihoven při získávání literatury, časopisů a jiných sbírkových materiálů.</a:t>
            </a:r>
          </a:p>
        </p:txBody>
      </p:sp>
    </p:spTree>
    <p:extLst>
      <p:ext uri="{BB962C8B-B14F-4D97-AF65-F5344CB8AC3E}">
        <p14:creationId xmlns:p14="http://schemas.microsoft.com/office/powerpoint/2010/main" val="11573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624E9-7A4D-4DA4-BF70-397383F3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Problémové okruhy a řešení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CD5806-E8DC-4736-9A0B-1B6766F52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cap="all" dirty="0">
                <a:solidFill>
                  <a:srgbClr val="293D51"/>
                </a:solidFill>
              </a:rPr>
              <a:t>Stav </a:t>
            </a:r>
            <a:r>
              <a:rPr lang="cs-CZ" b="0" cap="all" dirty="0" err="1">
                <a:solidFill>
                  <a:srgbClr val="293D51"/>
                </a:solidFill>
              </a:rPr>
              <a:t>neprofi</a:t>
            </a:r>
            <a:r>
              <a:rPr lang="cs-CZ" b="0" cap="all" dirty="0">
                <a:solidFill>
                  <a:srgbClr val="293D51"/>
                </a:solidFill>
              </a:rPr>
              <a:t> knihoven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9E41AF3F-8ECE-4DFE-A2F1-C90494A68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2000" y="6705104"/>
            <a:ext cx="12204000" cy="183058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9B5564-2339-46AB-82E6-B6332E0EA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>
                <a:solidFill>
                  <a:srgbClr val="293D51"/>
                </a:solidFill>
              </a:rPr>
              <a:t>60. LÉTA A STŘEDISKOVÝ SYSTÉM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D44419-3F47-41BF-BB76-5F2E11146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03490" cy="275518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AF0505"/>
                </a:solidFill>
              </a:rPr>
              <a:t>Experiment v Severomoravském kraji</a:t>
            </a:r>
          </a:p>
          <a:p>
            <a:r>
              <a:rPr lang="cs-CZ" sz="2400" dirty="0">
                <a:solidFill>
                  <a:srgbClr val="293D51"/>
                </a:solidFill>
              </a:rPr>
              <a:t>Budování celostátního systému střediskových knihoven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Plán pětiletky 1966-1970</a:t>
            </a:r>
          </a:p>
          <a:p>
            <a:r>
              <a:rPr lang="cs-CZ" sz="2000" dirty="0">
                <a:solidFill>
                  <a:srgbClr val="293D51"/>
                </a:solidFill>
              </a:rPr>
              <a:t>Profesionalizace obecních knihoven v perspektivních obcích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=&gt; střediskové knihovny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BA854A-5A9A-460A-A5F8-FE9DE6E1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FA923-66AE-49F5-90BF-1C6C28EE5D16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C3D7F5-F43E-4335-97EC-7783431D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9C4EEF-75EB-4973-B7ED-FABCA9C6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28</a:t>
            </a:fld>
            <a:endParaRPr lang="cs-CZ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96D4EDC-8496-4D57-BB91-BB3A6B529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88"/>
            <a:ext cx="12192000" cy="3596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929989-8ED4-4F15-B4F2-3B18A30A830D}"/>
              </a:ext>
            </a:extLst>
          </p:cNvPr>
          <p:cNvSpPr txBox="1"/>
          <p:nvPr/>
        </p:nvSpPr>
        <p:spPr>
          <a:xfrm>
            <a:off x="471948" y="2505075"/>
            <a:ext cx="536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AF0505"/>
                </a:solidFill>
              </a:rPr>
              <a:t>Nemožnost plnit funkce bez metodického vedení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3D51"/>
                </a:solidFill>
              </a:rPr>
              <a:t>Jasně stanovená a daná pravidla</a:t>
            </a:r>
            <a:endParaRPr lang="cs-CZ" sz="2000" dirty="0">
              <a:solidFill>
                <a:srgbClr val="293D5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4FD2DFE-8655-4DAC-8380-809E53D46AB1}"/>
              </a:ext>
            </a:extLst>
          </p:cNvPr>
          <p:cNvSpPr/>
          <p:nvPr/>
        </p:nvSpPr>
        <p:spPr>
          <a:xfrm>
            <a:off x="5766467" y="1690688"/>
            <a:ext cx="180000" cy="5014416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81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Střediskový systém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C00000"/>
                </a:solidFill>
              </a:rPr>
              <a:t>Středisková knihovna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Metodická i odborná pomoc menším (neprofesionálním) knihovnám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Sdružené prostředky z obcí – vytváření „střediskového fondu“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Výměnný (cirkulační) fond</a:t>
            </a:r>
          </a:p>
          <a:p>
            <a:r>
              <a:rPr lang="cs-CZ" dirty="0">
                <a:solidFill>
                  <a:srgbClr val="C00000"/>
                </a:solidFill>
              </a:rPr>
              <a:t>Okresní měřítko, krajské měřítko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Širší spolupráce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Okresní knihovny jako ústřední, </a:t>
            </a:r>
            <a:r>
              <a:rPr lang="cs-CZ" dirty="0" err="1">
                <a:solidFill>
                  <a:srgbClr val="293D51"/>
                </a:solidFill>
              </a:rPr>
              <a:t>řídíci</a:t>
            </a:r>
            <a:r>
              <a:rPr lang="cs-CZ" dirty="0">
                <a:solidFill>
                  <a:srgbClr val="293D51"/>
                </a:solidFill>
              </a:rPr>
              <a:t> činnost knihoven v okrese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Na krajské úrovni byla ústřední knihovnou státní vědecká knihovna </a:t>
            </a:r>
            <a:br>
              <a:rPr lang="cs-CZ" dirty="0">
                <a:solidFill>
                  <a:srgbClr val="293D51"/>
                </a:solidFill>
              </a:rPr>
            </a:br>
            <a:endParaRPr lang="cs-CZ" b="0" dirty="0">
              <a:solidFill>
                <a:srgbClr val="293D51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E094A0FD-A759-43B9-9C8A-BC2DAD6F36D7}"/>
              </a:ext>
            </a:extLst>
          </p:cNvPr>
          <p:cNvSpPr/>
          <p:nvPr/>
        </p:nvSpPr>
        <p:spPr>
          <a:xfrm>
            <a:off x="10412361" y="2064774"/>
            <a:ext cx="1592826" cy="3529781"/>
          </a:xfrm>
          <a:prstGeom prst="downArrow">
            <a:avLst/>
          </a:prstGeom>
          <a:solidFill>
            <a:srgbClr val="AF0505"/>
          </a:solidFill>
          <a:ln>
            <a:solidFill>
              <a:srgbClr val="A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3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Ohlédnutí do historie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67C77-E5C5-497D-B842-6EA402F554A9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</a:t>
            </a:fld>
            <a:endParaRPr lang="cs-CZ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3C3289-4AFD-48DF-AD93-43BFBDF75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4805"/>
            <a:ext cx="5852160" cy="5852160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AF0505"/>
                </a:solidFill>
              </a:rPr>
              <a:t>Zákon č. 430/1919 Sb.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povinnost zřídit knihovnu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čítárny a hudební oddělení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služby po národnostní menšiny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finance na knihovnu a personální obsazení…</a:t>
            </a:r>
          </a:p>
          <a:p>
            <a:r>
              <a:rPr lang="cs-CZ" dirty="0">
                <a:solidFill>
                  <a:srgbClr val="AF0505"/>
                </a:solidFill>
              </a:rPr>
              <a:t>Zákon č. 53/1959 Sb.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žádná standardizace</a:t>
            </a:r>
          </a:p>
          <a:p>
            <a:r>
              <a:rPr lang="cs-CZ" dirty="0">
                <a:solidFill>
                  <a:srgbClr val="AF0505"/>
                </a:solidFill>
              </a:rPr>
              <a:t>Zákon č. 257/2001 Sb.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základní rozsah služeb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povinné a fakultativní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nestanoví standardy</a:t>
            </a:r>
          </a:p>
          <a:p>
            <a:pPr lvl="1"/>
            <a:endParaRPr lang="cs-CZ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Výhody střediskových systémů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efektivnější využití finančních prostředků</a:t>
            </a:r>
          </a:p>
          <a:p>
            <a:r>
              <a:rPr lang="cs-CZ" b="0" dirty="0">
                <a:solidFill>
                  <a:srgbClr val="293D51"/>
                </a:solidFill>
              </a:rPr>
              <a:t>odstranění duplicity některých odborných prací </a:t>
            </a:r>
          </a:p>
          <a:p>
            <a:r>
              <a:rPr lang="cs-CZ" b="0" dirty="0">
                <a:solidFill>
                  <a:srgbClr val="293D51"/>
                </a:solidFill>
              </a:rPr>
              <a:t>vyšší odbornost knihovnické práce </a:t>
            </a:r>
          </a:p>
          <a:p>
            <a:r>
              <a:rPr lang="cs-CZ" b="0" dirty="0">
                <a:solidFill>
                  <a:srgbClr val="293D51"/>
                </a:solidFill>
              </a:rPr>
              <a:t>dostupnost kvalitních služeb a literatury i pro uživatele malých knihoven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DE60D1-98AB-4F21-A853-25BA3298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389AC5-A6CE-48EE-8D18-3B2E4FDC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31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8DE382-9678-4215-B2DC-B97A68A0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95" y="1"/>
            <a:ext cx="8618667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77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Konec střediskového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Tento model spolupráce v síti lidových knihoven fungoval až do roku 1990. </a:t>
            </a:r>
          </a:p>
          <a:p>
            <a:r>
              <a:rPr lang="cs-CZ" b="0" dirty="0">
                <a:solidFill>
                  <a:srgbClr val="293D51"/>
                </a:solidFill>
              </a:rPr>
              <a:t>Zákonem České národní rady </a:t>
            </a:r>
            <a:r>
              <a:rPr lang="cs-CZ" b="0" dirty="0">
                <a:solidFill>
                  <a:srgbClr val="AF0505"/>
                </a:solidFill>
              </a:rPr>
              <a:t>č. 425/1990 Sb. ze dne 9. 10. 1990 </a:t>
            </a:r>
            <a:r>
              <a:rPr lang="cs-CZ" b="0" dirty="0">
                <a:solidFill>
                  <a:srgbClr val="293D51"/>
                </a:solidFill>
              </a:rPr>
              <a:t>o okresních úřadech byla okresním úřadům časově omezena zřizovatelská práva ke knihovnám pouze do 31. 12. 1992, tím byla zahájena tzv. </a:t>
            </a:r>
            <a:r>
              <a:rPr lang="cs-CZ" b="0" i="1" dirty="0">
                <a:solidFill>
                  <a:srgbClr val="AF0505"/>
                </a:solidFill>
              </a:rPr>
              <a:t>„transformace okresních knihoven“. </a:t>
            </a:r>
          </a:p>
        </p:txBody>
      </p:sp>
    </p:spTree>
    <p:extLst>
      <p:ext uri="{BB962C8B-B14F-4D97-AF65-F5344CB8AC3E}">
        <p14:creationId xmlns:p14="http://schemas.microsoft.com/office/powerpoint/2010/main" val="39681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Literatura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45627"/>
            <a:ext cx="11186121" cy="4351338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/>
              <a:t>Koncepce.knihovna.cz</a:t>
            </a:r>
            <a:r>
              <a:rPr lang="cs-CZ" dirty="0"/>
              <a:t> [online]. Praha, 2021 [cit. 2021-05-26]. Dostupné z: </a:t>
            </a:r>
            <a:r>
              <a:rPr lang="cs-CZ" u="sng" dirty="0">
                <a:hlinkClick r:id="rId4"/>
              </a:rPr>
              <a:t>https://koncepce.knihovna.cz/</a:t>
            </a:r>
            <a:r>
              <a:rPr lang="cs-CZ" dirty="0"/>
              <a:t> </a:t>
            </a:r>
          </a:p>
          <a:p>
            <a:r>
              <a:rPr lang="cs-CZ" dirty="0"/>
              <a:t>KUBÍČEK, Jaromír. </a:t>
            </a:r>
            <a:r>
              <a:rPr lang="cs-CZ" i="1" dirty="0"/>
              <a:t>Dějiny veřejných lidových knihoven v českých zemích</a:t>
            </a:r>
            <a:r>
              <a:rPr lang="cs-CZ" dirty="0"/>
              <a:t>. Brno: Moravská zemská knihovna, 2019. ISBN 978-80-7051-250-0.</a:t>
            </a:r>
          </a:p>
          <a:p>
            <a:r>
              <a:rPr lang="cs-CZ" dirty="0"/>
              <a:t>Ministerstvo školství a kultury. Vyhláška Ministerstva školství a kultury č. 51 ze dne 25. června 1963 o evidenci knihoven jednotné soustavy, o meziknihovní výpůjční službě a o přednostním právu knihoven při získávání literatury, časopisů a jiných sbírkových materiálů. In: Sbírka právních předpisů [online]. 1963, částka 30, s. 209-212.</a:t>
            </a:r>
          </a:p>
          <a:p>
            <a:r>
              <a:rPr lang="cs-CZ" dirty="0"/>
              <a:t>Nařízení vlády republiky československé ze dne 5. listopadu 1919, č. 607 Sb. z. a n., jímž se provádí zákon o veřejných knihovnách obecních. Informace pro knihovny [online]. </a:t>
            </a:r>
          </a:p>
          <a:p>
            <a:r>
              <a:rPr lang="cs-CZ" dirty="0"/>
              <a:t>Studijní texty. </a:t>
            </a:r>
            <a:r>
              <a:rPr lang="cs-CZ" i="1" dirty="0"/>
              <a:t>Moravskoslezská vědecká knihovna v Ostravě</a:t>
            </a:r>
            <a:r>
              <a:rPr lang="cs-CZ" dirty="0"/>
              <a:t> [online]. Ostrava: MSVK, 2019- [cit. 2021-7-22]. Dostupné z: </a:t>
            </a:r>
            <a:r>
              <a:rPr lang="cs-CZ" u="sng" dirty="0">
                <a:hlinkClick r:id="rId5"/>
              </a:rPr>
              <a:t>https://www.svkos.cz/pro-knihovny/studijni-texty/</a:t>
            </a:r>
            <a:endParaRPr lang="cs-CZ" u="sng" dirty="0"/>
          </a:p>
          <a:p>
            <a:r>
              <a:rPr lang="cs-CZ" dirty="0"/>
              <a:t>Zákon o veřejných knihovnách obecních č. 430/1919 Sb. a navazující předpisy. </a:t>
            </a:r>
            <a:r>
              <a:rPr lang="cs-CZ" i="1" dirty="0"/>
              <a:t>Informace pro knihovny</a:t>
            </a:r>
            <a:r>
              <a:rPr lang="cs-CZ" dirty="0"/>
              <a:t> [online]. Praha: Národní knihovna ČR, 2015- [cit. 2021-07-27]. Dostupné z: </a:t>
            </a:r>
            <a:r>
              <a:rPr lang="cs-CZ" u="sng" dirty="0">
                <a:hlinkClick r:id="rId6"/>
              </a:rPr>
              <a:t>https://ipk.nkp.cz/docs/legislativa/KnihovniZakon_1919.doc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Regionální funkce I. část</a:t>
            </a:r>
            <a:br>
              <a:rPr lang="cs-CZ" sz="4800" dirty="0">
                <a:solidFill>
                  <a:srgbClr val="AF0505"/>
                </a:solidFill>
              </a:rPr>
            </a:b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13626A-0D3C-46A2-B21C-E511BE25B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3" t="24185" r="13863" b="24308"/>
          <a:stretch/>
        </p:blipFill>
        <p:spPr>
          <a:xfrm>
            <a:off x="643466" y="845574"/>
            <a:ext cx="1007781" cy="6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Počátky knihoven u nás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67C77-E5C5-497D-B842-6EA402F554A9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AF0505"/>
                </a:solidFill>
              </a:rPr>
              <a:t>Začátek – sbírky rukopisných knih ve středověku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Knihovny klášterní, zámecké, měšťanské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Úzký okruh uživatelů</a:t>
            </a:r>
          </a:p>
          <a:p>
            <a:r>
              <a:rPr lang="cs-CZ" dirty="0">
                <a:solidFill>
                  <a:srgbClr val="AF0505"/>
                </a:solidFill>
              </a:rPr>
              <a:t>Doba vlády Marie Terezie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Osvícenství, šíření vzdělanosti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Zpřístupnění Veřejné </a:t>
            </a:r>
            <a:r>
              <a:rPr lang="cs-CZ" dirty="0" err="1">
                <a:solidFill>
                  <a:srgbClr val="002060"/>
                </a:solidFill>
              </a:rPr>
              <a:t>c.k</a:t>
            </a:r>
            <a:r>
              <a:rPr lang="cs-CZ" dirty="0">
                <a:solidFill>
                  <a:srgbClr val="002060"/>
                </a:solidFill>
              </a:rPr>
              <a:t>. univerzitní knihovny 1773</a:t>
            </a:r>
          </a:p>
          <a:p>
            <a:r>
              <a:rPr lang="cs-CZ" dirty="0">
                <a:solidFill>
                  <a:srgbClr val="AF0505"/>
                </a:solidFill>
              </a:rPr>
              <a:t>První veřejné čítárny a půjčovny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Především pro německé měšťanstvo a úředníky</a:t>
            </a:r>
          </a:p>
          <a:p>
            <a:r>
              <a:rPr lang="cs-CZ" dirty="0">
                <a:solidFill>
                  <a:srgbClr val="AF0505"/>
                </a:solidFill>
              </a:rPr>
              <a:t>Soukromé knihovny české inteligence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Pro české vzdělávací cíle</a:t>
            </a:r>
          </a:p>
          <a:p>
            <a:r>
              <a:rPr lang="cs-CZ" dirty="0">
                <a:solidFill>
                  <a:srgbClr val="AF0505"/>
                </a:solidFill>
              </a:rPr>
              <a:t>Školní a spolkové knihovny v menších městech a obcích</a:t>
            </a:r>
          </a:p>
          <a:p>
            <a:r>
              <a:rPr lang="cs-CZ" dirty="0">
                <a:solidFill>
                  <a:srgbClr val="AF0505"/>
                </a:solidFill>
              </a:rPr>
              <a:t>Knihovny čtenářských spolků a společností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Nejblíže k veřejným knihovnám</a:t>
            </a:r>
          </a:p>
          <a:p>
            <a:pPr lvl="1"/>
            <a:endParaRPr lang="cs-CZ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FD0AC-8344-4B66-9425-5DDE1E380A1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7" y="3058462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VÝVOJ KNIHOVEN</a:t>
            </a:r>
          </a:p>
        </p:txBody>
      </p:sp>
    </p:spTree>
    <p:extLst>
      <p:ext uri="{BB962C8B-B14F-4D97-AF65-F5344CB8AC3E}">
        <p14:creationId xmlns:p14="http://schemas.microsoft.com/office/powerpoint/2010/main" val="3628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Sledování a evidence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5D9FC7-461A-4083-A29E-8E19BAE76721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Díky tomu známe vývoj knihoven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Data o knihovnách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Knihovnické statistiky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Systematický sběr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Evidence dat před 1. KZ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Dobový tisk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Knihovnická periodika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3FB78ED-317D-4331-876C-A1FF83A25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620" y="452890"/>
            <a:ext cx="4114800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Další literární prameny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5D9FC7-461A-4083-A29E-8E19BAE76721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56872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AF0505"/>
                </a:solidFill>
              </a:rPr>
              <a:t>Kromě statistických dat jsou významné </a:t>
            </a:r>
            <a:br>
              <a:rPr lang="cs-CZ" dirty="0">
                <a:solidFill>
                  <a:srgbClr val="AF0505"/>
                </a:solidFill>
              </a:rPr>
            </a:br>
            <a:r>
              <a:rPr lang="cs-CZ" dirty="0">
                <a:solidFill>
                  <a:srgbClr val="AF0505"/>
                </a:solidFill>
              </a:rPr>
              <a:t>i literární prameny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články v časopisech a sbornících, které nejrychleji reagují na vývoj a změny v oblasti knihoven 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a knihovnictví</a:t>
            </a:r>
          </a:p>
          <a:p>
            <a:r>
              <a:rPr lang="cs-CZ" dirty="0">
                <a:solidFill>
                  <a:srgbClr val="AF0505"/>
                </a:solidFill>
              </a:rPr>
              <a:t>Po zavedení 1. knihovnického zákona 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periodika Kniha, Knihy a knihovny, Časopis československých knihovníků. 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později časopis Čtenář (vychází dodnes), 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Z knihovnické praxe (pro region severní Moravy), 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Duha (pro jihomoravské knihovny s celostátním přesahem)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EBDA4DC-D62D-4D4C-972F-3BA5B7396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16" y="705816"/>
            <a:ext cx="2626579" cy="37072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8137392-5384-4B36-A79C-1D88ABA61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3466865"/>
            <a:ext cx="2178164" cy="32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Spolupráce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5D9FC7-461A-4083-A29E-8E19BAE76721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68614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Změny podle společenské situace a podle legislativy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Změny knihovnických zákonů</a:t>
            </a:r>
          </a:p>
          <a:p>
            <a:r>
              <a:rPr lang="cs-CZ" dirty="0">
                <a:solidFill>
                  <a:srgbClr val="AF0505"/>
                </a:solidFill>
              </a:rPr>
              <a:t>Regionální funkce knihoven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Jeden z modelů spolupráce knihoven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RF uzákoněny v roce 2002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582E68B-1958-4384-92B7-60932527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273" y="1212253"/>
            <a:ext cx="3243282" cy="4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Legislativní ukotvení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5D9FC7-461A-4083-A29E-8E19BAE76721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9</a:t>
            </a:fld>
            <a:endParaRPr lang="cs-CZ" noProof="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628C39E-C026-4E42-8D17-6537F622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779639"/>
            <a:ext cx="10534861" cy="3726426"/>
          </a:xfrm>
        </p:spPr>
      </p:pic>
    </p:spTree>
    <p:extLst>
      <p:ext uri="{BB962C8B-B14F-4D97-AF65-F5344CB8AC3E}">
        <p14:creationId xmlns:p14="http://schemas.microsoft.com/office/powerpoint/2010/main" val="14570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šablona" id="{876622F7-7042-40A3-858A-A8B7173774AF}" vid="{6972A1DD-70EF-483E-ABB7-FB3C152C0C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1616</Words>
  <Application>Microsoft Office PowerPoint</Application>
  <PresentationFormat>Širokoúhlá obrazovka</PresentationFormat>
  <Paragraphs>250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Motiv Office</vt:lpstr>
      <vt:lpstr>Regionální funkce I. část </vt:lpstr>
      <vt:lpstr>Od tradičního knihovnictví ke komunitním knihovnám</vt:lpstr>
      <vt:lpstr>Ohlédnutí do historie</vt:lpstr>
      <vt:lpstr>Počátky knihoven u nás</vt:lpstr>
      <vt:lpstr>Prezentace aplikace PowerPoint</vt:lpstr>
      <vt:lpstr>Sledování a evidence</vt:lpstr>
      <vt:lpstr>Další literární prameny</vt:lpstr>
      <vt:lpstr>Spolupráce knihoven</vt:lpstr>
      <vt:lpstr>Legislativní ukotvení</vt:lpstr>
      <vt:lpstr>Knihovní x knihovnický</vt:lpstr>
      <vt:lpstr>Prezentace aplikace PowerPoint</vt:lpstr>
      <vt:lpstr>Prezentace aplikace PowerPoint</vt:lpstr>
      <vt:lpstr>1919</vt:lpstr>
      <vt:lpstr>Nařizovací forma</vt:lpstr>
      <vt:lpstr>Prováděcí nařízení</vt:lpstr>
      <vt:lpstr>Prováděcí nařízení</vt:lpstr>
      <vt:lpstr>Prezentace aplikace PowerPoint</vt:lpstr>
      <vt:lpstr>Dozor nad knihovnami</vt:lpstr>
      <vt:lpstr>Význam 1. knihovnického zákona</vt:lpstr>
      <vt:lpstr>Prezentace aplikace PowerPoint</vt:lpstr>
      <vt:lpstr>Prezentace aplikace PowerPoint</vt:lpstr>
      <vt:lpstr>Jednotná síť knihoven</vt:lpstr>
      <vt:lpstr>Pozitiva 2. knihovnického zákona</vt:lpstr>
      <vt:lpstr>Prezentace aplikace PowerPoint</vt:lpstr>
      <vt:lpstr>Prezentace aplikace PowerPoint</vt:lpstr>
      <vt:lpstr>Spolupráce knihoven</vt:lpstr>
      <vt:lpstr>Meziknihovní výpůjční služba</vt:lpstr>
      <vt:lpstr>Problémové okruhy a řešení</vt:lpstr>
      <vt:lpstr>Střediskový systém</vt:lpstr>
      <vt:lpstr>Výhody střediskových systémů</vt:lpstr>
      <vt:lpstr>Prezentace aplikace PowerPoint</vt:lpstr>
      <vt:lpstr>Konec střediskového systému</vt:lpstr>
      <vt:lpstr>Literatura</vt:lpstr>
      <vt:lpstr>Regionální funkce I. část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</dc:title>
  <dc:creator>Marie Šedá</dc:creator>
  <cp:lastModifiedBy>Šedá Marie</cp:lastModifiedBy>
  <cp:revision>120</cp:revision>
  <dcterms:created xsi:type="dcterms:W3CDTF">2020-10-28T08:49:21Z</dcterms:created>
  <dcterms:modified xsi:type="dcterms:W3CDTF">2022-02-21T12:59:48Z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