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4"/>
  </p:sldMasterIdLst>
  <p:notesMasterIdLst>
    <p:notesMasterId r:id="rId73"/>
  </p:notesMasterIdLst>
  <p:handoutMasterIdLst>
    <p:handoutMasterId r:id="rId74"/>
  </p:handoutMasterIdLst>
  <p:sldIdLst>
    <p:sldId id="296" r:id="rId5"/>
    <p:sldId id="264" r:id="rId6"/>
    <p:sldId id="314" r:id="rId7"/>
    <p:sldId id="297" r:id="rId8"/>
    <p:sldId id="451" r:id="rId9"/>
    <p:sldId id="452" r:id="rId10"/>
    <p:sldId id="450" r:id="rId11"/>
    <p:sldId id="454" r:id="rId12"/>
    <p:sldId id="455" r:id="rId13"/>
    <p:sldId id="456" r:id="rId14"/>
    <p:sldId id="457" r:id="rId15"/>
    <p:sldId id="460" r:id="rId16"/>
    <p:sldId id="458" r:id="rId17"/>
    <p:sldId id="459" r:id="rId18"/>
    <p:sldId id="306" r:id="rId19"/>
    <p:sldId id="461" r:id="rId20"/>
    <p:sldId id="462" r:id="rId21"/>
    <p:sldId id="324" r:id="rId22"/>
    <p:sldId id="463" r:id="rId23"/>
    <p:sldId id="464" r:id="rId24"/>
    <p:sldId id="381" r:id="rId25"/>
    <p:sldId id="466" r:id="rId26"/>
    <p:sldId id="465" r:id="rId27"/>
    <p:sldId id="408" r:id="rId28"/>
    <p:sldId id="375" r:id="rId29"/>
    <p:sldId id="415" r:id="rId30"/>
    <p:sldId id="421" r:id="rId31"/>
    <p:sldId id="422" r:id="rId32"/>
    <p:sldId id="467" r:id="rId33"/>
    <p:sldId id="435" r:id="rId34"/>
    <p:sldId id="469" r:id="rId35"/>
    <p:sldId id="470" r:id="rId36"/>
    <p:sldId id="445" r:id="rId37"/>
    <p:sldId id="439" r:id="rId38"/>
    <p:sldId id="441" r:id="rId39"/>
    <p:sldId id="440" r:id="rId40"/>
    <p:sldId id="471" r:id="rId41"/>
    <p:sldId id="472" r:id="rId42"/>
    <p:sldId id="473" r:id="rId43"/>
    <p:sldId id="477" r:id="rId44"/>
    <p:sldId id="475" r:id="rId45"/>
    <p:sldId id="474" r:id="rId46"/>
    <p:sldId id="478" r:id="rId47"/>
    <p:sldId id="479" r:id="rId48"/>
    <p:sldId id="480" r:id="rId49"/>
    <p:sldId id="476" r:id="rId50"/>
    <p:sldId id="483" r:id="rId51"/>
    <p:sldId id="484" r:id="rId52"/>
    <p:sldId id="305" r:id="rId53"/>
    <p:sldId id="485" r:id="rId54"/>
    <p:sldId id="486" r:id="rId55"/>
    <p:sldId id="482" r:id="rId56"/>
    <p:sldId id="351" r:id="rId57"/>
    <p:sldId id="352" r:id="rId58"/>
    <p:sldId id="354" r:id="rId59"/>
    <p:sldId id="353" r:id="rId60"/>
    <p:sldId id="487" r:id="rId61"/>
    <p:sldId id="380" r:id="rId62"/>
    <p:sldId id="270" r:id="rId63"/>
    <p:sldId id="394" r:id="rId64"/>
    <p:sldId id="396" r:id="rId65"/>
    <p:sldId id="489" r:id="rId66"/>
    <p:sldId id="488" r:id="rId67"/>
    <p:sldId id="491" r:id="rId68"/>
    <p:sldId id="492" r:id="rId69"/>
    <p:sldId id="490" r:id="rId70"/>
    <p:sldId id="493" r:id="rId71"/>
    <p:sldId id="468" r:id="rId7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505"/>
    <a:srgbClr val="29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47" autoAdjust="0"/>
    <p:restoredTop sz="94612" autoAdjust="0"/>
  </p:normalViewPr>
  <p:slideViewPr>
    <p:cSldViewPr snapToGrid="0">
      <p:cViewPr varScale="1">
        <p:scale>
          <a:sx n="104" d="100"/>
          <a:sy n="104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94FBD-E08A-4C35-B223-BA7D2CBF1C3A}" type="doc">
      <dgm:prSet loTypeId="urn:microsoft.com/office/officeart/2005/8/layout/hierarchy6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9D052D6-D02A-4AB4-BD73-D7BCEFE1D4F5}">
      <dgm:prSet phldrT="[Text]" custT="1"/>
      <dgm:spPr/>
      <dgm:t>
        <a:bodyPr/>
        <a:lstStyle/>
        <a:p>
          <a:r>
            <a:rPr lang="cs-CZ" sz="2400" dirty="0"/>
            <a:t>STANDARD KVALITY </a:t>
          </a:r>
          <a:br>
            <a:rPr lang="cs-CZ" sz="2400" dirty="0"/>
          </a:br>
          <a:r>
            <a:rPr lang="cs-CZ" sz="2400" dirty="0"/>
            <a:t>A KVANTITY</a:t>
          </a:r>
        </a:p>
      </dgm:t>
    </dgm:pt>
    <dgm:pt modelId="{B71D79D3-CBC5-46A6-8439-B52C8B0D7AC1}" type="parTrans" cxnId="{E94FDCB7-83D1-427E-A484-95E28AD484F2}">
      <dgm:prSet/>
      <dgm:spPr/>
      <dgm:t>
        <a:bodyPr/>
        <a:lstStyle/>
        <a:p>
          <a:endParaRPr lang="cs-CZ"/>
        </a:p>
      </dgm:t>
    </dgm:pt>
    <dgm:pt modelId="{EF0B093A-C274-429B-A5AD-043E9FE51FCB}" type="sibTrans" cxnId="{E94FDCB7-83D1-427E-A484-95E28AD484F2}">
      <dgm:prSet/>
      <dgm:spPr/>
      <dgm:t>
        <a:bodyPr/>
        <a:lstStyle/>
        <a:p>
          <a:endParaRPr lang="cs-CZ"/>
        </a:p>
      </dgm:t>
    </dgm:pt>
    <dgm:pt modelId="{532AA53D-4DA5-4AB1-BFED-DBA064F7FE4A}" type="asst">
      <dgm:prSet phldrT="[Text]" custT="1"/>
      <dgm:spPr/>
      <dgm:t>
        <a:bodyPr/>
        <a:lstStyle/>
        <a:p>
          <a:r>
            <a:rPr lang="cs-CZ" sz="2400" dirty="0"/>
            <a:t>KRAJSKÁ ÚROVEŇ (KRAJSKÉ KNIHOVNY)</a:t>
          </a:r>
        </a:p>
      </dgm:t>
    </dgm:pt>
    <dgm:pt modelId="{3149DACF-7D25-48F3-A0E8-2C389EA5EBB9}" type="parTrans" cxnId="{E6E14EDF-C8D1-416D-9617-BFCC9EA697F4}">
      <dgm:prSet/>
      <dgm:spPr/>
      <dgm:t>
        <a:bodyPr/>
        <a:lstStyle/>
        <a:p>
          <a:endParaRPr lang="cs-CZ"/>
        </a:p>
      </dgm:t>
    </dgm:pt>
    <dgm:pt modelId="{134C037B-5D84-47DC-A261-3EB1CAACB8C3}" type="sibTrans" cxnId="{E6E14EDF-C8D1-416D-9617-BFCC9EA697F4}">
      <dgm:prSet/>
      <dgm:spPr/>
      <dgm:t>
        <a:bodyPr/>
        <a:lstStyle/>
        <a:p>
          <a:endParaRPr lang="cs-CZ"/>
        </a:p>
      </dgm:t>
    </dgm:pt>
    <dgm:pt modelId="{D6F571BE-5667-4D86-A82D-7C18AF765F19}" type="asst">
      <dgm:prSet phldrT="[Text]" custT="1"/>
      <dgm:spPr/>
      <dgm:t>
        <a:bodyPr/>
        <a:lstStyle/>
        <a:p>
          <a:r>
            <a:rPr lang="cs-CZ" sz="2400" dirty="0"/>
            <a:t>REGIONÁLNÍ ÚROVEŇ (POVĚŘENÉ KNHOVNY)</a:t>
          </a:r>
        </a:p>
      </dgm:t>
    </dgm:pt>
    <dgm:pt modelId="{4A585867-A878-4518-B566-B2530F30F8EB}" type="parTrans" cxnId="{45CFB861-3041-4448-A8D0-4BFF0C3B4349}">
      <dgm:prSet/>
      <dgm:spPr/>
      <dgm:t>
        <a:bodyPr/>
        <a:lstStyle/>
        <a:p>
          <a:endParaRPr lang="cs-CZ"/>
        </a:p>
      </dgm:t>
    </dgm:pt>
    <dgm:pt modelId="{4BF007B3-D710-4052-B00D-E32A0861A0B0}" type="sibTrans" cxnId="{45CFB861-3041-4448-A8D0-4BFF0C3B4349}">
      <dgm:prSet/>
      <dgm:spPr/>
      <dgm:t>
        <a:bodyPr/>
        <a:lstStyle/>
        <a:p>
          <a:endParaRPr lang="cs-CZ"/>
        </a:p>
      </dgm:t>
    </dgm:pt>
    <dgm:pt modelId="{8554FC29-D0DD-4C0D-8806-EA315ACF9F2E}">
      <dgm:prSet custT="1"/>
      <dgm:spPr/>
      <dgm:t>
        <a:bodyPr/>
        <a:lstStyle/>
        <a:p>
          <a:pPr algn="l"/>
          <a:r>
            <a:rPr lang="cs-CZ" sz="1100" dirty="0"/>
            <a:t>poradenská, konzultační činnost, plány, rozbory</a:t>
          </a:r>
        </a:p>
        <a:p>
          <a:pPr algn="l"/>
          <a:r>
            <a:rPr lang="cs-CZ" sz="1100" dirty="0"/>
            <a:t>statistika</a:t>
          </a:r>
        </a:p>
        <a:p>
          <a:pPr algn="l"/>
          <a:r>
            <a:rPr lang="cs-CZ" sz="1100" dirty="0"/>
            <a:t>vzdělávání knihovníků, semináře, porady</a:t>
          </a:r>
        </a:p>
      </dgm:t>
    </dgm:pt>
    <dgm:pt modelId="{17276BA4-6E87-4516-889E-006C370A2395}" type="parTrans" cxnId="{E5DD21E0-1880-4B10-999A-039063116DA5}">
      <dgm:prSet/>
      <dgm:spPr/>
      <dgm:t>
        <a:bodyPr/>
        <a:lstStyle/>
        <a:p>
          <a:endParaRPr lang="cs-CZ"/>
        </a:p>
      </dgm:t>
    </dgm:pt>
    <dgm:pt modelId="{5EAA27A5-109A-43CE-BEC2-8EE84C58C0B4}" type="sibTrans" cxnId="{E5DD21E0-1880-4B10-999A-039063116DA5}">
      <dgm:prSet/>
      <dgm:spPr/>
      <dgm:t>
        <a:bodyPr/>
        <a:lstStyle/>
        <a:p>
          <a:endParaRPr lang="cs-CZ"/>
        </a:p>
      </dgm:t>
    </dgm:pt>
    <dgm:pt modelId="{5D8FF9FD-1B78-40F5-98E2-68F8D6660E8C}">
      <dgm:prSet custT="1"/>
      <dgm:spPr/>
      <dgm:t>
        <a:bodyPr/>
        <a:lstStyle/>
        <a:p>
          <a:pPr algn="l"/>
          <a:r>
            <a:rPr lang="cs-CZ" sz="1100" dirty="0"/>
            <a:t>poradenská a konzultační činnost, </a:t>
          </a:r>
        </a:p>
        <a:p>
          <a:pPr algn="l"/>
          <a:r>
            <a:rPr lang="cs-CZ" sz="1100" dirty="0"/>
            <a:t>statistika, </a:t>
          </a:r>
        </a:p>
        <a:p>
          <a:pPr algn="l"/>
          <a:r>
            <a:rPr lang="cs-CZ" sz="1100" dirty="0"/>
            <a:t>vzdělávání knihovníků, semináře, porady</a:t>
          </a:r>
        </a:p>
        <a:p>
          <a:pPr algn="l"/>
          <a:r>
            <a:rPr lang="cs-CZ" sz="1100" dirty="0"/>
            <a:t>tvorba výměnných souborů, oběh, distribuce</a:t>
          </a:r>
        </a:p>
        <a:p>
          <a:pPr algn="l"/>
          <a:r>
            <a:rPr lang="cs-CZ" sz="1100" dirty="0"/>
            <a:t>pomoc při revizi a aktualizaci KF</a:t>
          </a:r>
        </a:p>
        <a:p>
          <a:pPr algn="l"/>
          <a:r>
            <a:rPr lang="cs-CZ" sz="1100" dirty="0"/>
            <a:t>nákup a zpracování KF z prostředků obcí, jejich distribuce</a:t>
          </a:r>
        </a:p>
      </dgm:t>
    </dgm:pt>
    <dgm:pt modelId="{38560561-0DF1-41A4-93FA-88D3C3463738}" type="parTrans" cxnId="{DC5B7BD1-536F-4622-A774-66B47128978A}">
      <dgm:prSet/>
      <dgm:spPr/>
      <dgm:t>
        <a:bodyPr/>
        <a:lstStyle/>
        <a:p>
          <a:endParaRPr lang="cs-CZ"/>
        </a:p>
      </dgm:t>
    </dgm:pt>
    <dgm:pt modelId="{7F6D478F-9D97-449E-9741-E48B5D05C527}" type="sibTrans" cxnId="{DC5B7BD1-536F-4622-A774-66B47128978A}">
      <dgm:prSet/>
      <dgm:spPr/>
      <dgm:t>
        <a:bodyPr/>
        <a:lstStyle/>
        <a:p>
          <a:endParaRPr lang="cs-CZ"/>
        </a:p>
      </dgm:t>
    </dgm:pt>
    <dgm:pt modelId="{13849BFB-48FD-45CC-80DE-F323916207D2}" type="pres">
      <dgm:prSet presAssocID="{FBC94FBD-E08A-4C35-B223-BA7D2CBF1C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ED48A4-681A-478A-B8EC-00F0123E7213}" type="pres">
      <dgm:prSet presAssocID="{FBC94FBD-E08A-4C35-B223-BA7D2CBF1C3A}" presName="hierFlow" presStyleCnt="0"/>
      <dgm:spPr/>
    </dgm:pt>
    <dgm:pt modelId="{077CA488-185D-4F26-9E5F-8C337A20934B}" type="pres">
      <dgm:prSet presAssocID="{FBC94FBD-E08A-4C35-B223-BA7D2CBF1C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B4D1431-90EE-4820-A035-FDE92EE2B6C5}" type="pres">
      <dgm:prSet presAssocID="{A9D052D6-D02A-4AB4-BD73-D7BCEFE1D4F5}" presName="Name14" presStyleCnt="0"/>
      <dgm:spPr/>
    </dgm:pt>
    <dgm:pt modelId="{3B09360E-7476-4F59-A69D-92650C3062AF}" type="pres">
      <dgm:prSet presAssocID="{A9D052D6-D02A-4AB4-BD73-D7BCEFE1D4F5}" presName="level1Shape" presStyleLbl="node0" presStyleIdx="0" presStyleCnt="1" custLinFactNeighborX="-455" custLinFactNeighborY="-683">
        <dgm:presLayoutVars>
          <dgm:chPref val="3"/>
        </dgm:presLayoutVars>
      </dgm:prSet>
      <dgm:spPr/>
    </dgm:pt>
    <dgm:pt modelId="{C4FF38BF-2A68-47DB-8AAF-CFF90A8DAC31}" type="pres">
      <dgm:prSet presAssocID="{A9D052D6-D02A-4AB4-BD73-D7BCEFE1D4F5}" presName="hierChild2" presStyleCnt="0"/>
      <dgm:spPr/>
    </dgm:pt>
    <dgm:pt modelId="{473960E1-937C-4831-AC57-1821A3D7B517}" type="pres">
      <dgm:prSet presAssocID="{3149DACF-7D25-48F3-A0E8-2C389EA5EBB9}" presName="Name19" presStyleLbl="parChTrans1D2" presStyleIdx="0" presStyleCnt="2"/>
      <dgm:spPr/>
    </dgm:pt>
    <dgm:pt modelId="{98C332AE-F0A0-4002-ACB7-EB8CB8F2DD7F}" type="pres">
      <dgm:prSet presAssocID="{532AA53D-4DA5-4AB1-BFED-DBA064F7FE4A}" presName="Name21" presStyleCnt="0"/>
      <dgm:spPr/>
    </dgm:pt>
    <dgm:pt modelId="{F41A319C-D171-43D0-BE86-4F79C2764BAE}" type="pres">
      <dgm:prSet presAssocID="{532AA53D-4DA5-4AB1-BFED-DBA064F7FE4A}" presName="level2Shape" presStyleLbl="asst1" presStyleIdx="0" presStyleCnt="2"/>
      <dgm:spPr/>
    </dgm:pt>
    <dgm:pt modelId="{F8EF19B3-E758-46E7-B37D-5002EE960C8E}" type="pres">
      <dgm:prSet presAssocID="{532AA53D-4DA5-4AB1-BFED-DBA064F7FE4A}" presName="hierChild3" presStyleCnt="0"/>
      <dgm:spPr/>
    </dgm:pt>
    <dgm:pt modelId="{5D5158CE-D093-4B9C-8599-60D1789A92FA}" type="pres">
      <dgm:prSet presAssocID="{17276BA4-6E87-4516-889E-006C370A2395}" presName="Name19" presStyleLbl="parChTrans1D3" presStyleIdx="0" presStyleCnt="2"/>
      <dgm:spPr/>
    </dgm:pt>
    <dgm:pt modelId="{44C5AE31-E06B-4B22-B9EE-5FE589B0FF1A}" type="pres">
      <dgm:prSet presAssocID="{8554FC29-D0DD-4C0D-8806-EA315ACF9F2E}" presName="Name21" presStyleCnt="0"/>
      <dgm:spPr/>
    </dgm:pt>
    <dgm:pt modelId="{448C12D9-A498-4BFF-ACC1-46621D8CF311}" type="pres">
      <dgm:prSet presAssocID="{8554FC29-D0DD-4C0D-8806-EA315ACF9F2E}" presName="level2Shape" presStyleLbl="node3" presStyleIdx="0" presStyleCnt="2"/>
      <dgm:spPr/>
    </dgm:pt>
    <dgm:pt modelId="{BB93580A-4F7C-48C4-BBAD-938C540E741B}" type="pres">
      <dgm:prSet presAssocID="{8554FC29-D0DD-4C0D-8806-EA315ACF9F2E}" presName="hierChild3" presStyleCnt="0"/>
      <dgm:spPr/>
    </dgm:pt>
    <dgm:pt modelId="{01188488-1573-414A-AD20-59DC2D4E289D}" type="pres">
      <dgm:prSet presAssocID="{4A585867-A878-4518-B566-B2530F30F8EB}" presName="Name19" presStyleLbl="parChTrans1D2" presStyleIdx="1" presStyleCnt="2"/>
      <dgm:spPr/>
    </dgm:pt>
    <dgm:pt modelId="{4109B761-3ABC-44F0-8B3D-D0D403F3FDB7}" type="pres">
      <dgm:prSet presAssocID="{D6F571BE-5667-4D86-A82D-7C18AF765F19}" presName="Name21" presStyleCnt="0"/>
      <dgm:spPr/>
    </dgm:pt>
    <dgm:pt modelId="{CDD3C4BE-671F-4C78-8A6B-D7664B56F76F}" type="pres">
      <dgm:prSet presAssocID="{D6F571BE-5667-4D86-A82D-7C18AF765F19}" presName="level2Shape" presStyleLbl="asst1" presStyleIdx="1" presStyleCnt="2"/>
      <dgm:spPr/>
    </dgm:pt>
    <dgm:pt modelId="{A3490E4F-3903-44ED-95EE-19B3C1252CEF}" type="pres">
      <dgm:prSet presAssocID="{D6F571BE-5667-4D86-A82D-7C18AF765F19}" presName="hierChild3" presStyleCnt="0"/>
      <dgm:spPr/>
    </dgm:pt>
    <dgm:pt modelId="{A4FCA6AA-2E67-46BB-98C1-C1A07D929970}" type="pres">
      <dgm:prSet presAssocID="{38560561-0DF1-41A4-93FA-88D3C3463738}" presName="Name19" presStyleLbl="parChTrans1D3" presStyleIdx="1" presStyleCnt="2"/>
      <dgm:spPr/>
    </dgm:pt>
    <dgm:pt modelId="{F9705975-B79E-4505-BB3A-BD7E408D856B}" type="pres">
      <dgm:prSet presAssocID="{5D8FF9FD-1B78-40F5-98E2-68F8D6660E8C}" presName="Name21" presStyleCnt="0"/>
      <dgm:spPr/>
    </dgm:pt>
    <dgm:pt modelId="{A4245A5B-948E-45A3-B920-7E6A5C1E3D12}" type="pres">
      <dgm:prSet presAssocID="{5D8FF9FD-1B78-40F5-98E2-68F8D6660E8C}" presName="level2Shape" presStyleLbl="node3" presStyleIdx="1" presStyleCnt="2"/>
      <dgm:spPr/>
    </dgm:pt>
    <dgm:pt modelId="{340A599B-E2BF-4704-A215-D6500DFB3EA0}" type="pres">
      <dgm:prSet presAssocID="{5D8FF9FD-1B78-40F5-98E2-68F8D6660E8C}" presName="hierChild3" presStyleCnt="0"/>
      <dgm:spPr/>
    </dgm:pt>
    <dgm:pt modelId="{81DC8AB2-ACC8-447E-A5C2-5DF824C03812}" type="pres">
      <dgm:prSet presAssocID="{FBC94FBD-E08A-4C35-B223-BA7D2CBF1C3A}" presName="bgShapesFlow" presStyleCnt="0"/>
      <dgm:spPr/>
    </dgm:pt>
  </dgm:ptLst>
  <dgm:cxnLst>
    <dgm:cxn modelId="{B04D593D-38F5-40E6-ABFE-D8E5B69B99A2}" type="presOf" srcId="{532AA53D-4DA5-4AB1-BFED-DBA064F7FE4A}" destId="{F41A319C-D171-43D0-BE86-4F79C2764BAE}" srcOrd="0" destOrd="0" presId="urn:microsoft.com/office/officeart/2005/8/layout/hierarchy6"/>
    <dgm:cxn modelId="{68E43E61-00E7-4AF1-AA37-ED0AB32C1BB6}" type="presOf" srcId="{FBC94FBD-E08A-4C35-B223-BA7D2CBF1C3A}" destId="{13849BFB-48FD-45CC-80DE-F323916207D2}" srcOrd="0" destOrd="0" presId="urn:microsoft.com/office/officeart/2005/8/layout/hierarchy6"/>
    <dgm:cxn modelId="{45CFB861-3041-4448-A8D0-4BFF0C3B4349}" srcId="{A9D052D6-D02A-4AB4-BD73-D7BCEFE1D4F5}" destId="{D6F571BE-5667-4D86-A82D-7C18AF765F19}" srcOrd="1" destOrd="0" parTransId="{4A585867-A878-4518-B566-B2530F30F8EB}" sibTransId="{4BF007B3-D710-4052-B00D-E32A0861A0B0}"/>
    <dgm:cxn modelId="{A851FC7E-D3BA-40EB-B5E3-0530B95A5220}" type="presOf" srcId="{3149DACF-7D25-48F3-A0E8-2C389EA5EBB9}" destId="{473960E1-937C-4831-AC57-1821A3D7B517}" srcOrd="0" destOrd="0" presId="urn:microsoft.com/office/officeart/2005/8/layout/hierarchy6"/>
    <dgm:cxn modelId="{B9C1F382-6BB7-4CF3-A19A-52F2B1B8237B}" type="presOf" srcId="{38560561-0DF1-41A4-93FA-88D3C3463738}" destId="{A4FCA6AA-2E67-46BB-98C1-C1A07D929970}" srcOrd="0" destOrd="0" presId="urn:microsoft.com/office/officeart/2005/8/layout/hierarchy6"/>
    <dgm:cxn modelId="{D55A6985-403B-489B-A785-57C093FD2947}" type="presOf" srcId="{17276BA4-6E87-4516-889E-006C370A2395}" destId="{5D5158CE-D093-4B9C-8599-60D1789A92FA}" srcOrd="0" destOrd="0" presId="urn:microsoft.com/office/officeart/2005/8/layout/hierarchy6"/>
    <dgm:cxn modelId="{65B5809D-B692-4C9F-8DB1-5E0AB421CC65}" type="presOf" srcId="{A9D052D6-D02A-4AB4-BD73-D7BCEFE1D4F5}" destId="{3B09360E-7476-4F59-A69D-92650C3062AF}" srcOrd="0" destOrd="0" presId="urn:microsoft.com/office/officeart/2005/8/layout/hierarchy6"/>
    <dgm:cxn modelId="{0B9565A0-B9A2-47A3-B203-C5016F302204}" type="presOf" srcId="{8554FC29-D0DD-4C0D-8806-EA315ACF9F2E}" destId="{448C12D9-A498-4BFF-ACC1-46621D8CF311}" srcOrd="0" destOrd="0" presId="urn:microsoft.com/office/officeart/2005/8/layout/hierarchy6"/>
    <dgm:cxn modelId="{CD36FEB4-46E2-4E57-A39F-8EC759AD4A4C}" type="presOf" srcId="{4A585867-A878-4518-B566-B2530F30F8EB}" destId="{01188488-1573-414A-AD20-59DC2D4E289D}" srcOrd="0" destOrd="0" presId="urn:microsoft.com/office/officeart/2005/8/layout/hierarchy6"/>
    <dgm:cxn modelId="{E94FDCB7-83D1-427E-A484-95E28AD484F2}" srcId="{FBC94FBD-E08A-4C35-B223-BA7D2CBF1C3A}" destId="{A9D052D6-D02A-4AB4-BD73-D7BCEFE1D4F5}" srcOrd="0" destOrd="0" parTransId="{B71D79D3-CBC5-46A6-8439-B52C8B0D7AC1}" sibTransId="{EF0B093A-C274-429B-A5AD-043E9FE51FCB}"/>
    <dgm:cxn modelId="{3F7605CA-A7B2-4443-94EE-3844A290C314}" type="presOf" srcId="{5D8FF9FD-1B78-40F5-98E2-68F8D6660E8C}" destId="{A4245A5B-948E-45A3-B920-7E6A5C1E3D12}" srcOrd="0" destOrd="0" presId="urn:microsoft.com/office/officeart/2005/8/layout/hierarchy6"/>
    <dgm:cxn modelId="{F8598CCF-11BB-4B5D-B379-9F77494DFD72}" type="presOf" srcId="{D6F571BE-5667-4D86-A82D-7C18AF765F19}" destId="{CDD3C4BE-671F-4C78-8A6B-D7664B56F76F}" srcOrd="0" destOrd="0" presId="urn:microsoft.com/office/officeart/2005/8/layout/hierarchy6"/>
    <dgm:cxn modelId="{DC5B7BD1-536F-4622-A774-66B47128978A}" srcId="{D6F571BE-5667-4D86-A82D-7C18AF765F19}" destId="{5D8FF9FD-1B78-40F5-98E2-68F8D6660E8C}" srcOrd="0" destOrd="0" parTransId="{38560561-0DF1-41A4-93FA-88D3C3463738}" sibTransId="{7F6D478F-9D97-449E-9741-E48B5D05C527}"/>
    <dgm:cxn modelId="{E6E14EDF-C8D1-416D-9617-BFCC9EA697F4}" srcId="{A9D052D6-D02A-4AB4-BD73-D7BCEFE1D4F5}" destId="{532AA53D-4DA5-4AB1-BFED-DBA064F7FE4A}" srcOrd="0" destOrd="0" parTransId="{3149DACF-7D25-48F3-A0E8-2C389EA5EBB9}" sibTransId="{134C037B-5D84-47DC-A261-3EB1CAACB8C3}"/>
    <dgm:cxn modelId="{E5DD21E0-1880-4B10-999A-039063116DA5}" srcId="{532AA53D-4DA5-4AB1-BFED-DBA064F7FE4A}" destId="{8554FC29-D0DD-4C0D-8806-EA315ACF9F2E}" srcOrd="0" destOrd="0" parTransId="{17276BA4-6E87-4516-889E-006C370A2395}" sibTransId="{5EAA27A5-109A-43CE-BEC2-8EE84C58C0B4}"/>
    <dgm:cxn modelId="{ABB30EFA-3370-4E42-A034-D5B73C6F1B6E}" type="presParOf" srcId="{13849BFB-48FD-45CC-80DE-F323916207D2}" destId="{25ED48A4-681A-478A-B8EC-00F0123E7213}" srcOrd="0" destOrd="0" presId="urn:microsoft.com/office/officeart/2005/8/layout/hierarchy6"/>
    <dgm:cxn modelId="{D9F489F1-5C1B-43DD-9F5D-443E49490337}" type="presParOf" srcId="{25ED48A4-681A-478A-B8EC-00F0123E7213}" destId="{077CA488-185D-4F26-9E5F-8C337A20934B}" srcOrd="0" destOrd="0" presId="urn:microsoft.com/office/officeart/2005/8/layout/hierarchy6"/>
    <dgm:cxn modelId="{9E30E3BF-647D-4E0D-BC5B-E3FFA258EA92}" type="presParOf" srcId="{077CA488-185D-4F26-9E5F-8C337A20934B}" destId="{1B4D1431-90EE-4820-A035-FDE92EE2B6C5}" srcOrd="0" destOrd="0" presId="urn:microsoft.com/office/officeart/2005/8/layout/hierarchy6"/>
    <dgm:cxn modelId="{850E3D00-7476-43C1-8E5E-6AAD64E759E2}" type="presParOf" srcId="{1B4D1431-90EE-4820-A035-FDE92EE2B6C5}" destId="{3B09360E-7476-4F59-A69D-92650C3062AF}" srcOrd="0" destOrd="0" presId="urn:microsoft.com/office/officeart/2005/8/layout/hierarchy6"/>
    <dgm:cxn modelId="{93363A11-FB41-4432-BE56-FA87FBD126AB}" type="presParOf" srcId="{1B4D1431-90EE-4820-A035-FDE92EE2B6C5}" destId="{C4FF38BF-2A68-47DB-8AAF-CFF90A8DAC31}" srcOrd="1" destOrd="0" presId="urn:microsoft.com/office/officeart/2005/8/layout/hierarchy6"/>
    <dgm:cxn modelId="{D3EAB4F9-27C3-4FE9-9972-FB8BBBC7144B}" type="presParOf" srcId="{C4FF38BF-2A68-47DB-8AAF-CFF90A8DAC31}" destId="{473960E1-937C-4831-AC57-1821A3D7B517}" srcOrd="0" destOrd="0" presId="urn:microsoft.com/office/officeart/2005/8/layout/hierarchy6"/>
    <dgm:cxn modelId="{DFCF3FE8-E0B6-4AD9-B42E-A1E61470054E}" type="presParOf" srcId="{C4FF38BF-2A68-47DB-8AAF-CFF90A8DAC31}" destId="{98C332AE-F0A0-4002-ACB7-EB8CB8F2DD7F}" srcOrd="1" destOrd="0" presId="urn:microsoft.com/office/officeart/2005/8/layout/hierarchy6"/>
    <dgm:cxn modelId="{532E6393-E4C4-4742-90A7-A24EFC55A7E0}" type="presParOf" srcId="{98C332AE-F0A0-4002-ACB7-EB8CB8F2DD7F}" destId="{F41A319C-D171-43D0-BE86-4F79C2764BAE}" srcOrd="0" destOrd="0" presId="urn:microsoft.com/office/officeart/2005/8/layout/hierarchy6"/>
    <dgm:cxn modelId="{99EC5AE3-800C-4EAA-B474-F7A3FA7A07D0}" type="presParOf" srcId="{98C332AE-F0A0-4002-ACB7-EB8CB8F2DD7F}" destId="{F8EF19B3-E758-46E7-B37D-5002EE960C8E}" srcOrd="1" destOrd="0" presId="urn:microsoft.com/office/officeart/2005/8/layout/hierarchy6"/>
    <dgm:cxn modelId="{E0E0AAC8-502F-4408-892D-21FE68666029}" type="presParOf" srcId="{F8EF19B3-E758-46E7-B37D-5002EE960C8E}" destId="{5D5158CE-D093-4B9C-8599-60D1789A92FA}" srcOrd="0" destOrd="0" presId="urn:microsoft.com/office/officeart/2005/8/layout/hierarchy6"/>
    <dgm:cxn modelId="{8A6F89EE-A731-4E55-9908-2205EEA79979}" type="presParOf" srcId="{F8EF19B3-E758-46E7-B37D-5002EE960C8E}" destId="{44C5AE31-E06B-4B22-B9EE-5FE589B0FF1A}" srcOrd="1" destOrd="0" presId="urn:microsoft.com/office/officeart/2005/8/layout/hierarchy6"/>
    <dgm:cxn modelId="{C07018B8-C17A-4EED-96A7-A93FC15A8CF3}" type="presParOf" srcId="{44C5AE31-E06B-4B22-B9EE-5FE589B0FF1A}" destId="{448C12D9-A498-4BFF-ACC1-46621D8CF311}" srcOrd="0" destOrd="0" presId="urn:microsoft.com/office/officeart/2005/8/layout/hierarchy6"/>
    <dgm:cxn modelId="{FFC2610D-A7DE-4EF4-9831-2106B55F80B1}" type="presParOf" srcId="{44C5AE31-E06B-4B22-B9EE-5FE589B0FF1A}" destId="{BB93580A-4F7C-48C4-BBAD-938C540E741B}" srcOrd="1" destOrd="0" presId="urn:microsoft.com/office/officeart/2005/8/layout/hierarchy6"/>
    <dgm:cxn modelId="{8261B2C3-B651-46C0-A4BC-2C01B675E0AA}" type="presParOf" srcId="{C4FF38BF-2A68-47DB-8AAF-CFF90A8DAC31}" destId="{01188488-1573-414A-AD20-59DC2D4E289D}" srcOrd="2" destOrd="0" presId="urn:microsoft.com/office/officeart/2005/8/layout/hierarchy6"/>
    <dgm:cxn modelId="{13FC6DFA-FCDC-42D6-8E74-D6A5EF204F4D}" type="presParOf" srcId="{C4FF38BF-2A68-47DB-8AAF-CFF90A8DAC31}" destId="{4109B761-3ABC-44F0-8B3D-D0D403F3FDB7}" srcOrd="3" destOrd="0" presId="urn:microsoft.com/office/officeart/2005/8/layout/hierarchy6"/>
    <dgm:cxn modelId="{C990D2CE-3965-404D-B585-2CB04F4381E1}" type="presParOf" srcId="{4109B761-3ABC-44F0-8B3D-D0D403F3FDB7}" destId="{CDD3C4BE-671F-4C78-8A6B-D7664B56F76F}" srcOrd="0" destOrd="0" presId="urn:microsoft.com/office/officeart/2005/8/layout/hierarchy6"/>
    <dgm:cxn modelId="{B0E74A9D-8E9B-4572-9DA5-22CA5B7AAF66}" type="presParOf" srcId="{4109B761-3ABC-44F0-8B3D-D0D403F3FDB7}" destId="{A3490E4F-3903-44ED-95EE-19B3C1252CEF}" srcOrd="1" destOrd="0" presId="urn:microsoft.com/office/officeart/2005/8/layout/hierarchy6"/>
    <dgm:cxn modelId="{3A1A7DC7-BAA6-4A14-9099-850E626DF869}" type="presParOf" srcId="{A3490E4F-3903-44ED-95EE-19B3C1252CEF}" destId="{A4FCA6AA-2E67-46BB-98C1-C1A07D929970}" srcOrd="0" destOrd="0" presId="urn:microsoft.com/office/officeart/2005/8/layout/hierarchy6"/>
    <dgm:cxn modelId="{9075886E-934B-44AC-9D9F-2D6FF2DD3312}" type="presParOf" srcId="{A3490E4F-3903-44ED-95EE-19B3C1252CEF}" destId="{F9705975-B79E-4505-BB3A-BD7E408D856B}" srcOrd="1" destOrd="0" presId="urn:microsoft.com/office/officeart/2005/8/layout/hierarchy6"/>
    <dgm:cxn modelId="{7B137F53-4088-4852-BCBA-E7A04CA6D211}" type="presParOf" srcId="{F9705975-B79E-4505-BB3A-BD7E408D856B}" destId="{A4245A5B-948E-45A3-B920-7E6A5C1E3D12}" srcOrd="0" destOrd="0" presId="urn:microsoft.com/office/officeart/2005/8/layout/hierarchy6"/>
    <dgm:cxn modelId="{0E59ADF1-4D6E-48A0-97A7-9E9B5F36BEAE}" type="presParOf" srcId="{F9705975-B79E-4505-BB3A-BD7E408D856B}" destId="{340A599B-E2BF-4704-A215-D6500DFB3EA0}" srcOrd="1" destOrd="0" presId="urn:microsoft.com/office/officeart/2005/8/layout/hierarchy6"/>
    <dgm:cxn modelId="{3ED4AE99-9CED-4776-AC35-C7458F1AE118}" type="presParOf" srcId="{13849BFB-48FD-45CC-80DE-F323916207D2}" destId="{81DC8AB2-ACC8-447E-A5C2-5DF824C0381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8EEB8-588C-4C45-81DF-7BDFDB19876E}" type="doc">
      <dgm:prSet loTypeId="urn:microsoft.com/office/officeart/2005/8/layout/hierarchy6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DB8CD0C-CE96-4502-A9DE-691A63E51FE8}">
      <dgm:prSet phldrT="[Text]" custT="1"/>
      <dgm:spPr/>
      <dgm:t>
        <a:bodyPr/>
        <a:lstStyle/>
        <a:p>
          <a:pPr algn="ctr"/>
          <a:r>
            <a:rPr lang="cs-CZ" sz="2800" dirty="0"/>
            <a:t>NÁRODNÍ KNIHOVNA</a:t>
          </a:r>
        </a:p>
      </dgm:t>
    </dgm:pt>
    <dgm:pt modelId="{F21730BC-6018-476A-80F4-757C76E0B7B4}" type="par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0BEB4FF4-0CD0-4091-812F-8CAD87AF5FC4}" type="sib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D3885D43-AA63-4B4A-A8B0-1E759550E3B1}">
      <dgm:prSet phldrT="[Text]"/>
      <dgm:spPr/>
      <dgm:t>
        <a:bodyPr/>
        <a:lstStyle/>
        <a:p>
          <a:pPr algn="ctr"/>
          <a:r>
            <a:rPr lang="cs-CZ" dirty="0"/>
            <a:t>KRAJSKÉ KNIHOVNY</a:t>
          </a:r>
        </a:p>
      </dgm:t>
    </dgm:pt>
    <dgm:pt modelId="{D88A2B10-013E-469C-9843-5838F35F3FF2}" type="par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58E61E46-ED3D-4F52-B588-16E738C4C7EF}" type="sib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8AA3FB2D-FA36-459C-9301-5B282CF48A46}">
      <dgm:prSet phldrT="[Text]"/>
      <dgm:spPr/>
      <dgm:t>
        <a:bodyPr/>
        <a:lstStyle/>
        <a:p>
          <a:pPr algn="ctr"/>
          <a:r>
            <a:rPr lang="cs-CZ"/>
            <a:t>POVĚŘENÉ KNIHOVNY</a:t>
          </a:r>
        </a:p>
      </dgm:t>
    </dgm:pt>
    <dgm:pt modelId="{6A2D51EA-3583-4A11-B1CB-F485B5D46E66}" type="par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75A05F89-6F7E-4DB9-8ED0-EB0875C774ED}" type="sib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F30B7F83-61BE-43A1-AD21-93ADF69C63E9}">
      <dgm:prSet phldrT="[Text]"/>
      <dgm:spPr/>
      <dgm:t>
        <a:bodyPr/>
        <a:lstStyle/>
        <a:p>
          <a:pPr algn="ctr"/>
          <a:r>
            <a:rPr lang="cs-CZ"/>
            <a:t>ZÁKLADNÍ (OBSLUHOVANÉ) KNIHOVNY</a:t>
          </a:r>
        </a:p>
      </dgm:t>
    </dgm:pt>
    <dgm:pt modelId="{17C3532F-2BC2-49D5-89B2-A9D4E0A56089}" type="par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7811D054-74EB-4865-9D93-D5BBC22AE6F9}" type="sib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BB0CA812-19E4-4E1B-B152-1CAD00B9160C}">
      <dgm:prSet phldrT="[Text]" custT="1"/>
      <dgm:spPr/>
      <dgm:t>
        <a:bodyPr/>
        <a:lstStyle/>
        <a:p>
          <a:pPr algn="ctr"/>
          <a:r>
            <a:rPr lang="cs-CZ" sz="2400" dirty="0"/>
            <a:t>KRAJSKÉ CENTRUM</a:t>
          </a:r>
        </a:p>
      </dgm:t>
    </dgm:pt>
    <dgm:pt modelId="{D0F46CEC-C336-4672-885A-0D8551934190}" type="par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61C4C712-BEAF-42C8-BA63-402B7DDAB40D}" type="sib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5101DF4E-E9FF-42B2-ACA4-E862483D4014}">
      <dgm:prSet phldrT="[Text]" custT="1"/>
      <dgm:spPr/>
      <dgm:t>
        <a:bodyPr/>
        <a:lstStyle/>
        <a:p>
          <a:pPr algn="ctr"/>
          <a:r>
            <a:rPr lang="cs-CZ" sz="2000" dirty="0"/>
            <a:t>REGIONÁLNÍ</a:t>
          </a:r>
          <a:r>
            <a:rPr lang="cs-CZ" sz="2400" dirty="0"/>
            <a:t> CENTRUM</a:t>
          </a:r>
        </a:p>
      </dgm:t>
    </dgm:pt>
    <dgm:pt modelId="{5550B145-760B-4036-B01C-BB924CCC159E}" type="par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FD6DE5ED-08AA-45E8-90A8-AE6C26EACC8C}" type="sib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3A99A4D1-39E8-4816-956C-5548777DF44D}">
      <dgm:prSet phldrT="[Text]" custT="1"/>
      <dgm:spPr/>
      <dgm:t>
        <a:bodyPr/>
        <a:lstStyle/>
        <a:p>
          <a:pPr algn="ctr"/>
          <a:r>
            <a:rPr lang="cs-CZ" sz="2400" dirty="0"/>
            <a:t>NÁRODNÍ CENTRUM</a:t>
          </a:r>
        </a:p>
      </dgm:t>
    </dgm:pt>
    <dgm:pt modelId="{F5734E37-ABA8-439C-9D41-7308B727699D}" type="sib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9BF69FB3-A11F-490A-8576-0B3FB69E3A4F}" type="par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AFE9CC0A-E273-4DD3-A05C-D6A66992FFF5}" type="pres">
      <dgm:prSet presAssocID="{FF68EEB8-588C-4C45-81DF-7BDFDB1987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AC7BB4-AF53-4FA6-90E4-5263C2EC2841}" type="pres">
      <dgm:prSet presAssocID="{FF68EEB8-588C-4C45-81DF-7BDFDB19876E}" presName="hierFlow" presStyleCnt="0"/>
      <dgm:spPr/>
    </dgm:pt>
    <dgm:pt modelId="{886EDF2B-4467-4E79-AA10-4AE8F555F870}" type="pres">
      <dgm:prSet presAssocID="{FF68EEB8-588C-4C45-81DF-7BDFDB19876E}" presName="firstBuf" presStyleCnt="0"/>
      <dgm:spPr/>
    </dgm:pt>
    <dgm:pt modelId="{660EC37B-9158-464F-A178-B2B6F2D5B087}" type="pres">
      <dgm:prSet presAssocID="{FF68EEB8-588C-4C45-81DF-7BDFDB1987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095F58-7D0D-41BC-A273-9A752CD9AD7E}" type="pres">
      <dgm:prSet presAssocID="{BDB8CD0C-CE96-4502-A9DE-691A63E51FE8}" presName="Name14" presStyleCnt="0"/>
      <dgm:spPr/>
    </dgm:pt>
    <dgm:pt modelId="{0B58ED34-CC99-4FB5-83A2-2C790D880C57}" type="pres">
      <dgm:prSet presAssocID="{BDB8CD0C-CE96-4502-A9DE-691A63E51FE8}" presName="level1Shape" presStyleLbl="node0" presStyleIdx="0" presStyleCnt="1">
        <dgm:presLayoutVars>
          <dgm:chPref val="3"/>
        </dgm:presLayoutVars>
      </dgm:prSet>
      <dgm:spPr/>
    </dgm:pt>
    <dgm:pt modelId="{804D0595-C6F5-4459-9F64-5C098B78209B}" type="pres">
      <dgm:prSet presAssocID="{BDB8CD0C-CE96-4502-A9DE-691A63E51FE8}" presName="hierChild2" presStyleCnt="0"/>
      <dgm:spPr/>
    </dgm:pt>
    <dgm:pt modelId="{5E16FC1D-FF0F-4B0F-AEB0-164892CDB2F0}" type="pres">
      <dgm:prSet presAssocID="{D88A2B10-013E-469C-9843-5838F35F3FF2}" presName="Name19" presStyleLbl="parChTrans1D2" presStyleIdx="0" presStyleCnt="1"/>
      <dgm:spPr/>
    </dgm:pt>
    <dgm:pt modelId="{2CEDEA25-CCA5-4DBE-B582-A2720ED15B31}" type="pres">
      <dgm:prSet presAssocID="{D3885D43-AA63-4B4A-A8B0-1E759550E3B1}" presName="Name21" presStyleCnt="0"/>
      <dgm:spPr/>
    </dgm:pt>
    <dgm:pt modelId="{B8E19467-4990-4F11-AF64-78B1F3093102}" type="pres">
      <dgm:prSet presAssocID="{D3885D43-AA63-4B4A-A8B0-1E759550E3B1}" presName="level2Shape" presStyleLbl="node2" presStyleIdx="0" presStyleCnt="1"/>
      <dgm:spPr/>
    </dgm:pt>
    <dgm:pt modelId="{3C879A94-9A56-479E-BA2C-911954220F88}" type="pres">
      <dgm:prSet presAssocID="{D3885D43-AA63-4B4A-A8B0-1E759550E3B1}" presName="hierChild3" presStyleCnt="0"/>
      <dgm:spPr/>
    </dgm:pt>
    <dgm:pt modelId="{A2723A8E-6ED1-49E2-8ED5-66F665882C95}" type="pres">
      <dgm:prSet presAssocID="{6A2D51EA-3583-4A11-B1CB-F485B5D46E66}" presName="Name19" presStyleLbl="parChTrans1D3" presStyleIdx="0" presStyleCnt="2"/>
      <dgm:spPr/>
    </dgm:pt>
    <dgm:pt modelId="{4BA05269-A296-4582-9790-B8E261E60537}" type="pres">
      <dgm:prSet presAssocID="{8AA3FB2D-FA36-459C-9301-5B282CF48A46}" presName="Name21" presStyleCnt="0"/>
      <dgm:spPr/>
    </dgm:pt>
    <dgm:pt modelId="{BCD3CAF7-0D4F-42F5-A7B2-EDE6347EA50F}" type="pres">
      <dgm:prSet presAssocID="{8AA3FB2D-FA36-459C-9301-5B282CF48A46}" presName="level2Shape" presStyleLbl="node3" presStyleIdx="0" presStyleCnt="2"/>
      <dgm:spPr/>
    </dgm:pt>
    <dgm:pt modelId="{44C8261C-EDF0-45D0-8550-2B70BD8A75A7}" type="pres">
      <dgm:prSet presAssocID="{8AA3FB2D-FA36-459C-9301-5B282CF48A46}" presName="hierChild3" presStyleCnt="0"/>
      <dgm:spPr/>
    </dgm:pt>
    <dgm:pt modelId="{3B5D0E0C-BFFA-45DA-B6FE-2DB5258D875D}" type="pres">
      <dgm:prSet presAssocID="{17C3532F-2BC2-49D5-89B2-A9D4E0A56089}" presName="Name19" presStyleLbl="parChTrans1D3" presStyleIdx="1" presStyleCnt="2"/>
      <dgm:spPr/>
    </dgm:pt>
    <dgm:pt modelId="{DEA0932D-C481-418D-A712-8B8A42B5C941}" type="pres">
      <dgm:prSet presAssocID="{F30B7F83-61BE-43A1-AD21-93ADF69C63E9}" presName="Name21" presStyleCnt="0"/>
      <dgm:spPr/>
    </dgm:pt>
    <dgm:pt modelId="{0254C0E0-9884-4CD1-B17D-CAB6263F48D8}" type="pres">
      <dgm:prSet presAssocID="{F30B7F83-61BE-43A1-AD21-93ADF69C63E9}" presName="level2Shape" presStyleLbl="node3" presStyleIdx="1" presStyleCnt="2"/>
      <dgm:spPr/>
    </dgm:pt>
    <dgm:pt modelId="{22D6DBFE-F5AD-4837-BB31-55F44321DFB2}" type="pres">
      <dgm:prSet presAssocID="{F30B7F83-61BE-43A1-AD21-93ADF69C63E9}" presName="hierChild3" presStyleCnt="0"/>
      <dgm:spPr/>
    </dgm:pt>
    <dgm:pt modelId="{67BC46BA-FB4E-4DCF-8F9A-17EF9D35843C}" type="pres">
      <dgm:prSet presAssocID="{FF68EEB8-588C-4C45-81DF-7BDFDB19876E}" presName="bgShapesFlow" presStyleCnt="0"/>
      <dgm:spPr/>
    </dgm:pt>
    <dgm:pt modelId="{63502E57-162E-4BA1-89BE-74B0548F3337}" type="pres">
      <dgm:prSet presAssocID="{3A99A4D1-39E8-4816-956C-5548777DF44D}" presName="rectComp" presStyleCnt="0"/>
      <dgm:spPr/>
    </dgm:pt>
    <dgm:pt modelId="{1AA42E7D-59F0-442E-BEBF-79ADC000F22E}" type="pres">
      <dgm:prSet presAssocID="{3A99A4D1-39E8-4816-956C-5548777DF44D}" presName="bgRect" presStyleLbl="bgShp" presStyleIdx="0" presStyleCnt="3"/>
      <dgm:spPr/>
    </dgm:pt>
    <dgm:pt modelId="{A0A6816D-ACBD-4588-9388-EA3403891EB2}" type="pres">
      <dgm:prSet presAssocID="{3A99A4D1-39E8-4816-956C-5548777DF44D}" presName="bgRectTx" presStyleLbl="bgShp" presStyleIdx="0" presStyleCnt="3">
        <dgm:presLayoutVars>
          <dgm:bulletEnabled val="1"/>
        </dgm:presLayoutVars>
      </dgm:prSet>
      <dgm:spPr/>
    </dgm:pt>
    <dgm:pt modelId="{CD1A2E26-4AB8-44A2-ACEF-EE7A55F7D290}" type="pres">
      <dgm:prSet presAssocID="{3A99A4D1-39E8-4816-956C-5548777DF44D}" presName="spComp" presStyleCnt="0"/>
      <dgm:spPr/>
    </dgm:pt>
    <dgm:pt modelId="{ECA2B37D-5A7D-4CED-96A6-E64D4F736065}" type="pres">
      <dgm:prSet presAssocID="{3A99A4D1-39E8-4816-956C-5548777DF44D}" presName="vSp" presStyleCnt="0"/>
      <dgm:spPr/>
    </dgm:pt>
    <dgm:pt modelId="{C70024CF-C2EE-4AB9-8020-FF4CB079EDCA}" type="pres">
      <dgm:prSet presAssocID="{BB0CA812-19E4-4E1B-B152-1CAD00B9160C}" presName="rectComp" presStyleCnt="0"/>
      <dgm:spPr/>
    </dgm:pt>
    <dgm:pt modelId="{B95DDBC8-DE40-455A-BD46-5F7A27CC528B}" type="pres">
      <dgm:prSet presAssocID="{BB0CA812-19E4-4E1B-B152-1CAD00B9160C}" presName="bgRect" presStyleLbl="bgShp" presStyleIdx="1" presStyleCnt="3"/>
      <dgm:spPr/>
    </dgm:pt>
    <dgm:pt modelId="{40DA6211-2652-4205-83F2-9351E792563C}" type="pres">
      <dgm:prSet presAssocID="{BB0CA812-19E4-4E1B-B152-1CAD00B9160C}" presName="bgRectTx" presStyleLbl="bgShp" presStyleIdx="1" presStyleCnt="3">
        <dgm:presLayoutVars>
          <dgm:bulletEnabled val="1"/>
        </dgm:presLayoutVars>
      </dgm:prSet>
      <dgm:spPr/>
    </dgm:pt>
    <dgm:pt modelId="{2B99018D-B6B2-421C-B562-B5F83E768BF7}" type="pres">
      <dgm:prSet presAssocID="{BB0CA812-19E4-4E1B-B152-1CAD00B9160C}" presName="spComp" presStyleCnt="0"/>
      <dgm:spPr/>
    </dgm:pt>
    <dgm:pt modelId="{9C4F1DD1-B527-488E-B09C-76D7784D44BC}" type="pres">
      <dgm:prSet presAssocID="{BB0CA812-19E4-4E1B-B152-1CAD00B9160C}" presName="vSp" presStyleCnt="0"/>
      <dgm:spPr/>
    </dgm:pt>
    <dgm:pt modelId="{05E0EE20-21E7-4BFB-9E5F-893D44A2724C}" type="pres">
      <dgm:prSet presAssocID="{5101DF4E-E9FF-42B2-ACA4-E862483D4014}" presName="rectComp" presStyleCnt="0"/>
      <dgm:spPr/>
    </dgm:pt>
    <dgm:pt modelId="{8338163C-01B5-47B1-B307-7EEFCB09E429}" type="pres">
      <dgm:prSet presAssocID="{5101DF4E-E9FF-42B2-ACA4-E862483D4014}" presName="bgRect" presStyleLbl="bgShp" presStyleIdx="2" presStyleCnt="3"/>
      <dgm:spPr/>
    </dgm:pt>
    <dgm:pt modelId="{207A33A9-152E-460A-8443-A8EEE6C8D549}" type="pres">
      <dgm:prSet presAssocID="{5101DF4E-E9FF-42B2-ACA4-E862483D401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F733311-6B31-4739-A16C-C2A925B8349C}" type="presOf" srcId="{17C3532F-2BC2-49D5-89B2-A9D4E0A56089}" destId="{3B5D0E0C-BFFA-45DA-B6FE-2DB5258D875D}" srcOrd="0" destOrd="0" presId="urn:microsoft.com/office/officeart/2005/8/layout/hierarchy6"/>
    <dgm:cxn modelId="{EC8BF811-8B13-4316-943B-74093DFE5068}" srcId="{BDB8CD0C-CE96-4502-A9DE-691A63E51FE8}" destId="{D3885D43-AA63-4B4A-A8B0-1E759550E3B1}" srcOrd="0" destOrd="0" parTransId="{D88A2B10-013E-469C-9843-5838F35F3FF2}" sibTransId="{58E61E46-ED3D-4F52-B588-16E738C4C7EF}"/>
    <dgm:cxn modelId="{E3AEB25C-C821-40EA-AE53-42FD1335BA27}" srcId="{FF68EEB8-588C-4C45-81DF-7BDFDB19876E}" destId="{3A99A4D1-39E8-4816-956C-5548777DF44D}" srcOrd="1" destOrd="0" parTransId="{9BF69FB3-A11F-490A-8576-0B3FB69E3A4F}" sibTransId="{F5734E37-ABA8-439C-9D41-7308B727699D}"/>
    <dgm:cxn modelId="{8462694D-27A9-41C2-BD31-D01DA957A512}" srcId="{D3885D43-AA63-4B4A-A8B0-1E759550E3B1}" destId="{F30B7F83-61BE-43A1-AD21-93ADF69C63E9}" srcOrd="1" destOrd="0" parTransId="{17C3532F-2BC2-49D5-89B2-A9D4E0A56089}" sibTransId="{7811D054-74EB-4865-9D93-D5BBC22AE6F9}"/>
    <dgm:cxn modelId="{8107EE4F-28F1-4C57-920A-B197BFFCC4FA}" type="presOf" srcId="{3A99A4D1-39E8-4816-956C-5548777DF44D}" destId="{A0A6816D-ACBD-4588-9388-EA3403891EB2}" srcOrd="1" destOrd="0" presId="urn:microsoft.com/office/officeart/2005/8/layout/hierarchy6"/>
    <dgm:cxn modelId="{56562856-E2FD-4DB2-A872-9F8682162F28}" type="presOf" srcId="{FF68EEB8-588C-4C45-81DF-7BDFDB19876E}" destId="{AFE9CC0A-E273-4DD3-A05C-D6A66992FFF5}" srcOrd="0" destOrd="0" presId="urn:microsoft.com/office/officeart/2005/8/layout/hierarchy6"/>
    <dgm:cxn modelId="{F5023958-554A-45B0-97E1-FB9E7FA7C2EE}" type="presOf" srcId="{D3885D43-AA63-4B4A-A8B0-1E759550E3B1}" destId="{B8E19467-4990-4F11-AF64-78B1F3093102}" srcOrd="0" destOrd="0" presId="urn:microsoft.com/office/officeart/2005/8/layout/hierarchy6"/>
    <dgm:cxn modelId="{F7CEB697-D47C-421E-A487-D3239A9791D7}" type="presOf" srcId="{F30B7F83-61BE-43A1-AD21-93ADF69C63E9}" destId="{0254C0E0-9884-4CD1-B17D-CAB6263F48D8}" srcOrd="0" destOrd="0" presId="urn:microsoft.com/office/officeart/2005/8/layout/hierarchy6"/>
    <dgm:cxn modelId="{239931A1-5532-48F5-95AC-DDDDC17A8398}" type="presOf" srcId="{3A99A4D1-39E8-4816-956C-5548777DF44D}" destId="{1AA42E7D-59F0-442E-BEBF-79ADC000F22E}" srcOrd="0" destOrd="0" presId="urn:microsoft.com/office/officeart/2005/8/layout/hierarchy6"/>
    <dgm:cxn modelId="{E82D92A8-C334-44E1-88E8-56D0D329DA72}" type="presOf" srcId="{D88A2B10-013E-469C-9843-5838F35F3FF2}" destId="{5E16FC1D-FF0F-4B0F-AEB0-164892CDB2F0}" srcOrd="0" destOrd="0" presId="urn:microsoft.com/office/officeart/2005/8/layout/hierarchy6"/>
    <dgm:cxn modelId="{6618B6B6-219E-4E3E-8BF4-30FDF46DF66E}" type="presOf" srcId="{BB0CA812-19E4-4E1B-B152-1CAD00B9160C}" destId="{40DA6211-2652-4205-83F2-9351E792563C}" srcOrd="1" destOrd="0" presId="urn:microsoft.com/office/officeart/2005/8/layout/hierarchy6"/>
    <dgm:cxn modelId="{117C8BC2-F6E2-40DD-B198-4B9C1B6C85C5}" srcId="{FF68EEB8-588C-4C45-81DF-7BDFDB19876E}" destId="{BB0CA812-19E4-4E1B-B152-1CAD00B9160C}" srcOrd="2" destOrd="0" parTransId="{D0F46CEC-C336-4672-885A-0D8551934190}" sibTransId="{61C4C712-BEAF-42C8-BA63-402B7DDAB40D}"/>
    <dgm:cxn modelId="{B4311BC3-4E28-4C7C-83A1-50895014C23E}" srcId="{FF68EEB8-588C-4C45-81DF-7BDFDB19876E}" destId="{5101DF4E-E9FF-42B2-ACA4-E862483D4014}" srcOrd="3" destOrd="0" parTransId="{5550B145-760B-4036-B01C-BB924CCC159E}" sibTransId="{FD6DE5ED-08AA-45E8-90A8-AE6C26EACC8C}"/>
    <dgm:cxn modelId="{C7D025CE-CED4-4FAD-B760-6DD76DA0B207}" type="presOf" srcId="{5101DF4E-E9FF-42B2-ACA4-E862483D4014}" destId="{8338163C-01B5-47B1-B307-7EEFCB09E429}" srcOrd="0" destOrd="0" presId="urn:microsoft.com/office/officeart/2005/8/layout/hierarchy6"/>
    <dgm:cxn modelId="{393F67CE-8417-4B45-8856-697B190CA11B}" srcId="{D3885D43-AA63-4B4A-A8B0-1E759550E3B1}" destId="{8AA3FB2D-FA36-459C-9301-5B282CF48A46}" srcOrd="0" destOrd="0" parTransId="{6A2D51EA-3583-4A11-B1CB-F485B5D46E66}" sibTransId="{75A05F89-6F7E-4DB9-8ED0-EB0875C774ED}"/>
    <dgm:cxn modelId="{979637E7-868B-41A0-B785-FD3074EBFFFF}" type="presOf" srcId="{8AA3FB2D-FA36-459C-9301-5B282CF48A46}" destId="{BCD3CAF7-0D4F-42F5-A7B2-EDE6347EA50F}" srcOrd="0" destOrd="0" presId="urn:microsoft.com/office/officeart/2005/8/layout/hierarchy6"/>
    <dgm:cxn modelId="{34C545EA-CBEC-458E-8304-A051D3406F7D}" type="presOf" srcId="{5101DF4E-E9FF-42B2-ACA4-E862483D4014}" destId="{207A33A9-152E-460A-8443-A8EEE6C8D549}" srcOrd="1" destOrd="0" presId="urn:microsoft.com/office/officeart/2005/8/layout/hierarchy6"/>
    <dgm:cxn modelId="{41DB87F0-8F4E-48D0-B25A-ADD645CB2E91}" type="presOf" srcId="{BDB8CD0C-CE96-4502-A9DE-691A63E51FE8}" destId="{0B58ED34-CC99-4FB5-83A2-2C790D880C57}" srcOrd="0" destOrd="0" presId="urn:microsoft.com/office/officeart/2005/8/layout/hierarchy6"/>
    <dgm:cxn modelId="{B30389F5-80BA-43C8-A7DF-54178802179C}" type="presOf" srcId="{6A2D51EA-3583-4A11-B1CB-F485B5D46E66}" destId="{A2723A8E-6ED1-49E2-8ED5-66F665882C95}" srcOrd="0" destOrd="0" presId="urn:microsoft.com/office/officeart/2005/8/layout/hierarchy6"/>
    <dgm:cxn modelId="{97C53DF6-CDE5-499A-A1C9-C7F63C1B3CD8}" type="presOf" srcId="{BB0CA812-19E4-4E1B-B152-1CAD00B9160C}" destId="{B95DDBC8-DE40-455A-BD46-5F7A27CC528B}" srcOrd="0" destOrd="0" presId="urn:microsoft.com/office/officeart/2005/8/layout/hierarchy6"/>
    <dgm:cxn modelId="{D58BADFD-0702-4EDE-8597-189E6B9C5E79}" srcId="{FF68EEB8-588C-4C45-81DF-7BDFDB19876E}" destId="{BDB8CD0C-CE96-4502-A9DE-691A63E51FE8}" srcOrd="0" destOrd="0" parTransId="{F21730BC-6018-476A-80F4-757C76E0B7B4}" sibTransId="{0BEB4FF4-0CD0-4091-812F-8CAD87AF5FC4}"/>
    <dgm:cxn modelId="{9C8DBC3F-2A9D-4904-A425-D09C6F31F8D8}" type="presParOf" srcId="{AFE9CC0A-E273-4DD3-A05C-D6A66992FFF5}" destId="{17AC7BB4-AF53-4FA6-90E4-5263C2EC2841}" srcOrd="0" destOrd="0" presId="urn:microsoft.com/office/officeart/2005/8/layout/hierarchy6"/>
    <dgm:cxn modelId="{1794802E-A0AA-4BD2-8192-FAE8E874C19D}" type="presParOf" srcId="{17AC7BB4-AF53-4FA6-90E4-5263C2EC2841}" destId="{886EDF2B-4467-4E79-AA10-4AE8F555F870}" srcOrd="0" destOrd="0" presId="urn:microsoft.com/office/officeart/2005/8/layout/hierarchy6"/>
    <dgm:cxn modelId="{A27A4ADF-6597-408B-98FB-2D09CF8F92F6}" type="presParOf" srcId="{17AC7BB4-AF53-4FA6-90E4-5263C2EC2841}" destId="{660EC37B-9158-464F-A178-B2B6F2D5B087}" srcOrd="1" destOrd="0" presId="urn:microsoft.com/office/officeart/2005/8/layout/hierarchy6"/>
    <dgm:cxn modelId="{1BD6E7AD-0F86-4370-8196-DEC67BE7E7C1}" type="presParOf" srcId="{660EC37B-9158-464F-A178-B2B6F2D5B087}" destId="{1D095F58-7D0D-41BC-A273-9A752CD9AD7E}" srcOrd="0" destOrd="0" presId="urn:microsoft.com/office/officeart/2005/8/layout/hierarchy6"/>
    <dgm:cxn modelId="{2F2490E0-DA8A-4266-89E4-34282A4582A4}" type="presParOf" srcId="{1D095F58-7D0D-41BC-A273-9A752CD9AD7E}" destId="{0B58ED34-CC99-4FB5-83A2-2C790D880C57}" srcOrd="0" destOrd="0" presId="urn:microsoft.com/office/officeart/2005/8/layout/hierarchy6"/>
    <dgm:cxn modelId="{BBBE2014-3A7F-4636-B59F-E9427CBDCE0E}" type="presParOf" srcId="{1D095F58-7D0D-41BC-A273-9A752CD9AD7E}" destId="{804D0595-C6F5-4459-9F64-5C098B78209B}" srcOrd="1" destOrd="0" presId="urn:microsoft.com/office/officeart/2005/8/layout/hierarchy6"/>
    <dgm:cxn modelId="{A2A6C5CA-C7B4-49DB-9C95-7D8B36BFE09C}" type="presParOf" srcId="{804D0595-C6F5-4459-9F64-5C098B78209B}" destId="{5E16FC1D-FF0F-4B0F-AEB0-164892CDB2F0}" srcOrd="0" destOrd="0" presId="urn:microsoft.com/office/officeart/2005/8/layout/hierarchy6"/>
    <dgm:cxn modelId="{4C09BEFB-FC5D-4F56-A312-0BAED6B38ED5}" type="presParOf" srcId="{804D0595-C6F5-4459-9F64-5C098B78209B}" destId="{2CEDEA25-CCA5-4DBE-B582-A2720ED15B31}" srcOrd="1" destOrd="0" presId="urn:microsoft.com/office/officeart/2005/8/layout/hierarchy6"/>
    <dgm:cxn modelId="{9127E9D2-C240-4EAA-B806-3264CFD57690}" type="presParOf" srcId="{2CEDEA25-CCA5-4DBE-B582-A2720ED15B31}" destId="{B8E19467-4990-4F11-AF64-78B1F3093102}" srcOrd="0" destOrd="0" presId="urn:microsoft.com/office/officeart/2005/8/layout/hierarchy6"/>
    <dgm:cxn modelId="{9EDB78D5-33E1-4619-B54C-5DA1BC35561E}" type="presParOf" srcId="{2CEDEA25-CCA5-4DBE-B582-A2720ED15B31}" destId="{3C879A94-9A56-479E-BA2C-911954220F88}" srcOrd="1" destOrd="0" presId="urn:microsoft.com/office/officeart/2005/8/layout/hierarchy6"/>
    <dgm:cxn modelId="{A8D2D8C6-22F4-44D7-98C6-3383650ED73B}" type="presParOf" srcId="{3C879A94-9A56-479E-BA2C-911954220F88}" destId="{A2723A8E-6ED1-49E2-8ED5-66F665882C95}" srcOrd="0" destOrd="0" presId="urn:microsoft.com/office/officeart/2005/8/layout/hierarchy6"/>
    <dgm:cxn modelId="{977D10FB-E3B8-4D0B-9D50-2086932077CD}" type="presParOf" srcId="{3C879A94-9A56-479E-BA2C-911954220F88}" destId="{4BA05269-A296-4582-9790-B8E261E60537}" srcOrd="1" destOrd="0" presId="urn:microsoft.com/office/officeart/2005/8/layout/hierarchy6"/>
    <dgm:cxn modelId="{1A9308AF-B93D-4D06-99D8-1401BE7F7BD9}" type="presParOf" srcId="{4BA05269-A296-4582-9790-B8E261E60537}" destId="{BCD3CAF7-0D4F-42F5-A7B2-EDE6347EA50F}" srcOrd="0" destOrd="0" presId="urn:microsoft.com/office/officeart/2005/8/layout/hierarchy6"/>
    <dgm:cxn modelId="{E3775563-739A-4065-BCE4-ACCAE9B79CE7}" type="presParOf" srcId="{4BA05269-A296-4582-9790-B8E261E60537}" destId="{44C8261C-EDF0-45D0-8550-2B70BD8A75A7}" srcOrd="1" destOrd="0" presId="urn:microsoft.com/office/officeart/2005/8/layout/hierarchy6"/>
    <dgm:cxn modelId="{9A3A6D4A-C99F-4BEF-91FE-72CBFF49CCDF}" type="presParOf" srcId="{3C879A94-9A56-479E-BA2C-911954220F88}" destId="{3B5D0E0C-BFFA-45DA-B6FE-2DB5258D875D}" srcOrd="2" destOrd="0" presId="urn:microsoft.com/office/officeart/2005/8/layout/hierarchy6"/>
    <dgm:cxn modelId="{BA3C9F08-A7CB-4FC6-BE91-FDC3828C3516}" type="presParOf" srcId="{3C879A94-9A56-479E-BA2C-911954220F88}" destId="{DEA0932D-C481-418D-A712-8B8A42B5C941}" srcOrd="3" destOrd="0" presId="urn:microsoft.com/office/officeart/2005/8/layout/hierarchy6"/>
    <dgm:cxn modelId="{AF632773-4A63-4DF4-9F2A-463A57701C68}" type="presParOf" srcId="{DEA0932D-C481-418D-A712-8B8A42B5C941}" destId="{0254C0E0-9884-4CD1-B17D-CAB6263F48D8}" srcOrd="0" destOrd="0" presId="urn:microsoft.com/office/officeart/2005/8/layout/hierarchy6"/>
    <dgm:cxn modelId="{D5B8E402-38E3-40F9-A468-3832F2F3F604}" type="presParOf" srcId="{DEA0932D-C481-418D-A712-8B8A42B5C941}" destId="{22D6DBFE-F5AD-4837-BB31-55F44321DFB2}" srcOrd="1" destOrd="0" presId="urn:microsoft.com/office/officeart/2005/8/layout/hierarchy6"/>
    <dgm:cxn modelId="{0E162B87-7E16-43BD-A54D-D61662E3C041}" type="presParOf" srcId="{AFE9CC0A-E273-4DD3-A05C-D6A66992FFF5}" destId="{67BC46BA-FB4E-4DCF-8F9A-17EF9D35843C}" srcOrd="1" destOrd="0" presId="urn:microsoft.com/office/officeart/2005/8/layout/hierarchy6"/>
    <dgm:cxn modelId="{6903B8FD-A0C8-4594-9350-568BC8E47341}" type="presParOf" srcId="{67BC46BA-FB4E-4DCF-8F9A-17EF9D35843C}" destId="{63502E57-162E-4BA1-89BE-74B0548F3337}" srcOrd="0" destOrd="0" presId="urn:microsoft.com/office/officeart/2005/8/layout/hierarchy6"/>
    <dgm:cxn modelId="{DC7DF6CC-3FFA-4392-A539-2A67E2193C44}" type="presParOf" srcId="{63502E57-162E-4BA1-89BE-74B0548F3337}" destId="{1AA42E7D-59F0-442E-BEBF-79ADC000F22E}" srcOrd="0" destOrd="0" presId="urn:microsoft.com/office/officeart/2005/8/layout/hierarchy6"/>
    <dgm:cxn modelId="{443F5232-C64E-4AE6-8824-6110FA22CECB}" type="presParOf" srcId="{63502E57-162E-4BA1-89BE-74B0548F3337}" destId="{A0A6816D-ACBD-4588-9388-EA3403891EB2}" srcOrd="1" destOrd="0" presId="urn:microsoft.com/office/officeart/2005/8/layout/hierarchy6"/>
    <dgm:cxn modelId="{9259F133-5714-4CBD-83D2-CE6387CA1BF2}" type="presParOf" srcId="{67BC46BA-FB4E-4DCF-8F9A-17EF9D35843C}" destId="{CD1A2E26-4AB8-44A2-ACEF-EE7A55F7D290}" srcOrd="1" destOrd="0" presId="urn:microsoft.com/office/officeart/2005/8/layout/hierarchy6"/>
    <dgm:cxn modelId="{4819E938-C054-4163-9765-9C80FD40A163}" type="presParOf" srcId="{CD1A2E26-4AB8-44A2-ACEF-EE7A55F7D290}" destId="{ECA2B37D-5A7D-4CED-96A6-E64D4F736065}" srcOrd="0" destOrd="0" presId="urn:microsoft.com/office/officeart/2005/8/layout/hierarchy6"/>
    <dgm:cxn modelId="{7BB43379-2F99-401C-A8FA-F41E90801BE3}" type="presParOf" srcId="{67BC46BA-FB4E-4DCF-8F9A-17EF9D35843C}" destId="{C70024CF-C2EE-4AB9-8020-FF4CB079EDCA}" srcOrd="2" destOrd="0" presId="urn:microsoft.com/office/officeart/2005/8/layout/hierarchy6"/>
    <dgm:cxn modelId="{E1CBAC23-7BD4-4CE3-886A-943BC8E48E58}" type="presParOf" srcId="{C70024CF-C2EE-4AB9-8020-FF4CB079EDCA}" destId="{B95DDBC8-DE40-455A-BD46-5F7A27CC528B}" srcOrd="0" destOrd="0" presId="urn:microsoft.com/office/officeart/2005/8/layout/hierarchy6"/>
    <dgm:cxn modelId="{C0E973F2-24BF-4976-934B-371629851476}" type="presParOf" srcId="{C70024CF-C2EE-4AB9-8020-FF4CB079EDCA}" destId="{40DA6211-2652-4205-83F2-9351E792563C}" srcOrd="1" destOrd="0" presId="urn:microsoft.com/office/officeart/2005/8/layout/hierarchy6"/>
    <dgm:cxn modelId="{9BFAC2AA-E9CB-4413-B0F8-1D8E5C6FE3B3}" type="presParOf" srcId="{67BC46BA-FB4E-4DCF-8F9A-17EF9D35843C}" destId="{2B99018D-B6B2-421C-B562-B5F83E768BF7}" srcOrd="3" destOrd="0" presId="urn:microsoft.com/office/officeart/2005/8/layout/hierarchy6"/>
    <dgm:cxn modelId="{670D602B-3EDD-4B03-B317-3F0F544D213E}" type="presParOf" srcId="{2B99018D-B6B2-421C-B562-B5F83E768BF7}" destId="{9C4F1DD1-B527-488E-B09C-76D7784D44BC}" srcOrd="0" destOrd="0" presId="urn:microsoft.com/office/officeart/2005/8/layout/hierarchy6"/>
    <dgm:cxn modelId="{4C8065EF-9E77-4FDE-ACBF-D936594AA2D4}" type="presParOf" srcId="{67BC46BA-FB4E-4DCF-8F9A-17EF9D35843C}" destId="{05E0EE20-21E7-4BFB-9E5F-893D44A2724C}" srcOrd="4" destOrd="0" presId="urn:microsoft.com/office/officeart/2005/8/layout/hierarchy6"/>
    <dgm:cxn modelId="{3A603213-6D13-420C-BB98-714CA1270C9D}" type="presParOf" srcId="{05E0EE20-21E7-4BFB-9E5F-893D44A2724C}" destId="{8338163C-01B5-47B1-B307-7EEFCB09E429}" srcOrd="0" destOrd="0" presId="urn:microsoft.com/office/officeart/2005/8/layout/hierarchy6"/>
    <dgm:cxn modelId="{85D021AD-540B-44C3-899F-FB9666F4E6AA}" type="presParOf" srcId="{05E0EE20-21E7-4BFB-9E5F-893D44A2724C}" destId="{207A33A9-152E-460A-8443-A8EEE6C8D5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9D4296-5A91-4853-8C17-3FCBEE1868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B75201-F49D-4F3D-B2A0-A050E6921730}">
      <dgm:prSet phldrT="[Text]"/>
      <dgm:spPr/>
      <dgm:t>
        <a:bodyPr/>
        <a:lstStyle/>
        <a:p>
          <a:r>
            <a:rPr lang="cs-CZ" dirty="0"/>
            <a:t>2001</a:t>
          </a:r>
        </a:p>
      </dgm:t>
    </dgm:pt>
    <dgm:pt modelId="{74728C53-6B50-4C4F-BA27-54C3D3F1D908}" type="parTrans" cxnId="{D219C083-B3DE-49B5-A59F-DBBD18D5E2D4}">
      <dgm:prSet/>
      <dgm:spPr/>
      <dgm:t>
        <a:bodyPr/>
        <a:lstStyle/>
        <a:p>
          <a:endParaRPr lang="cs-CZ"/>
        </a:p>
      </dgm:t>
    </dgm:pt>
    <dgm:pt modelId="{D5723BFF-36A1-4A5D-9A3F-6D1D212D0E80}" type="sibTrans" cxnId="{D219C083-B3DE-49B5-A59F-DBBD18D5E2D4}">
      <dgm:prSet/>
      <dgm:spPr/>
      <dgm:t>
        <a:bodyPr/>
        <a:lstStyle/>
        <a:p>
          <a:endParaRPr lang="cs-CZ"/>
        </a:p>
      </dgm:t>
    </dgm:pt>
    <dgm:pt modelId="{F7B35670-98B1-420F-A314-7F28E8BD3163}">
      <dgm:prSet phldrT="[Text]"/>
      <dgm:spPr/>
      <dgm:t>
        <a:bodyPr/>
        <a:lstStyle/>
        <a:p>
          <a:r>
            <a:rPr lang="cs-CZ" dirty="0"/>
            <a:t>2002</a:t>
          </a:r>
        </a:p>
      </dgm:t>
    </dgm:pt>
    <dgm:pt modelId="{D8E941A6-A5E8-4E21-8321-2396670D3DCC}" type="parTrans" cxnId="{F462C25C-B92D-49B0-849B-66DB38DC07E1}">
      <dgm:prSet/>
      <dgm:spPr/>
      <dgm:t>
        <a:bodyPr/>
        <a:lstStyle/>
        <a:p>
          <a:endParaRPr lang="cs-CZ"/>
        </a:p>
      </dgm:t>
    </dgm:pt>
    <dgm:pt modelId="{7CDE1332-6FEC-4E56-B7DA-16D105DD410F}" type="sibTrans" cxnId="{F462C25C-B92D-49B0-849B-66DB38DC07E1}">
      <dgm:prSet/>
      <dgm:spPr/>
      <dgm:t>
        <a:bodyPr/>
        <a:lstStyle/>
        <a:p>
          <a:endParaRPr lang="cs-CZ"/>
        </a:p>
      </dgm:t>
    </dgm:pt>
    <dgm:pt modelId="{95CD6A05-21E3-483F-BF1A-1A80C206284D}">
      <dgm:prSet phldrT="[Text]"/>
      <dgm:spPr/>
      <dgm:t>
        <a:bodyPr/>
        <a:lstStyle/>
        <a:p>
          <a:r>
            <a:rPr lang="cs-CZ" dirty="0"/>
            <a:t>2005-</a:t>
          </a:r>
        </a:p>
      </dgm:t>
    </dgm:pt>
    <dgm:pt modelId="{74666D5A-A2C0-4D69-8783-F86E290B3A31}" type="parTrans" cxnId="{4E8C6B7B-DF64-45C0-AC2D-06236216C364}">
      <dgm:prSet/>
      <dgm:spPr/>
      <dgm:t>
        <a:bodyPr/>
        <a:lstStyle/>
        <a:p>
          <a:endParaRPr lang="cs-CZ"/>
        </a:p>
      </dgm:t>
    </dgm:pt>
    <dgm:pt modelId="{B8D9E898-D388-4A62-8575-C1C1099F8188}" type="sibTrans" cxnId="{4E8C6B7B-DF64-45C0-AC2D-06236216C364}">
      <dgm:prSet/>
      <dgm:spPr/>
      <dgm:t>
        <a:bodyPr/>
        <a:lstStyle/>
        <a:p>
          <a:endParaRPr lang="cs-CZ"/>
        </a:p>
      </dgm:t>
    </dgm:pt>
    <dgm:pt modelId="{25C6265F-8D7D-46F7-B2EE-4455675AD8C0}">
      <dgm:prSet phldrT="[Text]"/>
      <dgm:spPr/>
      <dgm:t>
        <a:bodyPr/>
        <a:lstStyle/>
        <a:p>
          <a:r>
            <a:rPr lang="cs-CZ" dirty="0"/>
            <a:t>Prostějovská výzva</a:t>
          </a:r>
        </a:p>
      </dgm:t>
    </dgm:pt>
    <dgm:pt modelId="{81C821D6-17CC-4044-8BB3-412A00E9AE41}" type="parTrans" cxnId="{813D7AB6-FDC9-41EA-B781-8FAFF865D17A}">
      <dgm:prSet/>
      <dgm:spPr/>
      <dgm:t>
        <a:bodyPr/>
        <a:lstStyle/>
        <a:p>
          <a:endParaRPr lang="cs-CZ"/>
        </a:p>
      </dgm:t>
    </dgm:pt>
    <dgm:pt modelId="{FBDE4BEA-BDFC-46DF-AD45-DE7C73D5EA82}" type="sibTrans" cxnId="{813D7AB6-FDC9-41EA-B781-8FAFF865D17A}">
      <dgm:prSet/>
      <dgm:spPr/>
      <dgm:t>
        <a:bodyPr/>
        <a:lstStyle/>
        <a:p>
          <a:endParaRPr lang="cs-CZ"/>
        </a:p>
      </dgm:t>
    </dgm:pt>
    <dgm:pt modelId="{7A811DD4-ABAE-4CA9-BF89-5FBC5D879F9B}">
      <dgm:prSet phldrT="[Text]"/>
      <dgm:spPr/>
      <dgm:t>
        <a:bodyPr/>
        <a:lstStyle/>
        <a:p>
          <a:r>
            <a:rPr lang="cs-CZ" dirty="0"/>
            <a:t>Vznik RF, metodická centra v krajských knihovnách, ustanovení pověřených knihoven a jejich obsluhovaných knihoven (regiony)</a:t>
          </a:r>
        </a:p>
      </dgm:t>
    </dgm:pt>
    <dgm:pt modelId="{28FE0EE2-E2D7-42C6-9C58-F2FED2210082}" type="parTrans" cxnId="{BC432E3D-E4FA-451C-BDC9-76C070131E26}">
      <dgm:prSet/>
      <dgm:spPr/>
      <dgm:t>
        <a:bodyPr/>
        <a:lstStyle/>
        <a:p>
          <a:endParaRPr lang="cs-CZ"/>
        </a:p>
      </dgm:t>
    </dgm:pt>
    <dgm:pt modelId="{0B6BEA07-D7D8-4D29-A245-2562AEFA3CCA}" type="sibTrans" cxnId="{BC432E3D-E4FA-451C-BDC9-76C070131E26}">
      <dgm:prSet/>
      <dgm:spPr/>
      <dgm:t>
        <a:bodyPr/>
        <a:lstStyle/>
        <a:p>
          <a:endParaRPr lang="cs-CZ"/>
        </a:p>
      </dgm:t>
    </dgm:pt>
    <dgm:pt modelId="{17A2325B-A85A-4AF6-8BFF-96E515991B06}">
      <dgm:prSet phldrT="[Text]"/>
      <dgm:spPr/>
      <dgm:t>
        <a:bodyPr/>
        <a:lstStyle/>
        <a:p>
          <a:r>
            <a:rPr lang="cs-CZ" dirty="0"/>
            <a:t>RF ustanoveny KZ 257/2001 Sb., §2</a:t>
          </a:r>
        </a:p>
      </dgm:t>
    </dgm:pt>
    <dgm:pt modelId="{AD1FCB83-4563-43FE-B3B9-ADA39E6C2A09}" type="parTrans" cxnId="{54451E17-8493-4612-BF6F-6601D2ABC74A}">
      <dgm:prSet/>
      <dgm:spPr/>
      <dgm:t>
        <a:bodyPr/>
        <a:lstStyle/>
        <a:p>
          <a:endParaRPr lang="cs-CZ"/>
        </a:p>
      </dgm:t>
    </dgm:pt>
    <dgm:pt modelId="{7A82A141-7708-4663-B466-87A923DA5D03}" type="sibTrans" cxnId="{54451E17-8493-4612-BF6F-6601D2ABC74A}">
      <dgm:prSet/>
      <dgm:spPr/>
      <dgm:t>
        <a:bodyPr/>
        <a:lstStyle/>
        <a:p>
          <a:endParaRPr lang="cs-CZ"/>
        </a:p>
      </dgm:t>
    </dgm:pt>
    <dgm:pt modelId="{9BF53B7B-219E-48D1-A69C-0B82CB3CF0C5}">
      <dgm:prSet phldrT="[Text]"/>
      <dgm:spPr/>
      <dgm:t>
        <a:bodyPr/>
        <a:lstStyle/>
        <a:p>
          <a:r>
            <a:rPr lang="cs-CZ" dirty="0"/>
            <a:t>Program podpory RF – období 2002-2004 v gesci Ministerstva kultury ČR</a:t>
          </a:r>
        </a:p>
      </dgm:t>
    </dgm:pt>
    <dgm:pt modelId="{EAAACC4A-2C8F-4663-B284-9E6F85F36FB7}" type="parTrans" cxnId="{0D71D71B-3822-4374-B396-478F2C0D468F}">
      <dgm:prSet/>
      <dgm:spPr/>
      <dgm:t>
        <a:bodyPr/>
        <a:lstStyle/>
        <a:p>
          <a:endParaRPr lang="cs-CZ"/>
        </a:p>
      </dgm:t>
    </dgm:pt>
    <dgm:pt modelId="{C8285F66-7A65-4B1D-91CD-6B7187021C61}" type="sibTrans" cxnId="{0D71D71B-3822-4374-B396-478F2C0D468F}">
      <dgm:prSet/>
      <dgm:spPr/>
      <dgm:t>
        <a:bodyPr/>
        <a:lstStyle/>
        <a:p>
          <a:endParaRPr lang="cs-CZ"/>
        </a:p>
      </dgm:t>
    </dgm:pt>
    <dgm:pt modelId="{D4696807-1873-4183-9F8B-B3DA9D76D04F}">
      <dgm:prSet phldrT="[Text]"/>
      <dgm:spPr/>
      <dgm:t>
        <a:bodyPr/>
        <a:lstStyle/>
        <a:p>
          <a:r>
            <a:rPr lang="cs-CZ" dirty="0"/>
            <a:t>Převod RF pod kraje, financování převedeno z MK na kraje, snižování rozpočtů</a:t>
          </a:r>
        </a:p>
      </dgm:t>
    </dgm:pt>
    <dgm:pt modelId="{90DE7EAD-5B34-4DFE-AA0F-E85B84F4600E}" type="parTrans" cxnId="{4FD98BA2-33C2-4D72-8996-72165A9E922C}">
      <dgm:prSet/>
      <dgm:spPr/>
      <dgm:t>
        <a:bodyPr/>
        <a:lstStyle/>
        <a:p>
          <a:endParaRPr lang="cs-CZ"/>
        </a:p>
      </dgm:t>
    </dgm:pt>
    <dgm:pt modelId="{0E6C12B3-CF7C-4EFF-99B7-F1CE1BBFBC9C}" type="sibTrans" cxnId="{4FD98BA2-33C2-4D72-8996-72165A9E922C}">
      <dgm:prSet/>
      <dgm:spPr/>
      <dgm:t>
        <a:bodyPr/>
        <a:lstStyle/>
        <a:p>
          <a:endParaRPr lang="cs-CZ"/>
        </a:p>
      </dgm:t>
    </dgm:pt>
    <dgm:pt modelId="{E4A12DAB-74E8-40B5-ABAC-FD3887BFF288}">
      <dgm:prSet phldrT="[Text]"/>
      <dgm:spPr/>
      <dgm:t>
        <a:bodyPr/>
        <a:lstStyle/>
        <a:p>
          <a:r>
            <a:rPr lang="cs-CZ" dirty="0"/>
            <a:t>MK a KI NK – metodické pokyny</a:t>
          </a:r>
        </a:p>
      </dgm:t>
    </dgm:pt>
    <dgm:pt modelId="{330A68EC-8D8B-470F-9F40-055512DD42AE}" type="parTrans" cxnId="{2793D69D-B768-4797-B7AC-C1269AB5D386}">
      <dgm:prSet/>
      <dgm:spPr/>
      <dgm:t>
        <a:bodyPr/>
        <a:lstStyle/>
        <a:p>
          <a:endParaRPr lang="cs-CZ"/>
        </a:p>
      </dgm:t>
    </dgm:pt>
    <dgm:pt modelId="{F82533F8-E77A-4FD4-AC14-74AFF0A1B7F0}" type="sibTrans" cxnId="{2793D69D-B768-4797-B7AC-C1269AB5D386}">
      <dgm:prSet/>
      <dgm:spPr/>
      <dgm:t>
        <a:bodyPr/>
        <a:lstStyle/>
        <a:p>
          <a:endParaRPr lang="cs-CZ"/>
        </a:p>
      </dgm:t>
    </dgm:pt>
    <dgm:pt modelId="{4835BB6E-05FE-4341-9D68-C4D6743A440C}">
      <dgm:prSet phldrT="[Text]"/>
      <dgm:spPr/>
      <dgm:t>
        <a:bodyPr/>
        <a:lstStyle/>
        <a:p>
          <a:r>
            <a:rPr lang="cs-CZ" dirty="0"/>
            <a:t>Organizační schéma – Národní knihovny, krajské knihovny, pověřené knihovny – obsluhované knihovny</a:t>
          </a:r>
        </a:p>
      </dgm:t>
    </dgm:pt>
    <dgm:pt modelId="{DDD796BB-23C8-46B2-9DE7-8C8922D60F02}" type="parTrans" cxnId="{30DD0741-887A-4F86-AF4D-04E3FA96A787}">
      <dgm:prSet/>
      <dgm:spPr/>
      <dgm:t>
        <a:bodyPr/>
        <a:lstStyle/>
        <a:p>
          <a:endParaRPr lang="cs-CZ"/>
        </a:p>
      </dgm:t>
    </dgm:pt>
    <dgm:pt modelId="{0BEB0EA5-5D29-42A3-9C5C-CD003B94C756}" type="sibTrans" cxnId="{30DD0741-887A-4F86-AF4D-04E3FA96A787}">
      <dgm:prSet/>
      <dgm:spPr/>
      <dgm:t>
        <a:bodyPr/>
        <a:lstStyle/>
        <a:p>
          <a:endParaRPr lang="cs-CZ"/>
        </a:p>
      </dgm:t>
    </dgm:pt>
    <dgm:pt modelId="{27E4287E-A377-461E-B93D-49344E3E7150}">
      <dgm:prSet phldrT="[Text]"/>
      <dgm:spPr/>
      <dgm:t>
        <a:bodyPr/>
        <a:lstStyle/>
        <a:p>
          <a:r>
            <a:rPr lang="cs-CZ" dirty="0"/>
            <a:t>Evidence knihoven – databáze MK ČR</a:t>
          </a:r>
        </a:p>
      </dgm:t>
    </dgm:pt>
    <dgm:pt modelId="{4975AF9C-F328-4CB1-B957-FF4F293E6A67}" type="parTrans" cxnId="{A6C55457-4BD1-4AFB-A9DF-1CD6F16B2EDD}">
      <dgm:prSet/>
      <dgm:spPr/>
      <dgm:t>
        <a:bodyPr/>
        <a:lstStyle/>
        <a:p>
          <a:endParaRPr lang="cs-CZ"/>
        </a:p>
      </dgm:t>
    </dgm:pt>
    <dgm:pt modelId="{C4F60602-E19B-4ED0-BF77-45FC444FAA31}" type="sibTrans" cxnId="{A6C55457-4BD1-4AFB-A9DF-1CD6F16B2EDD}">
      <dgm:prSet/>
      <dgm:spPr/>
      <dgm:t>
        <a:bodyPr/>
        <a:lstStyle/>
        <a:p>
          <a:endParaRPr lang="cs-CZ"/>
        </a:p>
      </dgm:t>
    </dgm:pt>
    <dgm:pt modelId="{73ABB02C-3B6A-4C67-8A56-E53942F319DA}">
      <dgm:prSet phldrT="[Text]"/>
      <dgm:spPr/>
      <dgm:t>
        <a:bodyPr/>
        <a:lstStyle/>
        <a:p>
          <a:r>
            <a:rPr lang="cs-CZ" dirty="0" err="1"/>
            <a:t>Internetizace</a:t>
          </a:r>
          <a:r>
            <a:rPr lang="cs-CZ" dirty="0"/>
            <a:t> knihoven – program Ministerstva informatiky </a:t>
          </a:r>
        </a:p>
      </dgm:t>
    </dgm:pt>
    <dgm:pt modelId="{53CD53DF-07F4-4C1E-9CB6-E48F42D2DB9D}" type="parTrans" cxnId="{982C37FE-9BF0-4C91-82FF-821FFDDE1C92}">
      <dgm:prSet/>
      <dgm:spPr/>
      <dgm:t>
        <a:bodyPr/>
        <a:lstStyle/>
        <a:p>
          <a:endParaRPr lang="cs-CZ"/>
        </a:p>
      </dgm:t>
    </dgm:pt>
    <dgm:pt modelId="{6BF6E1EA-BAD6-4231-AA42-EF1BD817B9BE}" type="sibTrans" cxnId="{982C37FE-9BF0-4C91-82FF-821FFDDE1C92}">
      <dgm:prSet/>
      <dgm:spPr/>
      <dgm:t>
        <a:bodyPr/>
        <a:lstStyle/>
        <a:p>
          <a:endParaRPr lang="cs-CZ"/>
        </a:p>
      </dgm:t>
    </dgm:pt>
    <dgm:pt modelId="{98B43672-70E1-4D39-B3C4-06750F855042}">
      <dgm:prSet phldrT="[Text]"/>
      <dgm:spPr/>
      <dgm:t>
        <a:bodyPr/>
        <a:lstStyle/>
        <a:p>
          <a:r>
            <a:rPr lang="cs-CZ" dirty="0"/>
            <a:t>Legislativní materiály – metodické pokyny MK ČR ve spolupráci s KI NK ČR (tzv. Standardy)</a:t>
          </a:r>
        </a:p>
      </dgm:t>
    </dgm:pt>
    <dgm:pt modelId="{A147771E-A703-4DCF-9F8E-73100C69505B}" type="parTrans" cxnId="{C1A96E08-E840-43A0-B6C4-47413B48B22D}">
      <dgm:prSet/>
      <dgm:spPr/>
      <dgm:t>
        <a:bodyPr/>
        <a:lstStyle/>
        <a:p>
          <a:endParaRPr lang="cs-CZ"/>
        </a:p>
      </dgm:t>
    </dgm:pt>
    <dgm:pt modelId="{8A34B09A-E687-40C9-8150-85ACD474BE51}" type="sibTrans" cxnId="{C1A96E08-E840-43A0-B6C4-47413B48B22D}">
      <dgm:prSet/>
      <dgm:spPr/>
      <dgm:t>
        <a:bodyPr/>
        <a:lstStyle/>
        <a:p>
          <a:endParaRPr lang="cs-CZ"/>
        </a:p>
      </dgm:t>
    </dgm:pt>
    <dgm:pt modelId="{D81C33FC-BA4E-404D-952E-0EF7D223868F}">
      <dgm:prSet phldrT="[Text]"/>
      <dgm:spPr/>
      <dgm:t>
        <a:bodyPr/>
        <a:lstStyle/>
        <a:p>
          <a:r>
            <a:rPr lang="cs-CZ" dirty="0"/>
            <a:t>Sekce pro výkon RF (SDRUK)</a:t>
          </a:r>
        </a:p>
      </dgm:t>
    </dgm:pt>
    <dgm:pt modelId="{40EFB781-E03F-4564-8740-13B54714859C}" type="parTrans" cxnId="{65FAF480-51E3-4815-BC2B-D5AC60DDFA9C}">
      <dgm:prSet/>
      <dgm:spPr/>
      <dgm:t>
        <a:bodyPr/>
        <a:lstStyle/>
        <a:p>
          <a:endParaRPr lang="cs-CZ"/>
        </a:p>
      </dgm:t>
    </dgm:pt>
    <dgm:pt modelId="{046E2F4F-90E9-4948-9D5A-73EDA2264AED}" type="sibTrans" cxnId="{65FAF480-51E3-4815-BC2B-D5AC60DDFA9C}">
      <dgm:prSet/>
      <dgm:spPr/>
      <dgm:t>
        <a:bodyPr/>
        <a:lstStyle/>
        <a:p>
          <a:endParaRPr lang="cs-CZ"/>
        </a:p>
      </dgm:t>
    </dgm:pt>
    <dgm:pt modelId="{F1FDDB7B-EFEF-41E2-85E4-18296DA5E80E}">
      <dgm:prSet phldrT="[Text]"/>
      <dgm:spPr/>
      <dgm:t>
        <a:bodyPr/>
        <a:lstStyle/>
        <a:p>
          <a:r>
            <a:rPr lang="cs-CZ" dirty="0"/>
            <a:t>SKIP – Sekce pro veřejné knihovny – Workshopy pro metodiky pověřených knihoven</a:t>
          </a:r>
        </a:p>
      </dgm:t>
    </dgm:pt>
    <dgm:pt modelId="{BC7802F0-6A60-43EB-B42E-7C2EA86D84E9}" type="parTrans" cxnId="{606A629B-6998-45D7-9ABD-FB4C19756B90}">
      <dgm:prSet/>
      <dgm:spPr/>
      <dgm:t>
        <a:bodyPr/>
        <a:lstStyle/>
        <a:p>
          <a:endParaRPr lang="cs-CZ"/>
        </a:p>
      </dgm:t>
    </dgm:pt>
    <dgm:pt modelId="{C78433FE-5741-412E-A467-97E326F865B9}" type="sibTrans" cxnId="{606A629B-6998-45D7-9ABD-FB4C19756B90}">
      <dgm:prSet/>
      <dgm:spPr/>
      <dgm:t>
        <a:bodyPr/>
        <a:lstStyle/>
        <a:p>
          <a:endParaRPr lang="cs-CZ"/>
        </a:p>
      </dgm:t>
    </dgm:pt>
    <dgm:pt modelId="{EF5DDC67-5E50-40C8-BB43-A003A564480E}">
      <dgm:prSet phldrT="[Text]"/>
      <dgm:spPr/>
      <dgm:t>
        <a:bodyPr/>
        <a:lstStyle/>
        <a:p>
          <a:r>
            <a:rPr lang="cs-CZ" dirty="0"/>
            <a:t>Semináře pro RF</a:t>
          </a:r>
        </a:p>
      </dgm:t>
    </dgm:pt>
    <dgm:pt modelId="{27D78028-E1CB-4A63-BA26-3FCE8E4D07ED}" type="parTrans" cxnId="{62CA6FF7-0683-43C4-85C1-F88A02ED58E1}">
      <dgm:prSet/>
      <dgm:spPr/>
      <dgm:t>
        <a:bodyPr/>
        <a:lstStyle/>
        <a:p>
          <a:endParaRPr lang="cs-CZ"/>
        </a:p>
      </dgm:t>
    </dgm:pt>
    <dgm:pt modelId="{C12C508C-E8A4-4E40-968E-B9725AD3DE87}" type="sibTrans" cxnId="{62CA6FF7-0683-43C4-85C1-F88A02ED58E1}">
      <dgm:prSet/>
      <dgm:spPr/>
      <dgm:t>
        <a:bodyPr/>
        <a:lstStyle/>
        <a:p>
          <a:endParaRPr lang="cs-CZ"/>
        </a:p>
      </dgm:t>
    </dgm:pt>
    <dgm:pt modelId="{F4B731FD-7FD9-4463-B0B3-3E45BF60268F}">
      <dgm:prSet phldrT="[Text]"/>
      <dgm:spPr/>
      <dgm:t>
        <a:bodyPr/>
        <a:lstStyle/>
        <a:p>
          <a:r>
            <a:rPr lang="cs-CZ" dirty="0"/>
            <a:t>KI NK – roční zprávy o výkonu RF, plnění Standardů</a:t>
          </a:r>
        </a:p>
      </dgm:t>
    </dgm:pt>
    <dgm:pt modelId="{F01B6BE8-6975-4F2F-90CE-6B35132B9521}" type="parTrans" cxnId="{822A33D4-7EE1-4488-8D5E-A00E75AA552C}">
      <dgm:prSet/>
      <dgm:spPr/>
      <dgm:t>
        <a:bodyPr/>
        <a:lstStyle/>
        <a:p>
          <a:endParaRPr lang="cs-CZ"/>
        </a:p>
      </dgm:t>
    </dgm:pt>
    <dgm:pt modelId="{537B3B4D-D937-4496-8E89-6BC952E822D2}" type="sibTrans" cxnId="{822A33D4-7EE1-4488-8D5E-A00E75AA552C}">
      <dgm:prSet/>
      <dgm:spPr/>
      <dgm:t>
        <a:bodyPr/>
        <a:lstStyle/>
        <a:p>
          <a:endParaRPr lang="cs-CZ"/>
        </a:p>
      </dgm:t>
    </dgm:pt>
    <dgm:pt modelId="{872CDE1D-F74E-4580-A352-AE6260155749}" type="pres">
      <dgm:prSet presAssocID="{CE9D4296-5A91-4853-8C17-3FCBEE1868B6}" presName="linear" presStyleCnt="0">
        <dgm:presLayoutVars>
          <dgm:dir/>
          <dgm:animLvl val="lvl"/>
          <dgm:resizeHandles val="exact"/>
        </dgm:presLayoutVars>
      </dgm:prSet>
      <dgm:spPr/>
    </dgm:pt>
    <dgm:pt modelId="{2AA67583-0A9E-4E03-B091-D9A12007A1AD}" type="pres">
      <dgm:prSet presAssocID="{C9B75201-F49D-4F3D-B2A0-A050E6921730}" presName="parentLin" presStyleCnt="0"/>
      <dgm:spPr/>
    </dgm:pt>
    <dgm:pt modelId="{9CFB6CE1-77E6-4676-B9C4-9FAE3583B031}" type="pres">
      <dgm:prSet presAssocID="{C9B75201-F49D-4F3D-B2A0-A050E6921730}" presName="parentLeftMargin" presStyleLbl="node1" presStyleIdx="0" presStyleCnt="3"/>
      <dgm:spPr/>
    </dgm:pt>
    <dgm:pt modelId="{FED7D7B2-4D60-4960-B5C4-73676175240A}" type="pres">
      <dgm:prSet presAssocID="{C9B75201-F49D-4F3D-B2A0-A050E69217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AE43E9-E228-4578-B326-9B2EB4C8A9B8}" type="pres">
      <dgm:prSet presAssocID="{C9B75201-F49D-4F3D-B2A0-A050E6921730}" presName="negativeSpace" presStyleCnt="0"/>
      <dgm:spPr/>
    </dgm:pt>
    <dgm:pt modelId="{217EA9A9-78B0-4459-8364-A7AAB856E1E8}" type="pres">
      <dgm:prSet presAssocID="{C9B75201-F49D-4F3D-B2A0-A050E6921730}" presName="childText" presStyleLbl="conFgAcc1" presStyleIdx="0" presStyleCnt="3">
        <dgm:presLayoutVars>
          <dgm:bulletEnabled val="1"/>
        </dgm:presLayoutVars>
      </dgm:prSet>
      <dgm:spPr/>
    </dgm:pt>
    <dgm:pt modelId="{E0F9985C-F15A-4D6B-AB74-BAAC9ECEA7BE}" type="pres">
      <dgm:prSet presAssocID="{D5723BFF-36A1-4A5D-9A3F-6D1D212D0E80}" presName="spaceBetweenRectangles" presStyleCnt="0"/>
      <dgm:spPr/>
    </dgm:pt>
    <dgm:pt modelId="{B7ACD55A-8A62-41C2-8936-53A7AB7B0E1C}" type="pres">
      <dgm:prSet presAssocID="{F7B35670-98B1-420F-A314-7F28E8BD3163}" presName="parentLin" presStyleCnt="0"/>
      <dgm:spPr/>
    </dgm:pt>
    <dgm:pt modelId="{2CBB6F9E-8DD3-4F64-9D35-DAB10B4A11B0}" type="pres">
      <dgm:prSet presAssocID="{F7B35670-98B1-420F-A314-7F28E8BD3163}" presName="parentLeftMargin" presStyleLbl="node1" presStyleIdx="0" presStyleCnt="3"/>
      <dgm:spPr/>
    </dgm:pt>
    <dgm:pt modelId="{C2DA827C-1EEB-4DA4-BFCC-8CA2953ADB0C}" type="pres">
      <dgm:prSet presAssocID="{F7B35670-98B1-420F-A314-7F28E8BD31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7060BC-45BB-416B-9564-FD2E89861668}" type="pres">
      <dgm:prSet presAssocID="{F7B35670-98B1-420F-A314-7F28E8BD3163}" presName="negativeSpace" presStyleCnt="0"/>
      <dgm:spPr/>
    </dgm:pt>
    <dgm:pt modelId="{C441DC90-F110-46EC-A3E6-562483CF7F62}" type="pres">
      <dgm:prSet presAssocID="{F7B35670-98B1-420F-A314-7F28E8BD3163}" presName="childText" presStyleLbl="conFgAcc1" presStyleIdx="1" presStyleCnt="3">
        <dgm:presLayoutVars>
          <dgm:bulletEnabled val="1"/>
        </dgm:presLayoutVars>
      </dgm:prSet>
      <dgm:spPr/>
    </dgm:pt>
    <dgm:pt modelId="{E7E68D14-743C-4098-BC69-D2D39C969134}" type="pres">
      <dgm:prSet presAssocID="{7CDE1332-6FEC-4E56-B7DA-16D105DD410F}" presName="spaceBetweenRectangles" presStyleCnt="0"/>
      <dgm:spPr/>
    </dgm:pt>
    <dgm:pt modelId="{CC924F93-D1E3-4453-84B4-30992D439752}" type="pres">
      <dgm:prSet presAssocID="{95CD6A05-21E3-483F-BF1A-1A80C206284D}" presName="parentLin" presStyleCnt="0"/>
      <dgm:spPr/>
    </dgm:pt>
    <dgm:pt modelId="{4E200E8B-BAFF-4D47-ACEC-EB247C291834}" type="pres">
      <dgm:prSet presAssocID="{95CD6A05-21E3-483F-BF1A-1A80C206284D}" presName="parentLeftMargin" presStyleLbl="node1" presStyleIdx="1" presStyleCnt="3"/>
      <dgm:spPr/>
    </dgm:pt>
    <dgm:pt modelId="{82C71B93-BBB7-479E-93F1-E1314392E6FC}" type="pres">
      <dgm:prSet presAssocID="{95CD6A05-21E3-483F-BF1A-1A80C206284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5E01C7-4946-4BBF-98D1-67AF8292B478}" type="pres">
      <dgm:prSet presAssocID="{95CD6A05-21E3-483F-BF1A-1A80C206284D}" presName="negativeSpace" presStyleCnt="0"/>
      <dgm:spPr/>
    </dgm:pt>
    <dgm:pt modelId="{9F230F1A-EBD5-4C3A-B405-D873F2A0BD9E}" type="pres">
      <dgm:prSet presAssocID="{95CD6A05-21E3-483F-BF1A-1A80C20628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9C5A01-2310-418D-BE16-0EAD73013CFD}" type="presOf" srcId="{F7B35670-98B1-420F-A314-7F28E8BD3163}" destId="{2CBB6F9E-8DD3-4F64-9D35-DAB10B4A11B0}" srcOrd="0" destOrd="0" presId="urn:microsoft.com/office/officeart/2005/8/layout/list1"/>
    <dgm:cxn modelId="{C1A96E08-E840-43A0-B6C4-47413B48B22D}" srcId="{95CD6A05-21E3-483F-BF1A-1A80C206284D}" destId="{98B43672-70E1-4D39-B3C4-06750F855042}" srcOrd="1" destOrd="0" parTransId="{A147771E-A703-4DCF-9F8E-73100C69505B}" sibTransId="{8A34B09A-E687-40C9-8150-85ACD474BE51}"/>
    <dgm:cxn modelId="{54451E17-8493-4612-BF6F-6601D2ABC74A}" srcId="{C9B75201-F49D-4F3D-B2A0-A050E6921730}" destId="{17A2325B-A85A-4AF6-8BFF-96E515991B06}" srcOrd="1" destOrd="0" parTransId="{AD1FCB83-4563-43FE-B3B9-ADA39E6C2A09}" sibTransId="{7A82A141-7708-4663-B466-87A923DA5D03}"/>
    <dgm:cxn modelId="{0D71D71B-3822-4374-B396-478F2C0D468F}" srcId="{F7B35670-98B1-420F-A314-7F28E8BD3163}" destId="{9BF53B7B-219E-48D1-A69C-0B82CB3CF0C5}" srcOrd="1" destOrd="0" parTransId="{EAAACC4A-2C8F-4663-B284-9E6F85F36FB7}" sibTransId="{C8285F66-7A65-4B1D-91CD-6B7187021C61}"/>
    <dgm:cxn modelId="{AED1222B-AB7D-425C-8A6C-47C5F6791F8A}" type="presOf" srcId="{F4B731FD-7FD9-4463-B0B3-3E45BF60268F}" destId="{9F230F1A-EBD5-4C3A-B405-D873F2A0BD9E}" srcOrd="0" destOrd="6" presId="urn:microsoft.com/office/officeart/2005/8/layout/list1"/>
    <dgm:cxn modelId="{C26A8132-1EAE-4BD2-9837-FFCC30275F9B}" type="presOf" srcId="{4835BB6E-05FE-4341-9D68-C4D6743A440C}" destId="{C441DC90-F110-46EC-A3E6-562483CF7F62}" srcOrd="0" destOrd="2" presId="urn:microsoft.com/office/officeart/2005/8/layout/list1"/>
    <dgm:cxn modelId="{FA55993A-6A0B-4803-96B2-F4E40DBA1DCD}" type="presOf" srcId="{17A2325B-A85A-4AF6-8BFF-96E515991B06}" destId="{217EA9A9-78B0-4459-8364-A7AAB856E1E8}" srcOrd="0" destOrd="1" presId="urn:microsoft.com/office/officeart/2005/8/layout/list1"/>
    <dgm:cxn modelId="{BC432E3D-E4FA-451C-BDC9-76C070131E26}" srcId="{F7B35670-98B1-420F-A314-7F28E8BD3163}" destId="{7A811DD4-ABAE-4CA9-BF89-5FBC5D879F9B}" srcOrd="0" destOrd="0" parTransId="{28FE0EE2-E2D7-42C6-9C58-F2FED2210082}" sibTransId="{0B6BEA07-D7D8-4D29-A245-2562AEFA3CCA}"/>
    <dgm:cxn modelId="{F462C25C-B92D-49B0-849B-66DB38DC07E1}" srcId="{CE9D4296-5A91-4853-8C17-3FCBEE1868B6}" destId="{F7B35670-98B1-420F-A314-7F28E8BD3163}" srcOrd="1" destOrd="0" parTransId="{D8E941A6-A5E8-4E21-8321-2396670D3DCC}" sibTransId="{7CDE1332-6FEC-4E56-B7DA-16D105DD410F}"/>
    <dgm:cxn modelId="{30DD0741-887A-4F86-AF4D-04E3FA96A787}" srcId="{F7B35670-98B1-420F-A314-7F28E8BD3163}" destId="{4835BB6E-05FE-4341-9D68-C4D6743A440C}" srcOrd="2" destOrd="0" parTransId="{DDD796BB-23C8-46B2-9DE7-8C8922D60F02}" sibTransId="{0BEB0EA5-5D29-42A3-9C5C-CD003B94C756}"/>
    <dgm:cxn modelId="{9D530666-4632-47CC-AEE2-329E476CC27C}" type="presOf" srcId="{F7B35670-98B1-420F-A314-7F28E8BD3163}" destId="{C2DA827C-1EEB-4DA4-BFCC-8CA2953ADB0C}" srcOrd="1" destOrd="0" presId="urn:microsoft.com/office/officeart/2005/8/layout/list1"/>
    <dgm:cxn modelId="{68BB6146-7AE8-4C9D-83FD-11BA3659E0F3}" type="presOf" srcId="{7A811DD4-ABAE-4CA9-BF89-5FBC5D879F9B}" destId="{C441DC90-F110-46EC-A3E6-562483CF7F62}" srcOrd="0" destOrd="0" presId="urn:microsoft.com/office/officeart/2005/8/layout/list1"/>
    <dgm:cxn modelId="{96CFEB48-2777-469A-BE09-062A4D8400D7}" type="presOf" srcId="{95CD6A05-21E3-483F-BF1A-1A80C206284D}" destId="{4E200E8B-BAFF-4D47-ACEC-EB247C291834}" srcOrd="0" destOrd="0" presId="urn:microsoft.com/office/officeart/2005/8/layout/list1"/>
    <dgm:cxn modelId="{4528FD4C-B7E0-4ACD-81E2-B714DC40CC07}" type="presOf" srcId="{9BF53B7B-219E-48D1-A69C-0B82CB3CF0C5}" destId="{C441DC90-F110-46EC-A3E6-562483CF7F62}" srcOrd="0" destOrd="1" presId="urn:microsoft.com/office/officeart/2005/8/layout/list1"/>
    <dgm:cxn modelId="{CA403850-7BD8-412A-AC2B-9B35020FF37A}" type="presOf" srcId="{73ABB02C-3B6A-4C67-8A56-E53942F319DA}" destId="{C441DC90-F110-46EC-A3E6-562483CF7F62}" srcOrd="0" destOrd="4" presId="urn:microsoft.com/office/officeart/2005/8/layout/list1"/>
    <dgm:cxn modelId="{A6C55457-4BD1-4AFB-A9DF-1CD6F16B2EDD}" srcId="{F7B35670-98B1-420F-A314-7F28E8BD3163}" destId="{27E4287E-A377-461E-B93D-49344E3E7150}" srcOrd="3" destOrd="0" parTransId="{4975AF9C-F328-4CB1-B957-FF4F293E6A67}" sibTransId="{C4F60602-E19B-4ED0-BF77-45FC444FAA31}"/>
    <dgm:cxn modelId="{E3C89358-8E8A-41FE-B0EB-714070D2AD05}" type="presOf" srcId="{E4A12DAB-74E8-40B5-ABAC-FD3887BFF288}" destId="{9F230F1A-EBD5-4C3A-B405-D873F2A0BD9E}" srcOrd="0" destOrd="5" presId="urn:microsoft.com/office/officeart/2005/8/layout/list1"/>
    <dgm:cxn modelId="{A6BB3979-200A-44D8-85B3-A1B40C2D52A2}" type="presOf" srcId="{D4696807-1873-4183-9F8B-B3DA9D76D04F}" destId="{9F230F1A-EBD5-4C3A-B405-D873F2A0BD9E}" srcOrd="0" destOrd="0" presId="urn:microsoft.com/office/officeart/2005/8/layout/list1"/>
    <dgm:cxn modelId="{4E8C6B7B-DF64-45C0-AC2D-06236216C364}" srcId="{CE9D4296-5A91-4853-8C17-3FCBEE1868B6}" destId="{95CD6A05-21E3-483F-BF1A-1A80C206284D}" srcOrd="2" destOrd="0" parTransId="{74666D5A-A2C0-4D69-8783-F86E290B3A31}" sibTransId="{B8D9E898-D388-4A62-8575-C1C1099F8188}"/>
    <dgm:cxn modelId="{B0987B7B-88E6-4122-AEF5-9875C231210A}" type="presOf" srcId="{C9B75201-F49D-4F3D-B2A0-A050E6921730}" destId="{FED7D7B2-4D60-4960-B5C4-73676175240A}" srcOrd="1" destOrd="0" presId="urn:microsoft.com/office/officeart/2005/8/layout/list1"/>
    <dgm:cxn modelId="{F6FDA67E-FCEC-4164-99AB-8AB6334A9844}" type="presOf" srcId="{98B43672-70E1-4D39-B3C4-06750F855042}" destId="{9F230F1A-EBD5-4C3A-B405-D873F2A0BD9E}" srcOrd="0" destOrd="1" presId="urn:microsoft.com/office/officeart/2005/8/layout/list1"/>
    <dgm:cxn modelId="{65FAF480-51E3-4815-BC2B-D5AC60DDFA9C}" srcId="{95CD6A05-21E3-483F-BF1A-1A80C206284D}" destId="{D81C33FC-BA4E-404D-952E-0EF7D223868F}" srcOrd="2" destOrd="0" parTransId="{40EFB781-E03F-4564-8740-13B54714859C}" sibTransId="{046E2F4F-90E9-4948-9D5A-73EDA2264AED}"/>
    <dgm:cxn modelId="{F22CCF81-7F97-4E6F-88E4-97FE4F4DF638}" type="presOf" srcId="{C9B75201-F49D-4F3D-B2A0-A050E6921730}" destId="{9CFB6CE1-77E6-4676-B9C4-9FAE3583B031}" srcOrd="0" destOrd="0" presId="urn:microsoft.com/office/officeart/2005/8/layout/list1"/>
    <dgm:cxn modelId="{D219C083-B3DE-49B5-A59F-DBBD18D5E2D4}" srcId="{CE9D4296-5A91-4853-8C17-3FCBEE1868B6}" destId="{C9B75201-F49D-4F3D-B2A0-A050E6921730}" srcOrd="0" destOrd="0" parTransId="{74728C53-6B50-4C4F-BA27-54C3D3F1D908}" sibTransId="{D5723BFF-36A1-4A5D-9A3F-6D1D212D0E80}"/>
    <dgm:cxn modelId="{AE791E89-4034-4D24-A2B0-DAE7DB0F56A2}" type="presOf" srcId="{25C6265F-8D7D-46F7-B2EE-4455675AD8C0}" destId="{217EA9A9-78B0-4459-8364-A7AAB856E1E8}" srcOrd="0" destOrd="0" presId="urn:microsoft.com/office/officeart/2005/8/layout/list1"/>
    <dgm:cxn modelId="{606A629B-6998-45D7-9ABD-FB4C19756B90}" srcId="{95CD6A05-21E3-483F-BF1A-1A80C206284D}" destId="{F1FDDB7B-EFEF-41E2-85E4-18296DA5E80E}" srcOrd="3" destOrd="0" parTransId="{BC7802F0-6A60-43EB-B42E-7C2EA86D84E9}" sibTransId="{C78433FE-5741-412E-A467-97E326F865B9}"/>
    <dgm:cxn modelId="{2793D69D-B768-4797-B7AC-C1269AB5D386}" srcId="{95CD6A05-21E3-483F-BF1A-1A80C206284D}" destId="{E4A12DAB-74E8-40B5-ABAC-FD3887BFF288}" srcOrd="4" destOrd="0" parTransId="{330A68EC-8D8B-470F-9F40-055512DD42AE}" sibTransId="{F82533F8-E77A-4FD4-AC14-74AFF0A1B7F0}"/>
    <dgm:cxn modelId="{4FD98BA2-33C2-4D72-8996-72165A9E922C}" srcId="{95CD6A05-21E3-483F-BF1A-1A80C206284D}" destId="{D4696807-1873-4183-9F8B-B3DA9D76D04F}" srcOrd="0" destOrd="0" parTransId="{90DE7EAD-5B34-4DFE-AA0F-E85B84F4600E}" sibTransId="{0E6C12B3-CF7C-4EFF-99B7-F1CE1BBFBC9C}"/>
    <dgm:cxn modelId="{8BC94FA9-0848-416C-8391-B92F17BCC002}" type="presOf" srcId="{F1FDDB7B-EFEF-41E2-85E4-18296DA5E80E}" destId="{9F230F1A-EBD5-4C3A-B405-D873F2A0BD9E}" srcOrd="0" destOrd="4" presId="urn:microsoft.com/office/officeart/2005/8/layout/list1"/>
    <dgm:cxn modelId="{813D7AB6-FDC9-41EA-B781-8FAFF865D17A}" srcId="{C9B75201-F49D-4F3D-B2A0-A050E6921730}" destId="{25C6265F-8D7D-46F7-B2EE-4455675AD8C0}" srcOrd="0" destOrd="0" parTransId="{81C821D6-17CC-4044-8BB3-412A00E9AE41}" sibTransId="{FBDE4BEA-BDFC-46DF-AD45-DE7C73D5EA82}"/>
    <dgm:cxn modelId="{B1061BBC-6477-4B4F-90BB-3F887D798EF3}" type="presOf" srcId="{CE9D4296-5A91-4853-8C17-3FCBEE1868B6}" destId="{872CDE1D-F74E-4580-A352-AE6260155749}" srcOrd="0" destOrd="0" presId="urn:microsoft.com/office/officeart/2005/8/layout/list1"/>
    <dgm:cxn modelId="{7F4939C0-C7F5-4826-A70A-52ECED2B07B6}" type="presOf" srcId="{D81C33FC-BA4E-404D-952E-0EF7D223868F}" destId="{9F230F1A-EBD5-4C3A-B405-D873F2A0BD9E}" srcOrd="0" destOrd="2" presId="urn:microsoft.com/office/officeart/2005/8/layout/list1"/>
    <dgm:cxn modelId="{0C286DC4-8B9C-4FE9-9ED6-9A2340263F4C}" type="presOf" srcId="{95CD6A05-21E3-483F-BF1A-1A80C206284D}" destId="{82C71B93-BBB7-479E-93F1-E1314392E6FC}" srcOrd="1" destOrd="0" presId="urn:microsoft.com/office/officeart/2005/8/layout/list1"/>
    <dgm:cxn modelId="{7E459BD1-53BD-4A5D-BD13-93B76C60C250}" type="presOf" srcId="{EF5DDC67-5E50-40C8-BB43-A003A564480E}" destId="{9F230F1A-EBD5-4C3A-B405-D873F2A0BD9E}" srcOrd="0" destOrd="3" presId="urn:microsoft.com/office/officeart/2005/8/layout/list1"/>
    <dgm:cxn modelId="{822A33D4-7EE1-4488-8D5E-A00E75AA552C}" srcId="{95CD6A05-21E3-483F-BF1A-1A80C206284D}" destId="{F4B731FD-7FD9-4463-B0B3-3E45BF60268F}" srcOrd="5" destOrd="0" parTransId="{F01B6BE8-6975-4F2F-90CE-6B35132B9521}" sibTransId="{537B3B4D-D937-4496-8E89-6BC952E822D2}"/>
    <dgm:cxn modelId="{C23CFBF0-21DC-4813-B5C5-5B12F95200F7}" type="presOf" srcId="{27E4287E-A377-461E-B93D-49344E3E7150}" destId="{C441DC90-F110-46EC-A3E6-562483CF7F62}" srcOrd="0" destOrd="3" presId="urn:microsoft.com/office/officeart/2005/8/layout/list1"/>
    <dgm:cxn modelId="{62CA6FF7-0683-43C4-85C1-F88A02ED58E1}" srcId="{D81C33FC-BA4E-404D-952E-0EF7D223868F}" destId="{EF5DDC67-5E50-40C8-BB43-A003A564480E}" srcOrd="0" destOrd="0" parTransId="{27D78028-E1CB-4A63-BA26-3FCE8E4D07ED}" sibTransId="{C12C508C-E8A4-4E40-968E-B9725AD3DE87}"/>
    <dgm:cxn modelId="{982C37FE-9BF0-4C91-82FF-821FFDDE1C92}" srcId="{F7B35670-98B1-420F-A314-7F28E8BD3163}" destId="{73ABB02C-3B6A-4C67-8A56-E53942F319DA}" srcOrd="4" destOrd="0" parTransId="{53CD53DF-07F4-4C1E-9CB6-E48F42D2DB9D}" sibTransId="{6BF6E1EA-BAD6-4231-AA42-EF1BD817B9BE}"/>
    <dgm:cxn modelId="{6CBAB82D-E849-4C60-B937-6167A4B9D805}" type="presParOf" srcId="{872CDE1D-F74E-4580-A352-AE6260155749}" destId="{2AA67583-0A9E-4E03-B091-D9A12007A1AD}" srcOrd="0" destOrd="0" presId="urn:microsoft.com/office/officeart/2005/8/layout/list1"/>
    <dgm:cxn modelId="{0B567D86-1DC4-414F-8294-72A0CCAF77C7}" type="presParOf" srcId="{2AA67583-0A9E-4E03-B091-D9A12007A1AD}" destId="{9CFB6CE1-77E6-4676-B9C4-9FAE3583B031}" srcOrd="0" destOrd="0" presId="urn:microsoft.com/office/officeart/2005/8/layout/list1"/>
    <dgm:cxn modelId="{F937D2BB-2822-4120-AB90-744327EB0475}" type="presParOf" srcId="{2AA67583-0A9E-4E03-B091-D9A12007A1AD}" destId="{FED7D7B2-4D60-4960-B5C4-73676175240A}" srcOrd="1" destOrd="0" presId="urn:microsoft.com/office/officeart/2005/8/layout/list1"/>
    <dgm:cxn modelId="{B04E2CA3-CA88-44E1-AEE3-69DAA2E3F74B}" type="presParOf" srcId="{872CDE1D-F74E-4580-A352-AE6260155749}" destId="{3AAE43E9-E228-4578-B326-9B2EB4C8A9B8}" srcOrd="1" destOrd="0" presId="urn:microsoft.com/office/officeart/2005/8/layout/list1"/>
    <dgm:cxn modelId="{DE0490D4-CE13-40DA-98B4-8356033BB327}" type="presParOf" srcId="{872CDE1D-F74E-4580-A352-AE6260155749}" destId="{217EA9A9-78B0-4459-8364-A7AAB856E1E8}" srcOrd="2" destOrd="0" presId="urn:microsoft.com/office/officeart/2005/8/layout/list1"/>
    <dgm:cxn modelId="{A2A307E9-AE00-41A6-8FC1-CB01812A6C09}" type="presParOf" srcId="{872CDE1D-F74E-4580-A352-AE6260155749}" destId="{E0F9985C-F15A-4D6B-AB74-BAAC9ECEA7BE}" srcOrd="3" destOrd="0" presId="urn:microsoft.com/office/officeart/2005/8/layout/list1"/>
    <dgm:cxn modelId="{59AD1856-D83A-44FF-8B3A-6BEDF7089330}" type="presParOf" srcId="{872CDE1D-F74E-4580-A352-AE6260155749}" destId="{B7ACD55A-8A62-41C2-8936-53A7AB7B0E1C}" srcOrd="4" destOrd="0" presId="urn:microsoft.com/office/officeart/2005/8/layout/list1"/>
    <dgm:cxn modelId="{442E0F6F-A90A-48AB-9724-61AD6120B2ED}" type="presParOf" srcId="{B7ACD55A-8A62-41C2-8936-53A7AB7B0E1C}" destId="{2CBB6F9E-8DD3-4F64-9D35-DAB10B4A11B0}" srcOrd="0" destOrd="0" presId="urn:microsoft.com/office/officeart/2005/8/layout/list1"/>
    <dgm:cxn modelId="{84E761DB-7E2B-4EEA-923E-FEDAF55A5FDA}" type="presParOf" srcId="{B7ACD55A-8A62-41C2-8936-53A7AB7B0E1C}" destId="{C2DA827C-1EEB-4DA4-BFCC-8CA2953ADB0C}" srcOrd="1" destOrd="0" presId="urn:microsoft.com/office/officeart/2005/8/layout/list1"/>
    <dgm:cxn modelId="{103B66A2-66EE-4ACA-9E89-661448576FCC}" type="presParOf" srcId="{872CDE1D-F74E-4580-A352-AE6260155749}" destId="{927060BC-45BB-416B-9564-FD2E89861668}" srcOrd="5" destOrd="0" presId="urn:microsoft.com/office/officeart/2005/8/layout/list1"/>
    <dgm:cxn modelId="{022D5DE9-B619-4BE7-8899-98DF5D2EB7AB}" type="presParOf" srcId="{872CDE1D-F74E-4580-A352-AE6260155749}" destId="{C441DC90-F110-46EC-A3E6-562483CF7F62}" srcOrd="6" destOrd="0" presId="urn:microsoft.com/office/officeart/2005/8/layout/list1"/>
    <dgm:cxn modelId="{222CB9AB-9E2A-4F30-AD77-71BCD445A7CB}" type="presParOf" srcId="{872CDE1D-F74E-4580-A352-AE6260155749}" destId="{E7E68D14-743C-4098-BC69-D2D39C969134}" srcOrd="7" destOrd="0" presId="urn:microsoft.com/office/officeart/2005/8/layout/list1"/>
    <dgm:cxn modelId="{D3F9904E-141F-43CF-8F1F-1AFBB0CFF865}" type="presParOf" srcId="{872CDE1D-F74E-4580-A352-AE6260155749}" destId="{CC924F93-D1E3-4453-84B4-30992D439752}" srcOrd="8" destOrd="0" presId="urn:microsoft.com/office/officeart/2005/8/layout/list1"/>
    <dgm:cxn modelId="{92381A31-DDBC-47FF-8FF2-397B8E54FC07}" type="presParOf" srcId="{CC924F93-D1E3-4453-84B4-30992D439752}" destId="{4E200E8B-BAFF-4D47-ACEC-EB247C291834}" srcOrd="0" destOrd="0" presId="urn:microsoft.com/office/officeart/2005/8/layout/list1"/>
    <dgm:cxn modelId="{444A88CF-9D27-4619-BDA0-14AE50BE2224}" type="presParOf" srcId="{CC924F93-D1E3-4453-84B4-30992D439752}" destId="{82C71B93-BBB7-479E-93F1-E1314392E6FC}" srcOrd="1" destOrd="0" presId="urn:microsoft.com/office/officeart/2005/8/layout/list1"/>
    <dgm:cxn modelId="{631EAE49-0E70-417F-8F31-56AD56AB5634}" type="presParOf" srcId="{872CDE1D-F74E-4580-A352-AE6260155749}" destId="{2F5E01C7-4946-4BBF-98D1-67AF8292B478}" srcOrd="9" destOrd="0" presId="urn:microsoft.com/office/officeart/2005/8/layout/list1"/>
    <dgm:cxn modelId="{7B406961-A503-42F5-8848-D851231C16D9}" type="presParOf" srcId="{872CDE1D-F74E-4580-A352-AE6260155749}" destId="{9F230F1A-EBD5-4C3A-B405-D873F2A0BD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68EEB8-588C-4C45-81DF-7BDFDB19876E}" type="doc">
      <dgm:prSet loTypeId="urn:microsoft.com/office/officeart/2005/8/layout/hierarchy6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DB8CD0C-CE96-4502-A9DE-691A63E51FE8}">
      <dgm:prSet phldrT="[Text]" custT="1"/>
      <dgm:spPr/>
      <dgm:t>
        <a:bodyPr/>
        <a:lstStyle/>
        <a:p>
          <a:pPr algn="ctr"/>
          <a:r>
            <a:rPr lang="cs-CZ" sz="2800" dirty="0"/>
            <a:t>NÁRODNÍ KNIHOVNA</a:t>
          </a:r>
        </a:p>
      </dgm:t>
    </dgm:pt>
    <dgm:pt modelId="{F21730BC-6018-476A-80F4-757C76E0B7B4}" type="par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0BEB4FF4-0CD0-4091-812F-8CAD87AF5FC4}" type="sibTrans" cxnId="{D58BADFD-0702-4EDE-8597-189E6B9C5E79}">
      <dgm:prSet/>
      <dgm:spPr/>
      <dgm:t>
        <a:bodyPr/>
        <a:lstStyle/>
        <a:p>
          <a:pPr algn="ctr"/>
          <a:endParaRPr lang="cs-CZ"/>
        </a:p>
      </dgm:t>
    </dgm:pt>
    <dgm:pt modelId="{D3885D43-AA63-4B4A-A8B0-1E759550E3B1}">
      <dgm:prSet phldrT="[Text]"/>
      <dgm:spPr/>
      <dgm:t>
        <a:bodyPr/>
        <a:lstStyle/>
        <a:p>
          <a:pPr algn="ctr"/>
          <a:r>
            <a:rPr lang="cs-CZ" dirty="0"/>
            <a:t>KRAJSKÉ KNIHOVNY</a:t>
          </a:r>
        </a:p>
      </dgm:t>
    </dgm:pt>
    <dgm:pt modelId="{D88A2B10-013E-469C-9843-5838F35F3FF2}" type="par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58E61E46-ED3D-4F52-B588-16E738C4C7EF}" type="sibTrans" cxnId="{EC8BF811-8B13-4316-943B-74093DFE5068}">
      <dgm:prSet/>
      <dgm:spPr/>
      <dgm:t>
        <a:bodyPr/>
        <a:lstStyle/>
        <a:p>
          <a:pPr algn="ctr"/>
          <a:endParaRPr lang="cs-CZ"/>
        </a:p>
      </dgm:t>
    </dgm:pt>
    <dgm:pt modelId="{8AA3FB2D-FA36-459C-9301-5B282CF48A46}">
      <dgm:prSet phldrT="[Text]"/>
      <dgm:spPr/>
      <dgm:t>
        <a:bodyPr/>
        <a:lstStyle/>
        <a:p>
          <a:pPr algn="ctr"/>
          <a:r>
            <a:rPr lang="cs-CZ"/>
            <a:t>POVĚŘENÉ KNIHOVNY</a:t>
          </a:r>
        </a:p>
      </dgm:t>
    </dgm:pt>
    <dgm:pt modelId="{6A2D51EA-3583-4A11-B1CB-F485B5D46E66}" type="par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75A05F89-6F7E-4DB9-8ED0-EB0875C774ED}" type="sibTrans" cxnId="{393F67CE-8417-4B45-8856-697B190CA11B}">
      <dgm:prSet/>
      <dgm:spPr/>
      <dgm:t>
        <a:bodyPr/>
        <a:lstStyle/>
        <a:p>
          <a:pPr algn="ctr"/>
          <a:endParaRPr lang="cs-CZ"/>
        </a:p>
      </dgm:t>
    </dgm:pt>
    <dgm:pt modelId="{F30B7F83-61BE-43A1-AD21-93ADF69C63E9}">
      <dgm:prSet phldrT="[Text]"/>
      <dgm:spPr/>
      <dgm:t>
        <a:bodyPr/>
        <a:lstStyle/>
        <a:p>
          <a:pPr algn="ctr"/>
          <a:r>
            <a:rPr lang="cs-CZ"/>
            <a:t>ZÁKLADNÍ (OBSLUHOVANÉ) KNIHOVNY</a:t>
          </a:r>
        </a:p>
      </dgm:t>
    </dgm:pt>
    <dgm:pt modelId="{17C3532F-2BC2-49D5-89B2-A9D4E0A56089}" type="par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7811D054-74EB-4865-9D93-D5BBC22AE6F9}" type="sibTrans" cxnId="{8462694D-27A9-41C2-BD31-D01DA957A512}">
      <dgm:prSet/>
      <dgm:spPr/>
      <dgm:t>
        <a:bodyPr/>
        <a:lstStyle/>
        <a:p>
          <a:pPr algn="ctr"/>
          <a:endParaRPr lang="cs-CZ"/>
        </a:p>
      </dgm:t>
    </dgm:pt>
    <dgm:pt modelId="{BB0CA812-19E4-4E1B-B152-1CAD00B9160C}">
      <dgm:prSet phldrT="[Text]" custT="1"/>
      <dgm:spPr/>
      <dgm:t>
        <a:bodyPr/>
        <a:lstStyle/>
        <a:p>
          <a:pPr algn="ctr"/>
          <a:r>
            <a:rPr lang="cs-CZ" sz="2400" dirty="0"/>
            <a:t>KRAJSKÉ CENTRUM</a:t>
          </a:r>
        </a:p>
      </dgm:t>
    </dgm:pt>
    <dgm:pt modelId="{D0F46CEC-C336-4672-885A-0D8551934190}" type="par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61C4C712-BEAF-42C8-BA63-402B7DDAB40D}" type="sibTrans" cxnId="{117C8BC2-F6E2-40DD-B198-4B9C1B6C85C5}">
      <dgm:prSet/>
      <dgm:spPr/>
      <dgm:t>
        <a:bodyPr/>
        <a:lstStyle/>
        <a:p>
          <a:pPr algn="ctr"/>
          <a:endParaRPr lang="cs-CZ"/>
        </a:p>
      </dgm:t>
    </dgm:pt>
    <dgm:pt modelId="{5101DF4E-E9FF-42B2-ACA4-E862483D4014}">
      <dgm:prSet phldrT="[Text]" custT="1"/>
      <dgm:spPr/>
      <dgm:t>
        <a:bodyPr/>
        <a:lstStyle/>
        <a:p>
          <a:pPr algn="ctr"/>
          <a:r>
            <a:rPr lang="cs-CZ" sz="2000" dirty="0"/>
            <a:t>REGIONÁLNÍ</a:t>
          </a:r>
          <a:r>
            <a:rPr lang="cs-CZ" sz="2400" dirty="0"/>
            <a:t> CENTRUM</a:t>
          </a:r>
        </a:p>
      </dgm:t>
    </dgm:pt>
    <dgm:pt modelId="{5550B145-760B-4036-B01C-BB924CCC159E}" type="par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FD6DE5ED-08AA-45E8-90A8-AE6C26EACC8C}" type="sibTrans" cxnId="{B4311BC3-4E28-4C7C-83A1-50895014C23E}">
      <dgm:prSet/>
      <dgm:spPr/>
      <dgm:t>
        <a:bodyPr/>
        <a:lstStyle/>
        <a:p>
          <a:pPr algn="ctr"/>
          <a:endParaRPr lang="cs-CZ"/>
        </a:p>
      </dgm:t>
    </dgm:pt>
    <dgm:pt modelId="{3A99A4D1-39E8-4816-956C-5548777DF44D}">
      <dgm:prSet phldrT="[Text]" custT="1"/>
      <dgm:spPr/>
      <dgm:t>
        <a:bodyPr/>
        <a:lstStyle/>
        <a:p>
          <a:pPr algn="ctr"/>
          <a:r>
            <a:rPr lang="cs-CZ" sz="2400" dirty="0"/>
            <a:t>NÁRODNÍ CENTRUM</a:t>
          </a:r>
        </a:p>
      </dgm:t>
    </dgm:pt>
    <dgm:pt modelId="{F5734E37-ABA8-439C-9D41-7308B727699D}" type="sib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9BF69FB3-A11F-490A-8576-0B3FB69E3A4F}" type="parTrans" cxnId="{E3AEB25C-C821-40EA-AE53-42FD1335BA27}">
      <dgm:prSet/>
      <dgm:spPr/>
      <dgm:t>
        <a:bodyPr/>
        <a:lstStyle/>
        <a:p>
          <a:pPr algn="ctr"/>
          <a:endParaRPr lang="cs-CZ"/>
        </a:p>
      </dgm:t>
    </dgm:pt>
    <dgm:pt modelId="{AFE9CC0A-E273-4DD3-A05C-D6A66992FFF5}" type="pres">
      <dgm:prSet presAssocID="{FF68EEB8-588C-4C45-81DF-7BDFDB1987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AC7BB4-AF53-4FA6-90E4-5263C2EC2841}" type="pres">
      <dgm:prSet presAssocID="{FF68EEB8-588C-4C45-81DF-7BDFDB19876E}" presName="hierFlow" presStyleCnt="0"/>
      <dgm:spPr/>
    </dgm:pt>
    <dgm:pt modelId="{886EDF2B-4467-4E79-AA10-4AE8F555F870}" type="pres">
      <dgm:prSet presAssocID="{FF68EEB8-588C-4C45-81DF-7BDFDB19876E}" presName="firstBuf" presStyleCnt="0"/>
      <dgm:spPr/>
    </dgm:pt>
    <dgm:pt modelId="{660EC37B-9158-464F-A178-B2B6F2D5B087}" type="pres">
      <dgm:prSet presAssocID="{FF68EEB8-588C-4C45-81DF-7BDFDB1987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095F58-7D0D-41BC-A273-9A752CD9AD7E}" type="pres">
      <dgm:prSet presAssocID="{BDB8CD0C-CE96-4502-A9DE-691A63E51FE8}" presName="Name14" presStyleCnt="0"/>
      <dgm:spPr/>
    </dgm:pt>
    <dgm:pt modelId="{0B58ED34-CC99-4FB5-83A2-2C790D880C57}" type="pres">
      <dgm:prSet presAssocID="{BDB8CD0C-CE96-4502-A9DE-691A63E51FE8}" presName="level1Shape" presStyleLbl="node0" presStyleIdx="0" presStyleCnt="1">
        <dgm:presLayoutVars>
          <dgm:chPref val="3"/>
        </dgm:presLayoutVars>
      </dgm:prSet>
      <dgm:spPr/>
    </dgm:pt>
    <dgm:pt modelId="{804D0595-C6F5-4459-9F64-5C098B78209B}" type="pres">
      <dgm:prSet presAssocID="{BDB8CD0C-CE96-4502-A9DE-691A63E51FE8}" presName="hierChild2" presStyleCnt="0"/>
      <dgm:spPr/>
    </dgm:pt>
    <dgm:pt modelId="{5E16FC1D-FF0F-4B0F-AEB0-164892CDB2F0}" type="pres">
      <dgm:prSet presAssocID="{D88A2B10-013E-469C-9843-5838F35F3FF2}" presName="Name19" presStyleLbl="parChTrans1D2" presStyleIdx="0" presStyleCnt="1"/>
      <dgm:spPr/>
    </dgm:pt>
    <dgm:pt modelId="{2CEDEA25-CCA5-4DBE-B582-A2720ED15B31}" type="pres">
      <dgm:prSet presAssocID="{D3885D43-AA63-4B4A-A8B0-1E759550E3B1}" presName="Name21" presStyleCnt="0"/>
      <dgm:spPr/>
    </dgm:pt>
    <dgm:pt modelId="{B8E19467-4990-4F11-AF64-78B1F3093102}" type="pres">
      <dgm:prSet presAssocID="{D3885D43-AA63-4B4A-A8B0-1E759550E3B1}" presName="level2Shape" presStyleLbl="node2" presStyleIdx="0" presStyleCnt="1"/>
      <dgm:spPr/>
    </dgm:pt>
    <dgm:pt modelId="{3C879A94-9A56-479E-BA2C-911954220F88}" type="pres">
      <dgm:prSet presAssocID="{D3885D43-AA63-4B4A-A8B0-1E759550E3B1}" presName="hierChild3" presStyleCnt="0"/>
      <dgm:spPr/>
    </dgm:pt>
    <dgm:pt modelId="{A2723A8E-6ED1-49E2-8ED5-66F665882C95}" type="pres">
      <dgm:prSet presAssocID="{6A2D51EA-3583-4A11-B1CB-F485B5D46E66}" presName="Name19" presStyleLbl="parChTrans1D3" presStyleIdx="0" presStyleCnt="2"/>
      <dgm:spPr/>
    </dgm:pt>
    <dgm:pt modelId="{4BA05269-A296-4582-9790-B8E261E60537}" type="pres">
      <dgm:prSet presAssocID="{8AA3FB2D-FA36-459C-9301-5B282CF48A46}" presName="Name21" presStyleCnt="0"/>
      <dgm:spPr/>
    </dgm:pt>
    <dgm:pt modelId="{BCD3CAF7-0D4F-42F5-A7B2-EDE6347EA50F}" type="pres">
      <dgm:prSet presAssocID="{8AA3FB2D-FA36-459C-9301-5B282CF48A46}" presName="level2Shape" presStyleLbl="node3" presStyleIdx="0" presStyleCnt="2"/>
      <dgm:spPr/>
    </dgm:pt>
    <dgm:pt modelId="{44C8261C-EDF0-45D0-8550-2B70BD8A75A7}" type="pres">
      <dgm:prSet presAssocID="{8AA3FB2D-FA36-459C-9301-5B282CF48A46}" presName="hierChild3" presStyleCnt="0"/>
      <dgm:spPr/>
    </dgm:pt>
    <dgm:pt modelId="{3B5D0E0C-BFFA-45DA-B6FE-2DB5258D875D}" type="pres">
      <dgm:prSet presAssocID="{17C3532F-2BC2-49D5-89B2-A9D4E0A56089}" presName="Name19" presStyleLbl="parChTrans1D3" presStyleIdx="1" presStyleCnt="2"/>
      <dgm:spPr/>
    </dgm:pt>
    <dgm:pt modelId="{DEA0932D-C481-418D-A712-8B8A42B5C941}" type="pres">
      <dgm:prSet presAssocID="{F30B7F83-61BE-43A1-AD21-93ADF69C63E9}" presName="Name21" presStyleCnt="0"/>
      <dgm:spPr/>
    </dgm:pt>
    <dgm:pt modelId="{0254C0E0-9884-4CD1-B17D-CAB6263F48D8}" type="pres">
      <dgm:prSet presAssocID="{F30B7F83-61BE-43A1-AD21-93ADF69C63E9}" presName="level2Shape" presStyleLbl="node3" presStyleIdx="1" presStyleCnt="2"/>
      <dgm:spPr/>
    </dgm:pt>
    <dgm:pt modelId="{22D6DBFE-F5AD-4837-BB31-55F44321DFB2}" type="pres">
      <dgm:prSet presAssocID="{F30B7F83-61BE-43A1-AD21-93ADF69C63E9}" presName="hierChild3" presStyleCnt="0"/>
      <dgm:spPr/>
    </dgm:pt>
    <dgm:pt modelId="{67BC46BA-FB4E-4DCF-8F9A-17EF9D35843C}" type="pres">
      <dgm:prSet presAssocID="{FF68EEB8-588C-4C45-81DF-7BDFDB19876E}" presName="bgShapesFlow" presStyleCnt="0"/>
      <dgm:spPr/>
    </dgm:pt>
    <dgm:pt modelId="{63502E57-162E-4BA1-89BE-74B0548F3337}" type="pres">
      <dgm:prSet presAssocID="{3A99A4D1-39E8-4816-956C-5548777DF44D}" presName="rectComp" presStyleCnt="0"/>
      <dgm:spPr/>
    </dgm:pt>
    <dgm:pt modelId="{1AA42E7D-59F0-442E-BEBF-79ADC000F22E}" type="pres">
      <dgm:prSet presAssocID="{3A99A4D1-39E8-4816-956C-5548777DF44D}" presName="bgRect" presStyleLbl="bgShp" presStyleIdx="0" presStyleCnt="3"/>
      <dgm:spPr/>
    </dgm:pt>
    <dgm:pt modelId="{A0A6816D-ACBD-4588-9388-EA3403891EB2}" type="pres">
      <dgm:prSet presAssocID="{3A99A4D1-39E8-4816-956C-5548777DF44D}" presName="bgRectTx" presStyleLbl="bgShp" presStyleIdx="0" presStyleCnt="3">
        <dgm:presLayoutVars>
          <dgm:bulletEnabled val="1"/>
        </dgm:presLayoutVars>
      </dgm:prSet>
      <dgm:spPr/>
    </dgm:pt>
    <dgm:pt modelId="{CD1A2E26-4AB8-44A2-ACEF-EE7A55F7D290}" type="pres">
      <dgm:prSet presAssocID="{3A99A4D1-39E8-4816-956C-5548777DF44D}" presName="spComp" presStyleCnt="0"/>
      <dgm:spPr/>
    </dgm:pt>
    <dgm:pt modelId="{ECA2B37D-5A7D-4CED-96A6-E64D4F736065}" type="pres">
      <dgm:prSet presAssocID="{3A99A4D1-39E8-4816-956C-5548777DF44D}" presName="vSp" presStyleCnt="0"/>
      <dgm:spPr/>
    </dgm:pt>
    <dgm:pt modelId="{C70024CF-C2EE-4AB9-8020-FF4CB079EDCA}" type="pres">
      <dgm:prSet presAssocID="{BB0CA812-19E4-4E1B-B152-1CAD00B9160C}" presName="rectComp" presStyleCnt="0"/>
      <dgm:spPr/>
    </dgm:pt>
    <dgm:pt modelId="{B95DDBC8-DE40-455A-BD46-5F7A27CC528B}" type="pres">
      <dgm:prSet presAssocID="{BB0CA812-19E4-4E1B-B152-1CAD00B9160C}" presName="bgRect" presStyleLbl="bgShp" presStyleIdx="1" presStyleCnt="3"/>
      <dgm:spPr/>
    </dgm:pt>
    <dgm:pt modelId="{40DA6211-2652-4205-83F2-9351E792563C}" type="pres">
      <dgm:prSet presAssocID="{BB0CA812-19E4-4E1B-B152-1CAD00B9160C}" presName="bgRectTx" presStyleLbl="bgShp" presStyleIdx="1" presStyleCnt="3">
        <dgm:presLayoutVars>
          <dgm:bulletEnabled val="1"/>
        </dgm:presLayoutVars>
      </dgm:prSet>
      <dgm:spPr/>
    </dgm:pt>
    <dgm:pt modelId="{2B99018D-B6B2-421C-B562-B5F83E768BF7}" type="pres">
      <dgm:prSet presAssocID="{BB0CA812-19E4-4E1B-B152-1CAD00B9160C}" presName="spComp" presStyleCnt="0"/>
      <dgm:spPr/>
    </dgm:pt>
    <dgm:pt modelId="{9C4F1DD1-B527-488E-B09C-76D7784D44BC}" type="pres">
      <dgm:prSet presAssocID="{BB0CA812-19E4-4E1B-B152-1CAD00B9160C}" presName="vSp" presStyleCnt="0"/>
      <dgm:spPr/>
    </dgm:pt>
    <dgm:pt modelId="{05E0EE20-21E7-4BFB-9E5F-893D44A2724C}" type="pres">
      <dgm:prSet presAssocID="{5101DF4E-E9FF-42B2-ACA4-E862483D4014}" presName="rectComp" presStyleCnt="0"/>
      <dgm:spPr/>
    </dgm:pt>
    <dgm:pt modelId="{8338163C-01B5-47B1-B307-7EEFCB09E429}" type="pres">
      <dgm:prSet presAssocID="{5101DF4E-E9FF-42B2-ACA4-E862483D4014}" presName="bgRect" presStyleLbl="bgShp" presStyleIdx="2" presStyleCnt="3"/>
      <dgm:spPr/>
    </dgm:pt>
    <dgm:pt modelId="{207A33A9-152E-460A-8443-A8EEE6C8D549}" type="pres">
      <dgm:prSet presAssocID="{5101DF4E-E9FF-42B2-ACA4-E862483D401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F733311-6B31-4739-A16C-C2A925B8349C}" type="presOf" srcId="{17C3532F-2BC2-49D5-89B2-A9D4E0A56089}" destId="{3B5D0E0C-BFFA-45DA-B6FE-2DB5258D875D}" srcOrd="0" destOrd="0" presId="urn:microsoft.com/office/officeart/2005/8/layout/hierarchy6"/>
    <dgm:cxn modelId="{EC8BF811-8B13-4316-943B-74093DFE5068}" srcId="{BDB8CD0C-CE96-4502-A9DE-691A63E51FE8}" destId="{D3885D43-AA63-4B4A-A8B0-1E759550E3B1}" srcOrd="0" destOrd="0" parTransId="{D88A2B10-013E-469C-9843-5838F35F3FF2}" sibTransId="{58E61E46-ED3D-4F52-B588-16E738C4C7EF}"/>
    <dgm:cxn modelId="{E3AEB25C-C821-40EA-AE53-42FD1335BA27}" srcId="{FF68EEB8-588C-4C45-81DF-7BDFDB19876E}" destId="{3A99A4D1-39E8-4816-956C-5548777DF44D}" srcOrd="1" destOrd="0" parTransId="{9BF69FB3-A11F-490A-8576-0B3FB69E3A4F}" sibTransId="{F5734E37-ABA8-439C-9D41-7308B727699D}"/>
    <dgm:cxn modelId="{8462694D-27A9-41C2-BD31-D01DA957A512}" srcId="{D3885D43-AA63-4B4A-A8B0-1E759550E3B1}" destId="{F30B7F83-61BE-43A1-AD21-93ADF69C63E9}" srcOrd="1" destOrd="0" parTransId="{17C3532F-2BC2-49D5-89B2-A9D4E0A56089}" sibTransId="{7811D054-74EB-4865-9D93-D5BBC22AE6F9}"/>
    <dgm:cxn modelId="{8107EE4F-28F1-4C57-920A-B197BFFCC4FA}" type="presOf" srcId="{3A99A4D1-39E8-4816-956C-5548777DF44D}" destId="{A0A6816D-ACBD-4588-9388-EA3403891EB2}" srcOrd="1" destOrd="0" presId="urn:microsoft.com/office/officeart/2005/8/layout/hierarchy6"/>
    <dgm:cxn modelId="{56562856-E2FD-4DB2-A872-9F8682162F28}" type="presOf" srcId="{FF68EEB8-588C-4C45-81DF-7BDFDB19876E}" destId="{AFE9CC0A-E273-4DD3-A05C-D6A66992FFF5}" srcOrd="0" destOrd="0" presId="urn:microsoft.com/office/officeart/2005/8/layout/hierarchy6"/>
    <dgm:cxn modelId="{F5023958-554A-45B0-97E1-FB9E7FA7C2EE}" type="presOf" srcId="{D3885D43-AA63-4B4A-A8B0-1E759550E3B1}" destId="{B8E19467-4990-4F11-AF64-78B1F3093102}" srcOrd="0" destOrd="0" presId="urn:microsoft.com/office/officeart/2005/8/layout/hierarchy6"/>
    <dgm:cxn modelId="{F7CEB697-D47C-421E-A487-D3239A9791D7}" type="presOf" srcId="{F30B7F83-61BE-43A1-AD21-93ADF69C63E9}" destId="{0254C0E0-9884-4CD1-B17D-CAB6263F48D8}" srcOrd="0" destOrd="0" presId="urn:microsoft.com/office/officeart/2005/8/layout/hierarchy6"/>
    <dgm:cxn modelId="{239931A1-5532-48F5-95AC-DDDDC17A8398}" type="presOf" srcId="{3A99A4D1-39E8-4816-956C-5548777DF44D}" destId="{1AA42E7D-59F0-442E-BEBF-79ADC000F22E}" srcOrd="0" destOrd="0" presId="urn:microsoft.com/office/officeart/2005/8/layout/hierarchy6"/>
    <dgm:cxn modelId="{E82D92A8-C334-44E1-88E8-56D0D329DA72}" type="presOf" srcId="{D88A2B10-013E-469C-9843-5838F35F3FF2}" destId="{5E16FC1D-FF0F-4B0F-AEB0-164892CDB2F0}" srcOrd="0" destOrd="0" presId="urn:microsoft.com/office/officeart/2005/8/layout/hierarchy6"/>
    <dgm:cxn modelId="{6618B6B6-219E-4E3E-8BF4-30FDF46DF66E}" type="presOf" srcId="{BB0CA812-19E4-4E1B-B152-1CAD00B9160C}" destId="{40DA6211-2652-4205-83F2-9351E792563C}" srcOrd="1" destOrd="0" presId="urn:microsoft.com/office/officeart/2005/8/layout/hierarchy6"/>
    <dgm:cxn modelId="{117C8BC2-F6E2-40DD-B198-4B9C1B6C85C5}" srcId="{FF68EEB8-588C-4C45-81DF-7BDFDB19876E}" destId="{BB0CA812-19E4-4E1B-B152-1CAD00B9160C}" srcOrd="2" destOrd="0" parTransId="{D0F46CEC-C336-4672-885A-0D8551934190}" sibTransId="{61C4C712-BEAF-42C8-BA63-402B7DDAB40D}"/>
    <dgm:cxn modelId="{B4311BC3-4E28-4C7C-83A1-50895014C23E}" srcId="{FF68EEB8-588C-4C45-81DF-7BDFDB19876E}" destId="{5101DF4E-E9FF-42B2-ACA4-E862483D4014}" srcOrd="3" destOrd="0" parTransId="{5550B145-760B-4036-B01C-BB924CCC159E}" sibTransId="{FD6DE5ED-08AA-45E8-90A8-AE6C26EACC8C}"/>
    <dgm:cxn modelId="{C7D025CE-CED4-4FAD-B760-6DD76DA0B207}" type="presOf" srcId="{5101DF4E-E9FF-42B2-ACA4-E862483D4014}" destId="{8338163C-01B5-47B1-B307-7EEFCB09E429}" srcOrd="0" destOrd="0" presId="urn:microsoft.com/office/officeart/2005/8/layout/hierarchy6"/>
    <dgm:cxn modelId="{393F67CE-8417-4B45-8856-697B190CA11B}" srcId="{D3885D43-AA63-4B4A-A8B0-1E759550E3B1}" destId="{8AA3FB2D-FA36-459C-9301-5B282CF48A46}" srcOrd="0" destOrd="0" parTransId="{6A2D51EA-3583-4A11-B1CB-F485B5D46E66}" sibTransId="{75A05F89-6F7E-4DB9-8ED0-EB0875C774ED}"/>
    <dgm:cxn modelId="{979637E7-868B-41A0-B785-FD3074EBFFFF}" type="presOf" srcId="{8AA3FB2D-FA36-459C-9301-5B282CF48A46}" destId="{BCD3CAF7-0D4F-42F5-A7B2-EDE6347EA50F}" srcOrd="0" destOrd="0" presId="urn:microsoft.com/office/officeart/2005/8/layout/hierarchy6"/>
    <dgm:cxn modelId="{34C545EA-CBEC-458E-8304-A051D3406F7D}" type="presOf" srcId="{5101DF4E-E9FF-42B2-ACA4-E862483D4014}" destId="{207A33A9-152E-460A-8443-A8EEE6C8D549}" srcOrd="1" destOrd="0" presId="urn:microsoft.com/office/officeart/2005/8/layout/hierarchy6"/>
    <dgm:cxn modelId="{41DB87F0-8F4E-48D0-B25A-ADD645CB2E91}" type="presOf" srcId="{BDB8CD0C-CE96-4502-A9DE-691A63E51FE8}" destId="{0B58ED34-CC99-4FB5-83A2-2C790D880C57}" srcOrd="0" destOrd="0" presId="urn:microsoft.com/office/officeart/2005/8/layout/hierarchy6"/>
    <dgm:cxn modelId="{B30389F5-80BA-43C8-A7DF-54178802179C}" type="presOf" srcId="{6A2D51EA-3583-4A11-B1CB-F485B5D46E66}" destId="{A2723A8E-6ED1-49E2-8ED5-66F665882C95}" srcOrd="0" destOrd="0" presId="urn:microsoft.com/office/officeart/2005/8/layout/hierarchy6"/>
    <dgm:cxn modelId="{97C53DF6-CDE5-499A-A1C9-C7F63C1B3CD8}" type="presOf" srcId="{BB0CA812-19E4-4E1B-B152-1CAD00B9160C}" destId="{B95DDBC8-DE40-455A-BD46-5F7A27CC528B}" srcOrd="0" destOrd="0" presId="urn:microsoft.com/office/officeart/2005/8/layout/hierarchy6"/>
    <dgm:cxn modelId="{D58BADFD-0702-4EDE-8597-189E6B9C5E79}" srcId="{FF68EEB8-588C-4C45-81DF-7BDFDB19876E}" destId="{BDB8CD0C-CE96-4502-A9DE-691A63E51FE8}" srcOrd="0" destOrd="0" parTransId="{F21730BC-6018-476A-80F4-757C76E0B7B4}" sibTransId="{0BEB4FF4-0CD0-4091-812F-8CAD87AF5FC4}"/>
    <dgm:cxn modelId="{9C8DBC3F-2A9D-4904-A425-D09C6F31F8D8}" type="presParOf" srcId="{AFE9CC0A-E273-4DD3-A05C-D6A66992FFF5}" destId="{17AC7BB4-AF53-4FA6-90E4-5263C2EC2841}" srcOrd="0" destOrd="0" presId="urn:microsoft.com/office/officeart/2005/8/layout/hierarchy6"/>
    <dgm:cxn modelId="{1794802E-A0AA-4BD2-8192-FAE8E874C19D}" type="presParOf" srcId="{17AC7BB4-AF53-4FA6-90E4-5263C2EC2841}" destId="{886EDF2B-4467-4E79-AA10-4AE8F555F870}" srcOrd="0" destOrd="0" presId="urn:microsoft.com/office/officeart/2005/8/layout/hierarchy6"/>
    <dgm:cxn modelId="{A27A4ADF-6597-408B-98FB-2D09CF8F92F6}" type="presParOf" srcId="{17AC7BB4-AF53-4FA6-90E4-5263C2EC2841}" destId="{660EC37B-9158-464F-A178-B2B6F2D5B087}" srcOrd="1" destOrd="0" presId="urn:microsoft.com/office/officeart/2005/8/layout/hierarchy6"/>
    <dgm:cxn modelId="{1BD6E7AD-0F86-4370-8196-DEC67BE7E7C1}" type="presParOf" srcId="{660EC37B-9158-464F-A178-B2B6F2D5B087}" destId="{1D095F58-7D0D-41BC-A273-9A752CD9AD7E}" srcOrd="0" destOrd="0" presId="urn:microsoft.com/office/officeart/2005/8/layout/hierarchy6"/>
    <dgm:cxn modelId="{2F2490E0-DA8A-4266-89E4-34282A4582A4}" type="presParOf" srcId="{1D095F58-7D0D-41BC-A273-9A752CD9AD7E}" destId="{0B58ED34-CC99-4FB5-83A2-2C790D880C57}" srcOrd="0" destOrd="0" presId="urn:microsoft.com/office/officeart/2005/8/layout/hierarchy6"/>
    <dgm:cxn modelId="{BBBE2014-3A7F-4636-B59F-E9427CBDCE0E}" type="presParOf" srcId="{1D095F58-7D0D-41BC-A273-9A752CD9AD7E}" destId="{804D0595-C6F5-4459-9F64-5C098B78209B}" srcOrd="1" destOrd="0" presId="urn:microsoft.com/office/officeart/2005/8/layout/hierarchy6"/>
    <dgm:cxn modelId="{A2A6C5CA-C7B4-49DB-9C95-7D8B36BFE09C}" type="presParOf" srcId="{804D0595-C6F5-4459-9F64-5C098B78209B}" destId="{5E16FC1D-FF0F-4B0F-AEB0-164892CDB2F0}" srcOrd="0" destOrd="0" presId="urn:microsoft.com/office/officeart/2005/8/layout/hierarchy6"/>
    <dgm:cxn modelId="{4C09BEFB-FC5D-4F56-A312-0BAED6B38ED5}" type="presParOf" srcId="{804D0595-C6F5-4459-9F64-5C098B78209B}" destId="{2CEDEA25-CCA5-4DBE-B582-A2720ED15B31}" srcOrd="1" destOrd="0" presId="urn:microsoft.com/office/officeart/2005/8/layout/hierarchy6"/>
    <dgm:cxn modelId="{9127E9D2-C240-4EAA-B806-3264CFD57690}" type="presParOf" srcId="{2CEDEA25-CCA5-4DBE-B582-A2720ED15B31}" destId="{B8E19467-4990-4F11-AF64-78B1F3093102}" srcOrd="0" destOrd="0" presId="urn:microsoft.com/office/officeart/2005/8/layout/hierarchy6"/>
    <dgm:cxn modelId="{9EDB78D5-33E1-4619-B54C-5DA1BC35561E}" type="presParOf" srcId="{2CEDEA25-CCA5-4DBE-B582-A2720ED15B31}" destId="{3C879A94-9A56-479E-BA2C-911954220F88}" srcOrd="1" destOrd="0" presId="urn:microsoft.com/office/officeart/2005/8/layout/hierarchy6"/>
    <dgm:cxn modelId="{A8D2D8C6-22F4-44D7-98C6-3383650ED73B}" type="presParOf" srcId="{3C879A94-9A56-479E-BA2C-911954220F88}" destId="{A2723A8E-6ED1-49E2-8ED5-66F665882C95}" srcOrd="0" destOrd="0" presId="urn:microsoft.com/office/officeart/2005/8/layout/hierarchy6"/>
    <dgm:cxn modelId="{977D10FB-E3B8-4D0B-9D50-2086932077CD}" type="presParOf" srcId="{3C879A94-9A56-479E-BA2C-911954220F88}" destId="{4BA05269-A296-4582-9790-B8E261E60537}" srcOrd="1" destOrd="0" presId="urn:microsoft.com/office/officeart/2005/8/layout/hierarchy6"/>
    <dgm:cxn modelId="{1A9308AF-B93D-4D06-99D8-1401BE7F7BD9}" type="presParOf" srcId="{4BA05269-A296-4582-9790-B8E261E60537}" destId="{BCD3CAF7-0D4F-42F5-A7B2-EDE6347EA50F}" srcOrd="0" destOrd="0" presId="urn:microsoft.com/office/officeart/2005/8/layout/hierarchy6"/>
    <dgm:cxn modelId="{E3775563-739A-4065-BCE4-ACCAE9B79CE7}" type="presParOf" srcId="{4BA05269-A296-4582-9790-B8E261E60537}" destId="{44C8261C-EDF0-45D0-8550-2B70BD8A75A7}" srcOrd="1" destOrd="0" presId="urn:microsoft.com/office/officeart/2005/8/layout/hierarchy6"/>
    <dgm:cxn modelId="{9A3A6D4A-C99F-4BEF-91FE-72CBFF49CCDF}" type="presParOf" srcId="{3C879A94-9A56-479E-BA2C-911954220F88}" destId="{3B5D0E0C-BFFA-45DA-B6FE-2DB5258D875D}" srcOrd="2" destOrd="0" presId="urn:microsoft.com/office/officeart/2005/8/layout/hierarchy6"/>
    <dgm:cxn modelId="{BA3C9F08-A7CB-4FC6-BE91-FDC3828C3516}" type="presParOf" srcId="{3C879A94-9A56-479E-BA2C-911954220F88}" destId="{DEA0932D-C481-418D-A712-8B8A42B5C941}" srcOrd="3" destOrd="0" presId="urn:microsoft.com/office/officeart/2005/8/layout/hierarchy6"/>
    <dgm:cxn modelId="{AF632773-4A63-4DF4-9F2A-463A57701C68}" type="presParOf" srcId="{DEA0932D-C481-418D-A712-8B8A42B5C941}" destId="{0254C0E0-9884-4CD1-B17D-CAB6263F48D8}" srcOrd="0" destOrd="0" presId="urn:microsoft.com/office/officeart/2005/8/layout/hierarchy6"/>
    <dgm:cxn modelId="{D5B8E402-38E3-40F9-A468-3832F2F3F604}" type="presParOf" srcId="{DEA0932D-C481-418D-A712-8B8A42B5C941}" destId="{22D6DBFE-F5AD-4837-BB31-55F44321DFB2}" srcOrd="1" destOrd="0" presId="urn:microsoft.com/office/officeart/2005/8/layout/hierarchy6"/>
    <dgm:cxn modelId="{0E162B87-7E16-43BD-A54D-D61662E3C041}" type="presParOf" srcId="{AFE9CC0A-E273-4DD3-A05C-D6A66992FFF5}" destId="{67BC46BA-FB4E-4DCF-8F9A-17EF9D35843C}" srcOrd="1" destOrd="0" presId="urn:microsoft.com/office/officeart/2005/8/layout/hierarchy6"/>
    <dgm:cxn modelId="{6903B8FD-A0C8-4594-9350-568BC8E47341}" type="presParOf" srcId="{67BC46BA-FB4E-4DCF-8F9A-17EF9D35843C}" destId="{63502E57-162E-4BA1-89BE-74B0548F3337}" srcOrd="0" destOrd="0" presId="urn:microsoft.com/office/officeart/2005/8/layout/hierarchy6"/>
    <dgm:cxn modelId="{DC7DF6CC-3FFA-4392-A539-2A67E2193C44}" type="presParOf" srcId="{63502E57-162E-4BA1-89BE-74B0548F3337}" destId="{1AA42E7D-59F0-442E-BEBF-79ADC000F22E}" srcOrd="0" destOrd="0" presId="urn:microsoft.com/office/officeart/2005/8/layout/hierarchy6"/>
    <dgm:cxn modelId="{443F5232-C64E-4AE6-8824-6110FA22CECB}" type="presParOf" srcId="{63502E57-162E-4BA1-89BE-74B0548F3337}" destId="{A0A6816D-ACBD-4588-9388-EA3403891EB2}" srcOrd="1" destOrd="0" presId="urn:microsoft.com/office/officeart/2005/8/layout/hierarchy6"/>
    <dgm:cxn modelId="{9259F133-5714-4CBD-83D2-CE6387CA1BF2}" type="presParOf" srcId="{67BC46BA-FB4E-4DCF-8F9A-17EF9D35843C}" destId="{CD1A2E26-4AB8-44A2-ACEF-EE7A55F7D290}" srcOrd="1" destOrd="0" presId="urn:microsoft.com/office/officeart/2005/8/layout/hierarchy6"/>
    <dgm:cxn modelId="{4819E938-C054-4163-9765-9C80FD40A163}" type="presParOf" srcId="{CD1A2E26-4AB8-44A2-ACEF-EE7A55F7D290}" destId="{ECA2B37D-5A7D-4CED-96A6-E64D4F736065}" srcOrd="0" destOrd="0" presId="urn:microsoft.com/office/officeart/2005/8/layout/hierarchy6"/>
    <dgm:cxn modelId="{7BB43379-2F99-401C-A8FA-F41E90801BE3}" type="presParOf" srcId="{67BC46BA-FB4E-4DCF-8F9A-17EF9D35843C}" destId="{C70024CF-C2EE-4AB9-8020-FF4CB079EDCA}" srcOrd="2" destOrd="0" presId="urn:microsoft.com/office/officeart/2005/8/layout/hierarchy6"/>
    <dgm:cxn modelId="{E1CBAC23-7BD4-4CE3-886A-943BC8E48E58}" type="presParOf" srcId="{C70024CF-C2EE-4AB9-8020-FF4CB079EDCA}" destId="{B95DDBC8-DE40-455A-BD46-5F7A27CC528B}" srcOrd="0" destOrd="0" presId="urn:microsoft.com/office/officeart/2005/8/layout/hierarchy6"/>
    <dgm:cxn modelId="{C0E973F2-24BF-4976-934B-371629851476}" type="presParOf" srcId="{C70024CF-C2EE-4AB9-8020-FF4CB079EDCA}" destId="{40DA6211-2652-4205-83F2-9351E792563C}" srcOrd="1" destOrd="0" presId="urn:microsoft.com/office/officeart/2005/8/layout/hierarchy6"/>
    <dgm:cxn modelId="{9BFAC2AA-E9CB-4413-B0F8-1D8E5C6FE3B3}" type="presParOf" srcId="{67BC46BA-FB4E-4DCF-8F9A-17EF9D35843C}" destId="{2B99018D-B6B2-421C-B562-B5F83E768BF7}" srcOrd="3" destOrd="0" presId="urn:microsoft.com/office/officeart/2005/8/layout/hierarchy6"/>
    <dgm:cxn modelId="{670D602B-3EDD-4B03-B317-3F0F544D213E}" type="presParOf" srcId="{2B99018D-B6B2-421C-B562-B5F83E768BF7}" destId="{9C4F1DD1-B527-488E-B09C-76D7784D44BC}" srcOrd="0" destOrd="0" presId="urn:microsoft.com/office/officeart/2005/8/layout/hierarchy6"/>
    <dgm:cxn modelId="{4C8065EF-9E77-4FDE-ACBF-D936594AA2D4}" type="presParOf" srcId="{67BC46BA-FB4E-4DCF-8F9A-17EF9D35843C}" destId="{05E0EE20-21E7-4BFB-9E5F-893D44A2724C}" srcOrd="4" destOrd="0" presId="urn:microsoft.com/office/officeart/2005/8/layout/hierarchy6"/>
    <dgm:cxn modelId="{3A603213-6D13-420C-BB98-714CA1270C9D}" type="presParOf" srcId="{05E0EE20-21E7-4BFB-9E5F-893D44A2724C}" destId="{8338163C-01B5-47B1-B307-7EEFCB09E429}" srcOrd="0" destOrd="0" presId="urn:microsoft.com/office/officeart/2005/8/layout/hierarchy6"/>
    <dgm:cxn modelId="{85D021AD-540B-44C3-899F-FB9666F4E6AA}" type="presParOf" srcId="{05E0EE20-21E7-4BFB-9E5F-893D44A2724C}" destId="{207A33A9-152E-460A-8443-A8EEE6C8D5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FB770-02B4-47E2-8362-D1C5F8A57D1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C9237F-7BA6-4A27-A389-B0E49F7651D5}">
      <dgm:prSet phldrT="[Text]"/>
      <dgm:spPr>
        <a:solidFill>
          <a:srgbClr val="AF0505"/>
        </a:solidFill>
      </dgm:spPr>
      <dgm:t>
        <a:bodyPr/>
        <a:lstStyle/>
        <a:p>
          <a:r>
            <a:rPr lang="cs-CZ" dirty="0"/>
            <a:t>ABSENČNÍ</a:t>
          </a:r>
        </a:p>
      </dgm:t>
    </dgm:pt>
    <dgm:pt modelId="{1E2C58F1-BD33-4E3B-8E47-CCF5FCC3AD8D}" type="parTrans" cxnId="{51C47C6E-8AF1-4958-B2D2-63773BE4522F}">
      <dgm:prSet/>
      <dgm:spPr/>
      <dgm:t>
        <a:bodyPr/>
        <a:lstStyle/>
        <a:p>
          <a:endParaRPr lang="cs-CZ"/>
        </a:p>
      </dgm:t>
    </dgm:pt>
    <dgm:pt modelId="{C80F52BE-C03C-45EE-8BB9-5F49559A6A5E}" type="sibTrans" cxnId="{51C47C6E-8AF1-4958-B2D2-63773BE4522F}">
      <dgm:prSet/>
      <dgm:spPr/>
      <dgm:t>
        <a:bodyPr/>
        <a:lstStyle/>
        <a:p>
          <a:endParaRPr lang="cs-CZ"/>
        </a:p>
      </dgm:t>
    </dgm:pt>
    <dgm:pt modelId="{92F8E01C-7A16-4F35-84D4-F8302C6E0791}">
      <dgm:prSet phldrT="[Text]"/>
      <dgm:spPr>
        <a:solidFill>
          <a:srgbClr val="AF0505"/>
        </a:solidFill>
      </dgm:spPr>
      <dgm:t>
        <a:bodyPr/>
        <a:lstStyle/>
        <a:p>
          <a:r>
            <a:rPr lang="cs-CZ" dirty="0"/>
            <a:t>PREZENČNÍ</a:t>
          </a:r>
        </a:p>
      </dgm:t>
    </dgm:pt>
    <dgm:pt modelId="{BDC7750C-6564-4F60-8240-23C031BA14AE}" type="parTrans" cxnId="{B0FA6DE1-EFE6-46A8-9E64-6225EBFBF4A4}">
      <dgm:prSet/>
      <dgm:spPr/>
      <dgm:t>
        <a:bodyPr/>
        <a:lstStyle/>
        <a:p>
          <a:endParaRPr lang="cs-CZ"/>
        </a:p>
      </dgm:t>
    </dgm:pt>
    <dgm:pt modelId="{39354160-8258-41FA-A1AC-287DAD5A0F8E}" type="sibTrans" cxnId="{B0FA6DE1-EFE6-46A8-9E64-6225EBFBF4A4}">
      <dgm:prSet/>
      <dgm:spPr/>
      <dgm:t>
        <a:bodyPr/>
        <a:lstStyle/>
        <a:p>
          <a:endParaRPr lang="cs-CZ"/>
        </a:p>
      </dgm:t>
    </dgm:pt>
    <dgm:pt modelId="{E220319B-2F2B-40BF-A343-D11C3C1E2C25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UPOMÍNKY</a:t>
          </a:r>
        </a:p>
      </dgm:t>
    </dgm:pt>
    <dgm:pt modelId="{2F28F3DA-50BF-4A5E-AF37-15558BB641CD}" type="parTrans" cxnId="{9409317A-CA19-426B-B996-6B5A3285D487}">
      <dgm:prSet/>
      <dgm:spPr/>
      <dgm:t>
        <a:bodyPr/>
        <a:lstStyle/>
        <a:p>
          <a:endParaRPr lang="cs-CZ"/>
        </a:p>
      </dgm:t>
    </dgm:pt>
    <dgm:pt modelId="{E582E8CD-C6FA-4D42-8DB6-870F80A7F7A9}" type="sibTrans" cxnId="{9409317A-CA19-426B-B996-6B5A3285D487}">
      <dgm:prSet/>
      <dgm:spPr/>
      <dgm:t>
        <a:bodyPr/>
        <a:lstStyle/>
        <a:p>
          <a:endParaRPr lang="cs-CZ"/>
        </a:p>
      </dgm:t>
    </dgm:pt>
    <dgm:pt modelId="{DFC9CB61-C287-48AA-AAE0-7221C292B62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PROLONGACE</a:t>
          </a:r>
        </a:p>
      </dgm:t>
    </dgm:pt>
    <dgm:pt modelId="{65E22B59-A3B8-4E95-93CA-5C9E570B413E}" type="parTrans" cxnId="{A57E4765-D2A2-4159-8147-47FB5B1DBBB8}">
      <dgm:prSet/>
      <dgm:spPr/>
      <dgm:t>
        <a:bodyPr/>
        <a:lstStyle/>
        <a:p>
          <a:endParaRPr lang="cs-CZ"/>
        </a:p>
      </dgm:t>
    </dgm:pt>
    <dgm:pt modelId="{D131C140-1F70-4425-8677-E2616C1C112C}" type="sibTrans" cxnId="{A57E4765-D2A2-4159-8147-47FB5B1DBBB8}">
      <dgm:prSet/>
      <dgm:spPr/>
      <dgm:t>
        <a:bodyPr/>
        <a:lstStyle/>
        <a:p>
          <a:endParaRPr lang="cs-CZ"/>
        </a:p>
      </dgm:t>
    </dgm:pt>
    <dgm:pt modelId="{3112508E-4A77-4A4B-87CE-EF187523A4AA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REZERVACE</a:t>
          </a:r>
        </a:p>
      </dgm:t>
    </dgm:pt>
    <dgm:pt modelId="{46E531D8-B9A5-48FD-ACF5-EBB767842DC7}" type="parTrans" cxnId="{8807CE69-5B3E-4097-BCF6-A614EB718F76}">
      <dgm:prSet/>
      <dgm:spPr/>
      <dgm:t>
        <a:bodyPr/>
        <a:lstStyle/>
        <a:p>
          <a:endParaRPr lang="cs-CZ"/>
        </a:p>
      </dgm:t>
    </dgm:pt>
    <dgm:pt modelId="{F3316507-A738-4256-87BF-066D41A92D57}" type="sibTrans" cxnId="{8807CE69-5B3E-4097-BCF6-A614EB718F76}">
      <dgm:prSet/>
      <dgm:spPr/>
      <dgm:t>
        <a:bodyPr/>
        <a:lstStyle/>
        <a:p>
          <a:endParaRPr lang="cs-CZ"/>
        </a:p>
      </dgm:t>
    </dgm:pt>
    <dgm:pt modelId="{EAC65E39-A7FC-4ABE-BC74-FC906B93B2F4}">
      <dgm:prSet phldrT="[Text]"/>
      <dgm:spPr/>
      <dgm:t>
        <a:bodyPr/>
        <a:lstStyle/>
        <a:p>
          <a:r>
            <a:rPr lang="cs-CZ" dirty="0"/>
            <a:t>REPROGRAFIE</a:t>
          </a:r>
        </a:p>
      </dgm:t>
    </dgm:pt>
    <dgm:pt modelId="{11D91EA4-BE95-4380-A91D-51598640255E}" type="parTrans" cxnId="{F19B6356-120D-4D41-B5F6-48BE318B3011}">
      <dgm:prSet/>
      <dgm:spPr/>
      <dgm:t>
        <a:bodyPr/>
        <a:lstStyle/>
        <a:p>
          <a:endParaRPr lang="cs-CZ"/>
        </a:p>
      </dgm:t>
    </dgm:pt>
    <dgm:pt modelId="{0D229F4B-8821-445A-B30D-F32D23E02B5A}" type="sibTrans" cxnId="{F19B6356-120D-4D41-B5F6-48BE318B3011}">
      <dgm:prSet/>
      <dgm:spPr/>
      <dgm:t>
        <a:bodyPr/>
        <a:lstStyle/>
        <a:p>
          <a:endParaRPr lang="cs-CZ"/>
        </a:p>
      </dgm:t>
    </dgm:pt>
    <dgm:pt modelId="{D6CC7BE1-DC1D-4F01-8C30-CB763BCA5ECB}">
      <dgm:prSet phldrT="[Text]"/>
      <dgm:spPr/>
      <dgm:t>
        <a:bodyPr/>
        <a:lstStyle/>
        <a:p>
          <a:r>
            <a:rPr lang="cs-CZ" dirty="0"/>
            <a:t>REFERENČNÍ SLUŽBY</a:t>
          </a:r>
        </a:p>
      </dgm:t>
    </dgm:pt>
    <dgm:pt modelId="{77EFE8A1-0DFA-4F46-8CF8-81A19C911FA1}" type="parTrans" cxnId="{3E504F84-357A-4215-A3B7-A91EE65A66B6}">
      <dgm:prSet/>
      <dgm:spPr/>
      <dgm:t>
        <a:bodyPr/>
        <a:lstStyle/>
        <a:p>
          <a:endParaRPr lang="cs-CZ"/>
        </a:p>
      </dgm:t>
    </dgm:pt>
    <dgm:pt modelId="{B7B500CA-4EEE-4039-89EF-6337A05C1451}" type="sibTrans" cxnId="{3E504F84-357A-4215-A3B7-A91EE65A66B6}">
      <dgm:prSet/>
      <dgm:spPr/>
      <dgm:t>
        <a:bodyPr/>
        <a:lstStyle/>
        <a:p>
          <a:endParaRPr lang="cs-CZ"/>
        </a:p>
      </dgm:t>
    </dgm:pt>
    <dgm:pt modelId="{BC98D6DA-E06F-4CC0-9216-C06CAEEA3C87}">
      <dgm:prSet phldrT="[Text]"/>
      <dgm:spPr/>
      <dgm:t>
        <a:bodyPr/>
        <a:lstStyle/>
        <a:p>
          <a:r>
            <a:rPr lang="cs-CZ" dirty="0"/>
            <a:t>KONZULTACE</a:t>
          </a:r>
        </a:p>
      </dgm:t>
    </dgm:pt>
    <dgm:pt modelId="{B0BB2F3B-C865-4995-AAEC-0890AB6A0AD9}" type="parTrans" cxnId="{2B467E0A-2F1C-4F9D-AF03-5A60FCFFA9F3}">
      <dgm:prSet/>
      <dgm:spPr/>
      <dgm:t>
        <a:bodyPr/>
        <a:lstStyle/>
        <a:p>
          <a:endParaRPr lang="cs-CZ"/>
        </a:p>
      </dgm:t>
    </dgm:pt>
    <dgm:pt modelId="{BBB4C1CE-22C9-4B41-8568-BDCB8BC35191}" type="sibTrans" cxnId="{2B467E0A-2F1C-4F9D-AF03-5A60FCFFA9F3}">
      <dgm:prSet/>
      <dgm:spPr/>
      <dgm:t>
        <a:bodyPr/>
        <a:lstStyle/>
        <a:p>
          <a:endParaRPr lang="cs-CZ"/>
        </a:p>
      </dgm:t>
    </dgm:pt>
    <dgm:pt modelId="{16E863D2-FB9B-4B7E-83DE-430B3027A8BF}">
      <dgm:prSet phldrT="[Text]"/>
      <dgm:spPr/>
      <dgm:t>
        <a:bodyPr/>
        <a:lstStyle/>
        <a:p>
          <a:r>
            <a:rPr lang="cs-CZ" dirty="0"/>
            <a:t>MEZIKNIHOVNÍ SLUŽBY</a:t>
          </a:r>
        </a:p>
      </dgm:t>
    </dgm:pt>
    <dgm:pt modelId="{D79DA297-EA9A-43EE-88E4-921535BCC4A2}" type="parTrans" cxnId="{9F118ACE-AB52-44A1-9557-70363241F64C}">
      <dgm:prSet/>
      <dgm:spPr/>
      <dgm:t>
        <a:bodyPr/>
        <a:lstStyle/>
        <a:p>
          <a:endParaRPr lang="cs-CZ"/>
        </a:p>
      </dgm:t>
    </dgm:pt>
    <dgm:pt modelId="{C1ED9C63-BAF6-4C13-AC3C-F9BDD8725F89}" type="sibTrans" cxnId="{9F118ACE-AB52-44A1-9557-70363241F64C}">
      <dgm:prSet/>
      <dgm:spPr/>
      <dgm:t>
        <a:bodyPr/>
        <a:lstStyle/>
        <a:p>
          <a:endParaRPr lang="cs-CZ"/>
        </a:p>
      </dgm:t>
    </dgm:pt>
    <dgm:pt modelId="{2AF6FAA3-F47D-439C-AD00-CB6F29317FAC}">
      <dgm:prSet phldrT="[Text]"/>
      <dgm:spPr/>
      <dgm:t>
        <a:bodyPr/>
        <a:lstStyle/>
        <a:p>
          <a:r>
            <a:rPr lang="cs-CZ" dirty="0"/>
            <a:t>REŠERŠNÍ SLUŽBY</a:t>
          </a:r>
        </a:p>
      </dgm:t>
    </dgm:pt>
    <dgm:pt modelId="{37A93640-E841-427C-A6E2-32404155D481}" type="parTrans" cxnId="{30C8713C-F406-402A-AEF0-2266C446F82C}">
      <dgm:prSet/>
      <dgm:spPr/>
      <dgm:t>
        <a:bodyPr/>
        <a:lstStyle/>
        <a:p>
          <a:endParaRPr lang="cs-CZ"/>
        </a:p>
      </dgm:t>
    </dgm:pt>
    <dgm:pt modelId="{34D97CF8-333C-4010-ABA2-F5C1DC40F7B0}" type="sibTrans" cxnId="{30C8713C-F406-402A-AEF0-2266C446F82C}">
      <dgm:prSet/>
      <dgm:spPr/>
      <dgm:t>
        <a:bodyPr/>
        <a:lstStyle/>
        <a:p>
          <a:endParaRPr lang="cs-CZ"/>
        </a:p>
      </dgm:t>
    </dgm:pt>
    <dgm:pt modelId="{A66162E0-275C-423D-81AC-C6E99C7FB637}">
      <dgm:prSet phldrT="[Text]"/>
      <dgm:spPr/>
      <dgm:t>
        <a:bodyPr/>
        <a:lstStyle/>
        <a:p>
          <a:r>
            <a:rPr lang="cs-CZ" dirty="0"/>
            <a:t>INTERNET</a:t>
          </a:r>
        </a:p>
      </dgm:t>
    </dgm:pt>
    <dgm:pt modelId="{4C03EFAB-FC30-4AAB-88CE-8CDABDE53008}" type="parTrans" cxnId="{EF5704B2-0C52-4B4D-AB8E-AB66FE75DF08}">
      <dgm:prSet/>
      <dgm:spPr/>
      <dgm:t>
        <a:bodyPr/>
        <a:lstStyle/>
        <a:p>
          <a:endParaRPr lang="cs-CZ"/>
        </a:p>
      </dgm:t>
    </dgm:pt>
    <dgm:pt modelId="{2CE6E9E3-E3EB-4EE4-A109-B704882E1B2D}" type="sibTrans" cxnId="{EF5704B2-0C52-4B4D-AB8E-AB66FE75DF08}">
      <dgm:prSet/>
      <dgm:spPr/>
      <dgm:t>
        <a:bodyPr/>
        <a:lstStyle/>
        <a:p>
          <a:endParaRPr lang="cs-CZ"/>
        </a:p>
      </dgm:t>
    </dgm:pt>
    <dgm:pt modelId="{2C51D811-3801-4DD4-B8C4-290328C35CAB}">
      <dgm:prSet phldrT="[Text]"/>
      <dgm:spPr/>
      <dgm:t>
        <a:bodyPr/>
        <a:lstStyle/>
        <a:p>
          <a:r>
            <a:rPr lang="cs-CZ" dirty="0"/>
            <a:t>VSTUP DO DATABÁZÍ</a:t>
          </a:r>
        </a:p>
      </dgm:t>
    </dgm:pt>
    <dgm:pt modelId="{E4C8F3AB-1396-4DBD-979D-FA3395FB06B3}" type="parTrans" cxnId="{7A333DB6-42AB-44FE-AF03-BD276FB3AC4A}">
      <dgm:prSet/>
      <dgm:spPr/>
      <dgm:t>
        <a:bodyPr/>
        <a:lstStyle/>
        <a:p>
          <a:endParaRPr lang="cs-CZ"/>
        </a:p>
      </dgm:t>
    </dgm:pt>
    <dgm:pt modelId="{F038D40B-125D-479D-916F-CCEBF9D32EAF}" type="sibTrans" cxnId="{7A333DB6-42AB-44FE-AF03-BD276FB3AC4A}">
      <dgm:prSet/>
      <dgm:spPr/>
      <dgm:t>
        <a:bodyPr/>
        <a:lstStyle/>
        <a:p>
          <a:endParaRPr lang="cs-CZ"/>
        </a:p>
      </dgm:t>
    </dgm:pt>
    <dgm:pt modelId="{98007043-3F98-4FEB-8A3B-E3828FABB80A}">
      <dgm:prSet phldrT="[Text]"/>
      <dgm:spPr/>
      <dgm:t>
        <a:bodyPr/>
        <a:lstStyle/>
        <a:p>
          <a:r>
            <a:rPr lang="cs-CZ" dirty="0"/>
            <a:t>PŘÍSTUP K DIGITÁLNÍM DOKUMENTŮM…</a:t>
          </a:r>
        </a:p>
      </dgm:t>
    </dgm:pt>
    <dgm:pt modelId="{E8D6CF32-AE84-4727-95D3-010AECACCAE9}" type="parTrans" cxnId="{6E63EA91-AE24-4B46-86E4-EB153714730A}">
      <dgm:prSet/>
      <dgm:spPr/>
      <dgm:t>
        <a:bodyPr/>
        <a:lstStyle/>
        <a:p>
          <a:endParaRPr lang="cs-CZ"/>
        </a:p>
      </dgm:t>
    </dgm:pt>
    <dgm:pt modelId="{F0798FE5-1E22-446B-A387-F020FE579B33}" type="sibTrans" cxnId="{6E63EA91-AE24-4B46-86E4-EB153714730A}">
      <dgm:prSet/>
      <dgm:spPr/>
      <dgm:t>
        <a:bodyPr/>
        <a:lstStyle/>
        <a:p>
          <a:endParaRPr lang="cs-CZ"/>
        </a:p>
      </dgm:t>
    </dgm:pt>
    <dgm:pt modelId="{7DAE57F8-D169-4218-B6EF-E2695DDFE2B9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/>
            <a:t>PROSTOR V KNIHOVNĚ</a:t>
          </a:r>
        </a:p>
      </dgm:t>
    </dgm:pt>
    <dgm:pt modelId="{7EA7876A-64D2-46DB-83B5-23264677B321}" type="parTrans" cxnId="{9AA32429-58BB-41A3-8777-59C3FACC66ED}">
      <dgm:prSet/>
      <dgm:spPr/>
      <dgm:t>
        <a:bodyPr/>
        <a:lstStyle/>
        <a:p>
          <a:endParaRPr lang="cs-CZ"/>
        </a:p>
      </dgm:t>
    </dgm:pt>
    <dgm:pt modelId="{02FAF81E-3887-4B43-A9B3-A98E4519CBBE}" type="sibTrans" cxnId="{9AA32429-58BB-41A3-8777-59C3FACC66ED}">
      <dgm:prSet/>
      <dgm:spPr/>
      <dgm:t>
        <a:bodyPr/>
        <a:lstStyle/>
        <a:p>
          <a:endParaRPr lang="cs-CZ"/>
        </a:p>
      </dgm:t>
    </dgm:pt>
    <dgm:pt modelId="{0B4E00CD-D9CD-43A5-AE77-40C6C0E97E27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KULTURNÍ A KOMUNITNÍ AKCE</a:t>
          </a:r>
        </a:p>
      </dgm:t>
    </dgm:pt>
    <dgm:pt modelId="{D321CF8C-A1FB-49C4-890A-F8337AD5BD51}" type="parTrans" cxnId="{CFD79708-911E-430D-9868-3362D7D52B0F}">
      <dgm:prSet/>
      <dgm:spPr/>
      <dgm:t>
        <a:bodyPr/>
        <a:lstStyle/>
        <a:p>
          <a:endParaRPr lang="cs-CZ"/>
        </a:p>
      </dgm:t>
    </dgm:pt>
    <dgm:pt modelId="{3DFDDD83-590E-4ADD-8486-A1C319B1C01D}" type="sibTrans" cxnId="{CFD79708-911E-430D-9868-3362D7D52B0F}">
      <dgm:prSet/>
      <dgm:spPr/>
      <dgm:t>
        <a:bodyPr/>
        <a:lstStyle/>
        <a:p>
          <a:endParaRPr lang="cs-CZ"/>
        </a:p>
      </dgm:t>
    </dgm:pt>
    <dgm:pt modelId="{3C890970-6A45-4167-AB31-246B6117C2EF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VZDĚLÁVACÍ AKCE</a:t>
          </a:r>
        </a:p>
      </dgm:t>
    </dgm:pt>
    <dgm:pt modelId="{0414586D-75BF-4B99-A01F-A313CFFC1B73}" type="parTrans" cxnId="{4738FD55-FC1E-4CCD-85C2-701A17B233E3}">
      <dgm:prSet/>
      <dgm:spPr/>
      <dgm:t>
        <a:bodyPr/>
        <a:lstStyle/>
        <a:p>
          <a:endParaRPr lang="cs-CZ"/>
        </a:p>
      </dgm:t>
    </dgm:pt>
    <dgm:pt modelId="{9011FF28-4709-47E3-B954-14B5B49AAAAE}" type="sibTrans" cxnId="{4738FD55-FC1E-4CCD-85C2-701A17B233E3}">
      <dgm:prSet/>
      <dgm:spPr/>
      <dgm:t>
        <a:bodyPr/>
        <a:lstStyle/>
        <a:p>
          <a:endParaRPr lang="cs-CZ"/>
        </a:p>
      </dgm:t>
    </dgm:pt>
    <dgm:pt modelId="{1C54958D-A945-4123-95B4-956649D97842}">
      <dgm:prSet phldrT="[Text]"/>
      <dgm:spPr>
        <a:solidFill>
          <a:srgbClr val="293D51"/>
        </a:solidFill>
      </dgm:spPr>
      <dgm:t>
        <a:bodyPr/>
        <a:lstStyle/>
        <a:p>
          <a:r>
            <a:rPr lang="cs-CZ" dirty="0"/>
            <a:t>…</a:t>
          </a:r>
        </a:p>
      </dgm:t>
    </dgm:pt>
    <dgm:pt modelId="{7B0546FF-5CD4-4E0A-867C-D74A6110DDC4}" type="parTrans" cxnId="{CE62DBBA-DB77-4F62-9CEE-066D9144BC68}">
      <dgm:prSet/>
      <dgm:spPr/>
      <dgm:t>
        <a:bodyPr/>
        <a:lstStyle/>
        <a:p>
          <a:endParaRPr lang="cs-CZ"/>
        </a:p>
      </dgm:t>
    </dgm:pt>
    <dgm:pt modelId="{D3928809-176B-40DC-A5D2-6D0E3D95276E}" type="sibTrans" cxnId="{CE62DBBA-DB77-4F62-9CEE-066D9144BC68}">
      <dgm:prSet/>
      <dgm:spPr/>
      <dgm:t>
        <a:bodyPr/>
        <a:lstStyle/>
        <a:p>
          <a:endParaRPr lang="cs-CZ"/>
        </a:p>
      </dgm:t>
    </dgm:pt>
    <dgm:pt modelId="{92D68A77-08C1-4D2A-AAB7-80EFE353B38E}" type="pres">
      <dgm:prSet presAssocID="{336FB770-02B4-47E2-8362-D1C5F8A57D1B}" presName="Name0" presStyleCnt="0">
        <dgm:presLayoutVars>
          <dgm:dir/>
          <dgm:resizeHandles/>
        </dgm:presLayoutVars>
      </dgm:prSet>
      <dgm:spPr/>
    </dgm:pt>
    <dgm:pt modelId="{38B4B326-BA16-44E2-8739-DAE2BD3D9426}" type="pres">
      <dgm:prSet presAssocID="{26C9237F-7BA6-4A27-A389-B0E49F7651D5}" presName="compNode" presStyleCnt="0"/>
      <dgm:spPr/>
    </dgm:pt>
    <dgm:pt modelId="{14D34E4D-D778-4D16-8913-4FD323C7CA81}" type="pres">
      <dgm:prSet presAssocID="{26C9237F-7BA6-4A27-A389-B0E49F7651D5}" presName="dummyConnPt" presStyleCnt="0"/>
      <dgm:spPr/>
    </dgm:pt>
    <dgm:pt modelId="{DEBEADEC-40C1-4F9B-AC1C-1E84CE824180}" type="pres">
      <dgm:prSet presAssocID="{26C9237F-7BA6-4A27-A389-B0E49F7651D5}" presName="node" presStyleLbl="node1" presStyleIdx="0" presStyleCnt="17">
        <dgm:presLayoutVars>
          <dgm:bulletEnabled val="1"/>
        </dgm:presLayoutVars>
      </dgm:prSet>
      <dgm:spPr/>
    </dgm:pt>
    <dgm:pt modelId="{3C6DE896-8839-438B-8507-EE14DB186A4E}" type="pres">
      <dgm:prSet presAssocID="{C80F52BE-C03C-45EE-8BB9-5F49559A6A5E}" presName="sibTrans" presStyleLbl="bgSibTrans2D1" presStyleIdx="0" presStyleCnt="16"/>
      <dgm:spPr/>
    </dgm:pt>
    <dgm:pt modelId="{E119D7FC-3695-42D3-8FD9-0D31C66EC169}" type="pres">
      <dgm:prSet presAssocID="{92F8E01C-7A16-4F35-84D4-F8302C6E0791}" presName="compNode" presStyleCnt="0"/>
      <dgm:spPr/>
    </dgm:pt>
    <dgm:pt modelId="{311C2FF0-9BEB-4908-9815-E9A07455BB10}" type="pres">
      <dgm:prSet presAssocID="{92F8E01C-7A16-4F35-84D4-F8302C6E0791}" presName="dummyConnPt" presStyleCnt="0"/>
      <dgm:spPr/>
    </dgm:pt>
    <dgm:pt modelId="{E30E10E8-681B-4194-A041-F8B564EDFA41}" type="pres">
      <dgm:prSet presAssocID="{92F8E01C-7A16-4F35-84D4-F8302C6E0791}" presName="node" presStyleLbl="node1" presStyleIdx="1" presStyleCnt="17">
        <dgm:presLayoutVars>
          <dgm:bulletEnabled val="1"/>
        </dgm:presLayoutVars>
      </dgm:prSet>
      <dgm:spPr/>
    </dgm:pt>
    <dgm:pt modelId="{64AFA76B-A881-49D7-BA90-12145123FD19}" type="pres">
      <dgm:prSet presAssocID="{39354160-8258-41FA-A1AC-287DAD5A0F8E}" presName="sibTrans" presStyleLbl="bgSibTrans2D1" presStyleIdx="1" presStyleCnt="16"/>
      <dgm:spPr/>
    </dgm:pt>
    <dgm:pt modelId="{D03ABFE1-4E22-4A3D-8E50-FE480B033E71}" type="pres">
      <dgm:prSet presAssocID="{E220319B-2F2B-40BF-A343-D11C3C1E2C25}" presName="compNode" presStyleCnt="0"/>
      <dgm:spPr/>
    </dgm:pt>
    <dgm:pt modelId="{C622737C-7659-4D4C-B5A1-23007BABB1CB}" type="pres">
      <dgm:prSet presAssocID="{E220319B-2F2B-40BF-A343-D11C3C1E2C25}" presName="dummyConnPt" presStyleCnt="0"/>
      <dgm:spPr/>
    </dgm:pt>
    <dgm:pt modelId="{2719E697-DD7D-4E16-8095-8364FB9A3BD5}" type="pres">
      <dgm:prSet presAssocID="{E220319B-2F2B-40BF-A343-D11C3C1E2C25}" presName="node" presStyleLbl="node1" presStyleIdx="2" presStyleCnt="17">
        <dgm:presLayoutVars>
          <dgm:bulletEnabled val="1"/>
        </dgm:presLayoutVars>
      </dgm:prSet>
      <dgm:spPr/>
    </dgm:pt>
    <dgm:pt modelId="{6F0A2F6E-FBE0-4134-8903-FA0197666F6C}" type="pres">
      <dgm:prSet presAssocID="{E582E8CD-C6FA-4D42-8DB6-870F80A7F7A9}" presName="sibTrans" presStyleLbl="bgSibTrans2D1" presStyleIdx="2" presStyleCnt="16"/>
      <dgm:spPr/>
    </dgm:pt>
    <dgm:pt modelId="{B82F5129-5E07-4FFC-9C46-928BEEFB7DDA}" type="pres">
      <dgm:prSet presAssocID="{DFC9CB61-C287-48AA-AAE0-7221C292B622}" presName="compNode" presStyleCnt="0"/>
      <dgm:spPr/>
    </dgm:pt>
    <dgm:pt modelId="{ADB00230-6F04-40EE-8444-65FA8B736D4E}" type="pres">
      <dgm:prSet presAssocID="{DFC9CB61-C287-48AA-AAE0-7221C292B622}" presName="dummyConnPt" presStyleCnt="0"/>
      <dgm:spPr/>
    </dgm:pt>
    <dgm:pt modelId="{A0C5787D-5476-493C-939C-59945DFC808E}" type="pres">
      <dgm:prSet presAssocID="{DFC9CB61-C287-48AA-AAE0-7221C292B622}" presName="node" presStyleLbl="node1" presStyleIdx="3" presStyleCnt="17">
        <dgm:presLayoutVars>
          <dgm:bulletEnabled val="1"/>
        </dgm:presLayoutVars>
      </dgm:prSet>
      <dgm:spPr/>
    </dgm:pt>
    <dgm:pt modelId="{AFF1BC89-E1CF-4D12-B367-ECCA134CDA43}" type="pres">
      <dgm:prSet presAssocID="{D131C140-1F70-4425-8677-E2616C1C112C}" presName="sibTrans" presStyleLbl="bgSibTrans2D1" presStyleIdx="3" presStyleCnt="16"/>
      <dgm:spPr/>
    </dgm:pt>
    <dgm:pt modelId="{C78BFA59-E1E6-41D2-AE16-2EB96F872E5C}" type="pres">
      <dgm:prSet presAssocID="{3112508E-4A77-4A4B-87CE-EF187523A4AA}" presName="compNode" presStyleCnt="0"/>
      <dgm:spPr/>
    </dgm:pt>
    <dgm:pt modelId="{21B76E78-51B1-4E86-A357-6202C2500F25}" type="pres">
      <dgm:prSet presAssocID="{3112508E-4A77-4A4B-87CE-EF187523A4AA}" presName="dummyConnPt" presStyleCnt="0"/>
      <dgm:spPr/>
    </dgm:pt>
    <dgm:pt modelId="{0754FBED-EB1D-416D-B9B9-F12B66B253C3}" type="pres">
      <dgm:prSet presAssocID="{3112508E-4A77-4A4B-87CE-EF187523A4AA}" presName="node" presStyleLbl="node1" presStyleIdx="4" presStyleCnt="17">
        <dgm:presLayoutVars>
          <dgm:bulletEnabled val="1"/>
        </dgm:presLayoutVars>
      </dgm:prSet>
      <dgm:spPr/>
    </dgm:pt>
    <dgm:pt modelId="{CE1F177D-7AA9-49AE-BF94-E676B6ACBB94}" type="pres">
      <dgm:prSet presAssocID="{F3316507-A738-4256-87BF-066D41A92D57}" presName="sibTrans" presStyleLbl="bgSibTrans2D1" presStyleIdx="4" presStyleCnt="16"/>
      <dgm:spPr/>
    </dgm:pt>
    <dgm:pt modelId="{8EBB2B94-0221-4C4F-AD65-1F7BB1D65416}" type="pres">
      <dgm:prSet presAssocID="{EAC65E39-A7FC-4ABE-BC74-FC906B93B2F4}" presName="compNode" presStyleCnt="0"/>
      <dgm:spPr/>
    </dgm:pt>
    <dgm:pt modelId="{8B003289-1ED9-4D85-B4E4-894010F2F140}" type="pres">
      <dgm:prSet presAssocID="{EAC65E39-A7FC-4ABE-BC74-FC906B93B2F4}" presName="dummyConnPt" presStyleCnt="0"/>
      <dgm:spPr/>
    </dgm:pt>
    <dgm:pt modelId="{F834C7F0-A351-4CAE-B545-5ECC4BD283BE}" type="pres">
      <dgm:prSet presAssocID="{EAC65E39-A7FC-4ABE-BC74-FC906B93B2F4}" presName="node" presStyleLbl="node1" presStyleIdx="5" presStyleCnt="17">
        <dgm:presLayoutVars>
          <dgm:bulletEnabled val="1"/>
        </dgm:presLayoutVars>
      </dgm:prSet>
      <dgm:spPr/>
    </dgm:pt>
    <dgm:pt modelId="{D461D158-1920-4CB3-858F-B7EE4408D68A}" type="pres">
      <dgm:prSet presAssocID="{0D229F4B-8821-445A-B30D-F32D23E02B5A}" presName="sibTrans" presStyleLbl="bgSibTrans2D1" presStyleIdx="5" presStyleCnt="16"/>
      <dgm:spPr/>
    </dgm:pt>
    <dgm:pt modelId="{261F087C-CED5-4393-B408-84FEE4600A39}" type="pres">
      <dgm:prSet presAssocID="{D6CC7BE1-DC1D-4F01-8C30-CB763BCA5ECB}" presName="compNode" presStyleCnt="0"/>
      <dgm:spPr/>
    </dgm:pt>
    <dgm:pt modelId="{7F2EBC3F-BF4E-4E84-938C-91129D5BD1B3}" type="pres">
      <dgm:prSet presAssocID="{D6CC7BE1-DC1D-4F01-8C30-CB763BCA5ECB}" presName="dummyConnPt" presStyleCnt="0"/>
      <dgm:spPr/>
    </dgm:pt>
    <dgm:pt modelId="{87944B70-162A-4CD8-AAA0-D581C047EFA2}" type="pres">
      <dgm:prSet presAssocID="{D6CC7BE1-DC1D-4F01-8C30-CB763BCA5ECB}" presName="node" presStyleLbl="node1" presStyleIdx="6" presStyleCnt="17">
        <dgm:presLayoutVars>
          <dgm:bulletEnabled val="1"/>
        </dgm:presLayoutVars>
      </dgm:prSet>
      <dgm:spPr/>
    </dgm:pt>
    <dgm:pt modelId="{CBC221F8-EB3F-4A43-98A0-D7DF4727B63C}" type="pres">
      <dgm:prSet presAssocID="{B7B500CA-4EEE-4039-89EF-6337A05C1451}" presName="sibTrans" presStyleLbl="bgSibTrans2D1" presStyleIdx="6" presStyleCnt="16"/>
      <dgm:spPr/>
    </dgm:pt>
    <dgm:pt modelId="{C7922096-8DA6-4F56-92A0-9021ECA392E8}" type="pres">
      <dgm:prSet presAssocID="{BC98D6DA-E06F-4CC0-9216-C06CAEEA3C87}" presName="compNode" presStyleCnt="0"/>
      <dgm:spPr/>
    </dgm:pt>
    <dgm:pt modelId="{A87404DF-DD17-48B4-AE46-AD6DFADADEED}" type="pres">
      <dgm:prSet presAssocID="{BC98D6DA-E06F-4CC0-9216-C06CAEEA3C87}" presName="dummyConnPt" presStyleCnt="0"/>
      <dgm:spPr/>
    </dgm:pt>
    <dgm:pt modelId="{73F7E6D8-6C96-4DB0-8930-477B07132AB8}" type="pres">
      <dgm:prSet presAssocID="{BC98D6DA-E06F-4CC0-9216-C06CAEEA3C87}" presName="node" presStyleLbl="node1" presStyleIdx="7" presStyleCnt="17">
        <dgm:presLayoutVars>
          <dgm:bulletEnabled val="1"/>
        </dgm:presLayoutVars>
      </dgm:prSet>
      <dgm:spPr/>
    </dgm:pt>
    <dgm:pt modelId="{D57D1AF5-9C0F-4C32-A530-B91803B1DB09}" type="pres">
      <dgm:prSet presAssocID="{BBB4C1CE-22C9-4B41-8568-BDCB8BC35191}" presName="sibTrans" presStyleLbl="bgSibTrans2D1" presStyleIdx="7" presStyleCnt="16"/>
      <dgm:spPr/>
    </dgm:pt>
    <dgm:pt modelId="{D7420636-EE7D-4A50-8609-98639523785C}" type="pres">
      <dgm:prSet presAssocID="{16E863D2-FB9B-4B7E-83DE-430B3027A8BF}" presName="compNode" presStyleCnt="0"/>
      <dgm:spPr/>
    </dgm:pt>
    <dgm:pt modelId="{CFF5C0E6-47E9-47B8-AAEE-9A86F981A177}" type="pres">
      <dgm:prSet presAssocID="{16E863D2-FB9B-4B7E-83DE-430B3027A8BF}" presName="dummyConnPt" presStyleCnt="0"/>
      <dgm:spPr/>
    </dgm:pt>
    <dgm:pt modelId="{C508AF72-149F-4A6A-8820-6E15C447B032}" type="pres">
      <dgm:prSet presAssocID="{16E863D2-FB9B-4B7E-83DE-430B3027A8BF}" presName="node" presStyleLbl="node1" presStyleIdx="8" presStyleCnt="17">
        <dgm:presLayoutVars>
          <dgm:bulletEnabled val="1"/>
        </dgm:presLayoutVars>
      </dgm:prSet>
      <dgm:spPr/>
    </dgm:pt>
    <dgm:pt modelId="{8F961C8F-BB56-413A-A075-106435D75AA1}" type="pres">
      <dgm:prSet presAssocID="{C1ED9C63-BAF6-4C13-AC3C-F9BDD8725F89}" presName="sibTrans" presStyleLbl="bgSibTrans2D1" presStyleIdx="8" presStyleCnt="16"/>
      <dgm:spPr/>
    </dgm:pt>
    <dgm:pt modelId="{5163967D-D398-402D-915D-C516EFBE131B}" type="pres">
      <dgm:prSet presAssocID="{2AF6FAA3-F47D-439C-AD00-CB6F29317FAC}" presName="compNode" presStyleCnt="0"/>
      <dgm:spPr/>
    </dgm:pt>
    <dgm:pt modelId="{447C3547-6342-4F45-870E-B56BFE152745}" type="pres">
      <dgm:prSet presAssocID="{2AF6FAA3-F47D-439C-AD00-CB6F29317FAC}" presName="dummyConnPt" presStyleCnt="0"/>
      <dgm:spPr/>
    </dgm:pt>
    <dgm:pt modelId="{BC95CCD6-2162-4EEC-8569-504D426150E2}" type="pres">
      <dgm:prSet presAssocID="{2AF6FAA3-F47D-439C-AD00-CB6F29317FAC}" presName="node" presStyleLbl="node1" presStyleIdx="9" presStyleCnt="17">
        <dgm:presLayoutVars>
          <dgm:bulletEnabled val="1"/>
        </dgm:presLayoutVars>
      </dgm:prSet>
      <dgm:spPr/>
    </dgm:pt>
    <dgm:pt modelId="{97350795-C0E6-498B-9859-BBF485F434F0}" type="pres">
      <dgm:prSet presAssocID="{34D97CF8-333C-4010-ABA2-F5C1DC40F7B0}" presName="sibTrans" presStyleLbl="bgSibTrans2D1" presStyleIdx="9" presStyleCnt="16"/>
      <dgm:spPr/>
    </dgm:pt>
    <dgm:pt modelId="{7EF39884-8D14-4A78-BD97-A6BE76E8A22F}" type="pres">
      <dgm:prSet presAssocID="{A66162E0-275C-423D-81AC-C6E99C7FB637}" presName="compNode" presStyleCnt="0"/>
      <dgm:spPr/>
    </dgm:pt>
    <dgm:pt modelId="{E281E031-C8E0-4FF3-8FA2-67B93A3550C9}" type="pres">
      <dgm:prSet presAssocID="{A66162E0-275C-423D-81AC-C6E99C7FB637}" presName="dummyConnPt" presStyleCnt="0"/>
      <dgm:spPr/>
    </dgm:pt>
    <dgm:pt modelId="{CD33596E-D4F4-4016-A417-D496D037699B}" type="pres">
      <dgm:prSet presAssocID="{A66162E0-275C-423D-81AC-C6E99C7FB637}" presName="node" presStyleLbl="node1" presStyleIdx="10" presStyleCnt="17">
        <dgm:presLayoutVars>
          <dgm:bulletEnabled val="1"/>
        </dgm:presLayoutVars>
      </dgm:prSet>
      <dgm:spPr/>
    </dgm:pt>
    <dgm:pt modelId="{CF6E6BD8-C2C7-436A-BDA0-7674CCC40561}" type="pres">
      <dgm:prSet presAssocID="{2CE6E9E3-E3EB-4EE4-A109-B704882E1B2D}" presName="sibTrans" presStyleLbl="bgSibTrans2D1" presStyleIdx="10" presStyleCnt="16"/>
      <dgm:spPr/>
    </dgm:pt>
    <dgm:pt modelId="{08173560-B56F-42CF-B95F-5C8D29C08B59}" type="pres">
      <dgm:prSet presAssocID="{2C51D811-3801-4DD4-B8C4-290328C35CAB}" presName="compNode" presStyleCnt="0"/>
      <dgm:spPr/>
    </dgm:pt>
    <dgm:pt modelId="{CE0A34D3-9A8F-43F0-8A86-FBA3D14259C7}" type="pres">
      <dgm:prSet presAssocID="{2C51D811-3801-4DD4-B8C4-290328C35CAB}" presName="dummyConnPt" presStyleCnt="0"/>
      <dgm:spPr/>
    </dgm:pt>
    <dgm:pt modelId="{3C0F0155-8C0E-40BC-AC2E-2547C5C0530D}" type="pres">
      <dgm:prSet presAssocID="{2C51D811-3801-4DD4-B8C4-290328C35CAB}" presName="node" presStyleLbl="node1" presStyleIdx="11" presStyleCnt="17">
        <dgm:presLayoutVars>
          <dgm:bulletEnabled val="1"/>
        </dgm:presLayoutVars>
      </dgm:prSet>
      <dgm:spPr/>
    </dgm:pt>
    <dgm:pt modelId="{BD3C521F-38A3-4CFD-9788-352E17E61C5D}" type="pres">
      <dgm:prSet presAssocID="{F038D40B-125D-479D-916F-CCEBF9D32EAF}" presName="sibTrans" presStyleLbl="bgSibTrans2D1" presStyleIdx="11" presStyleCnt="16"/>
      <dgm:spPr/>
    </dgm:pt>
    <dgm:pt modelId="{B7FF6691-E30D-4411-8DBA-65CCBAEBAFBA}" type="pres">
      <dgm:prSet presAssocID="{98007043-3F98-4FEB-8A3B-E3828FABB80A}" presName="compNode" presStyleCnt="0"/>
      <dgm:spPr/>
    </dgm:pt>
    <dgm:pt modelId="{24361F5B-AE57-4D9D-8D80-6AE40DC8C2E4}" type="pres">
      <dgm:prSet presAssocID="{98007043-3F98-4FEB-8A3B-E3828FABB80A}" presName="dummyConnPt" presStyleCnt="0"/>
      <dgm:spPr/>
    </dgm:pt>
    <dgm:pt modelId="{20192005-6B84-49C9-B8A3-98575E31C797}" type="pres">
      <dgm:prSet presAssocID="{98007043-3F98-4FEB-8A3B-E3828FABB80A}" presName="node" presStyleLbl="node1" presStyleIdx="12" presStyleCnt="17">
        <dgm:presLayoutVars>
          <dgm:bulletEnabled val="1"/>
        </dgm:presLayoutVars>
      </dgm:prSet>
      <dgm:spPr/>
    </dgm:pt>
    <dgm:pt modelId="{D8BB2C63-6196-4DBA-977D-AB40356FBEAA}" type="pres">
      <dgm:prSet presAssocID="{F0798FE5-1E22-446B-A387-F020FE579B33}" presName="sibTrans" presStyleLbl="bgSibTrans2D1" presStyleIdx="12" presStyleCnt="16"/>
      <dgm:spPr/>
    </dgm:pt>
    <dgm:pt modelId="{DBAEF4C8-8FFD-4932-9676-F23B2FF88941}" type="pres">
      <dgm:prSet presAssocID="{7DAE57F8-D169-4218-B6EF-E2695DDFE2B9}" presName="compNode" presStyleCnt="0"/>
      <dgm:spPr/>
    </dgm:pt>
    <dgm:pt modelId="{19C3768C-FB6C-4B81-B051-AF9C12CAB05C}" type="pres">
      <dgm:prSet presAssocID="{7DAE57F8-D169-4218-B6EF-E2695DDFE2B9}" presName="dummyConnPt" presStyleCnt="0"/>
      <dgm:spPr/>
    </dgm:pt>
    <dgm:pt modelId="{C002269E-4DC9-40FA-AF57-D37B11805DF3}" type="pres">
      <dgm:prSet presAssocID="{7DAE57F8-D169-4218-B6EF-E2695DDFE2B9}" presName="node" presStyleLbl="node1" presStyleIdx="13" presStyleCnt="17">
        <dgm:presLayoutVars>
          <dgm:bulletEnabled val="1"/>
        </dgm:presLayoutVars>
      </dgm:prSet>
      <dgm:spPr/>
    </dgm:pt>
    <dgm:pt modelId="{37AB638A-50D9-40B9-99B7-302091832A0C}" type="pres">
      <dgm:prSet presAssocID="{02FAF81E-3887-4B43-A9B3-A98E4519CBBE}" presName="sibTrans" presStyleLbl="bgSibTrans2D1" presStyleIdx="13" presStyleCnt="16"/>
      <dgm:spPr/>
    </dgm:pt>
    <dgm:pt modelId="{33989DFD-058C-4C1A-B336-B20E87C738DA}" type="pres">
      <dgm:prSet presAssocID="{0B4E00CD-D9CD-43A5-AE77-40C6C0E97E27}" presName="compNode" presStyleCnt="0"/>
      <dgm:spPr/>
    </dgm:pt>
    <dgm:pt modelId="{FBE60EE1-2F7F-4038-8067-F7EC4540DC82}" type="pres">
      <dgm:prSet presAssocID="{0B4E00CD-D9CD-43A5-AE77-40C6C0E97E27}" presName="dummyConnPt" presStyleCnt="0"/>
      <dgm:spPr/>
    </dgm:pt>
    <dgm:pt modelId="{7FD76A35-0467-46EB-A552-FDAE477B7F49}" type="pres">
      <dgm:prSet presAssocID="{0B4E00CD-D9CD-43A5-AE77-40C6C0E97E27}" presName="node" presStyleLbl="node1" presStyleIdx="14" presStyleCnt="17">
        <dgm:presLayoutVars>
          <dgm:bulletEnabled val="1"/>
        </dgm:presLayoutVars>
      </dgm:prSet>
      <dgm:spPr/>
    </dgm:pt>
    <dgm:pt modelId="{FAC2021F-6744-4847-A6F6-88D604F03BAA}" type="pres">
      <dgm:prSet presAssocID="{3DFDDD83-590E-4ADD-8486-A1C319B1C01D}" presName="sibTrans" presStyleLbl="bgSibTrans2D1" presStyleIdx="14" presStyleCnt="16"/>
      <dgm:spPr/>
    </dgm:pt>
    <dgm:pt modelId="{EBA56F3C-B70C-4F3A-984F-589A99E51DE8}" type="pres">
      <dgm:prSet presAssocID="{3C890970-6A45-4167-AB31-246B6117C2EF}" presName="compNode" presStyleCnt="0"/>
      <dgm:spPr/>
    </dgm:pt>
    <dgm:pt modelId="{1304FA05-1890-42A0-B011-EBD1B905B29D}" type="pres">
      <dgm:prSet presAssocID="{3C890970-6A45-4167-AB31-246B6117C2EF}" presName="dummyConnPt" presStyleCnt="0"/>
      <dgm:spPr/>
    </dgm:pt>
    <dgm:pt modelId="{D4B01CDE-2D00-44ED-86CD-FAD3377B12E1}" type="pres">
      <dgm:prSet presAssocID="{3C890970-6A45-4167-AB31-246B6117C2EF}" presName="node" presStyleLbl="node1" presStyleIdx="15" presStyleCnt="17">
        <dgm:presLayoutVars>
          <dgm:bulletEnabled val="1"/>
        </dgm:presLayoutVars>
      </dgm:prSet>
      <dgm:spPr/>
    </dgm:pt>
    <dgm:pt modelId="{732707EC-D20F-4E2A-91B8-90C10F5E16F1}" type="pres">
      <dgm:prSet presAssocID="{9011FF28-4709-47E3-B954-14B5B49AAAAE}" presName="sibTrans" presStyleLbl="bgSibTrans2D1" presStyleIdx="15" presStyleCnt="16"/>
      <dgm:spPr/>
    </dgm:pt>
    <dgm:pt modelId="{EBDC0ABE-FCAC-44CC-A877-0E9248FE8B28}" type="pres">
      <dgm:prSet presAssocID="{1C54958D-A945-4123-95B4-956649D97842}" presName="compNode" presStyleCnt="0"/>
      <dgm:spPr/>
    </dgm:pt>
    <dgm:pt modelId="{54827877-4448-4416-81AE-2454C4307BFE}" type="pres">
      <dgm:prSet presAssocID="{1C54958D-A945-4123-95B4-956649D97842}" presName="dummyConnPt" presStyleCnt="0"/>
      <dgm:spPr/>
    </dgm:pt>
    <dgm:pt modelId="{58C895BC-325B-405D-A896-AD68C1C5CF99}" type="pres">
      <dgm:prSet presAssocID="{1C54958D-A945-4123-95B4-956649D97842}" presName="node" presStyleLbl="node1" presStyleIdx="16" presStyleCnt="17">
        <dgm:presLayoutVars>
          <dgm:bulletEnabled val="1"/>
        </dgm:presLayoutVars>
      </dgm:prSet>
      <dgm:spPr/>
    </dgm:pt>
  </dgm:ptLst>
  <dgm:cxnLst>
    <dgm:cxn modelId="{69750303-7755-47D7-BFA5-B089DCB32D6C}" type="presOf" srcId="{16E863D2-FB9B-4B7E-83DE-430B3027A8BF}" destId="{C508AF72-149F-4A6A-8820-6E15C447B032}" srcOrd="0" destOrd="0" presId="urn:microsoft.com/office/officeart/2005/8/layout/bProcess4"/>
    <dgm:cxn modelId="{CFD79708-911E-430D-9868-3362D7D52B0F}" srcId="{336FB770-02B4-47E2-8362-D1C5F8A57D1B}" destId="{0B4E00CD-D9CD-43A5-AE77-40C6C0E97E27}" srcOrd="14" destOrd="0" parTransId="{D321CF8C-A1FB-49C4-890A-F8337AD5BD51}" sibTransId="{3DFDDD83-590E-4ADD-8486-A1C319B1C01D}"/>
    <dgm:cxn modelId="{2B467E0A-2F1C-4F9D-AF03-5A60FCFFA9F3}" srcId="{336FB770-02B4-47E2-8362-D1C5F8A57D1B}" destId="{BC98D6DA-E06F-4CC0-9216-C06CAEEA3C87}" srcOrd="7" destOrd="0" parTransId="{B0BB2F3B-C865-4995-AAEC-0890AB6A0AD9}" sibTransId="{BBB4C1CE-22C9-4B41-8568-BDCB8BC35191}"/>
    <dgm:cxn modelId="{88143C0C-C951-491E-8288-B0B3BAEF619D}" type="presOf" srcId="{E582E8CD-C6FA-4D42-8DB6-870F80A7F7A9}" destId="{6F0A2F6E-FBE0-4134-8903-FA0197666F6C}" srcOrd="0" destOrd="0" presId="urn:microsoft.com/office/officeart/2005/8/layout/bProcess4"/>
    <dgm:cxn modelId="{EB65310D-7681-4A73-A658-6BE7A1DCAC16}" type="presOf" srcId="{98007043-3F98-4FEB-8A3B-E3828FABB80A}" destId="{20192005-6B84-49C9-B8A3-98575E31C797}" srcOrd="0" destOrd="0" presId="urn:microsoft.com/office/officeart/2005/8/layout/bProcess4"/>
    <dgm:cxn modelId="{4D68CF12-FF90-4B12-945A-50128540ECCA}" type="presOf" srcId="{02FAF81E-3887-4B43-A9B3-A98E4519CBBE}" destId="{37AB638A-50D9-40B9-99B7-302091832A0C}" srcOrd="0" destOrd="0" presId="urn:microsoft.com/office/officeart/2005/8/layout/bProcess4"/>
    <dgm:cxn modelId="{E2F34E19-2235-46BE-B54C-33144F4FB211}" type="presOf" srcId="{2C51D811-3801-4DD4-B8C4-290328C35CAB}" destId="{3C0F0155-8C0E-40BC-AC2E-2547C5C0530D}" srcOrd="0" destOrd="0" presId="urn:microsoft.com/office/officeart/2005/8/layout/bProcess4"/>
    <dgm:cxn modelId="{1895DB1F-B921-4B37-85FB-4ACEC46EB948}" type="presOf" srcId="{D131C140-1F70-4425-8677-E2616C1C112C}" destId="{AFF1BC89-E1CF-4D12-B367-ECCA134CDA43}" srcOrd="0" destOrd="0" presId="urn:microsoft.com/office/officeart/2005/8/layout/bProcess4"/>
    <dgm:cxn modelId="{9AA32429-58BB-41A3-8777-59C3FACC66ED}" srcId="{336FB770-02B4-47E2-8362-D1C5F8A57D1B}" destId="{7DAE57F8-D169-4218-B6EF-E2695DDFE2B9}" srcOrd="13" destOrd="0" parTransId="{7EA7876A-64D2-46DB-83B5-23264677B321}" sibTransId="{02FAF81E-3887-4B43-A9B3-A98E4519CBBE}"/>
    <dgm:cxn modelId="{4BA7C02C-D245-44B3-8B16-CCF25E9E8F9F}" type="presOf" srcId="{92F8E01C-7A16-4F35-84D4-F8302C6E0791}" destId="{E30E10E8-681B-4194-A041-F8B564EDFA41}" srcOrd="0" destOrd="0" presId="urn:microsoft.com/office/officeart/2005/8/layout/bProcess4"/>
    <dgm:cxn modelId="{30C8713C-F406-402A-AEF0-2266C446F82C}" srcId="{336FB770-02B4-47E2-8362-D1C5F8A57D1B}" destId="{2AF6FAA3-F47D-439C-AD00-CB6F29317FAC}" srcOrd="9" destOrd="0" parTransId="{37A93640-E841-427C-A6E2-32404155D481}" sibTransId="{34D97CF8-333C-4010-ABA2-F5C1DC40F7B0}"/>
    <dgm:cxn modelId="{D5395042-BD6E-49BA-ABA9-848EADF03F8A}" type="presOf" srcId="{3C890970-6A45-4167-AB31-246B6117C2EF}" destId="{D4B01CDE-2D00-44ED-86CD-FAD3377B12E1}" srcOrd="0" destOrd="0" presId="urn:microsoft.com/office/officeart/2005/8/layout/bProcess4"/>
    <dgm:cxn modelId="{D1896365-F354-46B7-8B3C-E90BB5F8D8CE}" type="presOf" srcId="{F0798FE5-1E22-446B-A387-F020FE579B33}" destId="{D8BB2C63-6196-4DBA-977D-AB40356FBEAA}" srcOrd="0" destOrd="0" presId="urn:microsoft.com/office/officeart/2005/8/layout/bProcess4"/>
    <dgm:cxn modelId="{A57E4765-D2A2-4159-8147-47FB5B1DBBB8}" srcId="{336FB770-02B4-47E2-8362-D1C5F8A57D1B}" destId="{DFC9CB61-C287-48AA-AAE0-7221C292B622}" srcOrd="3" destOrd="0" parTransId="{65E22B59-A3B8-4E95-93CA-5C9E570B413E}" sibTransId="{D131C140-1F70-4425-8677-E2616C1C112C}"/>
    <dgm:cxn modelId="{6E969268-6917-4A94-967A-2C720D527D37}" type="presOf" srcId="{B7B500CA-4EEE-4039-89EF-6337A05C1451}" destId="{CBC221F8-EB3F-4A43-98A0-D7DF4727B63C}" srcOrd="0" destOrd="0" presId="urn:microsoft.com/office/officeart/2005/8/layout/bProcess4"/>
    <dgm:cxn modelId="{8807CE69-5B3E-4097-BCF6-A614EB718F76}" srcId="{336FB770-02B4-47E2-8362-D1C5F8A57D1B}" destId="{3112508E-4A77-4A4B-87CE-EF187523A4AA}" srcOrd="4" destOrd="0" parTransId="{46E531D8-B9A5-48FD-ACF5-EBB767842DC7}" sibTransId="{F3316507-A738-4256-87BF-066D41A92D57}"/>
    <dgm:cxn modelId="{4EF7D16A-CC95-42E4-A666-1323ECB67B90}" type="presOf" srcId="{3112508E-4A77-4A4B-87CE-EF187523A4AA}" destId="{0754FBED-EB1D-416D-B9B9-F12B66B253C3}" srcOrd="0" destOrd="0" presId="urn:microsoft.com/office/officeart/2005/8/layout/bProcess4"/>
    <dgm:cxn modelId="{316B996B-3409-428E-941F-CE1DCE87D741}" type="presOf" srcId="{F038D40B-125D-479D-916F-CCEBF9D32EAF}" destId="{BD3C521F-38A3-4CFD-9788-352E17E61C5D}" srcOrd="0" destOrd="0" presId="urn:microsoft.com/office/officeart/2005/8/layout/bProcess4"/>
    <dgm:cxn modelId="{51C47C6E-8AF1-4958-B2D2-63773BE4522F}" srcId="{336FB770-02B4-47E2-8362-D1C5F8A57D1B}" destId="{26C9237F-7BA6-4A27-A389-B0E49F7651D5}" srcOrd="0" destOrd="0" parTransId="{1E2C58F1-BD33-4E3B-8E47-CCF5FCC3AD8D}" sibTransId="{C80F52BE-C03C-45EE-8BB9-5F49559A6A5E}"/>
    <dgm:cxn modelId="{8CCB424F-F1A5-460A-98E3-94AC410A93E6}" type="presOf" srcId="{EAC65E39-A7FC-4ABE-BC74-FC906B93B2F4}" destId="{F834C7F0-A351-4CAE-B545-5ECC4BD283BE}" srcOrd="0" destOrd="0" presId="urn:microsoft.com/office/officeart/2005/8/layout/bProcess4"/>
    <dgm:cxn modelId="{50699272-8035-4627-B2CB-DB8B468D4FCB}" type="presOf" srcId="{BBB4C1CE-22C9-4B41-8568-BDCB8BC35191}" destId="{D57D1AF5-9C0F-4C32-A530-B91803B1DB09}" srcOrd="0" destOrd="0" presId="urn:microsoft.com/office/officeart/2005/8/layout/bProcess4"/>
    <dgm:cxn modelId="{54D1C954-C94F-45CD-B310-72AA4669E366}" type="presOf" srcId="{DFC9CB61-C287-48AA-AAE0-7221C292B622}" destId="{A0C5787D-5476-493C-939C-59945DFC808E}" srcOrd="0" destOrd="0" presId="urn:microsoft.com/office/officeart/2005/8/layout/bProcess4"/>
    <dgm:cxn modelId="{4738FD55-FC1E-4CCD-85C2-701A17B233E3}" srcId="{336FB770-02B4-47E2-8362-D1C5F8A57D1B}" destId="{3C890970-6A45-4167-AB31-246B6117C2EF}" srcOrd="15" destOrd="0" parTransId="{0414586D-75BF-4B99-A01F-A313CFFC1B73}" sibTransId="{9011FF28-4709-47E3-B954-14B5B49AAAAE}"/>
    <dgm:cxn modelId="{F19B6356-120D-4D41-B5F6-48BE318B3011}" srcId="{336FB770-02B4-47E2-8362-D1C5F8A57D1B}" destId="{EAC65E39-A7FC-4ABE-BC74-FC906B93B2F4}" srcOrd="5" destOrd="0" parTransId="{11D91EA4-BE95-4380-A91D-51598640255E}" sibTransId="{0D229F4B-8821-445A-B30D-F32D23E02B5A}"/>
    <dgm:cxn modelId="{18041B78-9240-40F1-8E56-7728C61E9529}" type="presOf" srcId="{1C54958D-A945-4123-95B4-956649D97842}" destId="{58C895BC-325B-405D-A896-AD68C1C5CF99}" srcOrd="0" destOrd="0" presId="urn:microsoft.com/office/officeart/2005/8/layout/bProcess4"/>
    <dgm:cxn modelId="{9409317A-CA19-426B-B996-6B5A3285D487}" srcId="{336FB770-02B4-47E2-8362-D1C5F8A57D1B}" destId="{E220319B-2F2B-40BF-A343-D11C3C1E2C25}" srcOrd="2" destOrd="0" parTransId="{2F28F3DA-50BF-4A5E-AF37-15558BB641CD}" sibTransId="{E582E8CD-C6FA-4D42-8DB6-870F80A7F7A9}"/>
    <dgm:cxn modelId="{3AC6C77F-C2B7-4D56-951C-6175E1E0CB21}" type="presOf" srcId="{D6CC7BE1-DC1D-4F01-8C30-CB763BCA5ECB}" destId="{87944B70-162A-4CD8-AAA0-D581C047EFA2}" srcOrd="0" destOrd="0" presId="urn:microsoft.com/office/officeart/2005/8/layout/bProcess4"/>
    <dgm:cxn modelId="{9833F383-B269-4C3C-BE0E-BF1985B61646}" type="presOf" srcId="{C80F52BE-C03C-45EE-8BB9-5F49559A6A5E}" destId="{3C6DE896-8839-438B-8507-EE14DB186A4E}" srcOrd="0" destOrd="0" presId="urn:microsoft.com/office/officeart/2005/8/layout/bProcess4"/>
    <dgm:cxn modelId="{3E504F84-357A-4215-A3B7-A91EE65A66B6}" srcId="{336FB770-02B4-47E2-8362-D1C5F8A57D1B}" destId="{D6CC7BE1-DC1D-4F01-8C30-CB763BCA5ECB}" srcOrd="6" destOrd="0" parTransId="{77EFE8A1-0DFA-4F46-8CF8-81A19C911FA1}" sibTransId="{B7B500CA-4EEE-4039-89EF-6337A05C1451}"/>
    <dgm:cxn modelId="{0F19BD91-7AA9-450C-8620-A7153549069C}" type="presOf" srcId="{3DFDDD83-590E-4ADD-8486-A1C319B1C01D}" destId="{FAC2021F-6744-4847-A6F6-88D604F03BAA}" srcOrd="0" destOrd="0" presId="urn:microsoft.com/office/officeart/2005/8/layout/bProcess4"/>
    <dgm:cxn modelId="{6E63EA91-AE24-4B46-86E4-EB153714730A}" srcId="{336FB770-02B4-47E2-8362-D1C5F8A57D1B}" destId="{98007043-3F98-4FEB-8A3B-E3828FABB80A}" srcOrd="12" destOrd="0" parTransId="{E8D6CF32-AE84-4727-95D3-010AECACCAE9}" sibTransId="{F0798FE5-1E22-446B-A387-F020FE579B33}"/>
    <dgm:cxn modelId="{9197419B-5B8D-4DAA-9FFC-E6C22CEA535C}" type="presOf" srcId="{39354160-8258-41FA-A1AC-287DAD5A0F8E}" destId="{64AFA76B-A881-49D7-BA90-12145123FD19}" srcOrd="0" destOrd="0" presId="urn:microsoft.com/office/officeart/2005/8/layout/bProcess4"/>
    <dgm:cxn modelId="{40CB89A3-FA67-4E59-8B9A-1DD1272ECBE0}" type="presOf" srcId="{7DAE57F8-D169-4218-B6EF-E2695DDFE2B9}" destId="{C002269E-4DC9-40FA-AF57-D37B11805DF3}" srcOrd="0" destOrd="0" presId="urn:microsoft.com/office/officeart/2005/8/layout/bProcess4"/>
    <dgm:cxn modelId="{3C651DAA-C12B-4D9F-B710-380E05C7F381}" type="presOf" srcId="{E220319B-2F2B-40BF-A343-D11C3C1E2C25}" destId="{2719E697-DD7D-4E16-8095-8364FB9A3BD5}" srcOrd="0" destOrd="0" presId="urn:microsoft.com/office/officeart/2005/8/layout/bProcess4"/>
    <dgm:cxn modelId="{72B777AB-ECC0-435C-ADE4-AAB5645E6BC7}" type="presOf" srcId="{0D229F4B-8821-445A-B30D-F32D23E02B5A}" destId="{D461D158-1920-4CB3-858F-B7EE4408D68A}" srcOrd="0" destOrd="0" presId="urn:microsoft.com/office/officeart/2005/8/layout/bProcess4"/>
    <dgm:cxn modelId="{EF5704B2-0C52-4B4D-AB8E-AB66FE75DF08}" srcId="{336FB770-02B4-47E2-8362-D1C5F8A57D1B}" destId="{A66162E0-275C-423D-81AC-C6E99C7FB637}" srcOrd="10" destOrd="0" parTransId="{4C03EFAB-FC30-4AAB-88CE-8CDABDE53008}" sibTransId="{2CE6E9E3-E3EB-4EE4-A109-B704882E1B2D}"/>
    <dgm:cxn modelId="{9CAA62B4-1A26-4BAE-A647-CD3C05C6028C}" type="presOf" srcId="{2AF6FAA3-F47D-439C-AD00-CB6F29317FAC}" destId="{BC95CCD6-2162-4EEC-8569-504D426150E2}" srcOrd="0" destOrd="0" presId="urn:microsoft.com/office/officeart/2005/8/layout/bProcess4"/>
    <dgm:cxn modelId="{7A333DB6-42AB-44FE-AF03-BD276FB3AC4A}" srcId="{336FB770-02B4-47E2-8362-D1C5F8A57D1B}" destId="{2C51D811-3801-4DD4-B8C4-290328C35CAB}" srcOrd="11" destOrd="0" parTransId="{E4C8F3AB-1396-4DBD-979D-FA3395FB06B3}" sibTransId="{F038D40B-125D-479D-916F-CCEBF9D32EAF}"/>
    <dgm:cxn modelId="{CE62DBBA-DB77-4F62-9CEE-066D9144BC68}" srcId="{336FB770-02B4-47E2-8362-D1C5F8A57D1B}" destId="{1C54958D-A945-4123-95B4-956649D97842}" srcOrd="16" destOrd="0" parTransId="{7B0546FF-5CD4-4E0A-867C-D74A6110DDC4}" sibTransId="{D3928809-176B-40DC-A5D2-6D0E3D95276E}"/>
    <dgm:cxn modelId="{C425D0C2-4DB7-48BB-A651-C59AC74724F0}" type="presOf" srcId="{A66162E0-275C-423D-81AC-C6E99C7FB637}" destId="{CD33596E-D4F4-4016-A417-D496D037699B}" srcOrd="0" destOrd="0" presId="urn:microsoft.com/office/officeart/2005/8/layout/bProcess4"/>
    <dgm:cxn modelId="{02DE6EC3-87BB-46E9-99A7-444B57A1B703}" type="presOf" srcId="{2CE6E9E3-E3EB-4EE4-A109-B704882E1B2D}" destId="{CF6E6BD8-C2C7-436A-BDA0-7674CCC40561}" srcOrd="0" destOrd="0" presId="urn:microsoft.com/office/officeart/2005/8/layout/bProcess4"/>
    <dgm:cxn modelId="{9F118ACE-AB52-44A1-9557-70363241F64C}" srcId="{336FB770-02B4-47E2-8362-D1C5F8A57D1B}" destId="{16E863D2-FB9B-4B7E-83DE-430B3027A8BF}" srcOrd="8" destOrd="0" parTransId="{D79DA297-EA9A-43EE-88E4-921535BCC4A2}" sibTransId="{C1ED9C63-BAF6-4C13-AC3C-F9BDD8725F89}"/>
    <dgm:cxn modelId="{403760D9-99E0-4D3E-9CB3-C74C0BC0CDE5}" type="presOf" srcId="{0B4E00CD-D9CD-43A5-AE77-40C6C0E97E27}" destId="{7FD76A35-0467-46EB-A552-FDAE477B7F49}" srcOrd="0" destOrd="0" presId="urn:microsoft.com/office/officeart/2005/8/layout/bProcess4"/>
    <dgm:cxn modelId="{B0FA6DE1-EFE6-46A8-9E64-6225EBFBF4A4}" srcId="{336FB770-02B4-47E2-8362-D1C5F8A57D1B}" destId="{92F8E01C-7A16-4F35-84D4-F8302C6E0791}" srcOrd="1" destOrd="0" parTransId="{BDC7750C-6564-4F60-8240-23C031BA14AE}" sibTransId="{39354160-8258-41FA-A1AC-287DAD5A0F8E}"/>
    <dgm:cxn modelId="{B00A41E6-9AE2-4B2A-B7F9-8E2757922DCD}" type="presOf" srcId="{F3316507-A738-4256-87BF-066D41A92D57}" destId="{CE1F177D-7AA9-49AE-BF94-E676B6ACBB94}" srcOrd="0" destOrd="0" presId="urn:microsoft.com/office/officeart/2005/8/layout/bProcess4"/>
    <dgm:cxn modelId="{AA202EE7-9B6A-4B72-B66A-FEC06F7FB942}" type="presOf" srcId="{C1ED9C63-BAF6-4C13-AC3C-F9BDD8725F89}" destId="{8F961C8F-BB56-413A-A075-106435D75AA1}" srcOrd="0" destOrd="0" presId="urn:microsoft.com/office/officeart/2005/8/layout/bProcess4"/>
    <dgm:cxn modelId="{8C907FF3-0062-47EA-8BEC-B7B4D95FCA10}" type="presOf" srcId="{34D97CF8-333C-4010-ABA2-F5C1DC40F7B0}" destId="{97350795-C0E6-498B-9859-BBF485F434F0}" srcOrd="0" destOrd="0" presId="urn:microsoft.com/office/officeart/2005/8/layout/bProcess4"/>
    <dgm:cxn modelId="{0C7130F4-461E-49CE-ADAE-D43AAC91676F}" type="presOf" srcId="{9011FF28-4709-47E3-B954-14B5B49AAAAE}" destId="{732707EC-D20F-4E2A-91B8-90C10F5E16F1}" srcOrd="0" destOrd="0" presId="urn:microsoft.com/office/officeart/2005/8/layout/bProcess4"/>
    <dgm:cxn modelId="{873767F4-1B5C-49F5-B8C4-6E41ECA7DDA8}" type="presOf" srcId="{26C9237F-7BA6-4A27-A389-B0E49F7651D5}" destId="{DEBEADEC-40C1-4F9B-AC1C-1E84CE824180}" srcOrd="0" destOrd="0" presId="urn:microsoft.com/office/officeart/2005/8/layout/bProcess4"/>
    <dgm:cxn modelId="{9DC7ECFB-D508-4832-80F2-95D1B77C6CDB}" type="presOf" srcId="{336FB770-02B4-47E2-8362-D1C5F8A57D1B}" destId="{92D68A77-08C1-4D2A-AAB7-80EFE353B38E}" srcOrd="0" destOrd="0" presId="urn:microsoft.com/office/officeart/2005/8/layout/bProcess4"/>
    <dgm:cxn modelId="{51EC10FD-EAB5-4B35-A4F3-9F39270E7B98}" type="presOf" srcId="{BC98D6DA-E06F-4CC0-9216-C06CAEEA3C87}" destId="{73F7E6D8-6C96-4DB0-8930-477B07132AB8}" srcOrd="0" destOrd="0" presId="urn:microsoft.com/office/officeart/2005/8/layout/bProcess4"/>
    <dgm:cxn modelId="{3EAC813C-4081-4ADF-8C74-4ABB023E5360}" type="presParOf" srcId="{92D68A77-08C1-4D2A-AAB7-80EFE353B38E}" destId="{38B4B326-BA16-44E2-8739-DAE2BD3D9426}" srcOrd="0" destOrd="0" presId="urn:microsoft.com/office/officeart/2005/8/layout/bProcess4"/>
    <dgm:cxn modelId="{0FD0F7E8-9819-47DB-A9FB-18DDC7B19E65}" type="presParOf" srcId="{38B4B326-BA16-44E2-8739-DAE2BD3D9426}" destId="{14D34E4D-D778-4D16-8913-4FD323C7CA81}" srcOrd="0" destOrd="0" presId="urn:microsoft.com/office/officeart/2005/8/layout/bProcess4"/>
    <dgm:cxn modelId="{DA6F6C12-C116-4EB1-B77D-3C449EC8362D}" type="presParOf" srcId="{38B4B326-BA16-44E2-8739-DAE2BD3D9426}" destId="{DEBEADEC-40C1-4F9B-AC1C-1E84CE824180}" srcOrd="1" destOrd="0" presId="urn:microsoft.com/office/officeart/2005/8/layout/bProcess4"/>
    <dgm:cxn modelId="{12FAF2A2-E93F-4F9D-BD87-374D41DE903A}" type="presParOf" srcId="{92D68A77-08C1-4D2A-AAB7-80EFE353B38E}" destId="{3C6DE896-8839-438B-8507-EE14DB186A4E}" srcOrd="1" destOrd="0" presId="urn:microsoft.com/office/officeart/2005/8/layout/bProcess4"/>
    <dgm:cxn modelId="{DF1E1326-E711-4D55-B0AA-283B33240955}" type="presParOf" srcId="{92D68A77-08C1-4D2A-AAB7-80EFE353B38E}" destId="{E119D7FC-3695-42D3-8FD9-0D31C66EC169}" srcOrd="2" destOrd="0" presId="urn:microsoft.com/office/officeart/2005/8/layout/bProcess4"/>
    <dgm:cxn modelId="{F988319B-D97D-452D-AE3A-BA53A52173FF}" type="presParOf" srcId="{E119D7FC-3695-42D3-8FD9-0D31C66EC169}" destId="{311C2FF0-9BEB-4908-9815-E9A07455BB10}" srcOrd="0" destOrd="0" presId="urn:microsoft.com/office/officeart/2005/8/layout/bProcess4"/>
    <dgm:cxn modelId="{1FE35D7F-5C95-4D10-B1A5-EA745024612C}" type="presParOf" srcId="{E119D7FC-3695-42D3-8FD9-0D31C66EC169}" destId="{E30E10E8-681B-4194-A041-F8B564EDFA41}" srcOrd="1" destOrd="0" presId="urn:microsoft.com/office/officeart/2005/8/layout/bProcess4"/>
    <dgm:cxn modelId="{1CFB9EC8-DBCE-46C8-9B9B-4774F192C844}" type="presParOf" srcId="{92D68A77-08C1-4D2A-AAB7-80EFE353B38E}" destId="{64AFA76B-A881-49D7-BA90-12145123FD19}" srcOrd="3" destOrd="0" presId="urn:microsoft.com/office/officeart/2005/8/layout/bProcess4"/>
    <dgm:cxn modelId="{9A5D7566-3F12-4527-B0C6-5BCAE1E592B4}" type="presParOf" srcId="{92D68A77-08C1-4D2A-AAB7-80EFE353B38E}" destId="{D03ABFE1-4E22-4A3D-8E50-FE480B033E71}" srcOrd="4" destOrd="0" presId="urn:microsoft.com/office/officeart/2005/8/layout/bProcess4"/>
    <dgm:cxn modelId="{337C26E9-516E-43EC-841D-1D5AD6FACBF9}" type="presParOf" srcId="{D03ABFE1-4E22-4A3D-8E50-FE480B033E71}" destId="{C622737C-7659-4D4C-B5A1-23007BABB1CB}" srcOrd="0" destOrd="0" presId="urn:microsoft.com/office/officeart/2005/8/layout/bProcess4"/>
    <dgm:cxn modelId="{FF462614-F498-42D1-9DAF-77A73B9132D7}" type="presParOf" srcId="{D03ABFE1-4E22-4A3D-8E50-FE480B033E71}" destId="{2719E697-DD7D-4E16-8095-8364FB9A3BD5}" srcOrd="1" destOrd="0" presId="urn:microsoft.com/office/officeart/2005/8/layout/bProcess4"/>
    <dgm:cxn modelId="{55214E5F-AA82-4243-BBBB-DFC69255D1CE}" type="presParOf" srcId="{92D68A77-08C1-4D2A-AAB7-80EFE353B38E}" destId="{6F0A2F6E-FBE0-4134-8903-FA0197666F6C}" srcOrd="5" destOrd="0" presId="urn:microsoft.com/office/officeart/2005/8/layout/bProcess4"/>
    <dgm:cxn modelId="{A7FE5AD2-73CD-46A8-A4CA-DC6685ACA600}" type="presParOf" srcId="{92D68A77-08C1-4D2A-AAB7-80EFE353B38E}" destId="{B82F5129-5E07-4FFC-9C46-928BEEFB7DDA}" srcOrd="6" destOrd="0" presId="urn:microsoft.com/office/officeart/2005/8/layout/bProcess4"/>
    <dgm:cxn modelId="{FA7FBBF2-0074-4CA8-9682-95F2F6B12DFC}" type="presParOf" srcId="{B82F5129-5E07-4FFC-9C46-928BEEFB7DDA}" destId="{ADB00230-6F04-40EE-8444-65FA8B736D4E}" srcOrd="0" destOrd="0" presId="urn:microsoft.com/office/officeart/2005/8/layout/bProcess4"/>
    <dgm:cxn modelId="{17BA5260-8FA4-499D-B21D-8B5B431E3E0D}" type="presParOf" srcId="{B82F5129-5E07-4FFC-9C46-928BEEFB7DDA}" destId="{A0C5787D-5476-493C-939C-59945DFC808E}" srcOrd="1" destOrd="0" presId="urn:microsoft.com/office/officeart/2005/8/layout/bProcess4"/>
    <dgm:cxn modelId="{0F66B831-8C4A-420D-877C-5E2AC6FC91F9}" type="presParOf" srcId="{92D68A77-08C1-4D2A-AAB7-80EFE353B38E}" destId="{AFF1BC89-E1CF-4D12-B367-ECCA134CDA43}" srcOrd="7" destOrd="0" presId="urn:microsoft.com/office/officeart/2005/8/layout/bProcess4"/>
    <dgm:cxn modelId="{7FF3ED7F-7BD6-4F8A-B887-09A0F4CBEF72}" type="presParOf" srcId="{92D68A77-08C1-4D2A-AAB7-80EFE353B38E}" destId="{C78BFA59-E1E6-41D2-AE16-2EB96F872E5C}" srcOrd="8" destOrd="0" presId="urn:microsoft.com/office/officeart/2005/8/layout/bProcess4"/>
    <dgm:cxn modelId="{A314ADF0-2A81-434A-A18D-36573AF8779C}" type="presParOf" srcId="{C78BFA59-E1E6-41D2-AE16-2EB96F872E5C}" destId="{21B76E78-51B1-4E86-A357-6202C2500F25}" srcOrd="0" destOrd="0" presId="urn:microsoft.com/office/officeart/2005/8/layout/bProcess4"/>
    <dgm:cxn modelId="{29527A41-F3AC-42D2-92C6-E3EEC2B4FEF5}" type="presParOf" srcId="{C78BFA59-E1E6-41D2-AE16-2EB96F872E5C}" destId="{0754FBED-EB1D-416D-B9B9-F12B66B253C3}" srcOrd="1" destOrd="0" presId="urn:microsoft.com/office/officeart/2005/8/layout/bProcess4"/>
    <dgm:cxn modelId="{61EE4340-A156-4E66-AE22-CF9F98F1951A}" type="presParOf" srcId="{92D68A77-08C1-4D2A-AAB7-80EFE353B38E}" destId="{CE1F177D-7AA9-49AE-BF94-E676B6ACBB94}" srcOrd="9" destOrd="0" presId="urn:microsoft.com/office/officeart/2005/8/layout/bProcess4"/>
    <dgm:cxn modelId="{B77EC9B7-A546-4C1F-8731-01C9DFBE97B7}" type="presParOf" srcId="{92D68A77-08C1-4D2A-AAB7-80EFE353B38E}" destId="{8EBB2B94-0221-4C4F-AD65-1F7BB1D65416}" srcOrd="10" destOrd="0" presId="urn:microsoft.com/office/officeart/2005/8/layout/bProcess4"/>
    <dgm:cxn modelId="{967B73BB-593E-4012-8E4E-88504863B346}" type="presParOf" srcId="{8EBB2B94-0221-4C4F-AD65-1F7BB1D65416}" destId="{8B003289-1ED9-4D85-B4E4-894010F2F140}" srcOrd="0" destOrd="0" presId="urn:microsoft.com/office/officeart/2005/8/layout/bProcess4"/>
    <dgm:cxn modelId="{7A7BEAE9-7D6F-47D4-8604-B1393746E17C}" type="presParOf" srcId="{8EBB2B94-0221-4C4F-AD65-1F7BB1D65416}" destId="{F834C7F0-A351-4CAE-B545-5ECC4BD283BE}" srcOrd="1" destOrd="0" presId="urn:microsoft.com/office/officeart/2005/8/layout/bProcess4"/>
    <dgm:cxn modelId="{A6E1DB9A-D63D-4CD4-9C96-BD5699717C5F}" type="presParOf" srcId="{92D68A77-08C1-4D2A-AAB7-80EFE353B38E}" destId="{D461D158-1920-4CB3-858F-B7EE4408D68A}" srcOrd="11" destOrd="0" presId="urn:microsoft.com/office/officeart/2005/8/layout/bProcess4"/>
    <dgm:cxn modelId="{B6833EE4-D06A-405E-9A08-CCDCE42C1BB1}" type="presParOf" srcId="{92D68A77-08C1-4D2A-AAB7-80EFE353B38E}" destId="{261F087C-CED5-4393-B408-84FEE4600A39}" srcOrd="12" destOrd="0" presId="urn:microsoft.com/office/officeart/2005/8/layout/bProcess4"/>
    <dgm:cxn modelId="{6305B2FE-1F6E-4129-B980-5F710875305C}" type="presParOf" srcId="{261F087C-CED5-4393-B408-84FEE4600A39}" destId="{7F2EBC3F-BF4E-4E84-938C-91129D5BD1B3}" srcOrd="0" destOrd="0" presId="urn:microsoft.com/office/officeart/2005/8/layout/bProcess4"/>
    <dgm:cxn modelId="{DDEE0F97-1736-44DE-9DE0-60E840E586A0}" type="presParOf" srcId="{261F087C-CED5-4393-B408-84FEE4600A39}" destId="{87944B70-162A-4CD8-AAA0-D581C047EFA2}" srcOrd="1" destOrd="0" presId="urn:microsoft.com/office/officeart/2005/8/layout/bProcess4"/>
    <dgm:cxn modelId="{9FA0BAE8-469C-4CD1-918F-0C99611ECD27}" type="presParOf" srcId="{92D68A77-08C1-4D2A-AAB7-80EFE353B38E}" destId="{CBC221F8-EB3F-4A43-98A0-D7DF4727B63C}" srcOrd="13" destOrd="0" presId="urn:microsoft.com/office/officeart/2005/8/layout/bProcess4"/>
    <dgm:cxn modelId="{A3270DAB-D334-4AF5-AD45-9F6EB53A2BC3}" type="presParOf" srcId="{92D68A77-08C1-4D2A-AAB7-80EFE353B38E}" destId="{C7922096-8DA6-4F56-92A0-9021ECA392E8}" srcOrd="14" destOrd="0" presId="urn:microsoft.com/office/officeart/2005/8/layout/bProcess4"/>
    <dgm:cxn modelId="{50B0998E-4524-4C91-8A2D-D6F5780417C8}" type="presParOf" srcId="{C7922096-8DA6-4F56-92A0-9021ECA392E8}" destId="{A87404DF-DD17-48B4-AE46-AD6DFADADEED}" srcOrd="0" destOrd="0" presId="urn:microsoft.com/office/officeart/2005/8/layout/bProcess4"/>
    <dgm:cxn modelId="{02EAD83A-7BB1-4453-920E-3B81F445695C}" type="presParOf" srcId="{C7922096-8DA6-4F56-92A0-9021ECA392E8}" destId="{73F7E6D8-6C96-4DB0-8930-477B07132AB8}" srcOrd="1" destOrd="0" presId="urn:microsoft.com/office/officeart/2005/8/layout/bProcess4"/>
    <dgm:cxn modelId="{3FE4AAAA-F5EA-4BB1-8C3B-9DB9C1D417D9}" type="presParOf" srcId="{92D68A77-08C1-4D2A-AAB7-80EFE353B38E}" destId="{D57D1AF5-9C0F-4C32-A530-B91803B1DB09}" srcOrd="15" destOrd="0" presId="urn:microsoft.com/office/officeart/2005/8/layout/bProcess4"/>
    <dgm:cxn modelId="{95635E40-EDD2-4C40-BDE7-77A7EA34E5DA}" type="presParOf" srcId="{92D68A77-08C1-4D2A-AAB7-80EFE353B38E}" destId="{D7420636-EE7D-4A50-8609-98639523785C}" srcOrd="16" destOrd="0" presId="urn:microsoft.com/office/officeart/2005/8/layout/bProcess4"/>
    <dgm:cxn modelId="{413F1751-16D8-4ACE-9811-CBB02D76A3DB}" type="presParOf" srcId="{D7420636-EE7D-4A50-8609-98639523785C}" destId="{CFF5C0E6-47E9-47B8-AAEE-9A86F981A177}" srcOrd="0" destOrd="0" presId="urn:microsoft.com/office/officeart/2005/8/layout/bProcess4"/>
    <dgm:cxn modelId="{98E1C87B-B833-4C47-86C4-F0D70B983AC2}" type="presParOf" srcId="{D7420636-EE7D-4A50-8609-98639523785C}" destId="{C508AF72-149F-4A6A-8820-6E15C447B032}" srcOrd="1" destOrd="0" presId="urn:microsoft.com/office/officeart/2005/8/layout/bProcess4"/>
    <dgm:cxn modelId="{3F794190-21CB-4E49-94D2-ECC392B4BA1E}" type="presParOf" srcId="{92D68A77-08C1-4D2A-AAB7-80EFE353B38E}" destId="{8F961C8F-BB56-413A-A075-106435D75AA1}" srcOrd="17" destOrd="0" presId="urn:microsoft.com/office/officeart/2005/8/layout/bProcess4"/>
    <dgm:cxn modelId="{9A82A58B-D474-4D97-AA12-386D8333E8B1}" type="presParOf" srcId="{92D68A77-08C1-4D2A-AAB7-80EFE353B38E}" destId="{5163967D-D398-402D-915D-C516EFBE131B}" srcOrd="18" destOrd="0" presId="urn:microsoft.com/office/officeart/2005/8/layout/bProcess4"/>
    <dgm:cxn modelId="{D2872D0A-9BFA-4438-B74B-73D71722CDC2}" type="presParOf" srcId="{5163967D-D398-402D-915D-C516EFBE131B}" destId="{447C3547-6342-4F45-870E-B56BFE152745}" srcOrd="0" destOrd="0" presId="urn:microsoft.com/office/officeart/2005/8/layout/bProcess4"/>
    <dgm:cxn modelId="{E749EC09-6E1A-4F76-8BBD-F92F588FDC72}" type="presParOf" srcId="{5163967D-D398-402D-915D-C516EFBE131B}" destId="{BC95CCD6-2162-4EEC-8569-504D426150E2}" srcOrd="1" destOrd="0" presId="urn:microsoft.com/office/officeart/2005/8/layout/bProcess4"/>
    <dgm:cxn modelId="{86BECF38-AC09-4E49-8ECC-6C1DE15EB564}" type="presParOf" srcId="{92D68A77-08C1-4D2A-AAB7-80EFE353B38E}" destId="{97350795-C0E6-498B-9859-BBF485F434F0}" srcOrd="19" destOrd="0" presId="urn:microsoft.com/office/officeart/2005/8/layout/bProcess4"/>
    <dgm:cxn modelId="{158DC970-1AB8-4AE4-B6BD-E4DB580C2994}" type="presParOf" srcId="{92D68A77-08C1-4D2A-AAB7-80EFE353B38E}" destId="{7EF39884-8D14-4A78-BD97-A6BE76E8A22F}" srcOrd="20" destOrd="0" presId="urn:microsoft.com/office/officeart/2005/8/layout/bProcess4"/>
    <dgm:cxn modelId="{71631B4C-3DA8-465A-8346-DCF8AFF0BE2D}" type="presParOf" srcId="{7EF39884-8D14-4A78-BD97-A6BE76E8A22F}" destId="{E281E031-C8E0-4FF3-8FA2-67B93A3550C9}" srcOrd="0" destOrd="0" presId="urn:microsoft.com/office/officeart/2005/8/layout/bProcess4"/>
    <dgm:cxn modelId="{C576E322-82CD-4301-94E2-2F7467D27803}" type="presParOf" srcId="{7EF39884-8D14-4A78-BD97-A6BE76E8A22F}" destId="{CD33596E-D4F4-4016-A417-D496D037699B}" srcOrd="1" destOrd="0" presId="urn:microsoft.com/office/officeart/2005/8/layout/bProcess4"/>
    <dgm:cxn modelId="{1E5EBC36-929A-42F2-BEBB-B389DC1AD26E}" type="presParOf" srcId="{92D68A77-08C1-4D2A-AAB7-80EFE353B38E}" destId="{CF6E6BD8-C2C7-436A-BDA0-7674CCC40561}" srcOrd="21" destOrd="0" presId="urn:microsoft.com/office/officeart/2005/8/layout/bProcess4"/>
    <dgm:cxn modelId="{2743649A-029C-4400-871F-154E33765E3E}" type="presParOf" srcId="{92D68A77-08C1-4D2A-AAB7-80EFE353B38E}" destId="{08173560-B56F-42CF-B95F-5C8D29C08B59}" srcOrd="22" destOrd="0" presId="urn:microsoft.com/office/officeart/2005/8/layout/bProcess4"/>
    <dgm:cxn modelId="{FAD9E37B-0EB2-44FC-B623-5CDEE6D170EA}" type="presParOf" srcId="{08173560-B56F-42CF-B95F-5C8D29C08B59}" destId="{CE0A34D3-9A8F-43F0-8A86-FBA3D14259C7}" srcOrd="0" destOrd="0" presId="urn:microsoft.com/office/officeart/2005/8/layout/bProcess4"/>
    <dgm:cxn modelId="{610C3368-ECC6-4E82-99E2-3E19E0C44761}" type="presParOf" srcId="{08173560-B56F-42CF-B95F-5C8D29C08B59}" destId="{3C0F0155-8C0E-40BC-AC2E-2547C5C0530D}" srcOrd="1" destOrd="0" presId="urn:microsoft.com/office/officeart/2005/8/layout/bProcess4"/>
    <dgm:cxn modelId="{B32A05FD-148D-46CF-9035-F572A447AFBB}" type="presParOf" srcId="{92D68A77-08C1-4D2A-AAB7-80EFE353B38E}" destId="{BD3C521F-38A3-4CFD-9788-352E17E61C5D}" srcOrd="23" destOrd="0" presId="urn:microsoft.com/office/officeart/2005/8/layout/bProcess4"/>
    <dgm:cxn modelId="{B7C7DFDD-50D1-414F-A97E-9F318EB7187E}" type="presParOf" srcId="{92D68A77-08C1-4D2A-AAB7-80EFE353B38E}" destId="{B7FF6691-E30D-4411-8DBA-65CCBAEBAFBA}" srcOrd="24" destOrd="0" presId="urn:microsoft.com/office/officeart/2005/8/layout/bProcess4"/>
    <dgm:cxn modelId="{EFCB680C-8F52-41C2-A678-33A08702CDD8}" type="presParOf" srcId="{B7FF6691-E30D-4411-8DBA-65CCBAEBAFBA}" destId="{24361F5B-AE57-4D9D-8D80-6AE40DC8C2E4}" srcOrd="0" destOrd="0" presId="urn:microsoft.com/office/officeart/2005/8/layout/bProcess4"/>
    <dgm:cxn modelId="{ABC87857-8BAC-481E-9C01-C245BE6E3F4D}" type="presParOf" srcId="{B7FF6691-E30D-4411-8DBA-65CCBAEBAFBA}" destId="{20192005-6B84-49C9-B8A3-98575E31C797}" srcOrd="1" destOrd="0" presId="urn:microsoft.com/office/officeart/2005/8/layout/bProcess4"/>
    <dgm:cxn modelId="{661DF24E-A3C5-4EE9-93C2-D21BD5BA29F9}" type="presParOf" srcId="{92D68A77-08C1-4D2A-AAB7-80EFE353B38E}" destId="{D8BB2C63-6196-4DBA-977D-AB40356FBEAA}" srcOrd="25" destOrd="0" presId="urn:microsoft.com/office/officeart/2005/8/layout/bProcess4"/>
    <dgm:cxn modelId="{BCA11A8B-91EA-42A8-B658-40C0C8B8AA22}" type="presParOf" srcId="{92D68A77-08C1-4D2A-AAB7-80EFE353B38E}" destId="{DBAEF4C8-8FFD-4932-9676-F23B2FF88941}" srcOrd="26" destOrd="0" presId="urn:microsoft.com/office/officeart/2005/8/layout/bProcess4"/>
    <dgm:cxn modelId="{705DF61C-7C1A-44D6-AE80-64171F58C873}" type="presParOf" srcId="{DBAEF4C8-8FFD-4932-9676-F23B2FF88941}" destId="{19C3768C-FB6C-4B81-B051-AF9C12CAB05C}" srcOrd="0" destOrd="0" presId="urn:microsoft.com/office/officeart/2005/8/layout/bProcess4"/>
    <dgm:cxn modelId="{7E7830F3-FA45-4588-A976-EFD4F88E4060}" type="presParOf" srcId="{DBAEF4C8-8FFD-4932-9676-F23B2FF88941}" destId="{C002269E-4DC9-40FA-AF57-D37B11805DF3}" srcOrd="1" destOrd="0" presId="urn:microsoft.com/office/officeart/2005/8/layout/bProcess4"/>
    <dgm:cxn modelId="{840207B5-9625-43FF-9238-95D3A7B78B89}" type="presParOf" srcId="{92D68A77-08C1-4D2A-AAB7-80EFE353B38E}" destId="{37AB638A-50D9-40B9-99B7-302091832A0C}" srcOrd="27" destOrd="0" presId="urn:microsoft.com/office/officeart/2005/8/layout/bProcess4"/>
    <dgm:cxn modelId="{A7407130-0271-40D8-83C9-74DC568004F3}" type="presParOf" srcId="{92D68A77-08C1-4D2A-AAB7-80EFE353B38E}" destId="{33989DFD-058C-4C1A-B336-B20E87C738DA}" srcOrd="28" destOrd="0" presId="urn:microsoft.com/office/officeart/2005/8/layout/bProcess4"/>
    <dgm:cxn modelId="{09AE2F96-8EDC-47ED-AC8D-FA312684950F}" type="presParOf" srcId="{33989DFD-058C-4C1A-B336-B20E87C738DA}" destId="{FBE60EE1-2F7F-4038-8067-F7EC4540DC82}" srcOrd="0" destOrd="0" presId="urn:microsoft.com/office/officeart/2005/8/layout/bProcess4"/>
    <dgm:cxn modelId="{96FEABFB-A444-4B3C-9B5B-395A436360AB}" type="presParOf" srcId="{33989DFD-058C-4C1A-B336-B20E87C738DA}" destId="{7FD76A35-0467-46EB-A552-FDAE477B7F49}" srcOrd="1" destOrd="0" presId="urn:microsoft.com/office/officeart/2005/8/layout/bProcess4"/>
    <dgm:cxn modelId="{D5109BBA-9998-43E8-9E25-13A2226982E8}" type="presParOf" srcId="{92D68A77-08C1-4D2A-AAB7-80EFE353B38E}" destId="{FAC2021F-6744-4847-A6F6-88D604F03BAA}" srcOrd="29" destOrd="0" presId="urn:microsoft.com/office/officeart/2005/8/layout/bProcess4"/>
    <dgm:cxn modelId="{AB556FA8-A317-459A-A372-0DF58D66016D}" type="presParOf" srcId="{92D68A77-08C1-4D2A-AAB7-80EFE353B38E}" destId="{EBA56F3C-B70C-4F3A-984F-589A99E51DE8}" srcOrd="30" destOrd="0" presId="urn:microsoft.com/office/officeart/2005/8/layout/bProcess4"/>
    <dgm:cxn modelId="{9DC40383-43D4-4C50-B430-E2613A305080}" type="presParOf" srcId="{EBA56F3C-B70C-4F3A-984F-589A99E51DE8}" destId="{1304FA05-1890-42A0-B011-EBD1B905B29D}" srcOrd="0" destOrd="0" presId="urn:microsoft.com/office/officeart/2005/8/layout/bProcess4"/>
    <dgm:cxn modelId="{227AEA99-BBC2-4328-8B1F-7794CA119F83}" type="presParOf" srcId="{EBA56F3C-B70C-4F3A-984F-589A99E51DE8}" destId="{D4B01CDE-2D00-44ED-86CD-FAD3377B12E1}" srcOrd="1" destOrd="0" presId="urn:microsoft.com/office/officeart/2005/8/layout/bProcess4"/>
    <dgm:cxn modelId="{5557B890-0F94-4A07-9ED8-FC06AF04FFB6}" type="presParOf" srcId="{92D68A77-08C1-4D2A-AAB7-80EFE353B38E}" destId="{732707EC-D20F-4E2A-91B8-90C10F5E16F1}" srcOrd="31" destOrd="0" presId="urn:microsoft.com/office/officeart/2005/8/layout/bProcess4"/>
    <dgm:cxn modelId="{D5E7862F-48ED-4E05-BDD5-25141F4124D5}" type="presParOf" srcId="{92D68A77-08C1-4D2A-AAB7-80EFE353B38E}" destId="{EBDC0ABE-FCAC-44CC-A877-0E9248FE8B28}" srcOrd="32" destOrd="0" presId="urn:microsoft.com/office/officeart/2005/8/layout/bProcess4"/>
    <dgm:cxn modelId="{ACE4C570-D9E2-46F3-A277-83BC89E254D4}" type="presParOf" srcId="{EBDC0ABE-FCAC-44CC-A877-0E9248FE8B28}" destId="{54827877-4448-4416-81AE-2454C4307BFE}" srcOrd="0" destOrd="0" presId="urn:microsoft.com/office/officeart/2005/8/layout/bProcess4"/>
    <dgm:cxn modelId="{C6047CE9-552F-402E-805E-24FA28327EB4}" type="presParOf" srcId="{EBDC0ABE-FCAC-44CC-A877-0E9248FE8B28}" destId="{58C895BC-325B-405D-A896-AD68C1C5CF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F0AE73-4748-4985-8553-90797DE4E42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62707F2-FF0D-4EDD-AE95-B8AEB7365E96}">
      <dgm:prSet phldrT="[Text]" custT="1"/>
      <dgm:spPr/>
      <dgm:t>
        <a:bodyPr/>
        <a:lstStyle/>
        <a:p>
          <a:r>
            <a:rPr lang="cs-CZ" sz="1800" dirty="0"/>
            <a:t>UŽIVATEL HLEDÁ DOKUMENT VE FONDU KNIHOVNY A</a:t>
          </a:r>
        </a:p>
      </dgm:t>
    </dgm:pt>
    <dgm:pt modelId="{8941B08C-B580-4F6B-A57F-C36C2F86DD54}" type="parTrans" cxnId="{E4E5D1EF-6028-4CF7-8333-017D4512BD32}">
      <dgm:prSet/>
      <dgm:spPr/>
      <dgm:t>
        <a:bodyPr/>
        <a:lstStyle/>
        <a:p>
          <a:endParaRPr lang="cs-CZ"/>
        </a:p>
      </dgm:t>
    </dgm:pt>
    <dgm:pt modelId="{18528DC3-CAFF-47C9-BCF2-F5EB06380A82}" type="sibTrans" cxnId="{E4E5D1EF-6028-4CF7-8333-017D4512BD32}">
      <dgm:prSet/>
      <dgm:spPr/>
      <dgm:t>
        <a:bodyPr/>
        <a:lstStyle/>
        <a:p>
          <a:endParaRPr lang="cs-CZ"/>
        </a:p>
      </dgm:t>
    </dgm:pt>
    <dgm:pt modelId="{CAE3F43B-F64B-4AA8-B4A6-8861297AC8F8}">
      <dgm:prSet phldrT="[Text]"/>
      <dgm:spPr/>
      <dgm:t>
        <a:bodyPr/>
        <a:lstStyle/>
        <a:p>
          <a:r>
            <a:rPr lang="cs-CZ" dirty="0"/>
            <a:t>DOKUMENT KNIHOVNA A NEMÁ VE FONDU</a:t>
          </a:r>
        </a:p>
      </dgm:t>
    </dgm:pt>
    <dgm:pt modelId="{9FF43608-23AC-49ED-8F3F-1201241403B8}" type="parTrans" cxnId="{53605B54-2CE1-4516-B7EF-02C738EE91FA}">
      <dgm:prSet/>
      <dgm:spPr/>
      <dgm:t>
        <a:bodyPr/>
        <a:lstStyle/>
        <a:p>
          <a:endParaRPr lang="cs-CZ"/>
        </a:p>
      </dgm:t>
    </dgm:pt>
    <dgm:pt modelId="{3B8B3FEE-7729-41BB-8F8A-17C68664BD84}" type="sibTrans" cxnId="{53605B54-2CE1-4516-B7EF-02C738EE91FA}">
      <dgm:prSet/>
      <dgm:spPr/>
      <dgm:t>
        <a:bodyPr/>
        <a:lstStyle/>
        <a:p>
          <a:endParaRPr lang="cs-CZ"/>
        </a:p>
      </dgm:t>
    </dgm:pt>
    <dgm:pt modelId="{71FF5106-D8B7-446B-BAF8-64C91D2DDCC2}">
      <dgm:prSet phldrT="[Text]"/>
      <dgm:spPr/>
      <dgm:t>
        <a:bodyPr/>
        <a:lstStyle/>
        <a:p>
          <a:r>
            <a:rPr lang="cs-CZ" dirty="0"/>
            <a:t>UŽIVATEL KNIHU POTŘEBUJE</a:t>
          </a:r>
        </a:p>
      </dgm:t>
    </dgm:pt>
    <dgm:pt modelId="{684F30B8-3FE4-463D-802E-D10C51794953}" type="parTrans" cxnId="{A3335A83-5A27-4F01-B053-55625735AB7E}">
      <dgm:prSet/>
      <dgm:spPr/>
      <dgm:t>
        <a:bodyPr/>
        <a:lstStyle/>
        <a:p>
          <a:endParaRPr lang="cs-CZ"/>
        </a:p>
      </dgm:t>
    </dgm:pt>
    <dgm:pt modelId="{D6A25143-DB0B-43C5-A747-F8E015972A47}" type="sibTrans" cxnId="{A3335A83-5A27-4F01-B053-55625735AB7E}">
      <dgm:prSet/>
      <dgm:spPr/>
      <dgm:t>
        <a:bodyPr/>
        <a:lstStyle/>
        <a:p>
          <a:endParaRPr lang="cs-CZ"/>
        </a:p>
      </dgm:t>
    </dgm:pt>
    <dgm:pt modelId="{5228E4AD-C1CD-4932-ABED-3F8972E08285}">
      <dgm:prSet phldrT="[Text]" custT="1"/>
      <dgm:spPr/>
      <dgm:t>
        <a:bodyPr/>
        <a:lstStyle/>
        <a:p>
          <a:r>
            <a:rPr lang="cs-CZ" sz="1800" dirty="0"/>
            <a:t>KNIHOVNA A NABÍDNE UŽIVATELI ZPROSTŘEDKOVÁNÍ SLUŽBY MVS</a:t>
          </a:r>
          <a:endParaRPr lang="cs-CZ" sz="1400" dirty="0"/>
        </a:p>
      </dgm:t>
    </dgm:pt>
    <dgm:pt modelId="{82686F32-BEFA-4D80-8B33-63EF94A21F86}" type="parTrans" cxnId="{E89ACD96-6FD8-4552-A229-CB506BFADA61}">
      <dgm:prSet/>
      <dgm:spPr/>
      <dgm:t>
        <a:bodyPr/>
        <a:lstStyle/>
        <a:p>
          <a:endParaRPr lang="cs-CZ"/>
        </a:p>
      </dgm:t>
    </dgm:pt>
    <dgm:pt modelId="{B3CDDC53-5C4C-43F0-8898-528CC0C28804}" type="sibTrans" cxnId="{E89ACD96-6FD8-4552-A229-CB506BFADA61}">
      <dgm:prSet/>
      <dgm:spPr/>
      <dgm:t>
        <a:bodyPr/>
        <a:lstStyle/>
        <a:p>
          <a:endParaRPr lang="cs-CZ"/>
        </a:p>
      </dgm:t>
    </dgm:pt>
    <dgm:pt modelId="{E1854DEF-0151-415B-927C-01EE2041A943}">
      <dgm:prSet phldrT="[Text]"/>
      <dgm:spPr/>
      <dgm:t>
        <a:bodyPr/>
        <a:lstStyle/>
        <a:p>
          <a:r>
            <a:rPr lang="cs-CZ" dirty="0"/>
            <a:t>UŽIVATEL PŘIJÍMÁ</a:t>
          </a:r>
        </a:p>
      </dgm:t>
    </dgm:pt>
    <dgm:pt modelId="{9AAFBB28-51DE-4634-B976-06DFA59C042C}" type="parTrans" cxnId="{81A70810-D6E4-437C-B260-32A78D346AC6}">
      <dgm:prSet/>
      <dgm:spPr/>
      <dgm:t>
        <a:bodyPr/>
        <a:lstStyle/>
        <a:p>
          <a:endParaRPr lang="cs-CZ"/>
        </a:p>
      </dgm:t>
    </dgm:pt>
    <dgm:pt modelId="{6976BF4F-1CAF-40CC-80A6-AB5D389DCC28}" type="sibTrans" cxnId="{81A70810-D6E4-437C-B260-32A78D346AC6}">
      <dgm:prSet/>
      <dgm:spPr/>
      <dgm:t>
        <a:bodyPr/>
        <a:lstStyle/>
        <a:p>
          <a:endParaRPr lang="cs-CZ"/>
        </a:p>
      </dgm:t>
    </dgm:pt>
    <dgm:pt modelId="{42F4A420-6F4C-4CA0-8AF5-6A446BCFC398}">
      <dgm:prSet phldrT="[Text]"/>
      <dgm:spPr/>
      <dgm:t>
        <a:bodyPr/>
        <a:lstStyle/>
        <a:p>
          <a:r>
            <a:rPr lang="cs-CZ" dirty="0"/>
            <a:t>UVEDE, DO KDY JE JEHO POŽADAVEK AKTUÁLNÍ</a:t>
          </a:r>
        </a:p>
      </dgm:t>
    </dgm:pt>
    <dgm:pt modelId="{1080546B-096A-4DD9-A1E9-FB9B36388B78}" type="parTrans" cxnId="{225A836C-1599-4738-9B90-E543AF205D20}">
      <dgm:prSet/>
      <dgm:spPr/>
      <dgm:t>
        <a:bodyPr/>
        <a:lstStyle/>
        <a:p>
          <a:endParaRPr lang="cs-CZ"/>
        </a:p>
      </dgm:t>
    </dgm:pt>
    <dgm:pt modelId="{0A51519B-C3AB-4E16-A76B-A282DAC2CD2A}" type="sibTrans" cxnId="{225A836C-1599-4738-9B90-E543AF205D20}">
      <dgm:prSet/>
      <dgm:spPr/>
      <dgm:t>
        <a:bodyPr/>
        <a:lstStyle/>
        <a:p>
          <a:endParaRPr lang="cs-CZ"/>
        </a:p>
      </dgm:t>
    </dgm:pt>
    <dgm:pt modelId="{A8516823-A166-45F9-BE8D-A633C1067840}">
      <dgm:prSet phldrT="[Text]" custT="1"/>
      <dgm:spPr/>
      <dgm:t>
        <a:bodyPr/>
        <a:lstStyle/>
        <a:p>
          <a:r>
            <a:rPr lang="cs-CZ" sz="1800" dirty="0"/>
            <a:t>KNIHOVNÍK VYHLEDÁ JINOU KNIHOVNU (B)</a:t>
          </a:r>
        </a:p>
      </dgm:t>
    </dgm:pt>
    <dgm:pt modelId="{DC533FBC-AC87-4922-94D3-E2D09E64F6B9}" type="parTrans" cxnId="{96A1D586-87CC-479E-951D-EB9E54823727}">
      <dgm:prSet/>
      <dgm:spPr/>
      <dgm:t>
        <a:bodyPr/>
        <a:lstStyle/>
        <a:p>
          <a:endParaRPr lang="cs-CZ"/>
        </a:p>
      </dgm:t>
    </dgm:pt>
    <dgm:pt modelId="{E444B8D7-72FB-4E06-936E-496928CFABE5}" type="sibTrans" cxnId="{96A1D586-87CC-479E-951D-EB9E54823727}">
      <dgm:prSet/>
      <dgm:spPr/>
      <dgm:t>
        <a:bodyPr/>
        <a:lstStyle/>
        <a:p>
          <a:endParaRPr lang="cs-CZ"/>
        </a:p>
      </dgm:t>
    </dgm:pt>
    <dgm:pt modelId="{AEA03116-6EFB-45DC-87D4-AFEF2C6E2685}">
      <dgm:prSet phldrT="[Text]"/>
      <dgm:spPr/>
      <dgm:t>
        <a:bodyPr/>
        <a:lstStyle/>
        <a:p>
          <a:r>
            <a:rPr lang="cs-CZ" dirty="0"/>
            <a:t>KNIHOVNA B DOKUMENT VLASTNÍ</a:t>
          </a:r>
        </a:p>
      </dgm:t>
    </dgm:pt>
    <dgm:pt modelId="{ED9EA4CC-C335-4EFB-9F32-9E7C37EAAB02}" type="parTrans" cxnId="{26A99F9F-EC5F-4154-AAFB-0217D34F33F0}">
      <dgm:prSet/>
      <dgm:spPr/>
      <dgm:t>
        <a:bodyPr/>
        <a:lstStyle/>
        <a:p>
          <a:endParaRPr lang="cs-CZ"/>
        </a:p>
      </dgm:t>
    </dgm:pt>
    <dgm:pt modelId="{FE3094E5-5D27-49BA-9625-CDC9FA7A2C33}" type="sibTrans" cxnId="{26A99F9F-EC5F-4154-AAFB-0217D34F33F0}">
      <dgm:prSet/>
      <dgm:spPr/>
      <dgm:t>
        <a:bodyPr/>
        <a:lstStyle/>
        <a:p>
          <a:endParaRPr lang="cs-CZ"/>
        </a:p>
      </dgm:t>
    </dgm:pt>
    <dgm:pt modelId="{872CEF0D-4F93-4B84-BC26-B688EACCBB8B}">
      <dgm:prSet phldrT="[Text]"/>
      <dgm:spPr/>
      <dgm:t>
        <a:bodyPr/>
        <a:lstStyle/>
        <a:p>
          <a:r>
            <a:rPr lang="cs-CZ" dirty="0"/>
            <a:t>PROSTŘEDNICTVÍM E-ŽÁDANKY JE KNIHA OBJEDNANÁ</a:t>
          </a:r>
        </a:p>
      </dgm:t>
    </dgm:pt>
    <dgm:pt modelId="{5D20546E-F9DE-4BF9-B714-F805863F3515}" type="parTrans" cxnId="{2F0638DE-CD98-462F-9699-C71ADA7010EB}">
      <dgm:prSet/>
      <dgm:spPr/>
      <dgm:t>
        <a:bodyPr/>
        <a:lstStyle/>
        <a:p>
          <a:endParaRPr lang="cs-CZ"/>
        </a:p>
      </dgm:t>
    </dgm:pt>
    <dgm:pt modelId="{7CB8A8C5-A691-4F20-80FC-3694F085F907}" type="sibTrans" cxnId="{2F0638DE-CD98-462F-9699-C71ADA7010EB}">
      <dgm:prSet/>
      <dgm:spPr/>
      <dgm:t>
        <a:bodyPr/>
        <a:lstStyle/>
        <a:p>
          <a:endParaRPr lang="cs-CZ"/>
        </a:p>
      </dgm:t>
    </dgm:pt>
    <dgm:pt modelId="{BD2A8298-A27A-48BD-95DA-F5774A5232DD}">
      <dgm:prSet phldrT="[Text]" custT="1"/>
      <dgm:spPr/>
      <dgm:t>
        <a:bodyPr/>
        <a:lstStyle/>
        <a:p>
          <a:r>
            <a:rPr lang="cs-CZ" sz="1800" dirty="0"/>
            <a:t>OSLOVENÁ KNIHOVNA B ZASÍLÁ DOKUMENT DO KNIHOVNY A</a:t>
          </a:r>
        </a:p>
      </dgm:t>
    </dgm:pt>
    <dgm:pt modelId="{7BA360A3-4C98-42F9-8D33-1751CCD536DD}" type="parTrans" cxnId="{08231D3D-3762-4C06-B746-4DDE1E7CF579}">
      <dgm:prSet/>
      <dgm:spPr/>
      <dgm:t>
        <a:bodyPr/>
        <a:lstStyle/>
        <a:p>
          <a:endParaRPr lang="cs-CZ"/>
        </a:p>
      </dgm:t>
    </dgm:pt>
    <dgm:pt modelId="{3C608C06-53DD-472C-AA85-294CCF0C5947}" type="sibTrans" cxnId="{08231D3D-3762-4C06-B746-4DDE1E7CF579}">
      <dgm:prSet/>
      <dgm:spPr/>
      <dgm:t>
        <a:bodyPr/>
        <a:lstStyle/>
        <a:p>
          <a:endParaRPr lang="cs-CZ"/>
        </a:p>
      </dgm:t>
    </dgm:pt>
    <dgm:pt modelId="{58968F69-A2F9-4D8C-B916-9EA8DB854E99}">
      <dgm:prSet phldrT="[Text]"/>
      <dgm:spPr/>
      <dgm:t>
        <a:bodyPr/>
        <a:lstStyle/>
        <a:p>
          <a:r>
            <a:rPr lang="cs-CZ" dirty="0"/>
            <a:t>KNIHOVNA A KNIHU PŘIJÍMÁ</a:t>
          </a:r>
        </a:p>
      </dgm:t>
    </dgm:pt>
    <dgm:pt modelId="{ED2B357D-161C-4898-9421-E4DB7CB03678}" type="parTrans" cxnId="{F782AEDB-1D4F-40C7-8940-D408FA69E108}">
      <dgm:prSet/>
      <dgm:spPr/>
      <dgm:t>
        <a:bodyPr/>
        <a:lstStyle/>
        <a:p>
          <a:endParaRPr lang="cs-CZ"/>
        </a:p>
      </dgm:t>
    </dgm:pt>
    <dgm:pt modelId="{1DBBA452-EDAD-4EE5-86EB-8D67AE1B554A}" type="sibTrans" cxnId="{F782AEDB-1D4F-40C7-8940-D408FA69E108}">
      <dgm:prSet/>
      <dgm:spPr/>
      <dgm:t>
        <a:bodyPr/>
        <a:lstStyle/>
        <a:p>
          <a:endParaRPr lang="cs-CZ"/>
        </a:p>
      </dgm:t>
    </dgm:pt>
    <dgm:pt modelId="{C3403DBB-1195-4466-B044-B249059C296A}">
      <dgm:prSet phldrT="[Text]"/>
      <dgm:spPr/>
      <dgm:t>
        <a:bodyPr/>
        <a:lstStyle/>
        <a:p>
          <a:r>
            <a:rPr lang="cs-CZ" dirty="0"/>
            <a:t>UŽIVTEL SI KNIHU/DOKUMENT PŘEVEZME</a:t>
          </a:r>
        </a:p>
      </dgm:t>
    </dgm:pt>
    <dgm:pt modelId="{0F5733BB-88FD-4CDD-B54B-060476C67BFE}" type="parTrans" cxnId="{410FEF7F-4D44-4A43-9DDD-486A15EDC1A1}">
      <dgm:prSet/>
      <dgm:spPr/>
      <dgm:t>
        <a:bodyPr/>
        <a:lstStyle/>
        <a:p>
          <a:endParaRPr lang="cs-CZ"/>
        </a:p>
      </dgm:t>
    </dgm:pt>
    <dgm:pt modelId="{1E983024-DBC9-48ED-A64C-00BA196B7A3A}" type="sibTrans" cxnId="{410FEF7F-4D44-4A43-9DDD-486A15EDC1A1}">
      <dgm:prSet/>
      <dgm:spPr/>
      <dgm:t>
        <a:bodyPr/>
        <a:lstStyle/>
        <a:p>
          <a:endParaRPr lang="cs-CZ"/>
        </a:p>
      </dgm:t>
    </dgm:pt>
    <dgm:pt modelId="{540DAD1A-CF55-4C7B-BC9D-8A8FA14B2743}">
      <dgm:prSet phldrT="[Text]" custT="1"/>
      <dgm:spPr/>
      <dgm:t>
        <a:bodyPr/>
        <a:lstStyle/>
        <a:p>
          <a:r>
            <a:rPr lang="cs-CZ" sz="1800" dirty="0"/>
            <a:t>PO URČENÉ DOBĚ KNIHU UŽIVATEL VRACÍ </a:t>
          </a:r>
        </a:p>
      </dgm:t>
    </dgm:pt>
    <dgm:pt modelId="{89C1CC4A-E025-4067-B2FA-6238873B03ED}" type="parTrans" cxnId="{223618F7-FEB1-4451-9D7E-4C1A6595D9A9}">
      <dgm:prSet/>
      <dgm:spPr/>
      <dgm:t>
        <a:bodyPr/>
        <a:lstStyle/>
        <a:p>
          <a:endParaRPr lang="cs-CZ"/>
        </a:p>
      </dgm:t>
    </dgm:pt>
    <dgm:pt modelId="{92185867-7F77-44C1-9C79-9462B136F3D8}" type="sibTrans" cxnId="{223618F7-FEB1-4451-9D7E-4C1A6595D9A9}">
      <dgm:prSet/>
      <dgm:spPr/>
      <dgm:t>
        <a:bodyPr/>
        <a:lstStyle/>
        <a:p>
          <a:endParaRPr lang="cs-CZ"/>
        </a:p>
      </dgm:t>
    </dgm:pt>
    <dgm:pt modelId="{1ED182BA-4A4C-47F9-A05A-7724B6A3478A}">
      <dgm:prSet phldrT="[Text]"/>
      <dgm:spPr/>
      <dgm:t>
        <a:bodyPr/>
        <a:lstStyle/>
        <a:p>
          <a:r>
            <a:rPr lang="cs-CZ" dirty="0"/>
            <a:t>KNIHOVNA A ZASÍLÁ DOKUMENT ZPĚT DO KNIHOVNY B</a:t>
          </a:r>
        </a:p>
      </dgm:t>
    </dgm:pt>
    <dgm:pt modelId="{28C9B90A-6B60-4595-AAC9-B4BCC5233D66}" type="parTrans" cxnId="{4C951358-24B4-4A12-91B4-CC8C0D1436E5}">
      <dgm:prSet/>
      <dgm:spPr/>
      <dgm:t>
        <a:bodyPr/>
        <a:lstStyle/>
        <a:p>
          <a:endParaRPr lang="cs-CZ"/>
        </a:p>
      </dgm:t>
    </dgm:pt>
    <dgm:pt modelId="{A91D4E4E-7630-4664-B852-072A1609A3AB}" type="sibTrans" cxnId="{4C951358-24B4-4A12-91B4-CC8C0D1436E5}">
      <dgm:prSet/>
      <dgm:spPr/>
      <dgm:t>
        <a:bodyPr/>
        <a:lstStyle/>
        <a:p>
          <a:endParaRPr lang="cs-CZ"/>
        </a:p>
      </dgm:t>
    </dgm:pt>
    <dgm:pt modelId="{F05FB8BF-3BD3-4601-BF03-961BC057FDC7}" type="pres">
      <dgm:prSet presAssocID="{22F0AE73-4748-4985-8553-90797DE4E428}" presName="Name0" presStyleCnt="0">
        <dgm:presLayoutVars>
          <dgm:dir/>
          <dgm:animLvl val="lvl"/>
          <dgm:resizeHandles val="exact"/>
        </dgm:presLayoutVars>
      </dgm:prSet>
      <dgm:spPr/>
    </dgm:pt>
    <dgm:pt modelId="{C928E912-D25A-4F7B-8ABE-543DF8DFBAC6}" type="pres">
      <dgm:prSet presAssocID="{540DAD1A-CF55-4C7B-BC9D-8A8FA14B2743}" presName="boxAndChildren" presStyleCnt="0"/>
      <dgm:spPr/>
    </dgm:pt>
    <dgm:pt modelId="{974F0E26-1B4C-46FE-80C3-54AF593CBBD6}" type="pres">
      <dgm:prSet presAssocID="{540DAD1A-CF55-4C7B-BC9D-8A8FA14B2743}" presName="parentTextBox" presStyleLbl="node1" presStyleIdx="0" presStyleCnt="5"/>
      <dgm:spPr/>
    </dgm:pt>
    <dgm:pt modelId="{022E300D-B2B0-44AC-BFD0-9F08DAFED83F}" type="pres">
      <dgm:prSet presAssocID="{540DAD1A-CF55-4C7B-BC9D-8A8FA14B2743}" presName="entireBox" presStyleLbl="node1" presStyleIdx="0" presStyleCnt="5"/>
      <dgm:spPr/>
    </dgm:pt>
    <dgm:pt modelId="{BC3FEAB0-E8D5-4E35-A553-2475E8790F3C}" type="pres">
      <dgm:prSet presAssocID="{540DAD1A-CF55-4C7B-BC9D-8A8FA14B2743}" presName="descendantBox" presStyleCnt="0"/>
      <dgm:spPr/>
    </dgm:pt>
    <dgm:pt modelId="{627713F5-8808-4381-A503-B2703C5DCD54}" type="pres">
      <dgm:prSet presAssocID="{1ED182BA-4A4C-47F9-A05A-7724B6A3478A}" presName="childTextBox" presStyleLbl="fgAccFollowNode1" presStyleIdx="0" presStyleCnt="9">
        <dgm:presLayoutVars>
          <dgm:bulletEnabled val="1"/>
        </dgm:presLayoutVars>
      </dgm:prSet>
      <dgm:spPr/>
    </dgm:pt>
    <dgm:pt modelId="{0B78E467-46FB-4B3A-8D62-0DF59639F63A}" type="pres">
      <dgm:prSet presAssocID="{3C608C06-53DD-472C-AA85-294CCF0C5947}" presName="sp" presStyleCnt="0"/>
      <dgm:spPr/>
    </dgm:pt>
    <dgm:pt modelId="{BC72F4DA-6787-4125-B137-1E6C293BCAFD}" type="pres">
      <dgm:prSet presAssocID="{BD2A8298-A27A-48BD-95DA-F5774A5232DD}" presName="arrowAndChildren" presStyleCnt="0"/>
      <dgm:spPr/>
    </dgm:pt>
    <dgm:pt modelId="{E9759CD6-2C42-47CE-B306-01812D0DE468}" type="pres">
      <dgm:prSet presAssocID="{BD2A8298-A27A-48BD-95DA-F5774A5232DD}" presName="parentTextArrow" presStyleLbl="node1" presStyleIdx="0" presStyleCnt="5"/>
      <dgm:spPr/>
    </dgm:pt>
    <dgm:pt modelId="{25962428-B505-4F6D-B2FB-D0EDA3157330}" type="pres">
      <dgm:prSet presAssocID="{BD2A8298-A27A-48BD-95DA-F5774A5232DD}" presName="arrow" presStyleLbl="node1" presStyleIdx="1" presStyleCnt="5"/>
      <dgm:spPr/>
    </dgm:pt>
    <dgm:pt modelId="{28D95A45-285F-4514-BCC8-DC0D2ADC5AC2}" type="pres">
      <dgm:prSet presAssocID="{BD2A8298-A27A-48BD-95DA-F5774A5232DD}" presName="descendantArrow" presStyleCnt="0"/>
      <dgm:spPr/>
    </dgm:pt>
    <dgm:pt modelId="{144D889B-935F-49DA-A783-E84B1AC0C141}" type="pres">
      <dgm:prSet presAssocID="{58968F69-A2F9-4D8C-B916-9EA8DB854E99}" presName="childTextArrow" presStyleLbl="fgAccFollowNode1" presStyleIdx="1" presStyleCnt="9">
        <dgm:presLayoutVars>
          <dgm:bulletEnabled val="1"/>
        </dgm:presLayoutVars>
      </dgm:prSet>
      <dgm:spPr/>
    </dgm:pt>
    <dgm:pt modelId="{CE1B44B1-ED46-443A-8254-84099157C0E3}" type="pres">
      <dgm:prSet presAssocID="{C3403DBB-1195-4466-B044-B249059C296A}" presName="childTextArrow" presStyleLbl="fgAccFollowNode1" presStyleIdx="2" presStyleCnt="9">
        <dgm:presLayoutVars>
          <dgm:bulletEnabled val="1"/>
        </dgm:presLayoutVars>
      </dgm:prSet>
      <dgm:spPr/>
    </dgm:pt>
    <dgm:pt modelId="{2C241683-1A81-4EDC-8164-68478581A350}" type="pres">
      <dgm:prSet presAssocID="{E444B8D7-72FB-4E06-936E-496928CFABE5}" presName="sp" presStyleCnt="0"/>
      <dgm:spPr/>
    </dgm:pt>
    <dgm:pt modelId="{4F734E99-450F-4295-AF44-B321579CC0CA}" type="pres">
      <dgm:prSet presAssocID="{A8516823-A166-45F9-BE8D-A633C1067840}" presName="arrowAndChildren" presStyleCnt="0"/>
      <dgm:spPr/>
    </dgm:pt>
    <dgm:pt modelId="{F625A8F9-F481-4260-B6EB-1374553D3D09}" type="pres">
      <dgm:prSet presAssocID="{A8516823-A166-45F9-BE8D-A633C1067840}" presName="parentTextArrow" presStyleLbl="node1" presStyleIdx="1" presStyleCnt="5"/>
      <dgm:spPr/>
    </dgm:pt>
    <dgm:pt modelId="{BBBFE933-45C0-4723-8BF3-12E9B96B1BB7}" type="pres">
      <dgm:prSet presAssocID="{A8516823-A166-45F9-BE8D-A633C1067840}" presName="arrow" presStyleLbl="node1" presStyleIdx="2" presStyleCnt="5"/>
      <dgm:spPr/>
    </dgm:pt>
    <dgm:pt modelId="{A884A209-A2FC-4E95-8739-FFD4D604153F}" type="pres">
      <dgm:prSet presAssocID="{A8516823-A166-45F9-BE8D-A633C1067840}" presName="descendantArrow" presStyleCnt="0"/>
      <dgm:spPr/>
    </dgm:pt>
    <dgm:pt modelId="{5C9C6391-7E93-4905-9FA3-4F4CE7A37CA6}" type="pres">
      <dgm:prSet presAssocID="{AEA03116-6EFB-45DC-87D4-AFEF2C6E2685}" presName="childTextArrow" presStyleLbl="fgAccFollowNode1" presStyleIdx="3" presStyleCnt="9">
        <dgm:presLayoutVars>
          <dgm:bulletEnabled val="1"/>
        </dgm:presLayoutVars>
      </dgm:prSet>
      <dgm:spPr/>
    </dgm:pt>
    <dgm:pt modelId="{4AFFB02A-3B34-47A3-9C5C-C52EA42A5E1D}" type="pres">
      <dgm:prSet presAssocID="{872CEF0D-4F93-4B84-BC26-B688EACCBB8B}" presName="childTextArrow" presStyleLbl="fgAccFollowNode1" presStyleIdx="4" presStyleCnt="9">
        <dgm:presLayoutVars>
          <dgm:bulletEnabled val="1"/>
        </dgm:presLayoutVars>
      </dgm:prSet>
      <dgm:spPr/>
    </dgm:pt>
    <dgm:pt modelId="{C7389DD2-C978-4007-B289-F616E9E9B87E}" type="pres">
      <dgm:prSet presAssocID="{B3CDDC53-5C4C-43F0-8898-528CC0C28804}" presName="sp" presStyleCnt="0"/>
      <dgm:spPr/>
    </dgm:pt>
    <dgm:pt modelId="{CE6F958D-1619-4BFE-8E14-A55FA61D7394}" type="pres">
      <dgm:prSet presAssocID="{5228E4AD-C1CD-4932-ABED-3F8972E08285}" presName="arrowAndChildren" presStyleCnt="0"/>
      <dgm:spPr/>
    </dgm:pt>
    <dgm:pt modelId="{2164D29F-A834-47F7-83A3-D91C2191A824}" type="pres">
      <dgm:prSet presAssocID="{5228E4AD-C1CD-4932-ABED-3F8972E08285}" presName="parentTextArrow" presStyleLbl="node1" presStyleIdx="2" presStyleCnt="5"/>
      <dgm:spPr/>
    </dgm:pt>
    <dgm:pt modelId="{7C79B2E6-15B9-45EA-94DC-C2CA2874A1A3}" type="pres">
      <dgm:prSet presAssocID="{5228E4AD-C1CD-4932-ABED-3F8972E08285}" presName="arrow" presStyleLbl="node1" presStyleIdx="3" presStyleCnt="5"/>
      <dgm:spPr/>
    </dgm:pt>
    <dgm:pt modelId="{F4669A6A-D85E-42AA-BB6A-CEA181D47B54}" type="pres">
      <dgm:prSet presAssocID="{5228E4AD-C1CD-4932-ABED-3F8972E08285}" presName="descendantArrow" presStyleCnt="0"/>
      <dgm:spPr/>
    </dgm:pt>
    <dgm:pt modelId="{9994E601-AD73-439F-9009-4CEE4AF52CE6}" type="pres">
      <dgm:prSet presAssocID="{E1854DEF-0151-415B-927C-01EE2041A943}" presName="childTextArrow" presStyleLbl="fgAccFollowNode1" presStyleIdx="5" presStyleCnt="9">
        <dgm:presLayoutVars>
          <dgm:bulletEnabled val="1"/>
        </dgm:presLayoutVars>
      </dgm:prSet>
      <dgm:spPr/>
    </dgm:pt>
    <dgm:pt modelId="{E0C70594-9354-469C-BA6A-D069E247B919}" type="pres">
      <dgm:prSet presAssocID="{42F4A420-6F4C-4CA0-8AF5-6A446BCFC398}" presName="childTextArrow" presStyleLbl="fgAccFollowNode1" presStyleIdx="6" presStyleCnt="9">
        <dgm:presLayoutVars>
          <dgm:bulletEnabled val="1"/>
        </dgm:presLayoutVars>
      </dgm:prSet>
      <dgm:spPr/>
    </dgm:pt>
    <dgm:pt modelId="{BA3F026E-D52E-41EF-8BF7-C1B8885F5F9A}" type="pres">
      <dgm:prSet presAssocID="{18528DC3-CAFF-47C9-BCF2-F5EB06380A82}" presName="sp" presStyleCnt="0"/>
      <dgm:spPr/>
    </dgm:pt>
    <dgm:pt modelId="{8FCBA150-D5CA-4C99-88C0-7B62319B2E0F}" type="pres">
      <dgm:prSet presAssocID="{562707F2-FF0D-4EDD-AE95-B8AEB7365E96}" presName="arrowAndChildren" presStyleCnt="0"/>
      <dgm:spPr/>
    </dgm:pt>
    <dgm:pt modelId="{B0801A1C-6605-4B48-B871-D18495ED506A}" type="pres">
      <dgm:prSet presAssocID="{562707F2-FF0D-4EDD-AE95-B8AEB7365E96}" presName="parentTextArrow" presStyleLbl="node1" presStyleIdx="3" presStyleCnt="5"/>
      <dgm:spPr/>
    </dgm:pt>
    <dgm:pt modelId="{A220EE9B-A9B6-43BF-BD85-D360CCACAFAB}" type="pres">
      <dgm:prSet presAssocID="{562707F2-FF0D-4EDD-AE95-B8AEB7365E96}" presName="arrow" presStyleLbl="node1" presStyleIdx="4" presStyleCnt="5"/>
      <dgm:spPr/>
    </dgm:pt>
    <dgm:pt modelId="{85DA0544-6773-4B1C-B09C-C34BCA114559}" type="pres">
      <dgm:prSet presAssocID="{562707F2-FF0D-4EDD-AE95-B8AEB7365E96}" presName="descendantArrow" presStyleCnt="0"/>
      <dgm:spPr/>
    </dgm:pt>
    <dgm:pt modelId="{A9EBF740-3094-43E4-902F-CB497903A84A}" type="pres">
      <dgm:prSet presAssocID="{CAE3F43B-F64B-4AA8-B4A6-8861297AC8F8}" presName="childTextArrow" presStyleLbl="fgAccFollowNode1" presStyleIdx="7" presStyleCnt="9">
        <dgm:presLayoutVars>
          <dgm:bulletEnabled val="1"/>
        </dgm:presLayoutVars>
      </dgm:prSet>
      <dgm:spPr/>
    </dgm:pt>
    <dgm:pt modelId="{92C0945C-4BE4-4778-9A68-D17AFED3A72B}" type="pres">
      <dgm:prSet presAssocID="{71FF5106-D8B7-446B-BAF8-64C91D2DDCC2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81A70810-D6E4-437C-B260-32A78D346AC6}" srcId="{5228E4AD-C1CD-4932-ABED-3F8972E08285}" destId="{E1854DEF-0151-415B-927C-01EE2041A943}" srcOrd="0" destOrd="0" parTransId="{9AAFBB28-51DE-4634-B976-06DFA59C042C}" sibTransId="{6976BF4F-1CAF-40CC-80A6-AB5D389DCC28}"/>
    <dgm:cxn modelId="{37C39113-D963-4C5C-8D72-324F309E0299}" type="presOf" srcId="{540DAD1A-CF55-4C7B-BC9D-8A8FA14B2743}" destId="{974F0E26-1B4C-46FE-80C3-54AF593CBBD6}" srcOrd="0" destOrd="0" presId="urn:microsoft.com/office/officeart/2005/8/layout/process4"/>
    <dgm:cxn modelId="{9C858B17-8924-4F3D-A7C9-EA348C32B892}" type="presOf" srcId="{540DAD1A-CF55-4C7B-BC9D-8A8FA14B2743}" destId="{022E300D-B2B0-44AC-BFD0-9F08DAFED83F}" srcOrd="1" destOrd="0" presId="urn:microsoft.com/office/officeart/2005/8/layout/process4"/>
    <dgm:cxn modelId="{5FB1D030-62E3-4344-A9D8-4759FD1AF270}" type="presOf" srcId="{AEA03116-6EFB-45DC-87D4-AFEF2C6E2685}" destId="{5C9C6391-7E93-4905-9FA3-4F4CE7A37CA6}" srcOrd="0" destOrd="0" presId="urn:microsoft.com/office/officeart/2005/8/layout/process4"/>
    <dgm:cxn modelId="{6337CC37-A582-40D7-8BAB-FB25759B76D9}" type="presOf" srcId="{5228E4AD-C1CD-4932-ABED-3F8972E08285}" destId="{7C79B2E6-15B9-45EA-94DC-C2CA2874A1A3}" srcOrd="1" destOrd="0" presId="urn:microsoft.com/office/officeart/2005/8/layout/process4"/>
    <dgm:cxn modelId="{CE27C239-897C-45C0-AB37-11D6D9BD9F02}" type="presOf" srcId="{872CEF0D-4F93-4B84-BC26-B688EACCBB8B}" destId="{4AFFB02A-3B34-47A3-9C5C-C52EA42A5E1D}" srcOrd="0" destOrd="0" presId="urn:microsoft.com/office/officeart/2005/8/layout/process4"/>
    <dgm:cxn modelId="{5001253C-E596-4769-BA37-346C8F3B329B}" type="presOf" srcId="{CAE3F43B-F64B-4AA8-B4A6-8861297AC8F8}" destId="{A9EBF740-3094-43E4-902F-CB497903A84A}" srcOrd="0" destOrd="0" presId="urn:microsoft.com/office/officeart/2005/8/layout/process4"/>
    <dgm:cxn modelId="{08231D3D-3762-4C06-B746-4DDE1E7CF579}" srcId="{22F0AE73-4748-4985-8553-90797DE4E428}" destId="{BD2A8298-A27A-48BD-95DA-F5774A5232DD}" srcOrd="3" destOrd="0" parTransId="{7BA360A3-4C98-42F9-8D33-1751CCD536DD}" sibTransId="{3C608C06-53DD-472C-AA85-294CCF0C5947}"/>
    <dgm:cxn modelId="{B36EEE61-C934-45BF-96EC-D5476BCC9539}" type="presOf" srcId="{1ED182BA-4A4C-47F9-A05A-7724B6A3478A}" destId="{627713F5-8808-4381-A503-B2703C5DCD54}" srcOrd="0" destOrd="0" presId="urn:microsoft.com/office/officeart/2005/8/layout/process4"/>
    <dgm:cxn modelId="{225A836C-1599-4738-9B90-E543AF205D20}" srcId="{5228E4AD-C1CD-4932-ABED-3F8972E08285}" destId="{42F4A420-6F4C-4CA0-8AF5-6A446BCFC398}" srcOrd="1" destOrd="0" parTransId="{1080546B-096A-4DD9-A1E9-FB9B36388B78}" sibTransId="{0A51519B-C3AB-4E16-A76B-A282DAC2CD2A}"/>
    <dgm:cxn modelId="{53605B54-2CE1-4516-B7EF-02C738EE91FA}" srcId="{562707F2-FF0D-4EDD-AE95-B8AEB7365E96}" destId="{CAE3F43B-F64B-4AA8-B4A6-8861297AC8F8}" srcOrd="0" destOrd="0" parTransId="{9FF43608-23AC-49ED-8F3F-1201241403B8}" sibTransId="{3B8B3FEE-7729-41BB-8F8A-17C68664BD84}"/>
    <dgm:cxn modelId="{4C951358-24B4-4A12-91B4-CC8C0D1436E5}" srcId="{540DAD1A-CF55-4C7B-BC9D-8A8FA14B2743}" destId="{1ED182BA-4A4C-47F9-A05A-7724B6A3478A}" srcOrd="0" destOrd="0" parTransId="{28C9B90A-6B60-4595-AAC9-B4BCC5233D66}" sibTransId="{A91D4E4E-7630-4664-B852-072A1609A3AB}"/>
    <dgm:cxn modelId="{DBAD3558-5D84-4604-A8AB-5AC98E88F2AB}" type="presOf" srcId="{C3403DBB-1195-4466-B044-B249059C296A}" destId="{CE1B44B1-ED46-443A-8254-84099157C0E3}" srcOrd="0" destOrd="0" presId="urn:microsoft.com/office/officeart/2005/8/layout/process4"/>
    <dgm:cxn modelId="{763D967C-F382-4ABB-AF69-14C3E8C2CCF8}" type="presOf" srcId="{5228E4AD-C1CD-4932-ABED-3F8972E08285}" destId="{2164D29F-A834-47F7-83A3-D91C2191A824}" srcOrd="0" destOrd="0" presId="urn:microsoft.com/office/officeart/2005/8/layout/process4"/>
    <dgm:cxn modelId="{410FEF7F-4D44-4A43-9DDD-486A15EDC1A1}" srcId="{BD2A8298-A27A-48BD-95DA-F5774A5232DD}" destId="{C3403DBB-1195-4466-B044-B249059C296A}" srcOrd="1" destOrd="0" parTransId="{0F5733BB-88FD-4CDD-B54B-060476C67BFE}" sibTransId="{1E983024-DBC9-48ED-A64C-00BA196B7A3A}"/>
    <dgm:cxn modelId="{A3335A83-5A27-4F01-B053-55625735AB7E}" srcId="{562707F2-FF0D-4EDD-AE95-B8AEB7365E96}" destId="{71FF5106-D8B7-446B-BAF8-64C91D2DDCC2}" srcOrd="1" destOrd="0" parTransId="{684F30B8-3FE4-463D-802E-D10C51794953}" sibTransId="{D6A25143-DB0B-43C5-A747-F8E015972A47}"/>
    <dgm:cxn modelId="{96A1D586-87CC-479E-951D-EB9E54823727}" srcId="{22F0AE73-4748-4985-8553-90797DE4E428}" destId="{A8516823-A166-45F9-BE8D-A633C1067840}" srcOrd="2" destOrd="0" parTransId="{DC533FBC-AC87-4922-94D3-E2D09E64F6B9}" sibTransId="{E444B8D7-72FB-4E06-936E-496928CFABE5}"/>
    <dgm:cxn modelId="{07DC448E-9404-437F-94E0-57EE7E737A97}" type="presOf" srcId="{71FF5106-D8B7-446B-BAF8-64C91D2DDCC2}" destId="{92C0945C-4BE4-4778-9A68-D17AFED3A72B}" srcOrd="0" destOrd="0" presId="urn:microsoft.com/office/officeart/2005/8/layout/process4"/>
    <dgm:cxn modelId="{4E11B091-016E-4208-9A4D-4786DDE7D671}" type="presOf" srcId="{BD2A8298-A27A-48BD-95DA-F5774A5232DD}" destId="{25962428-B505-4F6D-B2FB-D0EDA3157330}" srcOrd="1" destOrd="0" presId="urn:microsoft.com/office/officeart/2005/8/layout/process4"/>
    <dgm:cxn modelId="{E89ACD96-6FD8-4552-A229-CB506BFADA61}" srcId="{22F0AE73-4748-4985-8553-90797DE4E428}" destId="{5228E4AD-C1CD-4932-ABED-3F8972E08285}" srcOrd="1" destOrd="0" parTransId="{82686F32-BEFA-4D80-8B33-63EF94A21F86}" sibTransId="{B3CDDC53-5C4C-43F0-8898-528CC0C28804}"/>
    <dgm:cxn modelId="{1C010E9F-A8D1-4FDB-AD32-045D021CE1A9}" type="presOf" srcId="{BD2A8298-A27A-48BD-95DA-F5774A5232DD}" destId="{E9759CD6-2C42-47CE-B306-01812D0DE468}" srcOrd="0" destOrd="0" presId="urn:microsoft.com/office/officeart/2005/8/layout/process4"/>
    <dgm:cxn modelId="{26A99F9F-EC5F-4154-AAFB-0217D34F33F0}" srcId="{A8516823-A166-45F9-BE8D-A633C1067840}" destId="{AEA03116-6EFB-45DC-87D4-AFEF2C6E2685}" srcOrd="0" destOrd="0" parTransId="{ED9EA4CC-C335-4EFB-9F32-9E7C37EAAB02}" sibTransId="{FE3094E5-5D27-49BA-9625-CDC9FA7A2C33}"/>
    <dgm:cxn modelId="{CA85DAA5-16DC-4CB6-AC3E-53872B190F75}" type="presOf" srcId="{22F0AE73-4748-4985-8553-90797DE4E428}" destId="{F05FB8BF-3BD3-4601-BF03-961BC057FDC7}" srcOrd="0" destOrd="0" presId="urn:microsoft.com/office/officeart/2005/8/layout/process4"/>
    <dgm:cxn modelId="{FC7205A6-6DDC-4EC4-94B9-4F5048EE7017}" type="presOf" srcId="{58968F69-A2F9-4D8C-B916-9EA8DB854E99}" destId="{144D889B-935F-49DA-A783-E84B1AC0C141}" srcOrd="0" destOrd="0" presId="urn:microsoft.com/office/officeart/2005/8/layout/process4"/>
    <dgm:cxn modelId="{2201C5D0-3C0A-47FF-8739-EAAAAB914CED}" type="presOf" srcId="{A8516823-A166-45F9-BE8D-A633C1067840}" destId="{F625A8F9-F481-4260-B6EB-1374553D3D09}" srcOrd="0" destOrd="0" presId="urn:microsoft.com/office/officeart/2005/8/layout/process4"/>
    <dgm:cxn modelId="{F782AEDB-1D4F-40C7-8940-D408FA69E108}" srcId="{BD2A8298-A27A-48BD-95DA-F5774A5232DD}" destId="{58968F69-A2F9-4D8C-B916-9EA8DB854E99}" srcOrd="0" destOrd="0" parTransId="{ED2B357D-161C-4898-9421-E4DB7CB03678}" sibTransId="{1DBBA452-EDAD-4EE5-86EB-8D67AE1B554A}"/>
    <dgm:cxn modelId="{16EBCCDB-9A27-4466-A048-341EF5231EDB}" type="presOf" srcId="{562707F2-FF0D-4EDD-AE95-B8AEB7365E96}" destId="{B0801A1C-6605-4B48-B871-D18495ED506A}" srcOrd="0" destOrd="0" presId="urn:microsoft.com/office/officeart/2005/8/layout/process4"/>
    <dgm:cxn modelId="{786B3EDC-A555-4B3D-B88C-FF0080B1128B}" type="presOf" srcId="{A8516823-A166-45F9-BE8D-A633C1067840}" destId="{BBBFE933-45C0-4723-8BF3-12E9B96B1BB7}" srcOrd="1" destOrd="0" presId="urn:microsoft.com/office/officeart/2005/8/layout/process4"/>
    <dgm:cxn modelId="{2F0638DE-CD98-462F-9699-C71ADA7010EB}" srcId="{A8516823-A166-45F9-BE8D-A633C1067840}" destId="{872CEF0D-4F93-4B84-BC26-B688EACCBB8B}" srcOrd="1" destOrd="0" parTransId="{5D20546E-F9DE-4BF9-B714-F805863F3515}" sibTransId="{7CB8A8C5-A691-4F20-80FC-3694F085F907}"/>
    <dgm:cxn modelId="{E4E5D1EF-6028-4CF7-8333-017D4512BD32}" srcId="{22F0AE73-4748-4985-8553-90797DE4E428}" destId="{562707F2-FF0D-4EDD-AE95-B8AEB7365E96}" srcOrd="0" destOrd="0" parTransId="{8941B08C-B580-4F6B-A57F-C36C2F86DD54}" sibTransId="{18528DC3-CAFF-47C9-BCF2-F5EB06380A82}"/>
    <dgm:cxn modelId="{223618F7-FEB1-4451-9D7E-4C1A6595D9A9}" srcId="{22F0AE73-4748-4985-8553-90797DE4E428}" destId="{540DAD1A-CF55-4C7B-BC9D-8A8FA14B2743}" srcOrd="4" destOrd="0" parTransId="{89C1CC4A-E025-4067-B2FA-6238873B03ED}" sibTransId="{92185867-7F77-44C1-9C79-9462B136F3D8}"/>
    <dgm:cxn modelId="{D91079F7-E1EF-4F96-AB7E-C23EF27195D7}" type="presOf" srcId="{562707F2-FF0D-4EDD-AE95-B8AEB7365E96}" destId="{A220EE9B-A9B6-43BF-BD85-D360CCACAFAB}" srcOrd="1" destOrd="0" presId="urn:microsoft.com/office/officeart/2005/8/layout/process4"/>
    <dgm:cxn modelId="{D28086F7-84AE-48E0-B22C-EE0773DE3491}" type="presOf" srcId="{E1854DEF-0151-415B-927C-01EE2041A943}" destId="{9994E601-AD73-439F-9009-4CEE4AF52CE6}" srcOrd="0" destOrd="0" presId="urn:microsoft.com/office/officeart/2005/8/layout/process4"/>
    <dgm:cxn modelId="{090ECDF8-2702-42AA-9DDB-2A76BAA6C721}" type="presOf" srcId="{42F4A420-6F4C-4CA0-8AF5-6A446BCFC398}" destId="{E0C70594-9354-469C-BA6A-D069E247B919}" srcOrd="0" destOrd="0" presId="urn:microsoft.com/office/officeart/2005/8/layout/process4"/>
    <dgm:cxn modelId="{FA09F585-D7DB-42A7-BB9D-45125AFBDED0}" type="presParOf" srcId="{F05FB8BF-3BD3-4601-BF03-961BC057FDC7}" destId="{C928E912-D25A-4F7B-8ABE-543DF8DFBAC6}" srcOrd="0" destOrd="0" presId="urn:microsoft.com/office/officeart/2005/8/layout/process4"/>
    <dgm:cxn modelId="{2842905F-72D2-429C-84D3-24BC1CE9E71C}" type="presParOf" srcId="{C928E912-D25A-4F7B-8ABE-543DF8DFBAC6}" destId="{974F0E26-1B4C-46FE-80C3-54AF593CBBD6}" srcOrd="0" destOrd="0" presId="urn:microsoft.com/office/officeart/2005/8/layout/process4"/>
    <dgm:cxn modelId="{518760B4-0670-4954-AFC7-22F1C14B1FA1}" type="presParOf" srcId="{C928E912-D25A-4F7B-8ABE-543DF8DFBAC6}" destId="{022E300D-B2B0-44AC-BFD0-9F08DAFED83F}" srcOrd="1" destOrd="0" presId="urn:microsoft.com/office/officeart/2005/8/layout/process4"/>
    <dgm:cxn modelId="{58DC025A-9005-491E-9C76-85F82402D07A}" type="presParOf" srcId="{C928E912-D25A-4F7B-8ABE-543DF8DFBAC6}" destId="{BC3FEAB0-E8D5-4E35-A553-2475E8790F3C}" srcOrd="2" destOrd="0" presId="urn:microsoft.com/office/officeart/2005/8/layout/process4"/>
    <dgm:cxn modelId="{60C40F50-ECBF-43D1-B14E-B32FF611A972}" type="presParOf" srcId="{BC3FEAB0-E8D5-4E35-A553-2475E8790F3C}" destId="{627713F5-8808-4381-A503-B2703C5DCD54}" srcOrd="0" destOrd="0" presId="urn:microsoft.com/office/officeart/2005/8/layout/process4"/>
    <dgm:cxn modelId="{56858E28-97DE-4EB4-ACDA-480AD75877F4}" type="presParOf" srcId="{F05FB8BF-3BD3-4601-BF03-961BC057FDC7}" destId="{0B78E467-46FB-4B3A-8D62-0DF59639F63A}" srcOrd="1" destOrd="0" presId="urn:microsoft.com/office/officeart/2005/8/layout/process4"/>
    <dgm:cxn modelId="{06DE29FD-A95A-4698-891A-8CE2553DCF7E}" type="presParOf" srcId="{F05FB8BF-3BD3-4601-BF03-961BC057FDC7}" destId="{BC72F4DA-6787-4125-B137-1E6C293BCAFD}" srcOrd="2" destOrd="0" presId="urn:microsoft.com/office/officeart/2005/8/layout/process4"/>
    <dgm:cxn modelId="{3B87DA50-CEF2-404F-A489-B5B799F6DFE9}" type="presParOf" srcId="{BC72F4DA-6787-4125-B137-1E6C293BCAFD}" destId="{E9759CD6-2C42-47CE-B306-01812D0DE468}" srcOrd="0" destOrd="0" presId="urn:microsoft.com/office/officeart/2005/8/layout/process4"/>
    <dgm:cxn modelId="{91FF28C2-4D27-4E36-87EA-90500D8B9B86}" type="presParOf" srcId="{BC72F4DA-6787-4125-B137-1E6C293BCAFD}" destId="{25962428-B505-4F6D-B2FB-D0EDA3157330}" srcOrd="1" destOrd="0" presId="urn:microsoft.com/office/officeart/2005/8/layout/process4"/>
    <dgm:cxn modelId="{2AE28874-8772-419D-8A0D-14AC11B959BC}" type="presParOf" srcId="{BC72F4DA-6787-4125-B137-1E6C293BCAFD}" destId="{28D95A45-285F-4514-BCC8-DC0D2ADC5AC2}" srcOrd="2" destOrd="0" presId="urn:microsoft.com/office/officeart/2005/8/layout/process4"/>
    <dgm:cxn modelId="{6213CE0D-580D-4225-BC22-6FFF4E3EEE59}" type="presParOf" srcId="{28D95A45-285F-4514-BCC8-DC0D2ADC5AC2}" destId="{144D889B-935F-49DA-A783-E84B1AC0C141}" srcOrd="0" destOrd="0" presId="urn:microsoft.com/office/officeart/2005/8/layout/process4"/>
    <dgm:cxn modelId="{33B47830-24AA-4519-A9D7-68BA53ECC984}" type="presParOf" srcId="{28D95A45-285F-4514-BCC8-DC0D2ADC5AC2}" destId="{CE1B44B1-ED46-443A-8254-84099157C0E3}" srcOrd="1" destOrd="0" presId="urn:microsoft.com/office/officeart/2005/8/layout/process4"/>
    <dgm:cxn modelId="{54B0D24E-7DBD-4E46-9D9F-427AF7B83103}" type="presParOf" srcId="{F05FB8BF-3BD3-4601-BF03-961BC057FDC7}" destId="{2C241683-1A81-4EDC-8164-68478581A350}" srcOrd="3" destOrd="0" presId="urn:microsoft.com/office/officeart/2005/8/layout/process4"/>
    <dgm:cxn modelId="{5363EC53-0003-4435-9849-8B127DD1DCAF}" type="presParOf" srcId="{F05FB8BF-3BD3-4601-BF03-961BC057FDC7}" destId="{4F734E99-450F-4295-AF44-B321579CC0CA}" srcOrd="4" destOrd="0" presId="urn:microsoft.com/office/officeart/2005/8/layout/process4"/>
    <dgm:cxn modelId="{C60D1209-C59C-4947-A2DF-ED54E92B1A7F}" type="presParOf" srcId="{4F734E99-450F-4295-AF44-B321579CC0CA}" destId="{F625A8F9-F481-4260-B6EB-1374553D3D09}" srcOrd="0" destOrd="0" presId="urn:microsoft.com/office/officeart/2005/8/layout/process4"/>
    <dgm:cxn modelId="{C570B79A-8D13-4258-83E7-845104A2F889}" type="presParOf" srcId="{4F734E99-450F-4295-AF44-B321579CC0CA}" destId="{BBBFE933-45C0-4723-8BF3-12E9B96B1BB7}" srcOrd="1" destOrd="0" presId="urn:microsoft.com/office/officeart/2005/8/layout/process4"/>
    <dgm:cxn modelId="{7AC87A86-2435-4755-A6C6-8444597C9C1B}" type="presParOf" srcId="{4F734E99-450F-4295-AF44-B321579CC0CA}" destId="{A884A209-A2FC-4E95-8739-FFD4D604153F}" srcOrd="2" destOrd="0" presId="urn:microsoft.com/office/officeart/2005/8/layout/process4"/>
    <dgm:cxn modelId="{EA07CEFF-D780-4BA1-8D83-EC13E21C8487}" type="presParOf" srcId="{A884A209-A2FC-4E95-8739-FFD4D604153F}" destId="{5C9C6391-7E93-4905-9FA3-4F4CE7A37CA6}" srcOrd="0" destOrd="0" presId="urn:microsoft.com/office/officeart/2005/8/layout/process4"/>
    <dgm:cxn modelId="{57DFE6C9-1712-4A2C-8E42-522A38526614}" type="presParOf" srcId="{A884A209-A2FC-4E95-8739-FFD4D604153F}" destId="{4AFFB02A-3B34-47A3-9C5C-C52EA42A5E1D}" srcOrd="1" destOrd="0" presId="urn:microsoft.com/office/officeart/2005/8/layout/process4"/>
    <dgm:cxn modelId="{428561DA-C556-4826-A320-15070764F5CC}" type="presParOf" srcId="{F05FB8BF-3BD3-4601-BF03-961BC057FDC7}" destId="{C7389DD2-C978-4007-B289-F616E9E9B87E}" srcOrd="5" destOrd="0" presId="urn:microsoft.com/office/officeart/2005/8/layout/process4"/>
    <dgm:cxn modelId="{EBA941B0-B1AA-4E53-96A6-2F12A57DDA42}" type="presParOf" srcId="{F05FB8BF-3BD3-4601-BF03-961BC057FDC7}" destId="{CE6F958D-1619-4BFE-8E14-A55FA61D7394}" srcOrd="6" destOrd="0" presId="urn:microsoft.com/office/officeart/2005/8/layout/process4"/>
    <dgm:cxn modelId="{CFCC18FD-E30E-4550-BE2A-B1E378FBBD22}" type="presParOf" srcId="{CE6F958D-1619-4BFE-8E14-A55FA61D7394}" destId="{2164D29F-A834-47F7-83A3-D91C2191A824}" srcOrd="0" destOrd="0" presId="urn:microsoft.com/office/officeart/2005/8/layout/process4"/>
    <dgm:cxn modelId="{4AEE153F-49F0-4767-93B6-D1BC74940D09}" type="presParOf" srcId="{CE6F958D-1619-4BFE-8E14-A55FA61D7394}" destId="{7C79B2E6-15B9-45EA-94DC-C2CA2874A1A3}" srcOrd="1" destOrd="0" presId="urn:microsoft.com/office/officeart/2005/8/layout/process4"/>
    <dgm:cxn modelId="{58CFF88A-5CCA-4827-B2A7-29A8BDF6FE0B}" type="presParOf" srcId="{CE6F958D-1619-4BFE-8E14-A55FA61D7394}" destId="{F4669A6A-D85E-42AA-BB6A-CEA181D47B54}" srcOrd="2" destOrd="0" presId="urn:microsoft.com/office/officeart/2005/8/layout/process4"/>
    <dgm:cxn modelId="{3E6DA092-06CB-49F0-9049-607E7E656DD3}" type="presParOf" srcId="{F4669A6A-D85E-42AA-BB6A-CEA181D47B54}" destId="{9994E601-AD73-439F-9009-4CEE4AF52CE6}" srcOrd="0" destOrd="0" presId="urn:microsoft.com/office/officeart/2005/8/layout/process4"/>
    <dgm:cxn modelId="{6F923077-092A-4E5E-B6FE-44038671DEBA}" type="presParOf" srcId="{F4669A6A-D85E-42AA-BB6A-CEA181D47B54}" destId="{E0C70594-9354-469C-BA6A-D069E247B919}" srcOrd="1" destOrd="0" presId="urn:microsoft.com/office/officeart/2005/8/layout/process4"/>
    <dgm:cxn modelId="{0D1E3C7C-9090-449C-8238-52265C904186}" type="presParOf" srcId="{F05FB8BF-3BD3-4601-BF03-961BC057FDC7}" destId="{BA3F026E-D52E-41EF-8BF7-C1B8885F5F9A}" srcOrd="7" destOrd="0" presId="urn:microsoft.com/office/officeart/2005/8/layout/process4"/>
    <dgm:cxn modelId="{06528691-3B8A-453E-AEAD-A90756C583CA}" type="presParOf" srcId="{F05FB8BF-3BD3-4601-BF03-961BC057FDC7}" destId="{8FCBA150-D5CA-4C99-88C0-7B62319B2E0F}" srcOrd="8" destOrd="0" presId="urn:microsoft.com/office/officeart/2005/8/layout/process4"/>
    <dgm:cxn modelId="{EF0F2ECA-3770-457C-AA65-3128A71F65CB}" type="presParOf" srcId="{8FCBA150-D5CA-4C99-88C0-7B62319B2E0F}" destId="{B0801A1C-6605-4B48-B871-D18495ED506A}" srcOrd="0" destOrd="0" presId="urn:microsoft.com/office/officeart/2005/8/layout/process4"/>
    <dgm:cxn modelId="{77373C58-2B2B-4460-BE89-729C47F70E41}" type="presParOf" srcId="{8FCBA150-D5CA-4C99-88C0-7B62319B2E0F}" destId="{A220EE9B-A9B6-43BF-BD85-D360CCACAFAB}" srcOrd="1" destOrd="0" presId="urn:microsoft.com/office/officeart/2005/8/layout/process4"/>
    <dgm:cxn modelId="{024A73D7-26A3-4B8C-B8BD-E731DD9D5F88}" type="presParOf" srcId="{8FCBA150-D5CA-4C99-88C0-7B62319B2E0F}" destId="{85DA0544-6773-4B1C-B09C-C34BCA114559}" srcOrd="2" destOrd="0" presId="urn:microsoft.com/office/officeart/2005/8/layout/process4"/>
    <dgm:cxn modelId="{53ADF519-60C3-4B60-86E2-DD311B1DB241}" type="presParOf" srcId="{85DA0544-6773-4B1C-B09C-C34BCA114559}" destId="{A9EBF740-3094-43E4-902F-CB497903A84A}" srcOrd="0" destOrd="0" presId="urn:microsoft.com/office/officeart/2005/8/layout/process4"/>
    <dgm:cxn modelId="{624BA974-0374-4635-BC28-497D6406BCA4}" type="presParOf" srcId="{85DA0544-6773-4B1C-B09C-C34BCA114559}" destId="{92C0945C-4BE4-4778-9A68-D17AFED3A7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360E-7476-4F59-A69D-92650C3062AF}">
      <dsp:nvSpPr>
        <dsp:cNvPr id="0" name=""/>
        <dsp:cNvSpPr/>
      </dsp:nvSpPr>
      <dsp:spPr>
        <a:xfrm>
          <a:off x="1845148" y="0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STANDARD KVALITY </a:t>
          </a:r>
          <a:br>
            <a:rPr lang="cs-CZ" sz="2400" kern="1200" dirty="0"/>
          </a:br>
          <a:r>
            <a:rPr lang="cs-CZ" sz="2400" kern="1200" dirty="0"/>
            <a:t>A KVANTITY</a:t>
          </a:r>
        </a:p>
      </dsp:txBody>
      <dsp:txXfrm>
        <a:off x="1894156" y="49008"/>
        <a:ext cx="2411846" cy="1575225"/>
      </dsp:txXfrm>
    </dsp:sp>
    <dsp:sp modelId="{473960E1-937C-4831-AC57-1821A3D7B517}">
      <dsp:nvSpPr>
        <dsp:cNvPr id="0" name=""/>
        <dsp:cNvSpPr/>
      </dsp:nvSpPr>
      <dsp:spPr>
        <a:xfrm>
          <a:off x="1480089" y="1673241"/>
          <a:ext cx="1619990" cy="669296"/>
        </a:xfrm>
        <a:custGeom>
          <a:avLst/>
          <a:gdLst/>
          <a:ahLst/>
          <a:cxnLst/>
          <a:rect l="0" t="0" r="0" b="0"/>
          <a:pathLst>
            <a:path>
              <a:moveTo>
                <a:pt x="1619990" y="0"/>
              </a:moveTo>
              <a:lnTo>
                <a:pt x="1619990" y="334648"/>
              </a:lnTo>
              <a:lnTo>
                <a:pt x="0" y="334648"/>
              </a:lnTo>
              <a:lnTo>
                <a:pt x="0" y="669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319C-D171-43D0-BE86-4F79C2764BAE}">
      <dsp:nvSpPr>
        <dsp:cNvPr id="0" name=""/>
        <dsp:cNvSpPr/>
      </dsp:nvSpPr>
      <dsp:spPr>
        <a:xfrm>
          <a:off x="225158" y="2342538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KRAJSKÁ ÚROVEŇ (KRAJSKÉ KNIHOVNY)</a:t>
          </a:r>
        </a:p>
      </dsp:txBody>
      <dsp:txXfrm>
        <a:off x="274166" y="2391546"/>
        <a:ext cx="2411846" cy="1575225"/>
      </dsp:txXfrm>
    </dsp:sp>
    <dsp:sp modelId="{5D5158CE-D093-4B9C-8599-60D1789A92FA}">
      <dsp:nvSpPr>
        <dsp:cNvPr id="0" name=""/>
        <dsp:cNvSpPr/>
      </dsp:nvSpPr>
      <dsp:spPr>
        <a:xfrm>
          <a:off x="1434369" y="4015779"/>
          <a:ext cx="91440" cy="669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2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C12D9-A498-4BFF-ACC1-46621D8CF311}">
      <dsp:nvSpPr>
        <dsp:cNvPr id="0" name=""/>
        <dsp:cNvSpPr/>
      </dsp:nvSpPr>
      <dsp:spPr>
        <a:xfrm>
          <a:off x="225158" y="4685076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poradenská, konzultační činnost, plány, rozbory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statistika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vzdělávání knihovníků, semináře, porady</a:t>
          </a:r>
        </a:p>
      </dsp:txBody>
      <dsp:txXfrm>
        <a:off x="274166" y="4734084"/>
        <a:ext cx="2411846" cy="1575225"/>
      </dsp:txXfrm>
    </dsp:sp>
    <dsp:sp modelId="{01188488-1573-414A-AD20-59DC2D4E289D}">
      <dsp:nvSpPr>
        <dsp:cNvPr id="0" name=""/>
        <dsp:cNvSpPr/>
      </dsp:nvSpPr>
      <dsp:spPr>
        <a:xfrm>
          <a:off x="3100080" y="1673241"/>
          <a:ext cx="1642830" cy="66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48"/>
              </a:lnTo>
              <a:lnTo>
                <a:pt x="1642830" y="334648"/>
              </a:lnTo>
              <a:lnTo>
                <a:pt x="1642830" y="669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3C4BE-671F-4C78-8A6B-D7664B56F76F}">
      <dsp:nvSpPr>
        <dsp:cNvPr id="0" name=""/>
        <dsp:cNvSpPr/>
      </dsp:nvSpPr>
      <dsp:spPr>
        <a:xfrm>
          <a:off x="3487979" y="2342538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REGIONÁLNÍ ÚROVEŇ (POVĚŘENÉ KNHOVNY)</a:t>
          </a:r>
        </a:p>
      </dsp:txBody>
      <dsp:txXfrm>
        <a:off x="3536987" y="2391546"/>
        <a:ext cx="2411846" cy="1575225"/>
      </dsp:txXfrm>
    </dsp:sp>
    <dsp:sp modelId="{A4FCA6AA-2E67-46BB-98C1-C1A07D929970}">
      <dsp:nvSpPr>
        <dsp:cNvPr id="0" name=""/>
        <dsp:cNvSpPr/>
      </dsp:nvSpPr>
      <dsp:spPr>
        <a:xfrm>
          <a:off x="4697190" y="4015779"/>
          <a:ext cx="91440" cy="669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2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5A5B-948E-45A3-B920-7E6A5C1E3D12}">
      <dsp:nvSpPr>
        <dsp:cNvPr id="0" name=""/>
        <dsp:cNvSpPr/>
      </dsp:nvSpPr>
      <dsp:spPr>
        <a:xfrm>
          <a:off x="3487979" y="4685076"/>
          <a:ext cx="2509862" cy="167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poradenská a konzultační činnost,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statistika,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vzdělávání knihovníků, semináře, porady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tvorba výměnných souborů, oběh, distribuce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pomoc při revizi a aktualizaci KF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nákup a zpracování KF z prostředků obcí, jejich distribuce</a:t>
          </a:r>
        </a:p>
      </dsp:txBody>
      <dsp:txXfrm>
        <a:off x="3536987" y="4734084"/>
        <a:ext cx="2411846" cy="1575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163C-01B5-47B1-B307-7EEFCB09E429}">
      <dsp:nvSpPr>
        <dsp:cNvPr id="0" name=""/>
        <dsp:cNvSpPr/>
      </dsp:nvSpPr>
      <dsp:spPr>
        <a:xfrm>
          <a:off x="0" y="3974702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REGIONÁLNÍ</a:t>
          </a:r>
          <a:r>
            <a:rPr lang="cs-CZ" sz="2400" kern="1200" dirty="0"/>
            <a:t> CENTRUM</a:t>
          </a:r>
        </a:p>
      </dsp:txBody>
      <dsp:txXfrm>
        <a:off x="0" y="3974702"/>
        <a:ext cx="2914281" cy="1701361"/>
      </dsp:txXfrm>
    </dsp:sp>
    <dsp:sp modelId="{B95DDBC8-DE40-455A-BD46-5F7A27CC528B}">
      <dsp:nvSpPr>
        <dsp:cNvPr id="0" name=""/>
        <dsp:cNvSpPr/>
      </dsp:nvSpPr>
      <dsp:spPr>
        <a:xfrm>
          <a:off x="0" y="1988110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KRAJSKÉ CENTRUM</a:t>
          </a:r>
        </a:p>
      </dsp:txBody>
      <dsp:txXfrm>
        <a:off x="0" y="1988110"/>
        <a:ext cx="2914281" cy="1701361"/>
      </dsp:txXfrm>
    </dsp:sp>
    <dsp:sp modelId="{1AA42E7D-59F0-442E-BEBF-79ADC000F22E}">
      <dsp:nvSpPr>
        <dsp:cNvPr id="0" name=""/>
        <dsp:cNvSpPr/>
      </dsp:nvSpPr>
      <dsp:spPr>
        <a:xfrm>
          <a:off x="0" y="1518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NÁRODNÍ CENTRUM</a:t>
          </a:r>
        </a:p>
      </dsp:txBody>
      <dsp:txXfrm>
        <a:off x="0" y="1518"/>
        <a:ext cx="2914281" cy="1701361"/>
      </dsp:txXfrm>
    </dsp:sp>
    <dsp:sp modelId="{0B58ED34-CC99-4FB5-83A2-2C790D880C57}">
      <dsp:nvSpPr>
        <dsp:cNvPr id="0" name=""/>
        <dsp:cNvSpPr/>
      </dsp:nvSpPr>
      <dsp:spPr>
        <a:xfrm>
          <a:off x="5147519" y="144133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NÁRODNÍ KNIHOVNA</a:t>
          </a:r>
        </a:p>
      </dsp:txBody>
      <dsp:txXfrm>
        <a:off x="5189290" y="185904"/>
        <a:ext cx="2055684" cy="1342608"/>
      </dsp:txXfrm>
    </dsp:sp>
    <dsp:sp modelId="{5E16FC1D-FF0F-4B0F-AEB0-164892CDB2F0}">
      <dsp:nvSpPr>
        <dsp:cNvPr id="0" name=""/>
        <dsp:cNvSpPr/>
      </dsp:nvSpPr>
      <dsp:spPr>
        <a:xfrm>
          <a:off x="6171412" y="1570284"/>
          <a:ext cx="91440" cy="570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04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19467-4990-4F11-AF64-78B1F3093102}">
      <dsp:nvSpPr>
        <dsp:cNvPr id="0" name=""/>
        <dsp:cNvSpPr/>
      </dsp:nvSpPr>
      <dsp:spPr>
        <a:xfrm>
          <a:off x="5147519" y="2140744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KRAJSKÉ KNIHOVNY</a:t>
          </a:r>
        </a:p>
      </dsp:txBody>
      <dsp:txXfrm>
        <a:off x="5189290" y="2182515"/>
        <a:ext cx="2055684" cy="1342608"/>
      </dsp:txXfrm>
    </dsp:sp>
    <dsp:sp modelId="{A2723A8E-6ED1-49E2-8ED5-66F665882C95}">
      <dsp:nvSpPr>
        <dsp:cNvPr id="0" name=""/>
        <dsp:cNvSpPr/>
      </dsp:nvSpPr>
      <dsp:spPr>
        <a:xfrm>
          <a:off x="4826635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1390497" y="0"/>
              </a:moveTo>
              <a:lnTo>
                <a:pt x="1390497" y="285230"/>
              </a:lnTo>
              <a:lnTo>
                <a:pt x="0" y="285230"/>
              </a:lnTo>
              <a:lnTo>
                <a:pt x="0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3CAF7-0D4F-42F5-A7B2-EDE6347EA50F}">
      <dsp:nvSpPr>
        <dsp:cNvPr id="0" name=""/>
        <dsp:cNvSpPr/>
      </dsp:nvSpPr>
      <dsp:spPr>
        <a:xfrm>
          <a:off x="3757022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POVĚŘENÉ KNIHOVNY</a:t>
          </a:r>
        </a:p>
      </dsp:txBody>
      <dsp:txXfrm>
        <a:off x="3798793" y="4179127"/>
        <a:ext cx="2055684" cy="1342608"/>
      </dsp:txXfrm>
    </dsp:sp>
    <dsp:sp modelId="{3B5D0E0C-BFFA-45DA-B6FE-2DB5258D875D}">
      <dsp:nvSpPr>
        <dsp:cNvPr id="0" name=""/>
        <dsp:cNvSpPr/>
      </dsp:nvSpPr>
      <dsp:spPr>
        <a:xfrm>
          <a:off x="6217132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0"/>
              </a:lnTo>
              <a:lnTo>
                <a:pt x="1390497" y="285230"/>
              </a:lnTo>
              <a:lnTo>
                <a:pt x="1390497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C0E0-9884-4CD1-B17D-CAB6263F48D8}">
      <dsp:nvSpPr>
        <dsp:cNvPr id="0" name=""/>
        <dsp:cNvSpPr/>
      </dsp:nvSpPr>
      <dsp:spPr>
        <a:xfrm>
          <a:off x="6538016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ZÁKLADNÍ (OBSLUHOVANÉ) KNIHOVNY</a:t>
          </a:r>
        </a:p>
      </dsp:txBody>
      <dsp:txXfrm>
        <a:off x="6579787" y="4179127"/>
        <a:ext cx="2055684" cy="1342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EA9A9-78B0-4459-8364-A7AAB856E1E8}">
      <dsp:nvSpPr>
        <dsp:cNvPr id="0" name=""/>
        <dsp:cNvSpPr/>
      </dsp:nvSpPr>
      <dsp:spPr>
        <a:xfrm>
          <a:off x="0" y="197814"/>
          <a:ext cx="1080452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551" tIns="249936" rIns="83855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Prostějovská výzva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RF ustanoveny KZ 257/2001 Sb., §2</a:t>
          </a:r>
        </a:p>
      </dsp:txBody>
      <dsp:txXfrm>
        <a:off x="0" y="197814"/>
        <a:ext cx="10804525" cy="699300"/>
      </dsp:txXfrm>
    </dsp:sp>
    <dsp:sp modelId="{FED7D7B2-4D60-4960-B5C4-73676175240A}">
      <dsp:nvSpPr>
        <dsp:cNvPr id="0" name=""/>
        <dsp:cNvSpPr/>
      </dsp:nvSpPr>
      <dsp:spPr>
        <a:xfrm>
          <a:off x="540226" y="20694"/>
          <a:ext cx="75631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70" tIns="0" rIns="28587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2001</a:t>
          </a:r>
        </a:p>
      </dsp:txBody>
      <dsp:txXfrm>
        <a:off x="557519" y="37987"/>
        <a:ext cx="7528581" cy="319654"/>
      </dsp:txXfrm>
    </dsp:sp>
    <dsp:sp modelId="{C441DC90-F110-46EC-A3E6-562483CF7F62}">
      <dsp:nvSpPr>
        <dsp:cNvPr id="0" name=""/>
        <dsp:cNvSpPr/>
      </dsp:nvSpPr>
      <dsp:spPr>
        <a:xfrm>
          <a:off x="0" y="1139034"/>
          <a:ext cx="1080452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551" tIns="249936" rIns="83855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Vznik RF, metodická centra v krajských knihovnách, ustanovení pověřených knihoven a jejich obsluhovaných knihoven (regiony)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Program podpory RF – období 2002-2004 v gesci Ministerstva kultury ČR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Organizační schéma – Národní knihovny, krajské knihovny, pověřené knihovny – obsluhované knihovny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Evidence knihoven – databáze MK ČR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 err="1"/>
            <a:t>Internetizace</a:t>
          </a:r>
          <a:r>
            <a:rPr lang="cs-CZ" sz="1200" kern="1200" dirty="0"/>
            <a:t> knihoven – program Ministerstva informatiky </a:t>
          </a:r>
        </a:p>
      </dsp:txBody>
      <dsp:txXfrm>
        <a:off x="0" y="1139034"/>
        <a:ext cx="10804525" cy="1285200"/>
      </dsp:txXfrm>
    </dsp:sp>
    <dsp:sp modelId="{C2DA827C-1EEB-4DA4-BFCC-8CA2953ADB0C}">
      <dsp:nvSpPr>
        <dsp:cNvPr id="0" name=""/>
        <dsp:cNvSpPr/>
      </dsp:nvSpPr>
      <dsp:spPr>
        <a:xfrm>
          <a:off x="540226" y="961914"/>
          <a:ext cx="75631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70" tIns="0" rIns="28587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2002</a:t>
          </a:r>
        </a:p>
      </dsp:txBody>
      <dsp:txXfrm>
        <a:off x="557519" y="979207"/>
        <a:ext cx="7528581" cy="319654"/>
      </dsp:txXfrm>
    </dsp:sp>
    <dsp:sp modelId="{9F230F1A-EBD5-4C3A-B405-D873F2A0BD9E}">
      <dsp:nvSpPr>
        <dsp:cNvPr id="0" name=""/>
        <dsp:cNvSpPr/>
      </dsp:nvSpPr>
      <dsp:spPr>
        <a:xfrm>
          <a:off x="0" y="2666154"/>
          <a:ext cx="10804525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551" tIns="249936" rIns="83855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Převod RF pod kraje, financování převedeno z MK na kraje, snižování rozpočtů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Legislativní materiály – metodické pokyny MK ČR ve spolupráci s KI NK ČR (tzv. Standardy)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Sekce pro výkon RF (SDRUK)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Semináře pro RF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SKIP – Sekce pro veřejné knihovny – Workshopy pro metodiky pověřených knihoven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MK a KI NK – metodické pokyny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KI NK – roční zprávy o výkonu RF, plnění Standardů</a:t>
          </a:r>
        </a:p>
      </dsp:txBody>
      <dsp:txXfrm>
        <a:off x="0" y="2666154"/>
        <a:ext cx="10804525" cy="1701000"/>
      </dsp:txXfrm>
    </dsp:sp>
    <dsp:sp modelId="{82C71B93-BBB7-479E-93F1-E1314392E6FC}">
      <dsp:nvSpPr>
        <dsp:cNvPr id="0" name=""/>
        <dsp:cNvSpPr/>
      </dsp:nvSpPr>
      <dsp:spPr>
        <a:xfrm>
          <a:off x="540226" y="2489035"/>
          <a:ext cx="75631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70" tIns="0" rIns="28587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2005-</a:t>
          </a:r>
        </a:p>
      </dsp:txBody>
      <dsp:txXfrm>
        <a:off x="557519" y="2506328"/>
        <a:ext cx="7528581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163C-01B5-47B1-B307-7EEFCB09E429}">
      <dsp:nvSpPr>
        <dsp:cNvPr id="0" name=""/>
        <dsp:cNvSpPr/>
      </dsp:nvSpPr>
      <dsp:spPr>
        <a:xfrm>
          <a:off x="0" y="3974702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REGIONÁLNÍ</a:t>
          </a:r>
          <a:r>
            <a:rPr lang="cs-CZ" sz="2400" kern="1200" dirty="0"/>
            <a:t> CENTRUM</a:t>
          </a:r>
        </a:p>
      </dsp:txBody>
      <dsp:txXfrm>
        <a:off x="0" y="3974702"/>
        <a:ext cx="2914281" cy="1701361"/>
      </dsp:txXfrm>
    </dsp:sp>
    <dsp:sp modelId="{B95DDBC8-DE40-455A-BD46-5F7A27CC528B}">
      <dsp:nvSpPr>
        <dsp:cNvPr id="0" name=""/>
        <dsp:cNvSpPr/>
      </dsp:nvSpPr>
      <dsp:spPr>
        <a:xfrm>
          <a:off x="0" y="1988110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KRAJSKÉ CENTRUM</a:t>
          </a:r>
        </a:p>
      </dsp:txBody>
      <dsp:txXfrm>
        <a:off x="0" y="1988110"/>
        <a:ext cx="2914281" cy="1701361"/>
      </dsp:txXfrm>
    </dsp:sp>
    <dsp:sp modelId="{1AA42E7D-59F0-442E-BEBF-79ADC000F22E}">
      <dsp:nvSpPr>
        <dsp:cNvPr id="0" name=""/>
        <dsp:cNvSpPr/>
      </dsp:nvSpPr>
      <dsp:spPr>
        <a:xfrm>
          <a:off x="0" y="1518"/>
          <a:ext cx="9714269" cy="1701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NÁRODNÍ CENTRUM</a:t>
          </a:r>
        </a:p>
      </dsp:txBody>
      <dsp:txXfrm>
        <a:off x="0" y="1518"/>
        <a:ext cx="2914281" cy="1701361"/>
      </dsp:txXfrm>
    </dsp:sp>
    <dsp:sp modelId="{0B58ED34-CC99-4FB5-83A2-2C790D880C57}">
      <dsp:nvSpPr>
        <dsp:cNvPr id="0" name=""/>
        <dsp:cNvSpPr/>
      </dsp:nvSpPr>
      <dsp:spPr>
        <a:xfrm>
          <a:off x="5147519" y="144133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NÁRODNÍ KNIHOVNA</a:t>
          </a:r>
        </a:p>
      </dsp:txBody>
      <dsp:txXfrm>
        <a:off x="5189290" y="185904"/>
        <a:ext cx="2055684" cy="1342608"/>
      </dsp:txXfrm>
    </dsp:sp>
    <dsp:sp modelId="{5E16FC1D-FF0F-4B0F-AEB0-164892CDB2F0}">
      <dsp:nvSpPr>
        <dsp:cNvPr id="0" name=""/>
        <dsp:cNvSpPr/>
      </dsp:nvSpPr>
      <dsp:spPr>
        <a:xfrm>
          <a:off x="6171412" y="1570284"/>
          <a:ext cx="91440" cy="570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04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19467-4990-4F11-AF64-78B1F3093102}">
      <dsp:nvSpPr>
        <dsp:cNvPr id="0" name=""/>
        <dsp:cNvSpPr/>
      </dsp:nvSpPr>
      <dsp:spPr>
        <a:xfrm>
          <a:off x="5147519" y="2140744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KRAJSKÉ KNIHOVNY</a:t>
          </a:r>
        </a:p>
      </dsp:txBody>
      <dsp:txXfrm>
        <a:off x="5189290" y="2182515"/>
        <a:ext cx="2055684" cy="1342608"/>
      </dsp:txXfrm>
    </dsp:sp>
    <dsp:sp modelId="{A2723A8E-6ED1-49E2-8ED5-66F665882C95}">
      <dsp:nvSpPr>
        <dsp:cNvPr id="0" name=""/>
        <dsp:cNvSpPr/>
      </dsp:nvSpPr>
      <dsp:spPr>
        <a:xfrm>
          <a:off x="4826635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1390497" y="0"/>
              </a:moveTo>
              <a:lnTo>
                <a:pt x="1390497" y="285230"/>
              </a:lnTo>
              <a:lnTo>
                <a:pt x="0" y="285230"/>
              </a:lnTo>
              <a:lnTo>
                <a:pt x="0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3CAF7-0D4F-42F5-A7B2-EDE6347EA50F}">
      <dsp:nvSpPr>
        <dsp:cNvPr id="0" name=""/>
        <dsp:cNvSpPr/>
      </dsp:nvSpPr>
      <dsp:spPr>
        <a:xfrm>
          <a:off x="3757022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POVĚŘENÉ KNIHOVNY</a:t>
          </a:r>
        </a:p>
      </dsp:txBody>
      <dsp:txXfrm>
        <a:off x="3798793" y="4179127"/>
        <a:ext cx="2055684" cy="1342608"/>
      </dsp:txXfrm>
    </dsp:sp>
    <dsp:sp modelId="{3B5D0E0C-BFFA-45DA-B6FE-2DB5258D875D}">
      <dsp:nvSpPr>
        <dsp:cNvPr id="0" name=""/>
        <dsp:cNvSpPr/>
      </dsp:nvSpPr>
      <dsp:spPr>
        <a:xfrm>
          <a:off x="6217132" y="3566895"/>
          <a:ext cx="1390497" cy="57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0"/>
              </a:lnTo>
              <a:lnTo>
                <a:pt x="1390497" y="285230"/>
              </a:lnTo>
              <a:lnTo>
                <a:pt x="1390497" y="5704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C0E0-9884-4CD1-B17D-CAB6263F48D8}">
      <dsp:nvSpPr>
        <dsp:cNvPr id="0" name=""/>
        <dsp:cNvSpPr/>
      </dsp:nvSpPr>
      <dsp:spPr>
        <a:xfrm>
          <a:off x="6538016" y="4137356"/>
          <a:ext cx="2139226" cy="142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ZÁKLADNÍ (OBSLUHOVANÉ) KNIHOVNY</a:t>
          </a:r>
        </a:p>
      </dsp:txBody>
      <dsp:txXfrm>
        <a:off x="6579787" y="4179127"/>
        <a:ext cx="2055684" cy="1342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E896-8839-438B-8507-EE14DB186A4E}">
      <dsp:nvSpPr>
        <dsp:cNvPr id="0" name=""/>
        <dsp:cNvSpPr/>
      </dsp:nvSpPr>
      <dsp:spPr>
        <a:xfrm rot="5400000">
          <a:off x="1675632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EADEC-40C1-4F9B-AC1C-1E84CE824180}">
      <dsp:nvSpPr>
        <dsp:cNvPr id="0" name=""/>
        <dsp:cNvSpPr/>
      </dsp:nvSpPr>
      <dsp:spPr>
        <a:xfrm>
          <a:off x="1910010" y="816"/>
          <a:ext cx="1365721" cy="819432"/>
        </a:xfrm>
        <a:prstGeom prst="roundRect">
          <a:avLst>
            <a:gd name="adj" fmla="val 10000"/>
          </a:avLst>
        </a:prstGeom>
        <a:solidFill>
          <a:srgbClr val="AF05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ABSENČNÍ</a:t>
          </a:r>
        </a:p>
      </dsp:txBody>
      <dsp:txXfrm>
        <a:off x="1934010" y="24816"/>
        <a:ext cx="1317721" cy="771432"/>
      </dsp:txXfrm>
    </dsp:sp>
    <dsp:sp modelId="{64AFA76B-A881-49D7-BA90-12145123FD19}">
      <dsp:nvSpPr>
        <dsp:cNvPr id="0" name=""/>
        <dsp:cNvSpPr/>
      </dsp:nvSpPr>
      <dsp:spPr>
        <a:xfrm rot="5400000">
          <a:off x="1675632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E10E8-681B-4194-A041-F8B564EDFA41}">
      <dsp:nvSpPr>
        <dsp:cNvPr id="0" name=""/>
        <dsp:cNvSpPr/>
      </dsp:nvSpPr>
      <dsp:spPr>
        <a:xfrm>
          <a:off x="1910010" y="1025107"/>
          <a:ext cx="1365721" cy="819432"/>
        </a:xfrm>
        <a:prstGeom prst="roundRect">
          <a:avLst>
            <a:gd name="adj" fmla="val 10000"/>
          </a:avLst>
        </a:prstGeom>
        <a:solidFill>
          <a:srgbClr val="AF05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PREZENČNÍ</a:t>
          </a:r>
        </a:p>
      </dsp:txBody>
      <dsp:txXfrm>
        <a:off x="1934010" y="1049107"/>
        <a:ext cx="1317721" cy="771432"/>
      </dsp:txXfrm>
    </dsp:sp>
    <dsp:sp modelId="{6F0A2F6E-FBE0-4134-8903-FA0197666F6C}">
      <dsp:nvSpPr>
        <dsp:cNvPr id="0" name=""/>
        <dsp:cNvSpPr/>
      </dsp:nvSpPr>
      <dsp:spPr>
        <a:xfrm rot="5400000">
          <a:off x="1675632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9E697-DD7D-4E16-8095-8364FB9A3BD5}">
      <dsp:nvSpPr>
        <dsp:cNvPr id="0" name=""/>
        <dsp:cNvSpPr/>
      </dsp:nvSpPr>
      <dsp:spPr>
        <a:xfrm>
          <a:off x="1910010" y="2049398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UPOMÍNKY</a:t>
          </a:r>
        </a:p>
      </dsp:txBody>
      <dsp:txXfrm>
        <a:off x="1934010" y="2073398"/>
        <a:ext cx="1317721" cy="771432"/>
      </dsp:txXfrm>
    </dsp:sp>
    <dsp:sp modelId="{AFF1BC89-E1CF-4D12-B367-ECCA134CDA43}">
      <dsp:nvSpPr>
        <dsp:cNvPr id="0" name=""/>
        <dsp:cNvSpPr/>
      </dsp:nvSpPr>
      <dsp:spPr>
        <a:xfrm rot="5400000">
          <a:off x="1675632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5787D-5476-493C-939C-59945DFC808E}">
      <dsp:nvSpPr>
        <dsp:cNvPr id="0" name=""/>
        <dsp:cNvSpPr/>
      </dsp:nvSpPr>
      <dsp:spPr>
        <a:xfrm>
          <a:off x="1910010" y="3073689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PROLONGACE</a:t>
          </a:r>
        </a:p>
      </dsp:txBody>
      <dsp:txXfrm>
        <a:off x="1934010" y="3097689"/>
        <a:ext cx="1317721" cy="771432"/>
      </dsp:txXfrm>
    </dsp:sp>
    <dsp:sp modelId="{CE1F177D-7AA9-49AE-BF94-E676B6ACBB94}">
      <dsp:nvSpPr>
        <dsp:cNvPr id="0" name=""/>
        <dsp:cNvSpPr/>
      </dsp:nvSpPr>
      <dsp:spPr>
        <a:xfrm>
          <a:off x="2187777" y="4236863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4FBED-EB1D-416D-B9B9-F12B66B253C3}">
      <dsp:nvSpPr>
        <dsp:cNvPr id="0" name=""/>
        <dsp:cNvSpPr/>
      </dsp:nvSpPr>
      <dsp:spPr>
        <a:xfrm>
          <a:off x="1910010" y="4097980"/>
          <a:ext cx="1365721" cy="81943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REZERVACE</a:t>
          </a:r>
        </a:p>
      </dsp:txBody>
      <dsp:txXfrm>
        <a:off x="1934010" y="4121980"/>
        <a:ext cx="1317721" cy="771432"/>
      </dsp:txXfrm>
    </dsp:sp>
    <dsp:sp modelId="{D461D158-1920-4CB3-858F-B7EE4408D68A}">
      <dsp:nvSpPr>
        <dsp:cNvPr id="0" name=""/>
        <dsp:cNvSpPr/>
      </dsp:nvSpPr>
      <dsp:spPr>
        <a:xfrm rot="16200000">
          <a:off x="3492041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4C7F0-A351-4CAE-B545-5ECC4BD283BE}">
      <dsp:nvSpPr>
        <dsp:cNvPr id="0" name=""/>
        <dsp:cNvSpPr/>
      </dsp:nvSpPr>
      <dsp:spPr>
        <a:xfrm>
          <a:off x="3726420" y="4097980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REPROGRAFIE</a:t>
          </a:r>
        </a:p>
      </dsp:txBody>
      <dsp:txXfrm>
        <a:off x="3750420" y="4121980"/>
        <a:ext cx="1317721" cy="771432"/>
      </dsp:txXfrm>
    </dsp:sp>
    <dsp:sp modelId="{CBC221F8-EB3F-4A43-98A0-D7DF4727B63C}">
      <dsp:nvSpPr>
        <dsp:cNvPr id="0" name=""/>
        <dsp:cNvSpPr/>
      </dsp:nvSpPr>
      <dsp:spPr>
        <a:xfrm rot="16200000">
          <a:off x="3492041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44B70-162A-4CD8-AAA0-D581C047EFA2}">
      <dsp:nvSpPr>
        <dsp:cNvPr id="0" name=""/>
        <dsp:cNvSpPr/>
      </dsp:nvSpPr>
      <dsp:spPr>
        <a:xfrm>
          <a:off x="3726420" y="3073689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REFERENČNÍ SLUŽBY</a:t>
          </a:r>
        </a:p>
      </dsp:txBody>
      <dsp:txXfrm>
        <a:off x="3750420" y="3097689"/>
        <a:ext cx="1317721" cy="771432"/>
      </dsp:txXfrm>
    </dsp:sp>
    <dsp:sp modelId="{D57D1AF5-9C0F-4C32-A530-B91803B1DB09}">
      <dsp:nvSpPr>
        <dsp:cNvPr id="0" name=""/>
        <dsp:cNvSpPr/>
      </dsp:nvSpPr>
      <dsp:spPr>
        <a:xfrm rot="16200000">
          <a:off x="3492041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7E6D8-6C96-4DB0-8930-477B07132AB8}">
      <dsp:nvSpPr>
        <dsp:cNvPr id="0" name=""/>
        <dsp:cNvSpPr/>
      </dsp:nvSpPr>
      <dsp:spPr>
        <a:xfrm>
          <a:off x="3726420" y="2049398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KONZULTACE</a:t>
          </a:r>
        </a:p>
      </dsp:txBody>
      <dsp:txXfrm>
        <a:off x="3750420" y="2073398"/>
        <a:ext cx="1317721" cy="771432"/>
      </dsp:txXfrm>
    </dsp:sp>
    <dsp:sp modelId="{8F961C8F-BB56-413A-A075-106435D75AA1}">
      <dsp:nvSpPr>
        <dsp:cNvPr id="0" name=""/>
        <dsp:cNvSpPr/>
      </dsp:nvSpPr>
      <dsp:spPr>
        <a:xfrm rot="16200000">
          <a:off x="3492041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AF72-149F-4A6A-8820-6E15C447B032}">
      <dsp:nvSpPr>
        <dsp:cNvPr id="0" name=""/>
        <dsp:cNvSpPr/>
      </dsp:nvSpPr>
      <dsp:spPr>
        <a:xfrm>
          <a:off x="3726420" y="1025107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MEZIKNIHOVNÍ SLUŽBY</a:t>
          </a:r>
        </a:p>
      </dsp:txBody>
      <dsp:txXfrm>
        <a:off x="3750420" y="1049107"/>
        <a:ext cx="1317721" cy="771432"/>
      </dsp:txXfrm>
    </dsp:sp>
    <dsp:sp modelId="{97350795-C0E6-498B-9859-BBF485F434F0}">
      <dsp:nvSpPr>
        <dsp:cNvPr id="0" name=""/>
        <dsp:cNvSpPr/>
      </dsp:nvSpPr>
      <dsp:spPr>
        <a:xfrm>
          <a:off x="4004187" y="139699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5CCD6-2162-4EEC-8569-504D426150E2}">
      <dsp:nvSpPr>
        <dsp:cNvPr id="0" name=""/>
        <dsp:cNvSpPr/>
      </dsp:nvSpPr>
      <dsp:spPr>
        <a:xfrm>
          <a:off x="3726420" y="816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REŠERŠNÍ SLUŽBY</a:t>
          </a:r>
        </a:p>
      </dsp:txBody>
      <dsp:txXfrm>
        <a:off x="3750420" y="24816"/>
        <a:ext cx="1317721" cy="771432"/>
      </dsp:txXfrm>
    </dsp:sp>
    <dsp:sp modelId="{CF6E6BD8-C2C7-436A-BDA0-7674CCC40561}">
      <dsp:nvSpPr>
        <dsp:cNvPr id="0" name=""/>
        <dsp:cNvSpPr/>
      </dsp:nvSpPr>
      <dsp:spPr>
        <a:xfrm rot="5400000">
          <a:off x="5308451" y="651845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3596E-D4F4-4016-A417-D496D037699B}">
      <dsp:nvSpPr>
        <dsp:cNvPr id="0" name=""/>
        <dsp:cNvSpPr/>
      </dsp:nvSpPr>
      <dsp:spPr>
        <a:xfrm>
          <a:off x="5542829" y="816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INTERNET</a:t>
          </a:r>
        </a:p>
      </dsp:txBody>
      <dsp:txXfrm>
        <a:off x="5566829" y="24816"/>
        <a:ext cx="1317721" cy="771432"/>
      </dsp:txXfrm>
    </dsp:sp>
    <dsp:sp modelId="{BD3C521F-38A3-4CFD-9788-352E17E61C5D}">
      <dsp:nvSpPr>
        <dsp:cNvPr id="0" name=""/>
        <dsp:cNvSpPr/>
      </dsp:nvSpPr>
      <dsp:spPr>
        <a:xfrm rot="5400000">
          <a:off x="5308451" y="1676136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F0155-8C0E-40BC-AC2E-2547C5C0530D}">
      <dsp:nvSpPr>
        <dsp:cNvPr id="0" name=""/>
        <dsp:cNvSpPr/>
      </dsp:nvSpPr>
      <dsp:spPr>
        <a:xfrm>
          <a:off x="5542829" y="1025107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VSTUP DO DATABÁZÍ</a:t>
          </a:r>
        </a:p>
      </dsp:txBody>
      <dsp:txXfrm>
        <a:off x="5566829" y="1049107"/>
        <a:ext cx="1317721" cy="771432"/>
      </dsp:txXfrm>
    </dsp:sp>
    <dsp:sp modelId="{D8BB2C63-6196-4DBA-977D-AB40356FBEAA}">
      <dsp:nvSpPr>
        <dsp:cNvPr id="0" name=""/>
        <dsp:cNvSpPr/>
      </dsp:nvSpPr>
      <dsp:spPr>
        <a:xfrm rot="5400000">
          <a:off x="5308451" y="2700427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92005-6B84-49C9-B8A3-98575E31C797}">
      <dsp:nvSpPr>
        <dsp:cNvPr id="0" name=""/>
        <dsp:cNvSpPr/>
      </dsp:nvSpPr>
      <dsp:spPr>
        <a:xfrm>
          <a:off x="5542829" y="2049398"/>
          <a:ext cx="1365721" cy="81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PŘÍSTUP K DIGITÁLNÍM DOKUMENTŮM…</a:t>
          </a:r>
        </a:p>
      </dsp:txBody>
      <dsp:txXfrm>
        <a:off x="5566829" y="2073398"/>
        <a:ext cx="1317721" cy="771432"/>
      </dsp:txXfrm>
    </dsp:sp>
    <dsp:sp modelId="{37AB638A-50D9-40B9-99B7-302091832A0C}">
      <dsp:nvSpPr>
        <dsp:cNvPr id="0" name=""/>
        <dsp:cNvSpPr/>
      </dsp:nvSpPr>
      <dsp:spPr>
        <a:xfrm rot="5400000">
          <a:off x="5308451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269E-4DC9-40FA-AF57-D37B11805DF3}">
      <dsp:nvSpPr>
        <dsp:cNvPr id="0" name=""/>
        <dsp:cNvSpPr/>
      </dsp:nvSpPr>
      <dsp:spPr>
        <a:xfrm>
          <a:off x="5542829" y="3073689"/>
          <a:ext cx="1365721" cy="81943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PROSTOR V KNIHOVNĚ</a:t>
          </a:r>
        </a:p>
      </dsp:txBody>
      <dsp:txXfrm>
        <a:off x="5566829" y="3097689"/>
        <a:ext cx="1317721" cy="771432"/>
      </dsp:txXfrm>
    </dsp:sp>
    <dsp:sp modelId="{FAC2021F-6744-4847-A6F6-88D604F03BAA}">
      <dsp:nvSpPr>
        <dsp:cNvPr id="0" name=""/>
        <dsp:cNvSpPr/>
      </dsp:nvSpPr>
      <dsp:spPr>
        <a:xfrm>
          <a:off x="5820596" y="4236863"/>
          <a:ext cx="1811786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76A35-0467-46EB-A552-FDAE477B7F49}">
      <dsp:nvSpPr>
        <dsp:cNvPr id="0" name=""/>
        <dsp:cNvSpPr/>
      </dsp:nvSpPr>
      <dsp:spPr>
        <a:xfrm>
          <a:off x="5542829" y="4097980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KULTURNÍ A KOMUNITNÍ AKCE</a:t>
          </a:r>
        </a:p>
      </dsp:txBody>
      <dsp:txXfrm>
        <a:off x="5566829" y="4121980"/>
        <a:ext cx="1317721" cy="771432"/>
      </dsp:txXfrm>
    </dsp:sp>
    <dsp:sp modelId="{732707EC-D20F-4E2A-91B8-90C10F5E16F1}">
      <dsp:nvSpPr>
        <dsp:cNvPr id="0" name=""/>
        <dsp:cNvSpPr/>
      </dsp:nvSpPr>
      <dsp:spPr>
        <a:xfrm rot="16200000">
          <a:off x="7124860" y="3724718"/>
          <a:ext cx="1019667" cy="1229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01CDE-2D00-44ED-86CD-FAD3377B12E1}">
      <dsp:nvSpPr>
        <dsp:cNvPr id="0" name=""/>
        <dsp:cNvSpPr/>
      </dsp:nvSpPr>
      <dsp:spPr>
        <a:xfrm>
          <a:off x="7359238" y="4097980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VZDĚLÁVACÍ AKCE</a:t>
          </a:r>
        </a:p>
      </dsp:txBody>
      <dsp:txXfrm>
        <a:off x="7383238" y="4121980"/>
        <a:ext cx="1317721" cy="771432"/>
      </dsp:txXfrm>
    </dsp:sp>
    <dsp:sp modelId="{58C895BC-325B-405D-A896-AD68C1C5CF99}">
      <dsp:nvSpPr>
        <dsp:cNvPr id="0" name=""/>
        <dsp:cNvSpPr/>
      </dsp:nvSpPr>
      <dsp:spPr>
        <a:xfrm>
          <a:off x="7359238" y="3073689"/>
          <a:ext cx="1365721" cy="819432"/>
        </a:xfrm>
        <a:prstGeom prst="roundRect">
          <a:avLst>
            <a:gd name="adj" fmla="val 10000"/>
          </a:avLst>
        </a:prstGeom>
        <a:solidFill>
          <a:srgbClr val="293D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…</a:t>
          </a:r>
        </a:p>
      </dsp:txBody>
      <dsp:txXfrm>
        <a:off x="7383238" y="3097689"/>
        <a:ext cx="1317721" cy="771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E300D-B2B0-44AC-BFD0-9F08DAFED83F}">
      <dsp:nvSpPr>
        <dsp:cNvPr id="0" name=""/>
        <dsp:cNvSpPr/>
      </dsp:nvSpPr>
      <dsp:spPr>
        <a:xfrm>
          <a:off x="0" y="4481465"/>
          <a:ext cx="10515600" cy="735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 URČENÉ DOBĚ KNIHU UŽIVATEL VRACÍ </a:t>
          </a:r>
        </a:p>
      </dsp:txBody>
      <dsp:txXfrm>
        <a:off x="0" y="4481465"/>
        <a:ext cx="10515600" cy="397019"/>
      </dsp:txXfrm>
    </dsp:sp>
    <dsp:sp modelId="{627713F5-8808-4381-A503-B2703C5DCD54}">
      <dsp:nvSpPr>
        <dsp:cNvPr id="0" name=""/>
        <dsp:cNvSpPr/>
      </dsp:nvSpPr>
      <dsp:spPr>
        <a:xfrm>
          <a:off x="0" y="4863780"/>
          <a:ext cx="10515600" cy="338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KNIHOVNA A ZASÍLÁ DOKUMENT ZPĚT DO KNIHOVNY B</a:t>
          </a:r>
        </a:p>
      </dsp:txBody>
      <dsp:txXfrm>
        <a:off x="0" y="4863780"/>
        <a:ext cx="10515600" cy="338201"/>
      </dsp:txXfrm>
    </dsp:sp>
    <dsp:sp modelId="{25962428-B505-4F6D-B2FB-D0EDA3157330}">
      <dsp:nvSpPr>
        <dsp:cNvPr id="0" name=""/>
        <dsp:cNvSpPr/>
      </dsp:nvSpPr>
      <dsp:spPr>
        <a:xfrm rot="10800000">
          <a:off x="0" y="3361722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OSLOVENÁ KNIHOVNA B ZASÍLÁ DOKUMENT DO KNIHOVNY A</a:t>
          </a:r>
        </a:p>
      </dsp:txBody>
      <dsp:txXfrm rot="-10800000">
        <a:off x="0" y="3361722"/>
        <a:ext cx="10515600" cy="396900"/>
      </dsp:txXfrm>
    </dsp:sp>
    <dsp:sp modelId="{144D889B-935F-49DA-A783-E84B1AC0C141}">
      <dsp:nvSpPr>
        <dsp:cNvPr id="0" name=""/>
        <dsp:cNvSpPr/>
      </dsp:nvSpPr>
      <dsp:spPr>
        <a:xfrm>
          <a:off x="0" y="3758623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KNIHOVNA A KNIHU PŘIJÍMÁ</a:t>
          </a:r>
        </a:p>
      </dsp:txBody>
      <dsp:txXfrm>
        <a:off x="0" y="3758623"/>
        <a:ext cx="5257799" cy="338100"/>
      </dsp:txXfrm>
    </dsp:sp>
    <dsp:sp modelId="{CE1B44B1-ED46-443A-8254-84099157C0E3}">
      <dsp:nvSpPr>
        <dsp:cNvPr id="0" name=""/>
        <dsp:cNvSpPr/>
      </dsp:nvSpPr>
      <dsp:spPr>
        <a:xfrm>
          <a:off x="5257800" y="3758623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UŽIVTEL SI KNIHU/DOKUMENT PŘEVEZME</a:t>
          </a:r>
        </a:p>
      </dsp:txBody>
      <dsp:txXfrm>
        <a:off x="5257800" y="3758623"/>
        <a:ext cx="5257799" cy="338100"/>
      </dsp:txXfrm>
    </dsp:sp>
    <dsp:sp modelId="{BBBFE933-45C0-4723-8BF3-12E9B96B1BB7}">
      <dsp:nvSpPr>
        <dsp:cNvPr id="0" name=""/>
        <dsp:cNvSpPr/>
      </dsp:nvSpPr>
      <dsp:spPr>
        <a:xfrm rot="10800000">
          <a:off x="0" y="2241980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KNIHOVNÍK VYHLEDÁ JINOU KNIHOVNU (B)</a:t>
          </a:r>
        </a:p>
      </dsp:txBody>
      <dsp:txXfrm rot="-10800000">
        <a:off x="0" y="2241980"/>
        <a:ext cx="10515600" cy="396900"/>
      </dsp:txXfrm>
    </dsp:sp>
    <dsp:sp modelId="{5C9C6391-7E93-4905-9FA3-4F4CE7A37CA6}">
      <dsp:nvSpPr>
        <dsp:cNvPr id="0" name=""/>
        <dsp:cNvSpPr/>
      </dsp:nvSpPr>
      <dsp:spPr>
        <a:xfrm>
          <a:off x="0" y="2638880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KNIHOVNA B DOKUMENT VLASTNÍ</a:t>
          </a:r>
        </a:p>
      </dsp:txBody>
      <dsp:txXfrm>
        <a:off x="0" y="2638880"/>
        <a:ext cx="5257799" cy="338100"/>
      </dsp:txXfrm>
    </dsp:sp>
    <dsp:sp modelId="{4AFFB02A-3B34-47A3-9C5C-C52EA42A5E1D}">
      <dsp:nvSpPr>
        <dsp:cNvPr id="0" name=""/>
        <dsp:cNvSpPr/>
      </dsp:nvSpPr>
      <dsp:spPr>
        <a:xfrm>
          <a:off x="5257800" y="2638880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PROSTŘEDNICTVÍM E-ŽÁDANKY JE KNIHA OBJEDNANÁ</a:t>
          </a:r>
        </a:p>
      </dsp:txBody>
      <dsp:txXfrm>
        <a:off x="5257800" y="2638880"/>
        <a:ext cx="5257799" cy="338100"/>
      </dsp:txXfrm>
    </dsp:sp>
    <dsp:sp modelId="{7C79B2E6-15B9-45EA-94DC-C2CA2874A1A3}">
      <dsp:nvSpPr>
        <dsp:cNvPr id="0" name=""/>
        <dsp:cNvSpPr/>
      </dsp:nvSpPr>
      <dsp:spPr>
        <a:xfrm rot="10800000">
          <a:off x="0" y="1122237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KNIHOVNA A NABÍDNE UŽIVATELI ZPROSTŘEDKOVÁNÍ SLUŽBY MVS</a:t>
          </a:r>
          <a:endParaRPr lang="cs-CZ" sz="1400" kern="1200" dirty="0"/>
        </a:p>
      </dsp:txBody>
      <dsp:txXfrm rot="-10800000">
        <a:off x="0" y="1122237"/>
        <a:ext cx="10515600" cy="396900"/>
      </dsp:txXfrm>
    </dsp:sp>
    <dsp:sp modelId="{9994E601-AD73-439F-9009-4CEE4AF52CE6}">
      <dsp:nvSpPr>
        <dsp:cNvPr id="0" name=""/>
        <dsp:cNvSpPr/>
      </dsp:nvSpPr>
      <dsp:spPr>
        <a:xfrm>
          <a:off x="0" y="1519138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UŽIVATEL PŘIJÍMÁ</a:t>
          </a:r>
        </a:p>
      </dsp:txBody>
      <dsp:txXfrm>
        <a:off x="0" y="1519138"/>
        <a:ext cx="5257799" cy="338100"/>
      </dsp:txXfrm>
    </dsp:sp>
    <dsp:sp modelId="{E0C70594-9354-469C-BA6A-D069E247B919}">
      <dsp:nvSpPr>
        <dsp:cNvPr id="0" name=""/>
        <dsp:cNvSpPr/>
      </dsp:nvSpPr>
      <dsp:spPr>
        <a:xfrm>
          <a:off x="5257800" y="1519138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UVEDE, DO KDY JE JEHO POŽADAVEK AKTUÁLNÍ</a:t>
          </a:r>
        </a:p>
      </dsp:txBody>
      <dsp:txXfrm>
        <a:off x="5257800" y="1519138"/>
        <a:ext cx="5257799" cy="338100"/>
      </dsp:txXfrm>
    </dsp:sp>
    <dsp:sp modelId="{A220EE9B-A9B6-43BF-BD85-D360CCACAFAB}">
      <dsp:nvSpPr>
        <dsp:cNvPr id="0" name=""/>
        <dsp:cNvSpPr/>
      </dsp:nvSpPr>
      <dsp:spPr>
        <a:xfrm rot="10800000">
          <a:off x="0" y="2494"/>
          <a:ext cx="10515600" cy="11307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UŽIVATEL HLEDÁ DOKUMENT VE FONDU KNIHOVNY A</a:t>
          </a:r>
        </a:p>
      </dsp:txBody>
      <dsp:txXfrm rot="-10800000">
        <a:off x="0" y="2494"/>
        <a:ext cx="10515600" cy="396900"/>
      </dsp:txXfrm>
    </dsp:sp>
    <dsp:sp modelId="{A9EBF740-3094-43E4-902F-CB497903A84A}">
      <dsp:nvSpPr>
        <dsp:cNvPr id="0" name=""/>
        <dsp:cNvSpPr/>
      </dsp:nvSpPr>
      <dsp:spPr>
        <a:xfrm>
          <a:off x="0" y="399395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DOKUMENT KNIHOVNA A NEMÁ VE FONDU</a:t>
          </a:r>
        </a:p>
      </dsp:txBody>
      <dsp:txXfrm>
        <a:off x="0" y="399395"/>
        <a:ext cx="5257799" cy="338100"/>
      </dsp:txXfrm>
    </dsp:sp>
    <dsp:sp modelId="{92C0945C-4BE4-4778-9A68-D17AFED3A72B}">
      <dsp:nvSpPr>
        <dsp:cNvPr id="0" name=""/>
        <dsp:cNvSpPr/>
      </dsp:nvSpPr>
      <dsp:spPr>
        <a:xfrm>
          <a:off x="5257800" y="399395"/>
          <a:ext cx="5257799" cy="33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UŽIVATEL KNIHU POTŘEBUJE</a:t>
          </a:r>
        </a:p>
      </dsp:txBody>
      <dsp:txXfrm>
        <a:off x="5257800" y="399395"/>
        <a:ext cx="5257799" cy="33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22.03.2022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49630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49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2596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352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6524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3635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81243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6389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64394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62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203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64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7273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65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0745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87479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66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33988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67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4121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5965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4393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583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20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799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98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23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96993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25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5862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4CD0-1471-474F-B006-D6740D95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F3FE1-C0E6-4CE0-B284-C59FAA76F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540B9-E39A-4CAF-8135-F7BE3E8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F6F832-27B8-4ECE-92C0-0CD9701D8D15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1F293-549F-43DA-B88D-3D8CCC5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Jak řídit knihovnu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131B0-8723-421D-B03C-B7FE523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41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6DB49-F8BD-4FE3-BF7C-BB4B5B5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1B669C-93E8-4A4D-B9A6-BC516C93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C1EF09-B05A-484F-9AFD-0C11136E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853DDE-37B8-49F7-BEAD-9204BCAB6E81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C96BF-E1C5-455D-AA59-6160618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4276-4BD3-458F-9129-0035412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39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419F8-C5B7-4A83-BFB3-DD35E94B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FAD48-7A5D-41CE-B089-0E910940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4B97-BC75-4784-95F8-85BBFB5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0E3367-0148-43BA-8A11-7A5FC730B058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EF6FB-1432-486E-8137-DCD4EE6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C625E-AC73-4A4F-B8EA-54D7BD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07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91E6EC-B79F-4376-B971-2829C8F138AD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E7D64-F8F7-4D9E-8603-C0C2DA3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73AB8-B741-49EE-8CF2-CE76B41B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C14E-AA16-48C7-BC64-BCAE786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4F4E4C-3FCE-473B-8EBE-1B0669656179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C7856-DF67-4A52-B45B-88136DD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3124B-11CE-4F87-90FE-CB6E338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53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A874-DA89-4ED3-A6C5-6DAF6872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4614-D29F-4602-8870-8534E91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4844E-D1B2-44EC-93E4-1EA427F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13717A-B7E9-4056-A315-527823FBE21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3388E-AC10-485A-A64B-F720A29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BF5CC-0FF4-4C39-9766-1C5561E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0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20A4-CF63-41DC-ADEB-F2C83AAD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B4032-2D10-451D-B7F4-54ED417A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909734-6C72-4068-B06F-F875E92D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3543E-FDF5-4808-B8F6-D35E304C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A6ACBC-9CD0-4889-B2C1-C1B64B3B21D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D98E4-B786-4D3B-A8C3-694EF65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13D0A1-6DA8-4D45-BBF9-65AACDC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670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6984-3F27-4F22-A482-3F83FC57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9420E9-5259-4DB0-ADD9-F31EB43D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B26E7-B5FA-4ED1-887B-1AE83501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F59403-02F0-41AF-9433-F8C7F82E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F6342-7098-4361-9EFA-D3521C97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50BE94-C1B1-4A21-AC23-4BA27678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705E6E-1793-444B-988F-F1F790C86BAC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738F78-7921-4B41-9041-9FE47584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F8F1F4-5361-4B71-B40D-D0DAB17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50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1BD1F-DDC8-4803-BFE4-AE718D62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DE87A3-43A8-41E2-A412-F7CC1ED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6895A0-E502-4DDE-A3F1-28CCC7E3390C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74380-3900-4252-B190-4B99F80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0AA1F-3999-4A32-BB04-66EF0169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99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230B46-2F9F-46C8-82D7-43F41245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3B92A6-5CC4-489D-BCBA-F8C568AD9D3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CD081-108C-4D3A-B81A-E6BD8D8B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A29755-B102-493C-B7B2-3A19D6C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98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97F33-4B76-4CDB-B3E9-B0034A5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EAE59-AE38-4B9D-8E6D-A6F6FB2F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C3291-DB4D-404C-BD6E-9F94612B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9B6D7-BAD7-4ED5-9667-ABDD752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53172B-BE8B-46DB-AEEA-18B3103D4B76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9CE53-AECD-4E42-9E59-AB67667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D313F-2306-4C62-BBE8-D5F1C5B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56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B02C-8BDF-4A19-A8FD-7D7EDE93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337B10-4C98-4EC2-986C-29E7F30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83D02-EC8F-4B0C-95E7-5B4AD03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B993-A1AF-4321-B481-C8F29A4E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C03EC5-0695-4051-A5D3-6C232DF06FE9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2D478-CE7C-4B45-A9A3-CD76CC5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B1ADC0-C2B8-4F39-A6FD-ACB872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119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24CF6B-D879-4FA7-BBA4-9A6654DA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61A2B-3E70-4F0D-8667-5F205533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7C051-4281-4CBA-859F-C319E684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BC3A7D-24C7-4281-80A4-3335E6D2F415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B54C2-2C58-4951-B965-23DE1C8C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0E84E-52EB-4E51-995F-8CBDB7FD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8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2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etodik.knihovn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akonyprolidi.cz/cs/1995-8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irucky.ipk.nkp.cz/rizeni/ekonomicke_rizeni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mkcr.cz/dotacni-programy-237.html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kcr.cz/oblast-knihoven-532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ipk.nkp.cz/homepage-ipk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irucky.ipk.nkp.cz/rizeni/knihovnicke_organizace_a_instituc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ipcr.cz/" TargetMode="External"/><Relationship Id="rId4" Type="http://schemas.openxmlformats.org/officeDocument/2006/relationships/hyperlink" Target="http://www.eblida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lib.cas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lib.cz/cs/" TargetMode="External"/><Relationship Id="rId5" Type="http://schemas.openxmlformats.org/officeDocument/2006/relationships/hyperlink" Target="https://www.nkp.cz/" TargetMode="External"/><Relationship Id="rId4" Type="http://schemas.openxmlformats.org/officeDocument/2006/relationships/hyperlink" Target="https://libereurope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cat.org/affiliate/webservices/xisbn/app.jsp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oclc.org/en/cataloging-subscriptio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rlc.org/sharing/worldcat-discovery-services/" TargetMode="External"/><Relationship Id="rId5" Type="http://schemas.openxmlformats.org/officeDocument/2006/relationships/hyperlink" Target="https://www.worldcat.org/" TargetMode="External"/><Relationship Id="rId4" Type="http://schemas.openxmlformats.org/officeDocument/2006/relationships/hyperlink" Target="https://www.oclc.org/en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koncepce-strategie-deklarace" TargetMode="External"/><Relationship Id="rId5" Type="http://schemas.openxmlformats.org/officeDocument/2006/relationships/hyperlink" Target="https://www.zakonyprolidi.cz/cs/2002-88" TargetMode="External"/><Relationship Id="rId4" Type="http://schemas.openxmlformats.org/officeDocument/2006/relationships/hyperlink" Target="https://www.zakonyprolidi.cz/cs/2001-25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ipk.nkp.cz/legislativa/koncepce-strategie-deklarace/Videnska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fla.org/global-vision/" TargetMode="External"/><Relationship Id="rId5" Type="http://schemas.openxmlformats.org/officeDocument/2006/relationships/hyperlink" Target="https://ipk.nkp.cz/docs/legislativa/knihovnicky-manifest" TargetMode="External"/><Relationship Id="rId4" Type="http://schemas.openxmlformats.org/officeDocument/2006/relationships/hyperlink" Target="https://www.ifla.org/wp-content/uploads/2019/05/assets/hq/gb/strategic-plan/ifla-strategy-2019-2024-cz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ipcr.cz/oceneni/regionalni-oceneni" TargetMode="Externa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druk.cz/rubrika/medaile-z-v-tobolky/" TargetMode="External"/><Relationship Id="rId5" Type="http://schemas.openxmlformats.org/officeDocument/2006/relationships/hyperlink" Target="https://www.skipcr.cz/oceneni/cena-ceskych-knihovniku" TargetMode="Externa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programy-podpory/regionalni-funkce-verejnych-knihoven/celostatni-seminare-regionalni-funkce-knihoven" TargetMode="External"/><Relationship Id="rId2" Type="http://schemas.openxmlformats.org/officeDocument/2006/relationships/hyperlink" Target="https://ipk.nkp.cz/programy-podpory/regionalni-funkce-verejnych-knihoven/workshopy-pro-metodiky-poverenych-knihov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ipk.nkp.cz/programy-podpory/regionalni-funkce-verejnych-knihoven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mkcr.cz/oddeleni-kko-2314.htm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ikisofia.cz/wiki/Komunitn%C3%AD_funkce_knihov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01_LegPod/katalog-praci/katalog-praci" TargetMode="External"/><Relationship Id="rId5" Type="http://schemas.openxmlformats.org/officeDocument/2006/relationships/hyperlink" Target="https://ipk.nkp.cz/odborne-cinnosti/knihovni-procesy" TargetMode="Externa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01_LegPod/katalog-praci/katalog-praci" TargetMode="External"/><Relationship Id="rId5" Type="http://schemas.openxmlformats.org/officeDocument/2006/relationships/hyperlink" Target="https://www.zakonyprolidi.cz/cs/2010-222" TargetMode="Externa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.cz/jednotka-prace/referencni-knihovnik-spec" TargetMode="External"/><Relationship Id="rId5" Type="http://schemas.openxmlformats.org/officeDocument/2006/relationships/hyperlink" Target="https://nsp.cz/jednotka-prace/knihovnik-specialista" TargetMode="Externa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rodnikvalifikace.cz/kvalifikace-1134-Samostatny_knihovnik_metodik" TargetMode="External"/><Relationship Id="rId5" Type="http://schemas.openxmlformats.org/officeDocument/2006/relationships/hyperlink" Target="https://ipk.nkp.cz/docs/ed_metodik.pdf" TargetMode="Externa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nchmarkingknihoven.cz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mlp.cz/cz/o-knihovne/ro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lp.cz/cz/dokumenty/?act=get&amp;check=f7f156c3df31369dde6845e4954233d7&amp;id=1482&amp;noinc=1" TargetMode="External"/><Relationship Id="rId5" Type="http://schemas.openxmlformats.org/officeDocument/2006/relationships/hyperlink" Target="https://www.msvk.cz/data/filemanager/source/studijn%c3%ad%20texty%20pro%20knihovn%c3%adky/24_Zaji%c5%a1t%c4%9bn%c3%ad%20v%c3%bdkonu%20RF%20knihoven_%c5%a0ed%c3%a1.pdf" TargetMode="Externa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etodik.knihovn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mcvrk.mzk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04A8-124B-491D-BE8B-74F9D6AC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74038"/>
            <a:ext cx="9772073" cy="3036707"/>
          </a:xfrm>
        </p:spPr>
        <p:txBody>
          <a:bodyPr>
            <a:normAutofit fontScale="90000"/>
          </a:bodyPr>
          <a:lstStyle/>
          <a:p>
            <a:r>
              <a:rPr lang="cs-CZ" sz="6600" b="1" dirty="0">
                <a:solidFill>
                  <a:srgbClr val="C00000"/>
                </a:solidFill>
              </a:rPr>
              <a:t>Regionální funkce:</a:t>
            </a:r>
            <a:br>
              <a:rPr lang="cs-CZ" sz="6600" b="1" dirty="0">
                <a:solidFill>
                  <a:srgbClr val="C00000"/>
                </a:solidFill>
              </a:rPr>
            </a:br>
            <a:r>
              <a:rPr lang="cs-CZ" sz="6600" b="1" dirty="0">
                <a:solidFill>
                  <a:srgbClr val="C00000"/>
                </a:solidFill>
              </a:rPr>
              <a:t>ORGANIZACE A ŘÍZENÍ KOMUNITNÍCH KNIHOVEN</a:t>
            </a:r>
            <a:br>
              <a:rPr lang="cs-CZ" sz="6600" b="1" dirty="0">
                <a:solidFill>
                  <a:srgbClr val="C00000"/>
                </a:solidFill>
              </a:rPr>
            </a:br>
            <a:r>
              <a:rPr lang="cs-CZ" sz="4800" dirty="0">
                <a:solidFill>
                  <a:srgbClr val="293D51"/>
                </a:solidFill>
              </a:rPr>
              <a:t>…</a:t>
            </a:r>
            <a:endParaRPr lang="cs-CZ" sz="66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BC38D-6855-4E3D-B59F-E48B5E26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6109"/>
            <a:ext cx="9144000" cy="1496439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C00000"/>
                </a:solidFill>
              </a:rPr>
              <a:t>Slezská univerzita</a:t>
            </a:r>
          </a:p>
          <a:p>
            <a:r>
              <a:rPr lang="cs-CZ" sz="1600" dirty="0"/>
              <a:t>PhDr. Marie Šedá</a:t>
            </a:r>
          </a:p>
          <a:p>
            <a:r>
              <a:rPr lang="cs-CZ" sz="1600" dirty="0">
                <a:hlinkClick r:id="rId2"/>
              </a:rPr>
              <a:t>Metodik.knihovna@gmail.com</a:t>
            </a:r>
            <a:r>
              <a:rPr lang="cs-CZ" sz="1600" dirty="0"/>
              <a:t> </a:t>
            </a:r>
          </a:p>
          <a:p>
            <a:r>
              <a:rPr lang="cs-CZ" sz="1600" dirty="0"/>
              <a:t>Opava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1FDD6-ED08-4810-9428-4DD8E7BA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596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86847D-2AAB-43ED-8894-2482ABC5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5A377C-CB09-4AAE-B8B7-BF929F993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0" y="438116"/>
            <a:ext cx="1042727" cy="7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64E44D0A-75E8-4883-9C65-9C644235E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0600" y="1179578"/>
            <a:ext cx="3575755" cy="50431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Koncepce rozvoje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10</a:t>
            </a:fld>
            <a:endParaRPr lang="cs-CZ" noProof="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18A2416-A385-47B2-A41C-58BFC2C5B3E1}"/>
              </a:ext>
            </a:extLst>
          </p:cNvPr>
          <p:cNvSpPr/>
          <p:nvPr/>
        </p:nvSpPr>
        <p:spPr>
          <a:xfrm>
            <a:off x="512342" y="1859340"/>
            <a:ext cx="863165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Koncepce rozvoje knihoven v ČR na léta 2021–2027 s výhledem do roku 2030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Koncepce obsahuje 3 pilíře (3 priority)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dirty="0"/>
              <a:t>Knihovny jako pilíře demokracie a přirozená centra komunit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dirty="0"/>
              <a:t>Knihovny jako vzdělávací a vzdělanost podporující instituce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dirty="0"/>
              <a:t>Knihovny jako správci kulturního a znalostního bohatství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Příprava vlastní koncepce knihovny, vlastní představy budoucnosti své knihovny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Vládní materiál – možnost odkazovat na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Společné povědomí o trendech a prioritách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Abychom si rozuměli - vymezení prostoru pro spolupráci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Kam směřujeme, stanovení základních směrů rozvoje, upozorňuje na to, co je důležité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jaké máme příležitosti a také čeho se máme obávat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Dotační programy – financování a priority</a:t>
            </a:r>
          </a:p>
        </p:txBody>
      </p:sp>
    </p:spTree>
    <p:extLst>
      <p:ext uri="{BB962C8B-B14F-4D97-AF65-F5344CB8AC3E}">
        <p14:creationId xmlns:p14="http://schemas.microsoft.com/office/powerpoint/2010/main" val="8516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Další zákony, které musí knihovny dodržovat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558213"/>
            <a:ext cx="11161899" cy="4638752"/>
          </a:xfrm>
        </p:spPr>
        <p:txBody>
          <a:bodyPr>
            <a:normAutofit lnSpcReduction="10000"/>
          </a:bodyPr>
          <a:lstStyle/>
          <a:p>
            <a:r>
              <a:rPr lang="cs-CZ" sz="2000" b="0" dirty="0">
                <a:solidFill>
                  <a:srgbClr val="C00000"/>
                </a:solidFill>
              </a:rPr>
              <a:t>Občanský zákoník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Výpůjčky knih a dalších dokumentů, dotýká se části o výpůjčce</a:t>
            </a:r>
          </a:p>
          <a:p>
            <a:r>
              <a:rPr lang="cs-CZ" sz="2000" b="0" dirty="0">
                <a:solidFill>
                  <a:srgbClr val="C00000"/>
                </a:solidFill>
              </a:rPr>
              <a:t>Autorský zákon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Zákon č.121/2000 Sb., </a:t>
            </a:r>
            <a:r>
              <a:rPr lang="cs-CZ" altLang="cs-CZ" sz="1600" dirty="0"/>
              <a:t>hledá rovnováhu mezi právy autorů a právy uživatelů na přístup k informacím a vzdělávání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Knihovna zpřístupňuje autorská díla </a:t>
            </a:r>
          </a:p>
          <a:p>
            <a:r>
              <a:rPr lang="cs-CZ" sz="2000" dirty="0">
                <a:solidFill>
                  <a:srgbClr val="C00000"/>
                </a:solidFill>
              </a:rPr>
              <a:t>Zákon o neperiodických publikacích</a:t>
            </a:r>
          </a:p>
          <a:p>
            <a:pPr lvl="1"/>
            <a:r>
              <a:rPr lang="cs-CZ" sz="1600" b="0" dirty="0">
                <a:solidFill>
                  <a:srgbClr val="293D51"/>
                </a:solidFill>
              </a:rPr>
              <a:t>Zákon č. 37/1995 Sb., </a:t>
            </a:r>
          </a:p>
          <a:p>
            <a:r>
              <a:rPr lang="cs-CZ" sz="2000" dirty="0">
                <a:solidFill>
                  <a:srgbClr val="C00000"/>
                </a:solidFill>
              </a:rPr>
              <a:t>Zákon č. 46/2000 Sb., 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o právech a povinnostech při vydávání periodického tisku a o změně některých dalších zákonů (tiskový zákon)</a:t>
            </a:r>
          </a:p>
          <a:p>
            <a:r>
              <a:rPr lang="cs-CZ" sz="2000" dirty="0">
                <a:solidFill>
                  <a:srgbClr val="AF0505"/>
                </a:solidFill>
              </a:rPr>
              <a:t>Zákon č. 101/2000 Sb., o ochraně osobních údajů a o změně některých zákonů 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upravuje práva a povinnosti při zpracování osobních údajů, knihovny jsou ve smyslu tohoto zákona správci osobních údajů a musí se tímto zákonem řídit</a:t>
            </a:r>
          </a:p>
          <a:p>
            <a:r>
              <a:rPr lang="cs-CZ" sz="2000" dirty="0">
                <a:solidFill>
                  <a:srgbClr val="AF0505"/>
                </a:solidFill>
              </a:rPr>
              <a:t>Zákon o svobodném přístupu k informacím</a:t>
            </a:r>
          </a:p>
          <a:p>
            <a:r>
              <a:rPr lang="cs-CZ" sz="2000" dirty="0">
                <a:solidFill>
                  <a:srgbClr val="AF0505"/>
                </a:solidFill>
              </a:rPr>
              <a:t>Zákon o státní statistické službě – 89/1995 Sb.</a:t>
            </a:r>
          </a:p>
          <a:p>
            <a:pPr lvl="1"/>
            <a:r>
              <a:rPr lang="cs-CZ" sz="1600" dirty="0"/>
              <a:t>Povinnost knihovny sledovat a odevzdávat data – statistiku knihoven</a:t>
            </a:r>
            <a:endParaRPr lang="cs-CZ" sz="16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5" y="365125"/>
            <a:ext cx="10707255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Kvalita a výkon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12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45" y="1825625"/>
            <a:ext cx="10707255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Výkon knihoven je dlouhodobě sledován na základě </a:t>
            </a:r>
            <a:r>
              <a:rPr lang="cs-CZ" altLang="cs-CZ" dirty="0">
                <a:solidFill>
                  <a:srgbClr val="AF0505"/>
                </a:solidFill>
              </a:rPr>
              <a:t>zákona o státní statistické službě </a:t>
            </a:r>
            <a:r>
              <a:rPr lang="cs-CZ" altLang="cs-CZ" dirty="0"/>
              <a:t>– tj. </a:t>
            </a:r>
            <a:r>
              <a:rPr lang="cs-CZ" altLang="cs-CZ" dirty="0">
                <a:hlinkClick r:id="rId4"/>
              </a:rPr>
              <a:t>zákon 89/1995 Sb.</a:t>
            </a:r>
            <a:endParaRPr lang="cs-CZ" altLang="cs-CZ" dirty="0"/>
          </a:p>
          <a:p>
            <a:pPr eaLnBrk="1" hangingPunct="1"/>
            <a:r>
              <a:rPr lang="cs-CZ" altLang="cs-CZ" dirty="0"/>
              <a:t>Z něj vychází i další sledování výkonu a kvality knihovnických služeb</a:t>
            </a:r>
          </a:p>
          <a:p>
            <a:pPr lvl="1"/>
            <a:r>
              <a:rPr lang="cs-CZ" altLang="cs-CZ" dirty="0" err="1">
                <a:solidFill>
                  <a:schemeClr val="accent1"/>
                </a:solidFill>
              </a:rPr>
              <a:t>Benchmarking</a:t>
            </a:r>
            <a:r>
              <a:rPr lang="cs-CZ" altLang="cs-CZ" dirty="0">
                <a:solidFill>
                  <a:schemeClr val="accent1"/>
                </a:solidFill>
              </a:rPr>
              <a:t> knihoven</a:t>
            </a:r>
          </a:p>
          <a:p>
            <a:pPr lvl="2"/>
            <a:r>
              <a:rPr lang="cs-CZ" altLang="cs-CZ" dirty="0"/>
              <a:t>Dobrovolnost zapojení knihoven, porovnávání výkonu knihoven s podobnými parametry (velikost obsluhované populace, podmínek pro výkon…), uzavřená databáze přístupná jen pro přihlášené knihovny, účast v projektu je bezplatná</a:t>
            </a:r>
          </a:p>
          <a:p>
            <a:pPr lvl="1"/>
            <a:r>
              <a:rPr lang="cs-CZ" altLang="cs-CZ" dirty="0">
                <a:solidFill>
                  <a:schemeClr val="accent1"/>
                </a:solidFill>
              </a:rPr>
              <a:t>Standardy pro dobrou knihovnu </a:t>
            </a:r>
            <a:r>
              <a:rPr lang="cs-CZ" altLang="cs-CZ" dirty="0"/>
              <a:t>– jejich hodnocení</a:t>
            </a:r>
          </a:p>
          <a:p>
            <a:pPr lvl="2"/>
            <a:r>
              <a:rPr lang="cs-CZ" altLang="cs-CZ" dirty="0"/>
              <a:t>Provádějí krajské knihovny a Národní knihovna ČR na základě informací z knihoven</a:t>
            </a:r>
          </a:p>
          <a:p>
            <a:pPr lvl="1"/>
            <a:r>
              <a:rPr lang="cs-CZ" altLang="cs-CZ" dirty="0"/>
              <a:t>Sledování výkonů v rámci </a:t>
            </a:r>
            <a:r>
              <a:rPr lang="cs-CZ" altLang="cs-CZ" dirty="0">
                <a:solidFill>
                  <a:schemeClr val="accent1"/>
                </a:solidFill>
              </a:rPr>
              <a:t>Regionálních funkcí knihoven </a:t>
            </a:r>
            <a:r>
              <a:rPr lang="cs-CZ" altLang="cs-CZ" dirty="0"/>
              <a:t>(dílčí statistiky)</a:t>
            </a:r>
          </a:p>
          <a:p>
            <a:pPr lvl="1"/>
            <a:r>
              <a:rPr lang="cs-CZ" altLang="cs-CZ" dirty="0">
                <a:solidFill>
                  <a:schemeClr val="accent1"/>
                </a:solidFill>
              </a:rPr>
              <a:t>ROI – metoda návratnosti investic </a:t>
            </a:r>
            <a:r>
              <a:rPr lang="cs-CZ" altLang="cs-CZ" dirty="0"/>
              <a:t>– projekt </a:t>
            </a:r>
            <a:r>
              <a:rPr lang="cs-CZ" altLang="cs-CZ" dirty="0" err="1"/>
              <a:t>MěK</a:t>
            </a:r>
            <a:r>
              <a:rPr lang="cs-CZ" altLang="cs-CZ" dirty="0"/>
              <a:t> Praha</a:t>
            </a:r>
          </a:p>
          <a:p>
            <a:pPr lvl="2"/>
            <a:r>
              <a:rPr lang="cs-CZ" altLang="cs-CZ" dirty="0"/>
              <a:t>provádějí jen knihovny, které mají zájem propočítat si návratnost investic do činnosti knihovny</a:t>
            </a:r>
          </a:p>
        </p:txBody>
      </p:sp>
    </p:spTree>
    <p:extLst>
      <p:ext uri="{BB962C8B-B14F-4D97-AF65-F5344CB8AC3E}">
        <p14:creationId xmlns:p14="http://schemas.microsoft.com/office/powerpoint/2010/main" val="4289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Knihovní řád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13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základní pravidla využívání knihovního fondu dané knihovny</a:t>
            </a:r>
          </a:p>
          <a:p>
            <a:pPr eaLnBrk="1" hangingPunct="1"/>
            <a:r>
              <a:rPr lang="cs-CZ" altLang="cs-CZ" dirty="0"/>
              <a:t>okruh uživatelů</a:t>
            </a:r>
          </a:p>
          <a:p>
            <a:pPr eaLnBrk="1" hangingPunct="1"/>
            <a:r>
              <a:rPr lang="cs-CZ" altLang="cs-CZ" dirty="0"/>
              <a:t>rozsah výpůjček, výpůjční lhůty, sankce</a:t>
            </a:r>
          </a:p>
          <a:p>
            <a:pPr eaLnBrk="1" hangingPunct="1"/>
            <a:r>
              <a:rPr lang="cs-CZ" altLang="cs-CZ" dirty="0"/>
              <a:t>ceník služeb</a:t>
            </a:r>
          </a:p>
          <a:p>
            <a:pPr eaLnBrk="1" hangingPunct="1"/>
            <a:r>
              <a:rPr lang="cs-CZ" altLang="cs-CZ" dirty="0"/>
              <a:t>kdo povoluje výjimky</a:t>
            </a:r>
          </a:p>
          <a:p>
            <a:pPr eaLnBrk="1" hangingPunct="1"/>
            <a:r>
              <a:rPr lang="cs-CZ" altLang="cs-CZ" dirty="0"/>
              <a:t>uplatnění nařízení GDPR</a:t>
            </a:r>
          </a:p>
          <a:p>
            <a:pPr eaLnBrk="1" hangingPunct="1"/>
            <a:r>
              <a:rPr lang="cs-CZ" altLang="cs-CZ" dirty="0">
                <a:solidFill>
                  <a:schemeClr val="accent1"/>
                </a:solidFill>
              </a:rPr>
              <a:t>obsahuje práva a povinnosti knihovny i uživatele</a:t>
            </a:r>
          </a:p>
          <a:p>
            <a:pPr lvl="1"/>
            <a:r>
              <a:rPr lang="cs-CZ" altLang="cs-CZ" dirty="0"/>
              <a:t>s obsahem KŘ musí být seznámen každý uživatel, který se stává čtenářem knihovny</a:t>
            </a:r>
          </a:p>
          <a:p>
            <a:pPr lvl="1"/>
            <a:r>
              <a:rPr lang="cs-CZ" altLang="cs-CZ" dirty="0"/>
              <a:t>Podpisem na přihlášce potvrdí, že obsah KŘ zná a souhlasí s nimi</a:t>
            </a:r>
          </a:p>
          <a:p>
            <a:r>
              <a:rPr lang="cs-CZ" altLang="cs-CZ" dirty="0">
                <a:solidFill>
                  <a:schemeClr val="accent1"/>
                </a:solidFill>
              </a:rPr>
              <a:t>KŘ má každá knihovna – povinnost ze zákona </a:t>
            </a:r>
          </a:p>
          <a:p>
            <a:pPr lvl="1"/>
            <a:r>
              <a:rPr lang="cs-CZ" altLang="cs-CZ" dirty="0"/>
              <a:t>(někdy se hovoří o „výpůjčním řádu“ – u malých knihoven)</a:t>
            </a:r>
          </a:p>
        </p:txBody>
      </p:sp>
    </p:spTree>
    <p:extLst>
      <p:ext uri="{BB962C8B-B14F-4D97-AF65-F5344CB8AC3E}">
        <p14:creationId xmlns:p14="http://schemas.microsoft.com/office/powerpoint/2010/main" val="327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5. ročník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14</a:t>
            </a:fld>
            <a:endParaRPr lang="cs-CZ" noProof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A1046B3-891E-4D15-A421-D44F151E6892}"/>
              </a:ext>
            </a:extLst>
          </p:cNvPr>
          <p:cNvSpPr/>
          <p:nvPr/>
        </p:nvSpPr>
        <p:spPr>
          <a:xfrm>
            <a:off x="6738151" y="359999"/>
            <a:ext cx="5453849" cy="6315121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399CB-3B32-4807-8DE4-D13D343ABC13}"/>
              </a:ext>
            </a:extLst>
          </p:cNvPr>
          <p:cNvSpPr txBox="1"/>
          <p:nvPr/>
        </p:nvSpPr>
        <p:spPr>
          <a:xfrm>
            <a:off x="1330911" y="1855566"/>
            <a:ext cx="450097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AF0505"/>
                </a:solidFill>
              </a:rPr>
              <a:t>2.2.5</a:t>
            </a:r>
          </a:p>
          <a:p>
            <a:r>
              <a:rPr lang="cs-CZ" sz="2500" dirty="0">
                <a:solidFill>
                  <a:srgbClr val="AF0505"/>
                </a:solidFill>
              </a:rPr>
              <a:t>Financování knihoven. Rozpočet veřejných knihoven – metodika tvorby.</a:t>
            </a:r>
          </a:p>
          <a:p>
            <a:r>
              <a:rPr lang="cs-CZ" sz="2500" dirty="0">
                <a:solidFill>
                  <a:srgbClr val="AF0505"/>
                </a:solidFill>
              </a:rPr>
              <a:t>Grantová politika, </a:t>
            </a:r>
            <a:r>
              <a:rPr lang="cs-CZ" sz="2500" dirty="0" err="1">
                <a:solidFill>
                  <a:srgbClr val="AF0505"/>
                </a:solidFill>
              </a:rPr>
              <a:t>grantování</a:t>
            </a:r>
            <a:r>
              <a:rPr lang="cs-CZ" sz="2500" dirty="0">
                <a:solidFill>
                  <a:srgbClr val="AF0505"/>
                </a:solidFill>
              </a:rPr>
              <a:t> jako proces. Grantová politika pro oblast kultury.</a:t>
            </a:r>
          </a:p>
          <a:p>
            <a:r>
              <a:rPr lang="cs-CZ" sz="2500" dirty="0">
                <a:solidFill>
                  <a:srgbClr val="AF0505"/>
                </a:solidFill>
              </a:rPr>
              <a:t>Problematika komunitních projektů – proces projektování a realizace.</a:t>
            </a:r>
          </a:p>
        </p:txBody>
      </p:sp>
    </p:spTree>
    <p:extLst>
      <p:ext uri="{BB962C8B-B14F-4D97-AF65-F5344CB8AC3E}">
        <p14:creationId xmlns:p14="http://schemas.microsoft.com/office/powerpoint/2010/main" val="33419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Financování knihoven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15</a:t>
            </a:fld>
            <a:endParaRPr lang="cs-CZ" noProof="0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AFC6EDB-8921-47AD-BBFD-0CE7D296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Knihovny patří do oblasti neziskových organizací – nevytvářejí zisk, jejich financování je plně závislé na financích svého zřizovatele.</a:t>
            </a:r>
          </a:p>
          <a:p>
            <a:r>
              <a:rPr lang="cs-CZ" dirty="0">
                <a:solidFill>
                  <a:srgbClr val="0070C0"/>
                </a:solidFill>
              </a:rPr>
              <a:t>Zřizovatel knihovny</a:t>
            </a:r>
          </a:p>
          <a:p>
            <a:pPr lvl="1"/>
            <a:r>
              <a:rPr lang="cs-CZ" dirty="0"/>
              <a:t>Ministerstvo kultury (např. MZK, NK ČR, Macanova knihovna)</a:t>
            </a:r>
          </a:p>
          <a:p>
            <a:pPr lvl="1"/>
            <a:r>
              <a:rPr lang="cs-CZ" dirty="0"/>
              <a:t>Kraje – krajské knihovny (každé krajské město má svou krajskou vědeckou knihovnu)</a:t>
            </a:r>
          </a:p>
          <a:p>
            <a:pPr lvl="1"/>
            <a:r>
              <a:rPr lang="cs-CZ" dirty="0"/>
              <a:t>obce – městské a místní knihovny</a:t>
            </a:r>
          </a:p>
          <a:p>
            <a:pPr lvl="1"/>
            <a:r>
              <a:rPr lang="cs-CZ" dirty="0"/>
              <a:t>MŠMT – např. Národní technická knihovna …</a:t>
            </a:r>
          </a:p>
          <a:p>
            <a:r>
              <a:rPr lang="cs-CZ" dirty="0"/>
              <a:t>Dalším zdrojem jsou </a:t>
            </a:r>
            <a:r>
              <a:rPr lang="cs-CZ" dirty="0">
                <a:solidFill>
                  <a:srgbClr val="0070C0"/>
                </a:solidFill>
              </a:rPr>
              <a:t>příjmy z vlastní činnosti</a:t>
            </a:r>
          </a:p>
          <a:p>
            <a:pPr lvl="1"/>
            <a:r>
              <a:rPr lang="cs-CZ" dirty="0"/>
              <a:t>zápisné čtenářů, kopírovací služby…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0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Tvorba rozpočtu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16</a:t>
            </a:fld>
            <a:endParaRPr lang="cs-CZ" noProof="0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AFC6EDB-8921-47AD-BBFD-0CE7D296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547"/>
            <a:ext cx="10515600" cy="44564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příspěvková organizace ÚSC je povinna dle zákona č. 250/2000 Sb. sestavovat rozpočet a střednědobý výhled rozpočtu (dále jen SVR).</a:t>
            </a:r>
          </a:p>
          <a:p>
            <a:r>
              <a:rPr lang="cs-CZ" dirty="0"/>
              <a:t>Vedení knihovny má zajišťovat, aby tyto prostředky byly využívány účelně a v souladu se schválenými prioritami knihovny a aby knihovní fondy a služby byly udržovány dostupné se zřetelem k co největšímu přínosu pro uživatele.</a:t>
            </a:r>
          </a:p>
          <a:p>
            <a:r>
              <a:rPr lang="cs-CZ" dirty="0"/>
              <a:t>SVR je plán výnosů a nákladů na nejméně dva roky následující po roce, na který je sestavován rozpočet. Obsahuje předpokládané náklady a výnosy v jednotlivých letech.</a:t>
            </a:r>
          </a:p>
          <a:p>
            <a:r>
              <a:rPr lang="cs-CZ" b="1" dirty="0"/>
              <a:t>Sestavení rozpočtu probíhá v těsné spolupráci ředitele (vedoucího) a ekonoma s přihlédnutím k úkolům knihovny na další období. Po sestavení jej knihovna předloží zřizovateli ke schválení.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Zveřejnění rozpočtu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17</a:t>
            </a:fld>
            <a:endParaRPr lang="cs-CZ" noProof="0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AFC6EDB-8921-47AD-BBFD-0CE7D296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547"/>
            <a:ext cx="10515600" cy="4456416"/>
          </a:xfrm>
        </p:spPr>
        <p:txBody>
          <a:bodyPr>
            <a:normAutofit/>
          </a:bodyPr>
          <a:lstStyle/>
          <a:p>
            <a:r>
              <a:rPr lang="cs-CZ" dirty="0"/>
              <a:t>Knihovna má zákonnou povinnost zveřejnit návrh rozpočtu na svých internetových stránkách, na internetových stránkách svého zřizovatele, nebo způsobem v místě obvyklým nejméně </a:t>
            </a:r>
            <a:r>
              <a:rPr lang="cs-CZ" dirty="0">
                <a:solidFill>
                  <a:srgbClr val="0070C0"/>
                </a:solidFill>
              </a:rPr>
              <a:t>15 dnů přede dnem zahájení jeho projednávání zřizovatelem. Zveřejnění musí trvat až do schválení rozpočtu.</a:t>
            </a:r>
          </a:p>
          <a:p>
            <a:r>
              <a:rPr lang="cs-CZ" dirty="0"/>
              <a:t>Zřizovatel poskytuje příspěvek na provoz své knihovně, příspěvkové organizaci, zpravidla v návaznosti na její výkony nebo jiná kritéria jejích potřeb.</a:t>
            </a:r>
          </a:p>
          <a:p>
            <a:r>
              <a:rPr lang="cs-CZ" dirty="0">
                <a:solidFill>
                  <a:srgbClr val="0070C0"/>
                </a:solidFill>
                <a:hlinkClick r:id="rId5"/>
              </a:rPr>
              <a:t>https://prirucky.ipk.nkp.cz/rizeni/ekonomicke_rizeni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0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02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Grantová politika kultury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18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A057F77-FFFF-4FAC-83D4-9F75BD8B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618"/>
            <a:ext cx="10393218" cy="4902345"/>
          </a:xfrm>
        </p:spPr>
        <p:txBody>
          <a:bodyPr/>
          <a:lstStyle/>
          <a:p>
            <a:r>
              <a:rPr lang="cs-CZ" dirty="0"/>
              <a:t>Web Ministerstva kultury každoročně zveřejňuje aktuality k dotačním programům - </a:t>
            </a:r>
            <a:r>
              <a:rPr lang="cs-CZ" dirty="0">
                <a:hlinkClick r:id="rId5"/>
              </a:rPr>
              <a:t>https://www.mkcr.cz/dotacni-programy-237.html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2D1249-AA8C-4677-98B2-7FCF43925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576" y="2730247"/>
            <a:ext cx="7683054" cy="39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C9157D8-2B88-4D58-B97E-D217F674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133600"/>
            <a:ext cx="6088147" cy="450483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02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Grantová politika knihoven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19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A057F77-FFFF-4FAC-83D4-9F75BD8B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618"/>
            <a:ext cx="10393218" cy="4902345"/>
          </a:xfrm>
        </p:spPr>
        <p:txBody>
          <a:bodyPr/>
          <a:lstStyle/>
          <a:p>
            <a:r>
              <a:rPr lang="cs-CZ" dirty="0"/>
              <a:t>Web Ministerstva kultury každoročně zveřejňuje aktuality k dotačním programům knihoven - </a:t>
            </a:r>
            <a:r>
              <a:rPr lang="cs-CZ" dirty="0">
                <a:hlinkClick r:id="rId6"/>
              </a:rPr>
              <a:t>https://www.mkcr.cz/oblast-knihoven-532.html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9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Pár otázek a okruhů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2.2.4 - legislativa</a:t>
            </a:r>
          </a:p>
          <a:p>
            <a:r>
              <a:rPr lang="cs-CZ" b="1" dirty="0"/>
              <a:t>2.2.5 – financování knihoven</a:t>
            </a:r>
          </a:p>
          <a:p>
            <a:r>
              <a:rPr lang="cs-CZ" b="1" dirty="0"/>
              <a:t>2.2.6 – spolupráce knihoven</a:t>
            </a:r>
          </a:p>
          <a:p>
            <a:r>
              <a:rPr lang="cs-CZ" b="1" dirty="0"/>
              <a:t>2.2.7 - legislativa</a:t>
            </a:r>
          </a:p>
          <a:p>
            <a:r>
              <a:rPr lang="cs-CZ" b="1" dirty="0"/>
              <a:t>2.2.8 – RF, model, hodnocení, soutěže</a:t>
            </a:r>
          </a:p>
          <a:p>
            <a:r>
              <a:rPr lang="cs-CZ" b="1" dirty="0"/>
              <a:t>2.2.9 – trendy</a:t>
            </a:r>
          </a:p>
          <a:p>
            <a:r>
              <a:rPr lang="cs-CZ" b="1" dirty="0"/>
              <a:t>2.2.10 – knihovník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751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02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Další dotační programy podpory knihoven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20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A057F77-FFFF-4FAC-83D4-9F75BD8B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273"/>
            <a:ext cx="10393218" cy="4527690"/>
          </a:xfrm>
        </p:spPr>
        <p:txBody>
          <a:bodyPr/>
          <a:lstStyle/>
          <a:p>
            <a:r>
              <a:rPr lang="cs-CZ" dirty="0"/>
              <a:t>Knihovnický institut NK ČR - </a:t>
            </a:r>
            <a:r>
              <a:rPr lang="cs-CZ" dirty="0">
                <a:hlinkClick r:id="rId5"/>
              </a:rPr>
              <a:t>https://ipk.nkp.cz/homepage-ipk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2710F6-A576-434A-A42E-8FB1E5762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9" y="2466554"/>
            <a:ext cx="12192000" cy="34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092371"/>
          </a:xfrm>
        </p:spPr>
        <p:txBody>
          <a:bodyPr rtlCol="0">
            <a:normAutofit fontScale="90000"/>
          </a:bodyPr>
          <a:lstStyle/>
          <a:p>
            <a:r>
              <a:rPr lang="cs-CZ" dirty="0">
                <a:solidFill>
                  <a:srgbClr val="AF0505"/>
                </a:solidFill>
              </a:rPr>
              <a:t>Proces projektování a realizace projektů u komunitních projektů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21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A057F77-FFFF-4FAC-83D4-9F75BD8B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32636" cy="435133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5. ročník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22</a:t>
            </a:fld>
            <a:endParaRPr lang="cs-CZ" noProof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A1046B3-891E-4D15-A421-D44F151E6892}"/>
              </a:ext>
            </a:extLst>
          </p:cNvPr>
          <p:cNvSpPr/>
          <p:nvPr/>
        </p:nvSpPr>
        <p:spPr>
          <a:xfrm>
            <a:off x="6738151" y="359999"/>
            <a:ext cx="5453849" cy="6315121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399CB-3B32-4807-8DE4-D13D343ABC13}"/>
              </a:ext>
            </a:extLst>
          </p:cNvPr>
          <p:cNvSpPr txBox="1"/>
          <p:nvPr/>
        </p:nvSpPr>
        <p:spPr>
          <a:xfrm>
            <a:off x="1330911" y="1855566"/>
            <a:ext cx="45009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AF0505"/>
                </a:solidFill>
              </a:rPr>
              <a:t>2.2.6</a:t>
            </a:r>
          </a:p>
          <a:p>
            <a:r>
              <a:rPr lang="cs-CZ" sz="2500" dirty="0">
                <a:solidFill>
                  <a:srgbClr val="AF0505"/>
                </a:solidFill>
              </a:rPr>
              <a:t>Spolupráce knihoven v historickém kontextu. Kooperace komunitních knihoven, knihovnické a informační spolky u nás a ve světě. Významné mezinárodní organizace a služby pro knihovnický a  informační sektor.</a:t>
            </a:r>
          </a:p>
        </p:txBody>
      </p:sp>
    </p:spTree>
    <p:extLst>
      <p:ext uri="{BB962C8B-B14F-4D97-AF65-F5344CB8AC3E}">
        <p14:creationId xmlns:p14="http://schemas.microsoft.com/office/powerpoint/2010/main" val="22231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092371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Spolupráce knihoven v historickém kontextu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23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A057F77-FFFF-4FAC-83D4-9F75BD8B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2" y="1452371"/>
            <a:ext cx="11224491" cy="52227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Vychází z knihovnických/knihovních zákonů </a:t>
            </a:r>
            <a:r>
              <a:rPr lang="cs-CZ" dirty="0">
                <a:solidFill>
                  <a:srgbClr val="AF0505"/>
                </a:solidFill>
              </a:rPr>
              <a:t>od roku 1919 </a:t>
            </a:r>
            <a:r>
              <a:rPr lang="cs-CZ" dirty="0"/>
              <a:t>(1. KZ)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V článku 17 (k § 3 knihovnického zákona) se veřejným knihovnám obecným nařizuje</a:t>
            </a:r>
            <a:r>
              <a:rPr lang="cs-CZ" dirty="0">
                <a:solidFill>
                  <a:schemeClr val="tx2"/>
                </a:solidFill>
              </a:rPr>
              <a:t>: </a:t>
            </a:r>
            <a:r>
              <a:rPr lang="cs-CZ" i="1" dirty="0">
                <a:solidFill>
                  <a:schemeClr val="tx2"/>
                </a:solidFill>
              </a:rPr>
              <a:t>„Dozírat na knihovny v ústavech obecních, sirotčincích, vyučovacích ústavech, útulcích, chudobincích, chorobincích, nemocnicích, strážnicích policejních a hasičských a jiných. Tyto knihovny, (až na nemocniční), zásobují se četbou pomocí knihovny veřejné. Veřejné knihovny mohou půjčovati těmto ústavům kolekce knih…“ </a:t>
            </a:r>
          </a:p>
          <a:p>
            <a:r>
              <a:rPr lang="cs-CZ" dirty="0">
                <a:solidFill>
                  <a:srgbClr val="293D51"/>
                </a:solidFill>
              </a:rPr>
              <a:t>XII. kapitola </a:t>
            </a:r>
            <a:r>
              <a:rPr lang="cs-CZ" dirty="0">
                <a:solidFill>
                  <a:srgbClr val="C00000"/>
                </a:solidFill>
              </a:rPr>
              <a:t>Prováděcího nařízení</a:t>
            </a:r>
            <a:r>
              <a:rPr lang="cs-CZ" dirty="0">
                <a:solidFill>
                  <a:srgbClr val="AF0505"/>
                </a:solidFill>
              </a:rPr>
              <a:t>.</a:t>
            </a:r>
            <a:r>
              <a:rPr lang="cs-CZ" dirty="0">
                <a:solidFill>
                  <a:srgbClr val="293D5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Zde můžeme vysledovat </a:t>
            </a:r>
            <a:r>
              <a:rPr lang="cs-CZ" dirty="0">
                <a:solidFill>
                  <a:srgbClr val="AF0505"/>
                </a:solidFill>
              </a:rPr>
              <a:t>zárodky regionálních funkcí knihoven</a:t>
            </a:r>
            <a:r>
              <a:rPr lang="cs-CZ" dirty="0">
                <a:solidFill>
                  <a:srgbClr val="293D51"/>
                </a:solidFill>
              </a:rPr>
              <a:t>; tato kapitola určitým způsobem rozšiřuje působnost zákona o povinnost </a:t>
            </a:r>
            <a:r>
              <a:rPr lang="cs-CZ" b="1" dirty="0">
                <a:solidFill>
                  <a:srgbClr val="293D51"/>
                </a:solidFill>
              </a:rPr>
              <a:t>zřizování ústředních knihoven v krajích (župách). Hlavním úkolem ústředních knihoven je </a:t>
            </a:r>
            <a:r>
              <a:rPr lang="cs-CZ" b="1" dirty="0">
                <a:solidFill>
                  <a:schemeClr val="tx2"/>
                </a:solidFill>
              </a:rPr>
              <a:t>zapůjčování kolekcí četby obecním knihovnám v kraji (župě) formou tzv. přenosných knihoven na dobu dvou měsíců. Knihovník ústřední knihovny má být zároveň odborným rádcem obecním knihovnám. </a:t>
            </a:r>
          </a:p>
          <a:p>
            <a:r>
              <a:rPr lang="cs-CZ" dirty="0">
                <a:solidFill>
                  <a:srgbClr val="293D51"/>
                </a:solidFill>
              </a:rPr>
              <a:t>Byla řešena i otázka sběru statistických dat či dozoru nad nově vznikajícími knihovnami. </a:t>
            </a:r>
          </a:p>
          <a:p>
            <a:r>
              <a:rPr lang="cs-CZ" dirty="0">
                <a:solidFill>
                  <a:srgbClr val="293D51"/>
                </a:solidFill>
              </a:rPr>
              <a:t>Odpovědnost byla přidělována podle typu knihoven.  </a:t>
            </a:r>
            <a:r>
              <a:rPr lang="cs-CZ" b="1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3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Dozor nad knihovnami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24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Podle velikosti obce</a:t>
            </a:r>
          </a:p>
          <a:p>
            <a:r>
              <a:rPr lang="cs-CZ" dirty="0">
                <a:solidFill>
                  <a:srgbClr val="293D51"/>
                </a:solidFill>
              </a:rPr>
              <a:t>Obce do 2000 obyvatel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Dozorovali ji okrskoví dozorci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Kontrolovali činnost knihoven a dodržování předpisů</a:t>
            </a:r>
            <a:endParaRPr lang="cs-CZ" b="0" dirty="0">
              <a:solidFill>
                <a:srgbClr val="293D51"/>
              </a:solidFill>
            </a:endParaRPr>
          </a:p>
          <a:p>
            <a:r>
              <a:rPr lang="cs-CZ" dirty="0">
                <a:solidFill>
                  <a:srgbClr val="293D51"/>
                </a:solidFill>
              </a:rPr>
              <a:t>Obec nad 2000 obyvatel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Knihovna „vyšší kvality“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Dozoroval ji státní instruktor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Ší</a:t>
            </a:r>
            <a:r>
              <a:rPr lang="cs-CZ" dirty="0">
                <a:solidFill>
                  <a:srgbClr val="293D51"/>
                </a:solidFill>
              </a:rPr>
              <a:t>řil novinky o oboru</a:t>
            </a:r>
          </a:p>
          <a:p>
            <a:pPr lvl="1"/>
            <a:r>
              <a:rPr lang="cs-CZ" b="0" dirty="0">
                <a:solidFill>
                  <a:srgbClr val="293D51"/>
                </a:solidFill>
              </a:rPr>
              <a:t>Shromažďoval statisti</a:t>
            </a:r>
            <a:r>
              <a:rPr lang="cs-CZ" dirty="0">
                <a:solidFill>
                  <a:srgbClr val="293D51"/>
                </a:solidFill>
              </a:rPr>
              <a:t>cká data</a:t>
            </a:r>
          </a:p>
          <a:p>
            <a:pPr lvl="1"/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02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2. knihovnický zákon (53/1959 Sb.)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25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A057F77-FFFF-4FAC-83D4-9F75BD8B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92"/>
            <a:ext cx="11132127" cy="4472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Společenské zvýraznění významu knihoven </a:t>
            </a:r>
            <a:r>
              <a:rPr lang="cs-CZ" dirty="0">
                <a:solidFill>
                  <a:srgbClr val="293D51"/>
                </a:solidFill>
              </a:rPr>
              <a:t>a vzájemné funkční propojení všech typů knihoven do jednotné soustavy knihoven,</a:t>
            </a:r>
          </a:p>
          <a:p>
            <a:r>
              <a:rPr lang="cs-CZ" dirty="0">
                <a:solidFill>
                  <a:srgbClr val="293D51"/>
                </a:solidFill>
              </a:rPr>
              <a:t>každému občanu bylo umožněno </a:t>
            </a:r>
            <a:r>
              <a:rPr lang="cs-CZ" dirty="0">
                <a:solidFill>
                  <a:srgbClr val="AF0505"/>
                </a:solidFill>
              </a:rPr>
              <a:t>vypůjčit si potřebnou knihu z kterékoli veřejně přístupné knihovny </a:t>
            </a:r>
            <a:r>
              <a:rPr lang="cs-CZ" dirty="0">
                <a:solidFill>
                  <a:srgbClr val="293D51"/>
                </a:solidFill>
              </a:rPr>
              <a:t>jednotné soustavy,</a:t>
            </a:r>
          </a:p>
          <a:p>
            <a:r>
              <a:rPr lang="cs-CZ" dirty="0">
                <a:solidFill>
                  <a:srgbClr val="293D51"/>
                </a:solidFill>
              </a:rPr>
              <a:t>zřízení </a:t>
            </a:r>
            <a:r>
              <a:rPr lang="cs-CZ" dirty="0">
                <a:solidFill>
                  <a:srgbClr val="AF0505"/>
                </a:solidFill>
              </a:rPr>
              <a:t>Státní knihovny ČSR </a:t>
            </a:r>
            <a:r>
              <a:rPr lang="cs-CZ" dirty="0">
                <a:solidFill>
                  <a:srgbClr val="293D51"/>
                </a:solidFill>
              </a:rPr>
              <a:t>umístěné na vrcholu hierarchie,</a:t>
            </a:r>
          </a:p>
          <a:p>
            <a:r>
              <a:rPr lang="cs-CZ" dirty="0">
                <a:solidFill>
                  <a:srgbClr val="293D51"/>
                </a:solidFill>
              </a:rPr>
              <a:t>vzájemnou </a:t>
            </a:r>
            <a:r>
              <a:rPr lang="cs-CZ" dirty="0">
                <a:solidFill>
                  <a:srgbClr val="AF0505"/>
                </a:solidFill>
              </a:rPr>
              <a:t>spolupráci</a:t>
            </a:r>
            <a:r>
              <a:rPr lang="cs-CZ" dirty="0">
                <a:solidFill>
                  <a:srgbClr val="293D51"/>
                </a:solidFill>
              </a:rPr>
              <a:t> knihoven,</a:t>
            </a:r>
          </a:p>
          <a:p>
            <a:r>
              <a:rPr lang="cs-CZ" dirty="0">
                <a:solidFill>
                  <a:srgbClr val="293D51"/>
                </a:solidFill>
              </a:rPr>
              <a:t>odborné </a:t>
            </a:r>
            <a:r>
              <a:rPr lang="cs-CZ" dirty="0">
                <a:solidFill>
                  <a:srgbClr val="AF0505"/>
                </a:solidFill>
              </a:rPr>
              <a:t>vzdělávání</a:t>
            </a:r>
            <a:r>
              <a:rPr lang="cs-CZ" dirty="0">
                <a:solidFill>
                  <a:srgbClr val="293D51"/>
                </a:solidFill>
              </a:rPr>
              <a:t> knihovníků,</a:t>
            </a:r>
          </a:p>
          <a:p>
            <a:r>
              <a:rPr lang="cs-CZ" dirty="0">
                <a:solidFill>
                  <a:srgbClr val="293D51"/>
                </a:solidFill>
              </a:rPr>
              <a:t>vznik </a:t>
            </a:r>
            <a:r>
              <a:rPr lang="cs-CZ" dirty="0">
                <a:solidFill>
                  <a:srgbClr val="AF0505"/>
                </a:solidFill>
              </a:rPr>
              <a:t>Ústřední knihovnické rady.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6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Spolupráce knihoven probíhala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na vertikální i na horizontální úrovni</a:t>
            </a:r>
          </a:p>
          <a:p>
            <a:r>
              <a:rPr lang="cs-CZ" dirty="0">
                <a:solidFill>
                  <a:srgbClr val="293D51"/>
                </a:solidFill>
              </a:rPr>
              <a:t>k</a:t>
            </a:r>
            <a:r>
              <a:rPr lang="cs-CZ" b="0" dirty="0">
                <a:solidFill>
                  <a:srgbClr val="293D51"/>
                </a:solidFill>
              </a:rPr>
              <a:t>nihovny v síti postavené na stejné hierarchické úrovni navzájem spolupracovaly</a:t>
            </a:r>
          </a:p>
          <a:p>
            <a:r>
              <a:rPr lang="cs-CZ" b="0" dirty="0">
                <a:solidFill>
                  <a:srgbClr val="AF0505"/>
                </a:solidFill>
              </a:rPr>
              <a:t>Krajské a okresní knihovny </a:t>
            </a:r>
            <a:r>
              <a:rPr lang="cs-CZ" b="0" dirty="0">
                <a:solidFill>
                  <a:srgbClr val="293D51"/>
                </a:solidFill>
              </a:rPr>
              <a:t>byly ze zákona </a:t>
            </a:r>
            <a:r>
              <a:rPr lang="cs-CZ" b="0" dirty="0">
                <a:solidFill>
                  <a:srgbClr val="AF0505"/>
                </a:solidFill>
              </a:rPr>
              <a:t>středisky metodické pomoci </a:t>
            </a:r>
            <a:r>
              <a:rPr lang="cs-CZ" b="0" dirty="0">
                <a:solidFill>
                  <a:srgbClr val="293D51"/>
                </a:solidFill>
              </a:rPr>
              <a:t>pro všechny níže postavené knihovny ve své síti. </a:t>
            </a:r>
          </a:p>
          <a:p>
            <a:r>
              <a:rPr lang="cs-CZ" b="0" dirty="0">
                <a:solidFill>
                  <a:srgbClr val="293D51"/>
                </a:solidFill>
              </a:rPr>
              <a:t>Každá síť měla svou </a:t>
            </a:r>
            <a:r>
              <a:rPr lang="cs-CZ" b="0" dirty="0">
                <a:solidFill>
                  <a:srgbClr val="AF0505"/>
                </a:solidFill>
              </a:rPr>
              <a:t>ústřední knihovnu</a:t>
            </a:r>
            <a:r>
              <a:rPr lang="cs-CZ" b="0" dirty="0">
                <a:solidFill>
                  <a:srgbClr val="293D51"/>
                </a:solidFill>
              </a:rPr>
              <a:t>, která byla touto funkcí pověřena.</a:t>
            </a:r>
          </a:p>
          <a:p>
            <a:r>
              <a:rPr lang="cs-CZ" dirty="0">
                <a:solidFill>
                  <a:srgbClr val="293D51"/>
                </a:solidFill>
              </a:rPr>
              <a:t>Meziknihovní výpůjční služba</a:t>
            </a:r>
            <a:endParaRPr lang="cs-CZ" b="0" dirty="0">
              <a:solidFill>
                <a:srgbClr val="293D51"/>
              </a:solidFill>
            </a:endParaRP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Střediskový systém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C00000"/>
                </a:solidFill>
              </a:rPr>
              <a:t>Středisková knihovna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Metodická i odborná pomoc menším (neprofesionálním) knihovnám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Sdružené prostředky z obcí – vytváření „střediskového fondu“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Výměnný (cirkulační) fond</a:t>
            </a:r>
          </a:p>
          <a:p>
            <a:r>
              <a:rPr lang="cs-CZ" dirty="0">
                <a:solidFill>
                  <a:srgbClr val="C00000"/>
                </a:solidFill>
              </a:rPr>
              <a:t>Okresní měřítko, krajské měřítko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Širší spolupráce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Okresní knihovny jako ústřední, řídicí činnost knihoven v okrese</a:t>
            </a:r>
          </a:p>
          <a:p>
            <a:pPr lvl="1"/>
            <a:r>
              <a:rPr lang="cs-CZ" dirty="0">
                <a:solidFill>
                  <a:srgbClr val="293D51"/>
                </a:solidFill>
              </a:rPr>
              <a:t>Na krajské úrovni byla ústřední knihovnou státní vědecká knihovna </a:t>
            </a:r>
            <a:br>
              <a:rPr lang="cs-CZ" dirty="0">
                <a:solidFill>
                  <a:srgbClr val="293D51"/>
                </a:solidFill>
              </a:rPr>
            </a:br>
            <a:endParaRPr lang="cs-CZ" b="0" dirty="0">
              <a:solidFill>
                <a:srgbClr val="293D51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E094A0FD-A759-43B9-9C8A-BC2DAD6F36D7}"/>
              </a:ext>
            </a:extLst>
          </p:cNvPr>
          <p:cNvSpPr/>
          <p:nvPr/>
        </p:nvSpPr>
        <p:spPr>
          <a:xfrm>
            <a:off x="10412361" y="2064774"/>
            <a:ext cx="1592826" cy="3529781"/>
          </a:xfrm>
          <a:prstGeom prst="downArrow">
            <a:avLst/>
          </a:prstGeom>
          <a:solidFill>
            <a:srgbClr val="AF0505"/>
          </a:solidFill>
          <a:ln>
            <a:solidFill>
              <a:srgbClr val="A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3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Výhody střediskových systémů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2419927"/>
            <a:ext cx="10288480" cy="37770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efektivnější využití finančních prostředků</a:t>
            </a:r>
          </a:p>
          <a:p>
            <a:r>
              <a:rPr lang="cs-CZ" b="0" dirty="0">
                <a:solidFill>
                  <a:srgbClr val="293D51"/>
                </a:solidFill>
              </a:rPr>
              <a:t>odstranění duplicity některých odborných prací </a:t>
            </a:r>
          </a:p>
          <a:p>
            <a:r>
              <a:rPr lang="cs-CZ" b="0" dirty="0">
                <a:solidFill>
                  <a:srgbClr val="293D51"/>
                </a:solidFill>
              </a:rPr>
              <a:t>vyšší odbornost knihovnické práce </a:t>
            </a:r>
          </a:p>
          <a:p>
            <a:r>
              <a:rPr lang="cs-CZ" b="0" dirty="0">
                <a:solidFill>
                  <a:srgbClr val="293D51"/>
                </a:solidFill>
              </a:rPr>
              <a:t>dostupnost kvalitních služeb a literatury i pro uživatele malých knihoven </a:t>
            </a: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3. knihovní zákon – 257/2001 Sb.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5627"/>
            <a:ext cx="10288480" cy="4351338"/>
          </a:xfrm>
        </p:spPr>
        <p:txBody>
          <a:bodyPr>
            <a:normAutofit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Vznik „regionálních funkcí“ – uzákoněn v KZ</a:t>
            </a:r>
          </a:p>
          <a:p>
            <a:r>
              <a:rPr lang="cs-CZ" i="1" dirty="0">
                <a:solidFill>
                  <a:srgbClr val="293D51"/>
                </a:solidFill>
              </a:rPr>
              <a:t>„Regionální funkce - funkce zpravidla univerzální knihovny zaměřené na vymezený region. Jsou jimi zejména činnosti koordinační, poradenské a konzultační, meziknihovní služby, vzdělávací aktivity, shromažďování, zpracovávání, uchovávání a zpřístupňování dokumentů a informací o daném regionu.“</a:t>
            </a:r>
          </a:p>
          <a:p>
            <a:endParaRPr lang="cs-CZ" b="0" dirty="0">
              <a:solidFill>
                <a:srgbClr val="293D51"/>
              </a:solidFill>
            </a:endParaRPr>
          </a:p>
          <a:p>
            <a:endParaRPr lang="cs-CZ" b="0" dirty="0">
              <a:solidFill>
                <a:srgbClr val="293D51"/>
              </a:solidFill>
            </a:endParaRPr>
          </a:p>
          <a:p>
            <a:endParaRPr lang="cs-CZ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5. ročník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</a:t>
            </a:fld>
            <a:endParaRPr lang="cs-CZ" noProof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A1046B3-891E-4D15-A421-D44F151E6892}"/>
              </a:ext>
            </a:extLst>
          </p:cNvPr>
          <p:cNvSpPr/>
          <p:nvPr/>
        </p:nvSpPr>
        <p:spPr>
          <a:xfrm>
            <a:off x="6738151" y="359999"/>
            <a:ext cx="5453849" cy="6315121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399CB-3B32-4807-8DE4-D13D343ABC13}"/>
              </a:ext>
            </a:extLst>
          </p:cNvPr>
          <p:cNvSpPr txBox="1"/>
          <p:nvPr/>
        </p:nvSpPr>
        <p:spPr>
          <a:xfrm>
            <a:off x="1330911" y="1855566"/>
            <a:ext cx="45009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AF0505"/>
                </a:solidFill>
              </a:rPr>
              <a:t>2.2.4</a:t>
            </a:r>
          </a:p>
          <a:p>
            <a:r>
              <a:rPr lang="cs-CZ" sz="2500" dirty="0">
                <a:solidFill>
                  <a:srgbClr val="AF0505"/>
                </a:solidFill>
              </a:rPr>
              <a:t>Knihovnická legislativa, základní dokumenty v komunitních knihovnách. Systémové sledování kvality a výkonu komunitních knihoven. Knihovní řád.</a:t>
            </a:r>
          </a:p>
        </p:txBody>
      </p:sp>
    </p:spTree>
    <p:extLst>
      <p:ext uri="{BB962C8B-B14F-4D97-AF65-F5344CB8AC3E}">
        <p14:creationId xmlns:p14="http://schemas.microsoft.com/office/powerpoint/2010/main" val="7458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Základní cíle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18969"/>
            <a:ext cx="11531354" cy="4377996"/>
          </a:xfrm>
        </p:spPr>
        <p:txBody>
          <a:bodyPr>
            <a:normAutofit fontScale="85000" lnSpcReduction="20000"/>
          </a:bodyPr>
          <a:lstStyle/>
          <a:p>
            <a:r>
              <a:rPr lang="cs-CZ" b="0" dirty="0">
                <a:solidFill>
                  <a:srgbClr val="293D51"/>
                </a:solidFill>
              </a:rPr>
              <a:t>1.	Účelná dělba práce a koordinace odborných činností</a:t>
            </a:r>
          </a:p>
          <a:p>
            <a:r>
              <a:rPr lang="cs-CZ" b="0" dirty="0">
                <a:solidFill>
                  <a:srgbClr val="293D51"/>
                </a:solidFill>
              </a:rPr>
              <a:t>2.	Efektivní využití veřejných finančních prostředků</a:t>
            </a:r>
          </a:p>
          <a:p>
            <a:r>
              <a:rPr lang="cs-CZ" b="0" dirty="0">
                <a:solidFill>
                  <a:srgbClr val="293D51"/>
                </a:solidFill>
              </a:rPr>
              <a:t>3.	Garance průběžné aktualizace knihovního fondu veřejných knihoven (VK) v regionu</a:t>
            </a:r>
          </a:p>
          <a:p>
            <a:r>
              <a:rPr lang="cs-CZ" b="0" dirty="0">
                <a:solidFill>
                  <a:srgbClr val="293D51"/>
                </a:solidFill>
              </a:rPr>
              <a:t>4.	Udržení odborného standardu služeb v knihovnách regionu </a:t>
            </a:r>
          </a:p>
          <a:p>
            <a:r>
              <a:rPr lang="cs-CZ" b="0" dirty="0">
                <a:solidFill>
                  <a:srgbClr val="293D51"/>
                </a:solidFill>
              </a:rPr>
              <a:t>5.	Garance kvalifikačního růstu pracovníků knihoven (celoživotní vzdělávání)</a:t>
            </a:r>
          </a:p>
          <a:p>
            <a:r>
              <a:rPr lang="cs-CZ" b="0" dirty="0">
                <a:solidFill>
                  <a:srgbClr val="293D51"/>
                </a:solidFill>
              </a:rPr>
              <a:t>6.	Zajištění kvality a kontinuity knihovních a informačních služeb (KIS) v návaznosti na 	informační potřeby uživatelů</a:t>
            </a:r>
          </a:p>
          <a:p>
            <a:r>
              <a:rPr lang="cs-CZ" b="0" dirty="0">
                <a:solidFill>
                  <a:srgbClr val="293D51"/>
                </a:solidFill>
              </a:rPr>
              <a:t>7.	Zajištění dostupnosti KIS ve všech místech republiky </a:t>
            </a:r>
          </a:p>
          <a:p>
            <a:r>
              <a:rPr lang="cs-CZ" b="0" dirty="0">
                <a:solidFill>
                  <a:srgbClr val="293D51"/>
                </a:solidFill>
              </a:rPr>
              <a:t>8.	Vyrovnání rozdílů v poskytování informačních a knihovních služeb obyvatelům měst 	a malých obcí</a:t>
            </a:r>
          </a:p>
          <a:p>
            <a:r>
              <a:rPr lang="cs-CZ" b="0" dirty="0">
                <a:solidFill>
                  <a:srgbClr val="293D51"/>
                </a:solidFill>
              </a:rPr>
              <a:t>9.	Odstranění nežádoucích diferencí v úrovni poskytování KIS mezi jednotlivými 	regiony a kraji </a:t>
            </a:r>
          </a:p>
        </p:txBody>
      </p:sp>
    </p:spTree>
    <p:extLst>
      <p:ext uri="{BB962C8B-B14F-4D97-AF65-F5344CB8AC3E}">
        <p14:creationId xmlns:p14="http://schemas.microsoft.com/office/powerpoint/2010/main" val="4742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výkon RF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31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celostátní dotačním programem </a:t>
            </a:r>
          </a:p>
          <a:p>
            <a:pPr marL="0" indent="0" algn="ctr">
              <a:buNone/>
            </a:pPr>
            <a:r>
              <a:rPr lang="cs-CZ" b="1" dirty="0"/>
              <a:t>Regionální funkce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Určuje povinnosti i práva malé (obsluhované) knihovny, knihovny pověřené a knihovny krajské. Nezapomíná na </a:t>
            </a:r>
          </a:p>
          <a:p>
            <a:pPr marL="0" indent="0" algn="ctr">
              <a:buNone/>
            </a:pPr>
            <a:r>
              <a:rPr lang="cs-CZ" b="1" dirty="0"/>
              <a:t>povinnosti zřizovatele.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Specifikuje, jaké služby může malá knihovna dostávat:</a:t>
            </a:r>
          </a:p>
          <a:p>
            <a:pPr marL="0" indent="0" algn="ctr">
              <a:buNone/>
            </a:pPr>
            <a:r>
              <a:rPr lang="cs-CZ" dirty="0"/>
              <a:t>poradenství, konzultace, metodiku,</a:t>
            </a:r>
          </a:p>
          <a:p>
            <a:pPr marL="0" indent="0" algn="ctr">
              <a:buNone/>
            </a:pPr>
            <a:r>
              <a:rPr lang="cs-CZ" dirty="0"/>
              <a:t>pomoc při statistice,</a:t>
            </a:r>
          </a:p>
          <a:p>
            <a:pPr marL="0" indent="0" algn="ctr">
              <a:buNone/>
            </a:pPr>
            <a:r>
              <a:rPr lang="cs-CZ" dirty="0"/>
              <a:t>vzdělávání knihovníků, semináře a porady,</a:t>
            </a:r>
          </a:p>
          <a:p>
            <a:pPr marL="0" indent="0" algn="ctr">
              <a:buNone/>
            </a:pPr>
            <a:r>
              <a:rPr lang="cs-CZ" dirty="0"/>
              <a:t>výměnné fondy, a to i z prostředků obce,</a:t>
            </a:r>
          </a:p>
          <a:p>
            <a:pPr marL="0" indent="0" algn="ctr">
              <a:buNone/>
            </a:pPr>
            <a:r>
              <a:rPr lang="cs-CZ" dirty="0"/>
              <a:t>pomoc při přípravě kulturních, komunitních a vzdělávacích programů,</a:t>
            </a:r>
          </a:p>
          <a:p>
            <a:pPr marL="0" indent="0" algn="ctr">
              <a:buNone/>
            </a:pPr>
            <a:r>
              <a:rPr lang="cs-CZ" dirty="0"/>
              <a:t>servis automatizovaného knihovního systému.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BB771-2F86-4893-9067-045B092F5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47" y="1512761"/>
            <a:ext cx="3660353" cy="5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AF0505"/>
                </a:solidFill>
              </a:rPr>
              <a:t>Regionální funkce od roku 2005 do současnosti</a:t>
            </a:r>
            <a:endParaRPr lang="cs-CZ" dirty="0">
              <a:solidFill>
                <a:srgbClr val="AF0505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11195452" cy="46387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Novelou zákona o rozpočtovém určení daní přešla odpovědnost za jejich výkon a financování od roku 2005 na kraje. </a:t>
            </a:r>
          </a:p>
          <a:p>
            <a:r>
              <a:rPr lang="cs-CZ" dirty="0"/>
              <a:t>Od roku 2005 se kompetence k výkonu regionálních funkcí přesunuly z Ministerstva kultury na jednotlivé kraje a jejich rozpočty (celkem 14 krajů). </a:t>
            </a:r>
          </a:p>
          <a:p>
            <a:r>
              <a:rPr lang="cs-CZ" dirty="0"/>
              <a:t>Pravidla poskytování regionálních funkcí jsou definována v </a:t>
            </a:r>
            <a:r>
              <a:rPr lang="cs-CZ" dirty="0">
                <a:solidFill>
                  <a:srgbClr val="C00000"/>
                </a:solidFill>
              </a:rPr>
              <a:t>Metodickém pokynu MK k zajištění výkonu regionálních funkcí a jejich koordinaci na území ČR,</a:t>
            </a:r>
            <a:r>
              <a:rPr lang="cs-CZ" dirty="0"/>
              <a:t> který byl postupně novelizován v letech 2014 a 2019. </a:t>
            </a:r>
          </a:p>
          <a:p>
            <a:r>
              <a:rPr lang="cs-CZ" dirty="0"/>
              <a:t>Metodický pokyn vydalo Ministerstvo kultury (ve spolupráci s Knihovnickým institutem Národní knihovny) v návaznosti na knihovní zákon. Jeho účelem je přispět ke sjednocení postupu při výkonu regionálních funkcí knihoven a vytvoření příznivých podmínek pro poskytování podpůrných služeb základním knihovnám.</a:t>
            </a:r>
          </a:p>
          <a:p>
            <a:r>
              <a:rPr lang="cs-CZ" dirty="0">
                <a:solidFill>
                  <a:srgbClr val="C00000"/>
                </a:solidFill>
              </a:rPr>
              <a:t>První rok financování prostřednictvím krajů byl poznamenán snížením celkové částky převedené od státu,</a:t>
            </a:r>
            <a:r>
              <a:rPr lang="cs-CZ" dirty="0"/>
              <a:t> respektive od MK na 127,2 mil. Kč. V následujících letech postupné snižování pokračovalo až na částku 108 mil. Kč v roce 2014 (tj. snížení o 25,5 mil. Kč). Od roku 2015 dochází k obratu a krajská dotace se postupně narovnává.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Finanční zabezpečení výkonu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732340"/>
          </a:xfrm>
        </p:spPr>
        <p:txBody>
          <a:bodyPr>
            <a:normAutofit/>
          </a:bodyPr>
          <a:lstStyle/>
          <a:p>
            <a:r>
              <a:rPr lang="cs-CZ" sz="2000" b="0" dirty="0">
                <a:solidFill>
                  <a:srgbClr val="293D51"/>
                </a:solidFill>
              </a:rPr>
              <a:t>Základním kritériem pro přerozdělování dotace na jednotlivé kraje bylo zohledňování počtu obsluhované populace  a počtu základních knihoven na území kraje. Jelikož cílem Programu podpory výkonu RF byla podpora hlavně malých knihoven, bylo nutné předejít zkreslení, ke kterému by došlo při započtení počtu obsluhované populace v krajských městech a v hlavním městě Praze. </a:t>
            </a:r>
          </a:p>
          <a:p>
            <a:r>
              <a:rPr lang="cs-CZ" sz="2000" b="0" dirty="0">
                <a:solidFill>
                  <a:srgbClr val="293D51"/>
                </a:solidFill>
              </a:rPr>
              <a:t>Každému kraji tak byla přidělena dotace, která byla vypočítána podle následujícího vzorce: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E0ADED-BC80-4886-8CB1-F76004990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3" y="3457959"/>
            <a:ext cx="10102330" cy="28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3744206" cy="61763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Rozdělení činností v rámci výkonu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34</a:t>
            </a:fld>
            <a:endParaRPr lang="cs-CZ" noProof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A2434D9-D8BE-4BF9-9A35-2DE91149D3BF}"/>
              </a:ext>
            </a:extLst>
          </p:cNvPr>
          <p:cNvGraphicFramePr/>
          <p:nvPr>
            <p:extLst/>
          </p:nvPr>
        </p:nvGraphicFramePr>
        <p:xfrm>
          <a:off x="5304503" y="359999"/>
          <a:ext cx="6223000" cy="636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Fungování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400" b="0" dirty="0">
                <a:solidFill>
                  <a:srgbClr val="293D51"/>
                </a:solidFill>
              </a:rPr>
              <a:t>Fungování regionálních funkcí knihoven je založeno na myšlence </a:t>
            </a:r>
            <a:r>
              <a:rPr lang="cs-CZ" sz="2400" b="1" dirty="0">
                <a:solidFill>
                  <a:srgbClr val="293D51"/>
                </a:solidFill>
              </a:rPr>
              <a:t>provázané spolupráce knihoven na různých úrovních. 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Národním centrem je </a:t>
            </a:r>
            <a:r>
              <a:rPr lang="cs-CZ" sz="2400" b="0" dirty="0">
                <a:solidFill>
                  <a:srgbClr val="C00000"/>
                </a:solidFill>
              </a:rPr>
              <a:t>Národní knihovna České republiky zastoupená Knihovnickým institutem </a:t>
            </a:r>
            <a:r>
              <a:rPr lang="cs-CZ" sz="2400" b="0" dirty="0">
                <a:solidFill>
                  <a:srgbClr val="293D51"/>
                </a:solidFill>
              </a:rPr>
              <a:t>(dále jen KI NK), který je koordinátorem výkonu regionálních funkcí.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Krajskými centry jsou </a:t>
            </a:r>
            <a:r>
              <a:rPr lang="cs-CZ" sz="2400" b="0" dirty="0">
                <a:solidFill>
                  <a:srgbClr val="C00000"/>
                </a:solidFill>
              </a:rPr>
              <a:t>krajské knihovny</a:t>
            </a:r>
            <a:r>
              <a:rPr lang="cs-CZ" sz="2400" b="0" dirty="0">
                <a:solidFill>
                  <a:srgbClr val="293D51"/>
                </a:solidFill>
              </a:rPr>
              <a:t>. Jejich práce spočívá ve výkonu regionálních funkcí, spolupráci s KI NK, krajskou i místní správou a samosprávou. Jsou metodickými centry pro knihovny pověřené výkonem regionálních funkcí, vydávají metodické materiály, koordinují výkon RF v konkrétním kraji, organizují vzdělávání knihovníků a zpracovávají statistické výsledky knihoven na svém území.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Na lokální úrovni pracují </a:t>
            </a:r>
            <a:r>
              <a:rPr lang="cs-CZ" sz="2400" b="0" dirty="0">
                <a:solidFill>
                  <a:srgbClr val="C00000"/>
                </a:solidFill>
              </a:rPr>
              <a:t>pověřené knihovny</a:t>
            </a:r>
            <a:r>
              <a:rPr lang="cs-CZ" sz="2400" b="0" dirty="0">
                <a:solidFill>
                  <a:srgbClr val="293D51"/>
                </a:solidFill>
              </a:rPr>
              <a:t>, které formou služeb provádějí celou škálu činností, napomáhajících naplňování hlavních cílů STANDARDU. 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36</a:t>
            </a:fld>
            <a:endParaRPr lang="cs-CZ" noProof="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6F4384-C1AE-4DD0-A09D-263749CE74BA}"/>
              </a:ext>
            </a:extLst>
          </p:cNvPr>
          <p:cNvGraphicFramePr/>
          <p:nvPr>
            <p:extLst/>
          </p:nvPr>
        </p:nvGraphicFramePr>
        <p:xfrm>
          <a:off x="1160207" y="678768"/>
          <a:ext cx="9714270" cy="567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58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Mezinárodní organizace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293D51"/>
                </a:solidFill>
                <a:hlinkClick r:id="rId4"/>
              </a:rPr>
              <a:t>https://prirucky.ipk.nkp.cz/rizeni/knihovnicke_organizace_a_instituce</a:t>
            </a:r>
            <a:r>
              <a:rPr lang="cs-CZ" sz="2000" dirty="0">
                <a:solidFill>
                  <a:srgbClr val="293D51"/>
                </a:solidFill>
              </a:rPr>
              <a:t> </a:t>
            </a:r>
          </a:p>
          <a:p>
            <a:r>
              <a:rPr lang="cs-CZ" b="0" dirty="0">
                <a:solidFill>
                  <a:srgbClr val="293D51"/>
                </a:solidFill>
              </a:rPr>
              <a:t>IFLA</a:t>
            </a:r>
          </a:p>
          <a:p>
            <a:pPr lvl="1"/>
            <a:r>
              <a:rPr lang="cs-CZ" sz="1600" dirty="0"/>
              <a:t>(International </a:t>
            </a:r>
            <a:r>
              <a:rPr lang="cs-CZ" sz="1600" dirty="0" err="1"/>
              <a:t>Federation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Library</a:t>
            </a:r>
            <a:r>
              <a:rPr lang="cs-CZ" sz="1600" dirty="0"/>
              <a:t> </a:t>
            </a:r>
            <a:r>
              <a:rPr lang="cs-CZ" sz="1600" dirty="0" err="1"/>
              <a:t>Associations</a:t>
            </a:r>
            <a:r>
              <a:rPr lang="cs-CZ" sz="1600" dirty="0"/>
              <a:t> and </a:t>
            </a:r>
            <a:r>
              <a:rPr lang="cs-CZ" sz="1600" dirty="0" err="1"/>
              <a:t>Institutions</a:t>
            </a:r>
            <a:r>
              <a:rPr lang="cs-CZ" sz="1600" dirty="0"/>
              <a:t>) je nejvýznamnější celosvětová knihovnická organizace. Byla založena v roce 1927 v Edinburghu. Organizace IFLA je </a:t>
            </a:r>
            <a:r>
              <a:rPr lang="cs-CZ" sz="1600" i="1" dirty="0"/>
              <a:t>„představitelkou knihovnické profese“.</a:t>
            </a:r>
            <a:r>
              <a:rPr lang="cs-CZ" sz="1600" dirty="0"/>
              <a:t> Prezidentkou je paní Barbara </a:t>
            </a:r>
            <a:r>
              <a:rPr lang="cs-CZ" sz="1600" dirty="0" err="1"/>
              <a:t>Lison</a:t>
            </a:r>
            <a:r>
              <a:rPr lang="cs-CZ" sz="1600" dirty="0"/>
              <a:t> (Německo).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Představuje přední mezinárodní orgán zastupující zájmy knihovnických a informačních služeb a jejich uživatelů. IFLA poskytuje informačním specialistům po celém světě fórum pro výměnu nápadů a podporu mezinárodní spolupráce, výzkumu a rozvoje ve všech oborech knihovnické činnosti a informační služby. IFLA je jedním z prostředků, pomocí kterých mohou knihovny, informační centra a informační profesionálové na celém světě formulovat své cíle, uplatňovat svůj vliv jako skupiny, chránit své zájmy a hledat řešení globálních problémů.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FLA sleduje své cíle prostřednictvím různých kanálů, včetně publikací, časopisu, směrnic, zpráv a monografií s širokým rozsahem témat. Pořádá workshopy a semináře po celém světě za účelem zlepšení odborné praxe a zvýšení povědomí o rostoucím významu knihoven podporujících své komunity a společnost v digitálním věku.</a:t>
            </a:r>
          </a:p>
          <a:p>
            <a:pPr lvl="1"/>
            <a:r>
              <a:rPr lang="cs-CZ" sz="1600" dirty="0">
                <a:solidFill>
                  <a:srgbClr val="293D51"/>
                </a:solidFill>
              </a:rPr>
              <a:t>Členem IFLA v ČR jsou Národní knihovna ČR, SKIP, Knihovna Akademie věd ČR a Parlamentní knihovna ČR.</a:t>
            </a:r>
            <a:endParaRPr lang="cs-CZ" sz="16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Mezinárodní organizace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293D51"/>
                </a:solidFill>
              </a:rPr>
              <a:t>EBLIDA</a:t>
            </a:r>
            <a:endParaRPr lang="cs-CZ" sz="3600" b="0" dirty="0">
              <a:solidFill>
                <a:srgbClr val="293D51"/>
              </a:solidFill>
            </a:endParaRPr>
          </a:p>
          <a:p>
            <a:pPr lvl="1"/>
            <a:r>
              <a:rPr lang="cs-CZ" sz="1800" dirty="0">
                <a:hlinkClick r:id="rId4" tooltip="http://www.eblida.org/"/>
              </a:rPr>
              <a:t>EBLIDA</a:t>
            </a:r>
            <a:r>
              <a:rPr lang="cs-CZ" sz="1800" dirty="0"/>
              <a:t> (</a:t>
            </a:r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Bureau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, </a:t>
            </a:r>
            <a:r>
              <a:rPr lang="cs-CZ" sz="1800" dirty="0" err="1"/>
              <a:t>Information</a:t>
            </a:r>
            <a:r>
              <a:rPr lang="cs-CZ" sz="1800" dirty="0"/>
              <a:t> and </a:t>
            </a:r>
            <a:r>
              <a:rPr lang="cs-CZ" sz="1800" dirty="0" err="1"/>
              <a:t>Documentation</a:t>
            </a:r>
            <a:r>
              <a:rPr lang="cs-CZ" sz="1800" dirty="0"/>
              <a:t> </a:t>
            </a:r>
            <a:r>
              <a:rPr lang="cs-CZ" sz="1800" dirty="0" err="1"/>
              <a:t>Associations</a:t>
            </a:r>
            <a:r>
              <a:rPr lang="cs-CZ" sz="1800" dirty="0"/>
              <a:t>) je nezisková organizace zastupující národní knihovny a knihovnická sdružení v Evropské unii a dalších evropských zemích. Prostřednictvím svých členů zastupuje přibližně více než 70 000 jednotlivých knihoven napříč Evropou (z toho cca 65 000 se považuje za veřejné knihovny) a přibližně 100 milionů uživatelů.</a:t>
            </a:r>
          </a:p>
          <a:p>
            <a:pPr lvl="1"/>
            <a:r>
              <a:rPr lang="cs-CZ" sz="1600" dirty="0"/>
              <a:t>Cíle a činnosti vycházejí z Ústavy EBLIDA; prioritně se zaměřuje na podporu konzultace mezi jejími členy o záležitostech společného zájmu; vytváří komunikační kanál mezi svými členy a dalšími partnery, zejména mezi Evropskou komisí, Evropským parlamentem a dalšími orgány Evropské unie.</a:t>
            </a:r>
          </a:p>
          <a:p>
            <a:pPr lvl="1"/>
            <a:r>
              <a:rPr lang="cs-CZ" sz="1600" dirty="0"/>
              <a:t>EBLIDA vystupuje jako reprezentativní hlas profesí knihovnictví a informatiky v evropských záležitostech a slouží a podporuje další zájmy profesí knihoven a informačních věd, jeho institucí a profesionálních pracovníků v Evropě.</a:t>
            </a:r>
          </a:p>
          <a:p>
            <a:pPr lvl="1"/>
            <a:r>
              <a:rPr lang="cs-CZ" sz="1600" dirty="0"/>
              <a:t>Českou republiku zastupuje v EBLIDA </a:t>
            </a:r>
            <a:r>
              <a:rPr lang="cs-CZ" sz="1600" u="sng" dirty="0">
                <a:hlinkClick r:id="rId5" tooltip="https://www.skipcr.cz/"/>
              </a:rPr>
              <a:t>SKIP</a:t>
            </a:r>
            <a:r>
              <a:rPr lang="cs-CZ" sz="1600" dirty="0"/>
              <a:t>.</a:t>
            </a:r>
          </a:p>
          <a:p>
            <a:pPr lvl="1"/>
            <a:endParaRPr lang="cs-CZ" sz="12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Mezinárodní organizace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3600" b="0" dirty="0">
                <a:solidFill>
                  <a:srgbClr val="293D51"/>
                </a:solidFill>
              </a:rPr>
              <a:t>LIBER</a:t>
            </a:r>
          </a:p>
          <a:p>
            <a:pPr lvl="1"/>
            <a:r>
              <a:rPr lang="cs-CZ" u="sng" dirty="0">
                <a:hlinkClick r:id="rId4" tooltip="https://libereurope.eu/"/>
              </a:rPr>
              <a:t>LIBER</a:t>
            </a:r>
            <a:r>
              <a:rPr lang="cs-CZ" dirty="0"/>
              <a:t> (</a:t>
            </a:r>
            <a:r>
              <a:rPr lang="cs-CZ" dirty="0" err="1"/>
              <a:t>Ligue</a:t>
            </a:r>
            <a:r>
              <a:rPr lang="cs-CZ" dirty="0"/>
              <a:t> des </a:t>
            </a:r>
            <a:r>
              <a:rPr lang="cs-CZ" dirty="0" err="1"/>
              <a:t>Bibliothèques</a:t>
            </a:r>
            <a:r>
              <a:rPr lang="cs-CZ" dirty="0"/>
              <a:t> </a:t>
            </a:r>
            <a:r>
              <a:rPr lang="cs-CZ" dirty="0" err="1"/>
              <a:t>Européennes</a:t>
            </a:r>
            <a:r>
              <a:rPr lang="cs-CZ" dirty="0"/>
              <a:t> de </a:t>
            </a:r>
            <a:r>
              <a:rPr lang="cs-CZ" dirty="0" err="1"/>
              <a:t>Recherche</a:t>
            </a:r>
            <a:r>
              <a:rPr lang="cs-CZ" dirty="0"/>
              <a:t>) je hlasem evropských vědeckých knihoven. Jde o nadaci registrovanou v Nizozemsku. Předsedkyní LIBER je paní </a:t>
            </a:r>
            <a:r>
              <a:rPr lang="cs-CZ" dirty="0" err="1"/>
              <a:t>Jeannette</a:t>
            </a:r>
            <a:r>
              <a:rPr lang="cs-CZ" dirty="0"/>
              <a:t> Frey (Švýcarsko). Sdružení bylo založeno v roce 1971, členy LIBER je přibližně 450 národních, univerzitních a dalších knihoven, širší okolí LIBER tvoří partnerství s jinými organizacemi v Evropě i mimo ni.</a:t>
            </a:r>
          </a:p>
          <a:p>
            <a:pPr lvl="1"/>
            <a:r>
              <a:rPr lang="cs-CZ" dirty="0"/>
              <a:t>Českou republiku zastupuje </a:t>
            </a:r>
            <a:r>
              <a:rPr lang="cs-CZ" u="sng" dirty="0">
                <a:hlinkClick r:id="rId5" tooltip="https://www.nkp.cz/"/>
              </a:rPr>
              <a:t>Národní knihovna ČR</a:t>
            </a:r>
            <a:r>
              <a:rPr lang="cs-CZ" dirty="0"/>
              <a:t>, </a:t>
            </a:r>
            <a:r>
              <a:rPr lang="cs-CZ" u="sng" dirty="0">
                <a:hlinkClick r:id="rId6" tooltip="https://www.techlib.cz/cs/"/>
              </a:rPr>
              <a:t>Národní technická knihovna</a:t>
            </a:r>
            <a:r>
              <a:rPr lang="cs-CZ" dirty="0"/>
              <a:t>, </a:t>
            </a:r>
            <a:r>
              <a:rPr lang="cs-CZ" u="sng" dirty="0">
                <a:hlinkClick r:id="rId7" tooltip="https://www.lib.cas.cz/"/>
              </a:rPr>
              <a:t>Knihovna Akademie věd ČR</a:t>
            </a:r>
            <a:r>
              <a:rPr lang="cs-CZ" dirty="0"/>
              <a:t> a další instituce.</a:t>
            </a:r>
          </a:p>
          <a:p>
            <a:pPr lvl="1"/>
            <a:endParaRPr lang="cs-CZ" sz="3200" b="0" dirty="0">
              <a:solidFill>
                <a:srgbClr val="293D51"/>
              </a:solidFill>
            </a:endParaRPr>
          </a:p>
          <a:p>
            <a:pPr lvl="1"/>
            <a:endParaRPr lang="cs-CZ" sz="12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Knihovnická legislativa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8285E7-D145-4C99-9F5D-42A8456EB487}"/>
              </a:ext>
            </a:extLst>
          </p:cNvPr>
          <p:cNvSpPr txBox="1"/>
          <p:nvPr/>
        </p:nvSpPr>
        <p:spPr>
          <a:xfrm>
            <a:off x="932873" y="1690688"/>
            <a:ext cx="107141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Knihovní zákon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již třetí v pořadí (1919, 1953, 2001 – platný od 1.1.2002)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257/2001 Sb. - zákon o knihovnách a podmínkách provozování veřejných knihovnických </a:t>
            </a:r>
            <a:br>
              <a:rPr lang="cs-CZ" dirty="0"/>
            </a:br>
            <a:r>
              <a:rPr lang="cs-CZ" dirty="0"/>
              <a:t>a informačních služeb</a:t>
            </a:r>
          </a:p>
          <a:p>
            <a:r>
              <a:rPr lang="cs-CZ" sz="2800" dirty="0"/>
              <a:t>Standardy pro knihovny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Vydává Ministerstvo kultury ČR ve spolupráci s Knihovnickým institutem Národní knihovny ČR, podle vývoje oboru jsou tyto METODICKÉ POKYNY aktualizovány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Metodické pokyny jsou vydávány i ve zkrácených verzích (barevné, doplněné fotografiemi a grafy), jsou předávány zřizovatelům/provozovatelům obcí a mají zkrácené názvy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Standard pro dobrou knihovnu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Standard pro dobrý knihovní fond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Služby knihoven knihovnám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Jak na prostory knihoven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Knihovna v obci – prioritně pro obce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Mezinárodní organizace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40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93D51"/>
                </a:solidFill>
              </a:rPr>
              <a:t>OCLC</a:t>
            </a:r>
            <a:endParaRPr lang="cs-CZ" sz="3600" b="0" dirty="0">
              <a:solidFill>
                <a:srgbClr val="293D51"/>
              </a:solidFill>
            </a:endParaRPr>
          </a:p>
          <a:p>
            <a:pPr lvl="1"/>
            <a:r>
              <a:rPr lang="cs-CZ" dirty="0">
                <a:hlinkClick r:id="rId4" tooltip="https://www.oclc.org/en/"/>
              </a:rPr>
              <a:t>OCLC</a:t>
            </a:r>
            <a:r>
              <a:rPr lang="cs-CZ" dirty="0"/>
              <a:t> (Online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 Center) je mezinárodní sdružení knihoven, které podporuje tisíce knihoven při zvyšování dostupnosti a využití informací pro lidi po celém světě. Poskytuje sdílené technologické služby, originální výzkum a komunitní programy, které pomáhají knihovnám plnit neustále se vyvíjející potřeby jejich uživatelů, institucí a komunit.</a:t>
            </a:r>
          </a:p>
          <a:p>
            <a:pPr lvl="1"/>
            <a:r>
              <a:rPr lang="cs-CZ" dirty="0"/>
              <a:t>Tato organizace vznikla v roce 1967. </a:t>
            </a:r>
          </a:p>
          <a:p>
            <a:pPr lvl="1"/>
            <a:r>
              <a:rPr lang="cs-CZ" dirty="0"/>
              <a:t>Pravděpodobně nejznámější jsou světový katalog </a:t>
            </a:r>
            <a:r>
              <a:rPr lang="cs-CZ" u="sng" dirty="0" err="1">
                <a:hlinkClick r:id="rId5" tooltip="https://www.worldcat.org/"/>
              </a:rPr>
              <a:t>WorldCat</a:t>
            </a:r>
            <a:r>
              <a:rPr lang="cs-CZ" u="sng" dirty="0">
                <a:hlinkClick r:id="rId5" tooltip="https://www.worldcat.org/"/>
              </a:rPr>
              <a:t>,</a:t>
            </a:r>
            <a:r>
              <a:rPr lang="cs-CZ" dirty="0"/>
              <a:t> </a:t>
            </a:r>
            <a:r>
              <a:rPr lang="cs-CZ" dirty="0" err="1"/>
              <a:t>discovery</a:t>
            </a:r>
            <a:r>
              <a:rPr lang="cs-CZ" dirty="0"/>
              <a:t> systém </a:t>
            </a:r>
            <a:r>
              <a:rPr lang="cs-CZ" u="sng" dirty="0" err="1">
                <a:hlinkClick r:id="rId6" tooltip="https://rrlc.org/sharing/worldcat-discovery-services/"/>
              </a:rPr>
              <a:t>WorldCat</a:t>
            </a:r>
            <a:r>
              <a:rPr lang="cs-CZ" u="sng" dirty="0">
                <a:hlinkClick r:id="rId6" tooltip="https://rrlc.org/sharing/worldcat-discovery-services/"/>
              </a:rPr>
              <a:t> </a:t>
            </a:r>
            <a:r>
              <a:rPr lang="cs-CZ" u="sng" dirty="0" err="1">
                <a:hlinkClick r:id="rId6" tooltip="https://rrlc.org/sharing/worldcat-discovery-services/"/>
              </a:rPr>
              <a:t>Discovery</a:t>
            </a:r>
            <a:r>
              <a:rPr lang="cs-CZ" u="sng" dirty="0">
                <a:hlinkClick r:id="rId6" tooltip="https://rrlc.org/sharing/worldcat-discovery-services/"/>
              </a:rPr>
              <a:t> </a:t>
            </a:r>
            <a:r>
              <a:rPr lang="cs-CZ" u="sng" dirty="0" err="1">
                <a:hlinkClick r:id="rId6" tooltip="https://rrlc.org/sharing/worldcat-discovery-services/"/>
              </a:rPr>
              <a:t>Service</a:t>
            </a:r>
            <a:r>
              <a:rPr lang="cs-CZ" u="sng" dirty="0">
                <a:hlinkClick r:id="rId6" tooltip="https://rrlc.org/sharing/worldcat-discovery-services/"/>
              </a:rPr>
              <a:t>,</a:t>
            </a:r>
            <a:r>
              <a:rPr lang="cs-CZ" dirty="0"/>
              <a:t> sdílená katalogizace prostřednictvím </a:t>
            </a:r>
            <a:r>
              <a:rPr lang="cs-CZ" u="sng" dirty="0">
                <a:hlinkClick r:id="rId7" tooltip="https://www.oclc.org/en/cataloging-subscription.html"/>
              </a:rPr>
              <a:t>OCLC </a:t>
            </a:r>
            <a:r>
              <a:rPr lang="cs-CZ" u="sng" dirty="0" err="1">
                <a:hlinkClick r:id="rId7" tooltip="https://www.oclc.org/en/cataloging-subscription.html"/>
              </a:rPr>
              <a:t>Cataloging</a:t>
            </a:r>
            <a:r>
              <a:rPr lang="cs-CZ" u="sng" dirty="0">
                <a:hlinkClick r:id="rId7" tooltip="https://www.oclc.org/en/cataloging-subscription.html"/>
              </a:rPr>
              <a:t> </a:t>
            </a:r>
            <a:r>
              <a:rPr lang="cs-CZ" dirty="0"/>
              <a:t>nebo služby jako </a:t>
            </a:r>
            <a:r>
              <a:rPr lang="cs-CZ" u="sng" dirty="0" err="1">
                <a:hlinkClick r:id="rId8" tooltip="https://www.worldcat.org/affiliate/webservices/xisbn/app.jsp"/>
              </a:rPr>
              <a:t>xISBN</a:t>
            </a:r>
            <a:r>
              <a:rPr lang="cs-CZ" dirty="0"/>
              <a:t> a </a:t>
            </a:r>
            <a:r>
              <a:rPr lang="cs-CZ" dirty="0" err="1"/>
              <a:t>xISSN</a:t>
            </a:r>
            <a:r>
              <a:rPr lang="cs-CZ" dirty="0"/>
              <a:t>. OCLC má cca 16 tisíc členů z více než 100 zemí světa.</a:t>
            </a:r>
          </a:p>
          <a:p>
            <a:pPr lvl="1"/>
            <a:endParaRPr lang="cs-CZ" sz="3200" b="0" dirty="0">
              <a:solidFill>
                <a:srgbClr val="293D51"/>
              </a:solidFill>
            </a:endParaRPr>
          </a:p>
          <a:p>
            <a:pPr lvl="1"/>
            <a:endParaRPr lang="cs-CZ" sz="12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5. ročník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41</a:t>
            </a:fld>
            <a:endParaRPr lang="cs-CZ" noProof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A1046B3-891E-4D15-A421-D44F151E6892}"/>
              </a:ext>
            </a:extLst>
          </p:cNvPr>
          <p:cNvSpPr/>
          <p:nvPr/>
        </p:nvSpPr>
        <p:spPr>
          <a:xfrm>
            <a:off x="6738151" y="359999"/>
            <a:ext cx="5453849" cy="6315121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399CB-3B32-4807-8DE4-D13D343ABC13}"/>
              </a:ext>
            </a:extLst>
          </p:cNvPr>
          <p:cNvSpPr txBox="1"/>
          <p:nvPr/>
        </p:nvSpPr>
        <p:spPr>
          <a:xfrm>
            <a:off x="1330911" y="1855566"/>
            <a:ext cx="450097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AF0505"/>
                </a:solidFill>
              </a:rPr>
              <a:t>2.2.7</a:t>
            </a:r>
          </a:p>
          <a:p>
            <a:r>
              <a:rPr lang="cs-CZ" sz="2500" dirty="0">
                <a:solidFill>
                  <a:srgbClr val="AF0505"/>
                </a:solidFill>
              </a:rPr>
              <a:t>Legislativní dokumenty. Knihovní zákon a návazné vyhlášky. Strategické dokumenty a vývoj knihovnictví. Mezníky ve vývoji RF. Metodické pokyny.</a:t>
            </a:r>
          </a:p>
        </p:txBody>
      </p:sp>
    </p:spTree>
    <p:extLst>
      <p:ext uri="{BB962C8B-B14F-4D97-AF65-F5344CB8AC3E}">
        <p14:creationId xmlns:p14="http://schemas.microsoft.com/office/powerpoint/2010/main" val="16242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Legislativní dokumenty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42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 fontScale="92500" lnSpcReduction="10000"/>
          </a:bodyPr>
          <a:lstStyle/>
          <a:p>
            <a:r>
              <a:rPr lang="cs-CZ" sz="3600" b="0" dirty="0">
                <a:solidFill>
                  <a:srgbClr val="293D51"/>
                </a:solidFill>
                <a:hlinkClick r:id="rId4"/>
              </a:rPr>
              <a:t>Knihovní zákon 257/2001 Sb.</a:t>
            </a:r>
            <a:endParaRPr lang="cs-CZ" sz="3600" b="0" dirty="0">
              <a:solidFill>
                <a:srgbClr val="293D51"/>
              </a:solidFill>
            </a:endParaRPr>
          </a:p>
          <a:p>
            <a:r>
              <a:rPr lang="cs-CZ" sz="3600" dirty="0">
                <a:solidFill>
                  <a:srgbClr val="293D51"/>
                </a:solidFill>
                <a:hlinkClick r:id="rId5"/>
              </a:rPr>
              <a:t>Vyhláška č. 88/2002 Sb. </a:t>
            </a:r>
            <a:r>
              <a:rPr lang="cs-CZ" sz="3600" dirty="0">
                <a:solidFill>
                  <a:srgbClr val="293D51"/>
                </a:solidFill>
              </a:rPr>
              <a:t>– prováděcí vyhláška</a:t>
            </a:r>
          </a:p>
          <a:p>
            <a:pPr lvl="1"/>
            <a:r>
              <a:rPr lang="cs-CZ" sz="3200" b="0" dirty="0">
                <a:solidFill>
                  <a:srgbClr val="293D51"/>
                </a:solidFill>
              </a:rPr>
              <a:t>MVS, evidence KF, revize KF </a:t>
            </a:r>
            <a:endParaRPr lang="cs-CZ" sz="1200" dirty="0">
              <a:solidFill>
                <a:srgbClr val="293D51"/>
              </a:solidFill>
            </a:endParaRPr>
          </a:p>
          <a:p>
            <a:r>
              <a:rPr lang="cs-CZ" sz="3600" b="0" dirty="0">
                <a:solidFill>
                  <a:srgbClr val="293D51"/>
                </a:solidFill>
                <a:hlinkClick r:id="rId6"/>
              </a:rPr>
              <a:t>Koncepce, strategie, deklara</a:t>
            </a:r>
            <a:r>
              <a:rPr lang="cs-CZ" sz="3600" dirty="0">
                <a:solidFill>
                  <a:srgbClr val="293D51"/>
                </a:solidFill>
                <a:hlinkClick r:id="rId6"/>
              </a:rPr>
              <a:t>ce</a:t>
            </a:r>
            <a:endParaRPr lang="cs-CZ" sz="3600" dirty="0">
              <a:solidFill>
                <a:srgbClr val="293D51"/>
              </a:solidFill>
            </a:endParaRPr>
          </a:p>
          <a:p>
            <a:pPr lvl="1"/>
            <a:r>
              <a:rPr lang="cs-CZ" sz="3200" b="0" dirty="0">
                <a:solidFill>
                  <a:srgbClr val="293D51"/>
                </a:solidFill>
              </a:rPr>
              <a:t>Koncepce rozvoje knihoven ČR</a:t>
            </a:r>
          </a:p>
          <a:p>
            <a:pPr lvl="1"/>
            <a:r>
              <a:rPr lang="cs-CZ" sz="3200" dirty="0">
                <a:solidFill>
                  <a:srgbClr val="293D51"/>
                </a:solidFill>
              </a:rPr>
              <a:t>Státní kulturní politika na léta 2021-2025</a:t>
            </a:r>
          </a:p>
          <a:p>
            <a:pPr lvl="1"/>
            <a:r>
              <a:rPr lang="cs-CZ" sz="3200" b="0" dirty="0">
                <a:solidFill>
                  <a:srgbClr val="293D51"/>
                </a:solidFill>
              </a:rPr>
              <a:t>Memorandum o s</a:t>
            </a:r>
            <a:r>
              <a:rPr lang="cs-CZ" sz="3200" dirty="0">
                <a:solidFill>
                  <a:srgbClr val="293D51"/>
                </a:solidFill>
              </a:rPr>
              <a:t>polupráci MK a MŠMT 2021</a:t>
            </a:r>
          </a:p>
          <a:p>
            <a:pPr lvl="1"/>
            <a:r>
              <a:rPr lang="cs-CZ" sz="3200" b="0" dirty="0">
                <a:solidFill>
                  <a:srgbClr val="293D51"/>
                </a:solidFill>
              </a:rPr>
              <a:t>Koncepce celoživo</a:t>
            </a:r>
            <a:r>
              <a:rPr lang="cs-CZ" sz="3200" dirty="0">
                <a:solidFill>
                  <a:srgbClr val="293D51"/>
                </a:solidFill>
              </a:rPr>
              <a:t>tního vzdělávání knihovníků</a:t>
            </a:r>
          </a:p>
          <a:p>
            <a:pPr lvl="1"/>
            <a:r>
              <a:rPr lang="cs-CZ" sz="3200" b="0" dirty="0">
                <a:solidFill>
                  <a:srgbClr val="293D5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01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Strategické dokumenty zahraničí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43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>
                <a:hlinkClick r:id="rId4"/>
              </a:rPr>
              <a:t>Strategie IFLA 2019-2024 </a:t>
            </a:r>
            <a:r>
              <a:rPr lang="cs-CZ" sz="3200" dirty="0"/>
              <a:t>(.pdf)</a:t>
            </a:r>
          </a:p>
          <a:p>
            <a:r>
              <a:rPr lang="cs-CZ" sz="3200" dirty="0">
                <a:hlinkClick r:id="rId5"/>
              </a:rPr>
              <a:t>Knihovnický manifest pro Evropu </a:t>
            </a:r>
            <a:r>
              <a:rPr lang="cs-CZ" sz="3200" dirty="0"/>
              <a:t>(2019, .pdf)</a:t>
            </a:r>
          </a:p>
          <a:p>
            <a:r>
              <a:rPr lang="cs-CZ" sz="3200" dirty="0">
                <a:hlinkClick r:id="rId6"/>
              </a:rPr>
              <a:t>IFLA </a:t>
            </a:r>
            <a:r>
              <a:rPr lang="cs-CZ" sz="3200" dirty="0" err="1">
                <a:hlinkClick r:id="rId6"/>
              </a:rPr>
              <a:t>Global</a:t>
            </a:r>
            <a:r>
              <a:rPr lang="cs-CZ" sz="3200" dirty="0">
                <a:hlinkClick r:id="rId6"/>
              </a:rPr>
              <a:t> Vision</a:t>
            </a:r>
            <a:endParaRPr lang="cs-CZ" sz="3200" dirty="0"/>
          </a:p>
          <a:p>
            <a:r>
              <a:rPr lang="cs-CZ" sz="3200" dirty="0"/>
              <a:t>IFLA </a:t>
            </a:r>
            <a:r>
              <a:rPr lang="cs-CZ" sz="3200" dirty="0" err="1"/>
              <a:t>Global</a:t>
            </a:r>
            <a:r>
              <a:rPr lang="cs-CZ" sz="3200" dirty="0"/>
              <a:t> Vision - Shrnutí výsledků (2018, .</a:t>
            </a:r>
            <a:r>
              <a:rPr lang="cs-CZ" sz="3200" dirty="0" err="1"/>
              <a:t>docx</a:t>
            </a:r>
            <a:r>
              <a:rPr lang="cs-CZ" sz="3200" dirty="0"/>
              <a:t>)</a:t>
            </a:r>
          </a:p>
          <a:p>
            <a:r>
              <a:rPr lang="cs-CZ" sz="3200" dirty="0">
                <a:hlinkClick r:id="rId7"/>
              </a:rPr>
              <a:t>Vídeňská deklarace 2009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754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Vývoj knihovnictví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44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3A44AE-87C4-47C3-87E8-AF9398BB4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728" y="403159"/>
            <a:ext cx="2743199" cy="63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Mezníky ve vývoji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45</a:t>
            </a:fld>
            <a:endParaRPr lang="cs-CZ" noProof="0" dirty="0"/>
          </a:p>
        </p:txBody>
      </p:sp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05A93200-22E5-4580-924F-CF157BAA5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580217"/>
              </p:ext>
            </p:extLst>
          </p:nvPr>
        </p:nvGraphicFramePr>
        <p:xfrm>
          <a:off x="355600" y="1809750"/>
          <a:ext cx="10804525" cy="438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19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5. ročník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46</a:t>
            </a:fld>
            <a:endParaRPr lang="cs-CZ" noProof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A1046B3-891E-4D15-A421-D44F151E6892}"/>
              </a:ext>
            </a:extLst>
          </p:cNvPr>
          <p:cNvSpPr/>
          <p:nvPr/>
        </p:nvSpPr>
        <p:spPr>
          <a:xfrm>
            <a:off x="6738151" y="359999"/>
            <a:ext cx="5453849" cy="6315121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399CB-3B32-4807-8DE4-D13D343ABC13}"/>
              </a:ext>
            </a:extLst>
          </p:cNvPr>
          <p:cNvSpPr txBox="1"/>
          <p:nvPr/>
        </p:nvSpPr>
        <p:spPr>
          <a:xfrm>
            <a:off x="952872" y="612844"/>
            <a:ext cx="4500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AF0505"/>
                </a:solidFill>
              </a:rPr>
              <a:t>2.2.8</a:t>
            </a:r>
          </a:p>
          <a:p>
            <a:r>
              <a:rPr lang="cs-CZ" sz="2500" dirty="0">
                <a:solidFill>
                  <a:srgbClr val="AF0505"/>
                </a:solidFill>
              </a:rPr>
              <a:t>Struktura modelu a cíle RF. Standardy pro výkon RF. Hodnocení knihoven v ČR. Metodiky hodnocení služeb. Knihovnické soutěže a oceňování v jednotlivých krajích. Platformy pro spolupráci v rámci RF. Externí zpětné vazby výkonu RF. Vnější vztahy a přesah výkonu RF do oblasti státní správy a samosprávy. Vzdělávací aktivity v rámci RF.</a:t>
            </a:r>
          </a:p>
        </p:txBody>
      </p:sp>
    </p:spTree>
    <p:extLst>
      <p:ext uri="{BB962C8B-B14F-4D97-AF65-F5344CB8AC3E}">
        <p14:creationId xmlns:p14="http://schemas.microsoft.com/office/powerpoint/2010/main" val="24056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47</a:t>
            </a:fld>
            <a:endParaRPr lang="cs-CZ" noProof="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6F4384-C1AE-4DD0-A09D-263749CE74BA}"/>
              </a:ext>
            </a:extLst>
          </p:cNvPr>
          <p:cNvGraphicFramePr/>
          <p:nvPr>
            <p:extLst/>
          </p:nvPr>
        </p:nvGraphicFramePr>
        <p:xfrm>
          <a:off x="1160207" y="678768"/>
          <a:ext cx="9714270" cy="567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58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0"/>
    </mc:Choice>
    <mc:Fallback xmlns="">
      <p:transition advTm="8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Fungování RF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5" y="1809135"/>
            <a:ext cx="10803767" cy="4387829"/>
          </a:xfrm>
        </p:spPr>
        <p:txBody>
          <a:bodyPr>
            <a:normAutofit/>
          </a:bodyPr>
          <a:lstStyle/>
          <a:p>
            <a:r>
              <a:rPr lang="cs-CZ" sz="2400" b="0" dirty="0">
                <a:solidFill>
                  <a:srgbClr val="293D51"/>
                </a:solidFill>
              </a:rPr>
              <a:t>Fungování regionálních funkcí knihoven je založeno na myšlence </a:t>
            </a:r>
            <a:r>
              <a:rPr lang="cs-CZ" sz="2400" b="1" dirty="0">
                <a:solidFill>
                  <a:srgbClr val="293D51"/>
                </a:solidFill>
              </a:rPr>
              <a:t>provázané spolupráce knihoven na různých úrovních. 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Národním centrem je </a:t>
            </a:r>
            <a:r>
              <a:rPr lang="cs-CZ" sz="2400" b="0" dirty="0">
                <a:solidFill>
                  <a:srgbClr val="C00000"/>
                </a:solidFill>
              </a:rPr>
              <a:t>Národní knihovna České republiky zastoupená Knihovnickým institutem </a:t>
            </a:r>
            <a:r>
              <a:rPr lang="cs-CZ" sz="2400" b="0" dirty="0">
                <a:solidFill>
                  <a:srgbClr val="293D51"/>
                </a:solidFill>
              </a:rPr>
              <a:t>(dále jen KI NK), který je koordinátorem výkonu regionálních funkcí.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Krajskými centry jsou </a:t>
            </a:r>
            <a:r>
              <a:rPr lang="cs-CZ" sz="2400" b="0" dirty="0">
                <a:solidFill>
                  <a:srgbClr val="C00000"/>
                </a:solidFill>
              </a:rPr>
              <a:t>krajské knihovny</a:t>
            </a:r>
            <a:r>
              <a:rPr lang="cs-CZ" sz="2400" b="0" dirty="0">
                <a:solidFill>
                  <a:srgbClr val="293D51"/>
                </a:solidFill>
              </a:rPr>
              <a:t>. Jejich práce spočívá ve výkonu regionálních funkcí, spolupráci s KI NK, krajskou i místní správou a samosprávou. Jsou metodickými centry pro knihovny pověřené výkonem regionálních funkcí, vydávají metodické materiály, koordinují výkon RF v konkrétním kraji, organizují vzdělávání knihovníků a zpracovávají statistické výsledky knihoven na svém území.</a:t>
            </a:r>
          </a:p>
          <a:p>
            <a:r>
              <a:rPr lang="cs-CZ" sz="2400" b="0" dirty="0">
                <a:solidFill>
                  <a:srgbClr val="293D51"/>
                </a:solidFill>
              </a:rPr>
              <a:t>Na lokální úrovni pracují </a:t>
            </a:r>
            <a:r>
              <a:rPr lang="cs-CZ" sz="2400" b="0" dirty="0">
                <a:solidFill>
                  <a:srgbClr val="C00000"/>
                </a:solidFill>
              </a:rPr>
              <a:t>pověřené knihovny</a:t>
            </a:r>
            <a:r>
              <a:rPr lang="cs-CZ" sz="2400" b="0" dirty="0">
                <a:solidFill>
                  <a:srgbClr val="293D51"/>
                </a:solidFill>
              </a:rPr>
              <a:t>, které formou služeb provádějí celou škálu činností, napomáhajících naplňování hlavních cílů STANDARDU. 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0"/>
    </mc:Choice>
    <mc:Fallback xmlns="">
      <p:transition advTm="8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Hodnocení knihoven v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49</a:t>
            </a:fld>
            <a:endParaRPr lang="cs-CZ" noProof="0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C663EF65-0815-4E91-BB6A-6BC203F73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251902"/>
          </a:xfrm>
        </p:spPr>
        <p:txBody>
          <a:bodyPr/>
          <a:lstStyle/>
          <a:p>
            <a:r>
              <a:rPr lang="cs-CZ" dirty="0"/>
              <a:t>Statistiky dle zákona 89/1995 Sb.</a:t>
            </a:r>
          </a:p>
          <a:p>
            <a:r>
              <a:rPr lang="cs-CZ" dirty="0"/>
              <a:t>Statistiky výkonu RF</a:t>
            </a:r>
          </a:p>
          <a:p>
            <a:r>
              <a:rPr lang="cs-CZ" dirty="0"/>
              <a:t>Standard VKIS</a:t>
            </a:r>
          </a:p>
          <a:p>
            <a:r>
              <a:rPr lang="cs-CZ" dirty="0" err="1"/>
              <a:t>Benchmarking</a:t>
            </a:r>
            <a:r>
              <a:rPr lang="cs-CZ" dirty="0"/>
              <a:t> knihoven</a:t>
            </a:r>
          </a:p>
          <a:p>
            <a:r>
              <a:rPr lang="cs-CZ" dirty="0" err="1"/>
              <a:t>Roi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9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dobrou knihovnu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Poradí, jak by měla být knihovna otevřena,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peněz by měla mít na nákup knihovního fondu,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kde by knihovna měla být (v centru obce),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m2 plochy potřebuje,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kolik studijních míst by ideálně měla mít,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říká, že v knihovně musí být připojení k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že knihovna má mít své webové stránky a katalog knihovny na internetu,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doporučuje, aby se knihovníci celoživotně vzdělávali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293D51"/>
                </a:solidFill>
              </a:rPr>
              <a:t>a zjišťovali, jestli jsou občané s prací knihovny spokojeni.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8FFF908-DF07-4C25-9982-B0845A8B2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63" y="1491120"/>
            <a:ext cx="360213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 fontScale="90000"/>
          </a:bodyPr>
          <a:lstStyle/>
          <a:p>
            <a:r>
              <a:rPr lang="cs-CZ" dirty="0">
                <a:solidFill>
                  <a:srgbClr val="AF0505"/>
                </a:solidFill>
              </a:rPr>
              <a:t>Knihovnické soutěže a oceňování v jednotlivých krajích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50</a:t>
            </a:fld>
            <a:endParaRPr lang="cs-CZ" noProof="0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C663EF65-0815-4E91-BB6A-6BC203F73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25190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Celostátní soutěže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Knihovna roku</a:t>
            </a:r>
          </a:p>
          <a:p>
            <a:pPr lvl="2"/>
            <a:r>
              <a:rPr lang="cs-CZ" dirty="0"/>
              <a:t>Cena udělovaná Ministerstvem kultury ČR</a:t>
            </a:r>
          </a:p>
          <a:p>
            <a:pPr lvl="2"/>
            <a:r>
              <a:rPr lang="cs-CZ" dirty="0"/>
              <a:t>Ocenění se uděluje k ohodnocení dlouhodobých zásluh o rozvoj knihovnictví v obcích a mimořádného přínosu k rozvoji veřejných knihovnických a informačních služeb ve dvou kategoriích – „základní knihovna“ a „významný počin v oblasti poskytování veřejných knihovnických a informačních služeb“</a:t>
            </a:r>
          </a:p>
          <a:p>
            <a:pPr lvl="2"/>
            <a:r>
              <a:rPr lang="cs-CZ" dirty="0"/>
              <a:t>„základní knihovna“ – navazuje na celostátní soutěž Vesnice roku, pořádanou Spolkem pro obnovu venkova ve spolupráci s dalšími vyhlašovateli (prezident republiky, SKIP, Ministerstvo pro místní rozvoj, …)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Městská knihovna roku</a:t>
            </a:r>
          </a:p>
          <a:p>
            <a:pPr lvl="2"/>
            <a:r>
              <a:rPr lang="cs-CZ" dirty="0"/>
              <a:t>ocenění „Městská </a:t>
            </a:r>
            <a:r>
              <a:rPr lang="cs-CZ" b="1" dirty="0"/>
              <a:t>knihovna roku</a:t>
            </a:r>
            <a:r>
              <a:rPr lang="cs-CZ" dirty="0"/>
              <a:t> 2021“uděluje Svaz knihovníků a informačních pracovníků ČR a Svaz měst a obcí 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9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 fontScale="90000"/>
          </a:bodyPr>
          <a:lstStyle/>
          <a:p>
            <a:r>
              <a:rPr lang="cs-CZ" dirty="0">
                <a:solidFill>
                  <a:srgbClr val="AF0505"/>
                </a:solidFill>
              </a:rPr>
              <a:t>Knihovnické soutěže a oceňování v jednotlivých krajích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51</a:t>
            </a:fld>
            <a:endParaRPr lang="cs-CZ" noProof="0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C663EF65-0815-4E91-BB6A-6BC203F73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599" cy="453072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Celostátní soutěže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Kamarádka knihovna</a:t>
            </a:r>
          </a:p>
          <a:p>
            <a:pPr lvl="2"/>
            <a:r>
              <a:rPr lang="cs-CZ" dirty="0"/>
              <a:t>Kamarádka knihovna je soutěž o nejlepší dětskou knihovnu (oddělení pro děti ve veřejné knihovně), která probíhá od roku 2007. Vyhlašují ji SKIP a Klub dětských knihoven SKIP</a:t>
            </a:r>
          </a:p>
          <a:p>
            <a:r>
              <a:rPr lang="cs-CZ" dirty="0">
                <a:hlinkClick r:id="rId5"/>
              </a:rPr>
              <a:t>Regionální ocenění </a:t>
            </a:r>
            <a:r>
              <a:rPr lang="cs-CZ" dirty="0"/>
              <a:t>(regiony SKIP)</a:t>
            </a:r>
          </a:p>
          <a:p>
            <a:pPr lvl="1"/>
            <a:r>
              <a:rPr lang="cs-CZ" b="1" dirty="0"/>
              <a:t>Pražský knihovník / Pražská knihovnice</a:t>
            </a:r>
            <a:r>
              <a:rPr lang="cs-CZ" dirty="0"/>
              <a:t> (01 Praha),</a:t>
            </a:r>
          </a:p>
          <a:p>
            <a:pPr lvl="1"/>
            <a:r>
              <a:rPr lang="cs-CZ" b="1" dirty="0" err="1"/>
              <a:t>Papilio</a:t>
            </a:r>
            <a:r>
              <a:rPr lang="cs-CZ" b="1" dirty="0"/>
              <a:t> </a:t>
            </a:r>
            <a:r>
              <a:rPr lang="cs-CZ" b="1" dirty="0" err="1"/>
              <a:t>bibliothecalis</a:t>
            </a:r>
            <a:r>
              <a:rPr lang="cs-CZ" dirty="0"/>
              <a:t> (02 Středočeský region),</a:t>
            </a:r>
          </a:p>
          <a:p>
            <a:pPr lvl="1"/>
            <a:r>
              <a:rPr lang="cs-CZ" b="1" dirty="0"/>
              <a:t>Pupa </a:t>
            </a:r>
            <a:r>
              <a:rPr lang="cs-CZ" b="1" dirty="0" err="1"/>
              <a:t>bibliothecalis</a:t>
            </a:r>
            <a:r>
              <a:rPr lang="cs-CZ" dirty="0"/>
              <a:t> (02 Středočeský region),</a:t>
            </a:r>
          </a:p>
          <a:p>
            <a:pPr lvl="1"/>
            <a:r>
              <a:rPr lang="cs-CZ" b="1" dirty="0"/>
              <a:t>Jihočeský knihovník</a:t>
            </a:r>
            <a:r>
              <a:rPr lang="cs-CZ" dirty="0"/>
              <a:t> (03 Jihočeský region),</a:t>
            </a:r>
          </a:p>
          <a:p>
            <a:pPr lvl="1"/>
            <a:r>
              <a:rPr lang="cs-CZ" b="1" dirty="0"/>
              <a:t>Jihočeský MARK</a:t>
            </a:r>
            <a:r>
              <a:rPr lang="cs-CZ" dirty="0"/>
              <a:t> (03 Jihočeský region),</a:t>
            </a:r>
          </a:p>
          <a:p>
            <a:pPr lvl="1"/>
            <a:r>
              <a:rPr lang="cs-CZ" b="1" dirty="0"/>
              <a:t>Knihovník/Knihovnice Libereckého kraje</a:t>
            </a:r>
            <a:r>
              <a:rPr lang="cs-CZ" dirty="0"/>
              <a:t> (07 Liberecký region);</a:t>
            </a:r>
          </a:p>
          <a:p>
            <a:pPr lvl="1"/>
            <a:r>
              <a:rPr lang="cs-CZ" b="1" dirty="0"/>
              <a:t>Velkomoravský knihovník / Velkomoravská knihovnice</a:t>
            </a:r>
            <a:r>
              <a:rPr lang="cs-CZ" dirty="0"/>
              <a:t> (09 Region Velká Morava),</a:t>
            </a:r>
          </a:p>
          <a:p>
            <a:pPr lvl="1"/>
            <a:r>
              <a:rPr lang="cs-CZ" b="1" dirty="0"/>
              <a:t>Knihovník/Knihovnice roku Moravskoslezského a Olomouckého kraje </a:t>
            </a:r>
            <a:r>
              <a:rPr lang="cs-CZ" dirty="0"/>
              <a:t>(10 Region Moravskoslezského a Olomouckého kraje),</a:t>
            </a:r>
          </a:p>
          <a:p>
            <a:pPr lvl="1"/>
            <a:r>
              <a:rPr lang="cs-CZ" b="1" dirty="0"/>
              <a:t>Ocenění za dlouholetou vynikající činnost v oboru knihovnictví a za aktivní činnost ve SKIP</a:t>
            </a:r>
            <a:r>
              <a:rPr lang="cs-CZ" dirty="0"/>
              <a:t> (10 Region Moravskoslezského a Olomouckého kraje)</a:t>
            </a:r>
          </a:p>
        </p:txBody>
      </p:sp>
    </p:spTree>
    <p:extLst>
      <p:ext uri="{BB962C8B-B14F-4D97-AF65-F5344CB8AC3E}">
        <p14:creationId xmlns:p14="http://schemas.microsoft.com/office/powerpoint/2010/main" val="14033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Ocenění jednotlivců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52</a:t>
            </a:fld>
            <a:endParaRPr lang="cs-CZ" noProof="0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B79D0A35-617C-4978-AF09-7AD3A24DD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582" y="1720547"/>
            <a:ext cx="10369166" cy="4456415"/>
          </a:xfrm>
        </p:spPr>
        <p:txBody>
          <a:bodyPr/>
          <a:lstStyle/>
          <a:p>
            <a:r>
              <a:rPr lang="cs-CZ" dirty="0">
                <a:hlinkClick r:id="rId5"/>
              </a:rPr>
              <a:t>Cena českých knihovníků</a:t>
            </a:r>
            <a:endParaRPr lang="cs-CZ" dirty="0"/>
          </a:p>
          <a:p>
            <a:pPr lvl="1"/>
            <a:r>
              <a:rPr lang="cs-CZ" dirty="0"/>
              <a:t>udělována od roku 2001 výkonným výborem Svazem knihovníků a informačních pracovníků (SKIP). Uděluje se za dlouholetou významnou činnost podporující české knihovnictví, jako je vědeckovýzkumná práce, účast na výuce knihovnictví, řízení, modernizace a výstavba knihoven nebo působení v různých knihovnických a informačních organizacích</a:t>
            </a:r>
          </a:p>
          <a:p>
            <a:r>
              <a:rPr lang="cs-CZ" dirty="0">
                <a:hlinkClick r:id="rId6"/>
              </a:rPr>
              <a:t>Medaile Z. V. Tobolky</a:t>
            </a:r>
            <a:endParaRPr lang="cs-CZ" dirty="0"/>
          </a:p>
          <a:p>
            <a:pPr lvl="1"/>
            <a:r>
              <a:rPr lang="cs-CZ" dirty="0"/>
              <a:t>uděluje Sdružení knihoven České Republiky a Nadace knihoven za celoživotní práci a za významný přínos k rozvoji českého knihovnictví</a:t>
            </a:r>
          </a:p>
        </p:txBody>
      </p:sp>
    </p:spTree>
    <p:extLst>
      <p:ext uri="{BB962C8B-B14F-4D97-AF65-F5344CB8AC3E}">
        <p14:creationId xmlns:p14="http://schemas.microsoft.com/office/powerpoint/2010/main" val="2347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Platformy pro spolupráci v rámci RF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311"/>
            <a:ext cx="10515600" cy="4312651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Celostátní úroveň</a:t>
            </a:r>
          </a:p>
          <a:p>
            <a:pPr lvl="1"/>
            <a:r>
              <a:rPr lang="cs-CZ" sz="2800" dirty="0"/>
              <a:t>Porady krajských metodiků (KI NK ve spolupráci se SDRUK, sekcí pro RF)</a:t>
            </a:r>
          </a:p>
          <a:p>
            <a:pPr lvl="1"/>
            <a:r>
              <a:rPr lang="cs-CZ" sz="2800" dirty="0">
                <a:hlinkClick r:id="rId2"/>
              </a:rPr>
              <a:t>Workshopy pro metodiky pověřených knihoven </a:t>
            </a:r>
            <a:r>
              <a:rPr lang="cs-CZ" sz="2800" dirty="0"/>
              <a:t>(Sekce veřejných knihoven SKIP)</a:t>
            </a:r>
          </a:p>
          <a:p>
            <a:pPr lvl="1"/>
            <a:r>
              <a:rPr lang="cs-CZ" sz="2800" dirty="0"/>
              <a:t>Diskuzní semináře pro krajské metodiky (KI NK ve spolupráci se SDRUK)</a:t>
            </a:r>
          </a:p>
          <a:p>
            <a:pPr lvl="1"/>
            <a:r>
              <a:rPr lang="cs-CZ" dirty="0">
                <a:hlinkClick r:id="rId3"/>
              </a:rPr>
              <a:t>Celostátní semináře "Regionální funkce knihoven"</a:t>
            </a:r>
            <a:endParaRPr lang="cs-CZ" dirty="0"/>
          </a:p>
          <a:p>
            <a:r>
              <a:rPr lang="cs-CZ" sz="3200" dirty="0">
                <a:solidFill>
                  <a:srgbClr val="C00000"/>
                </a:solidFill>
              </a:rPr>
              <a:t>Krajská a regionální úroveň</a:t>
            </a:r>
          </a:p>
          <a:p>
            <a:pPr lvl="1"/>
            <a:r>
              <a:rPr lang="cs-CZ" sz="2800" dirty="0"/>
              <a:t>Porady a semináře pro knihovny v rámci regionu</a:t>
            </a:r>
          </a:p>
          <a:p>
            <a:r>
              <a:rPr lang="cs-CZ" sz="3200" dirty="0"/>
              <a:t>Web KI NK</a:t>
            </a:r>
          </a:p>
          <a:p>
            <a:pPr lvl="1"/>
            <a:r>
              <a:rPr lang="cs-CZ" sz="2800" dirty="0">
                <a:hlinkClick r:id="rId4"/>
              </a:rPr>
              <a:t>https://ipk.nkp.cz/programy-podpory/regionalni-funkce-verejnych-knihoven</a:t>
            </a:r>
            <a:r>
              <a:rPr lang="cs-CZ" sz="2800" dirty="0"/>
              <a:t> </a:t>
            </a:r>
          </a:p>
          <a:p>
            <a:pPr lvl="1"/>
            <a:endParaRPr lang="cs-CZ" sz="2800" dirty="0"/>
          </a:p>
          <a:p>
            <a:pPr lvl="1"/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69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58283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Externí zpětné vazby výkonu RF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910054"/>
            <a:ext cx="10793460" cy="4446296"/>
          </a:xfrm>
        </p:spPr>
        <p:txBody>
          <a:bodyPr>
            <a:normAutofit/>
          </a:bodyPr>
          <a:lstStyle/>
          <a:p>
            <a:r>
              <a:rPr lang="cs-CZ" dirty="0"/>
              <a:t>Výroční zprávy krajských knihoven a Národní knihovny</a:t>
            </a:r>
          </a:p>
          <a:p>
            <a:r>
              <a:rPr lang="cs-CZ" dirty="0"/>
              <a:t>Kult (MK) 12-01</a:t>
            </a:r>
          </a:p>
          <a:p>
            <a:r>
              <a:rPr lang="cs-CZ" dirty="0" err="1"/>
              <a:t>Benchmarking</a:t>
            </a:r>
            <a:r>
              <a:rPr lang="cs-CZ" dirty="0"/>
              <a:t> knihoven</a:t>
            </a:r>
          </a:p>
          <a:p>
            <a:r>
              <a:rPr lang="cs-CZ" dirty="0"/>
              <a:t>Projekt ROI (Return on </a:t>
            </a:r>
            <a:r>
              <a:rPr lang="cs-CZ" dirty="0" err="1"/>
              <a:t>Investment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048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 fontScale="90000"/>
          </a:bodyPr>
          <a:lstStyle/>
          <a:p>
            <a:r>
              <a:rPr lang="cs-CZ" dirty="0">
                <a:solidFill>
                  <a:srgbClr val="AF0505"/>
                </a:solidFill>
              </a:rPr>
              <a:t>Vnější vztahy a přesah výkonu RF do oblasti státní správy a samosprávy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55</a:t>
            </a:fld>
            <a:endParaRPr lang="cs-CZ" noProof="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6BE7BC8-55A1-4DB8-A793-2365768F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9" y="1868487"/>
            <a:ext cx="10515600" cy="4351338"/>
          </a:xfrm>
        </p:spPr>
        <p:txBody>
          <a:bodyPr/>
          <a:lstStyle/>
          <a:p>
            <a:r>
              <a:rPr lang="cs-CZ" dirty="0"/>
              <a:t>Krajské koncepce knihovnictví</a:t>
            </a:r>
          </a:p>
          <a:p>
            <a:r>
              <a:rPr lang="cs-CZ" dirty="0"/>
              <a:t>Krajské koncepce výkonu RF</a:t>
            </a:r>
          </a:p>
          <a:p>
            <a:r>
              <a:rPr lang="cs-CZ" dirty="0"/>
              <a:t>Zásady pro výkon RF knihoven…</a:t>
            </a:r>
          </a:p>
          <a:p>
            <a:r>
              <a:rPr lang="cs-CZ" dirty="0"/>
              <a:t>Spoluúčast na soutěži Vesnice roku</a:t>
            </a:r>
          </a:p>
          <a:p>
            <a:r>
              <a:rPr lang="cs-CZ" dirty="0"/>
              <a:t>Spolupráce na seminářích pro státní správu a samosprávu</a:t>
            </a:r>
          </a:p>
          <a:p>
            <a:r>
              <a:rPr lang="cs-CZ" dirty="0"/>
              <a:t>Tiskové výstupy do časopisů pro státní správu a samosprávu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101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Vzdělávací aktivity v rámci RF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56</a:t>
            </a:fld>
            <a:endParaRPr lang="cs-CZ" noProof="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9FCAA6-5EEC-4421-B5F7-AD10816C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8" y="1825625"/>
            <a:ext cx="10515600" cy="4351338"/>
          </a:xfrm>
        </p:spPr>
        <p:txBody>
          <a:bodyPr/>
          <a:lstStyle/>
          <a:p>
            <a:r>
              <a:rPr lang="cs-CZ" dirty="0"/>
              <a:t>Vzdělávání metodiků knihoven, knihovníků</a:t>
            </a:r>
          </a:p>
          <a:p>
            <a:r>
              <a:rPr lang="cs-CZ" dirty="0"/>
              <a:t>Vzdělávání jako součást systému NSK</a:t>
            </a:r>
          </a:p>
          <a:p>
            <a:r>
              <a:rPr lang="cs-CZ" dirty="0"/>
              <a:t>On-line kurzy – kurzy.knihovna.cz</a:t>
            </a:r>
          </a:p>
          <a:p>
            <a:r>
              <a:rPr lang="cs-CZ" dirty="0"/>
              <a:t>Knihovnické minimum</a:t>
            </a:r>
          </a:p>
          <a:p>
            <a:r>
              <a:rPr lang="cs-CZ" dirty="0"/>
              <a:t>Knihovnická angličtina</a:t>
            </a:r>
          </a:p>
          <a:p>
            <a:r>
              <a:rPr lang="cs-CZ" dirty="0"/>
              <a:t>Rekvalifikační kurzy (NK ČR, MZK Brno, MSVK Ostrava, KJM Brno)</a:t>
            </a:r>
          </a:p>
        </p:txBody>
      </p:sp>
    </p:spTree>
    <p:extLst>
      <p:ext uri="{BB962C8B-B14F-4D97-AF65-F5344CB8AC3E}">
        <p14:creationId xmlns:p14="http://schemas.microsoft.com/office/powerpoint/2010/main" val="18869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5. ročník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57</a:t>
            </a:fld>
            <a:endParaRPr lang="cs-CZ" noProof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A1046B3-891E-4D15-A421-D44F151E6892}"/>
              </a:ext>
            </a:extLst>
          </p:cNvPr>
          <p:cNvSpPr/>
          <p:nvPr/>
        </p:nvSpPr>
        <p:spPr>
          <a:xfrm>
            <a:off x="6738151" y="359999"/>
            <a:ext cx="5453849" cy="6315121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399CB-3B32-4807-8DE4-D13D343ABC13}"/>
              </a:ext>
            </a:extLst>
          </p:cNvPr>
          <p:cNvSpPr txBox="1"/>
          <p:nvPr/>
        </p:nvSpPr>
        <p:spPr>
          <a:xfrm>
            <a:off x="952872" y="612844"/>
            <a:ext cx="450097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AF0505"/>
                </a:solidFill>
              </a:rPr>
              <a:t>2.2.9</a:t>
            </a:r>
          </a:p>
          <a:p>
            <a:r>
              <a:rPr lang="cs-CZ" sz="2500" dirty="0">
                <a:solidFill>
                  <a:srgbClr val="AF0505"/>
                </a:solidFill>
              </a:rPr>
              <a:t>Charakteristika služeb knihovny, typy a druhy.</a:t>
            </a:r>
          </a:p>
          <a:p>
            <a:r>
              <a:rPr lang="cs-CZ" sz="2500" dirty="0">
                <a:solidFill>
                  <a:srgbClr val="AF0505"/>
                </a:solidFill>
              </a:rPr>
              <a:t>Trendy ve službách knihoven.</a:t>
            </a:r>
          </a:p>
        </p:txBody>
      </p:sp>
    </p:spTree>
    <p:extLst>
      <p:ext uri="{BB962C8B-B14F-4D97-AF65-F5344CB8AC3E}">
        <p14:creationId xmlns:p14="http://schemas.microsoft.com/office/powerpoint/2010/main" val="28587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29" y="569923"/>
            <a:ext cx="5534503" cy="125546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Výpůjční a další služby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5D2A1F-4338-419D-A379-83FF6329B440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AC3298B-3DF7-4D15-98DC-87840B42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58</a:t>
            </a:fld>
            <a:endParaRPr lang="cs-CZ" noProof="0" dirty="0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CCEA669B-A745-4817-B4BA-6CA81D28E3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526958"/>
          <a:ext cx="10634971" cy="491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47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1DDB76-BC95-4481-913E-98703087D2FB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59</a:t>
            </a:fld>
            <a:endParaRPr lang="cs-CZ" noProof="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C2C825-5840-4CAB-BAD5-24A6AA569069}"/>
              </a:ext>
            </a:extLst>
          </p:cNvPr>
          <p:cNvSpPr txBox="1"/>
          <p:nvPr/>
        </p:nvSpPr>
        <p:spPr>
          <a:xfrm>
            <a:off x="461638" y="497064"/>
            <a:ext cx="9268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AF0505"/>
                </a:solidFill>
                <a:latin typeface="+mj-lt"/>
                <a:ea typeface="+mj-ea"/>
                <a:cs typeface="+mj-cs"/>
              </a:rPr>
              <a:t>Co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4400" dirty="0">
                <a:solidFill>
                  <a:srgbClr val="AF0505"/>
                </a:solidFill>
                <a:latin typeface="+mj-lt"/>
                <a:ea typeface="+mj-ea"/>
                <a:cs typeface="+mj-cs"/>
              </a:rPr>
              <a:t>vlastně dělá knihovna/knihovník?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FC82231-27BE-41A7-AC13-2642BBB5B9B2}"/>
              </a:ext>
            </a:extLst>
          </p:cNvPr>
          <p:cNvGrpSpPr/>
          <p:nvPr/>
        </p:nvGrpSpPr>
        <p:grpSpPr>
          <a:xfrm>
            <a:off x="838200" y="1266505"/>
            <a:ext cx="11043821" cy="5416458"/>
            <a:chOff x="838200" y="1266505"/>
            <a:chExt cx="11043821" cy="54164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A0D41BD-6005-4012-BFFA-A1CCBB2F0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1" t="10497" r="4975"/>
            <a:stretch/>
          </p:blipFill>
          <p:spPr>
            <a:xfrm>
              <a:off x="838200" y="1266505"/>
              <a:ext cx="11043821" cy="5416458"/>
            </a:xfrm>
            <a:prstGeom prst="rect">
              <a:avLst/>
            </a:prstGeom>
          </p:spPr>
        </p:pic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D4645E92-515D-45C8-B067-DF9AB3A960F4}"/>
                </a:ext>
              </a:extLst>
            </p:cNvPr>
            <p:cNvSpPr/>
            <p:nvPr/>
          </p:nvSpPr>
          <p:spPr>
            <a:xfrm>
              <a:off x="4165106" y="3530758"/>
              <a:ext cx="2396971" cy="905522"/>
            </a:xfrm>
            <a:prstGeom prst="ellipse">
              <a:avLst/>
            </a:prstGeom>
            <a:noFill/>
            <a:ln w="76200">
              <a:solidFill>
                <a:srgbClr val="AF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628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výkon RF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848465"/>
            <a:ext cx="8021238" cy="4348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celostátní dotačním programem </a:t>
            </a:r>
          </a:p>
          <a:p>
            <a:pPr marL="0" indent="0" algn="ctr">
              <a:buNone/>
            </a:pPr>
            <a:r>
              <a:rPr lang="cs-CZ" b="1" dirty="0"/>
              <a:t>Regionální funkce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Určuje povinnosti i práva malé (obsluhované) knihovny, knihovny pověřené a knihovny krajské. Nezapomíná na </a:t>
            </a:r>
          </a:p>
          <a:p>
            <a:pPr marL="0" indent="0" algn="ctr">
              <a:buNone/>
            </a:pPr>
            <a:r>
              <a:rPr lang="cs-CZ" b="1" dirty="0"/>
              <a:t>povinnosti zřizovatele.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Specifikuje, jaké služby může malá knihovna dostávat:</a:t>
            </a:r>
          </a:p>
          <a:p>
            <a:pPr marL="0" indent="0" algn="ctr">
              <a:buNone/>
            </a:pPr>
            <a:r>
              <a:rPr lang="cs-CZ" dirty="0"/>
              <a:t>poradenství, konzultace, metodiku,</a:t>
            </a:r>
          </a:p>
          <a:p>
            <a:pPr marL="0" indent="0" algn="ctr">
              <a:buNone/>
            </a:pPr>
            <a:r>
              <a:rPr lang="cs-CZ" dirty="0"/>
              <a:t>pomoc při statistice,</a:t>
            </a:r>
          </a:p>
          <a:p>
            <a:pPr marL="0" indent="0" algn="ctr">
              <a:buNone/>
            </a:pPr>
            <a:r>
              <a:rPr lang="cs-CZ" dirty="0"/>
              <a:t>vzdělávání knihovníků, semináře a porady,</a:t>
            </a:r>
          </a:p>
          <a:p>
            <a:pPr marL="0" indent="0" algn="ctr">
              <a:buNone/>
            </a:pPr>
            <a:r>
              <a:rPr lang="cs-CZ" dirty="0"/>
              <a:t>výměnné fondy, a to i z prostředků obce,</a:t>
            </a:r>
          </a:p>
          <a:p>
            <a:pPr marL="0" indent="0" algn="ctr">
              <a:buNone/>
            </a:pPr>
            <a:r>
              <a:rPr lang="cs-CZ" dirty="0"/>
              <a:t>pomoc při přípravě kulturních, komunitních a vzdělávacích programů,</a:t>
            </a:r>
          </a:p>
          <a:p>
            <a:pPr marL="0" indent="0" algn="ctr">
              <a:buNone/>
            </a:pPr>
            <a:r>
              <a:rPr lang="cs-CZ" dirty="0"/>
              <a:t>servis automatizovaného knihovního systému. 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BB771-2F86-4893-9067-045B092F5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47" y="1512761"/>
            <a:ext cx="3660353" cy="5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MSV, MMVS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60</a:t>
            </a:fld>
            <a:endParaRPr lang="cs-CZ" noProof="0" dirty="0"/>
          </a:p>
        </p:txBody>
      </p:sp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1322795D-A7A5-48BC-98C0-C92FFC76AD1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55938"/>
          <a:ext cx="10515600" cy="521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20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Elektronické služby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BB93AE-F087-4748-BB2F-A3C6B8E09C65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Služby knihoven</a:t>
            </a:r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61</a:t>
            </a:fld>
            <a:endParaRPr lang="cs-CZ" noProof="0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FB9BFB3-3B95-4F33-A719-652FD03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dirty="0">
                <a:solidFill>
                  <a:srgbClr val="0070C0"/>
                </a:solidFill>
              </a:rPr>
              <a:t>knihovnický software</a:t>
            </a:r>
          </a:p>
          <a:p>
            <a:pPr lvl="1"/>
            <a:r>
              <a:rPr lang="cs-CZ" altLang="cs-CZ" sz="2900" dirty="0" err="1"/>
              <a:t>Tritius</a:t>
            </a:r>
            <a:r>
              <a:rPr lang="cs-CZ" altLang="cs-CZ" sz="2900" dirty="0"/>
              <a:t>, KOHA, KP-</a:t>
            </a:r>
            <a:r>
              <a:rPr lang="cs-CZ" altLang="cs-CZ" sz="2900" dirty="0" err="1"/>
              <a:t>sys</a:t>
            </a:r>
            <a:r>
              <a:rPr lang="cs-CZ" altLang="cs-CZ" sz="2900" dirty="0"/>
              <a:t>, Primo, </a:t>
            </a:r>
            <a:r>
              <a:rPr lang="cs-CZ" altLang="cs-CZ" sz="2900" dirty="0" err="1"/>
              <a:t>Aleph</a:t>
            </a:r>
            <a:r>
              <a:rPr lang="cs-CZ" altLang="cs-CZ" sz="2900" dirty="0"/>
              <a:t>…</a:t>
            </a:r>
          </a:p>
          <a:p>
            <a:pPr eaLnBrk="1" hangingPunct="1"/>
            <a:r>
              <a:rPr lang="cs-CZ" altLang="cs-CZ" dirty="0">
                <a:solidFill>
                  <a:srgbClr val="0070C0"/>
                </a:solidFill>
              </a:rPr>
              <a:t>Kramerius a Díla nedostupná na trhu (DNNT)</a:t>
            </a:r>
          </a:p>
          <a:p>
            <a:pPr eaLnBrk="1" hangingPunct="1"/>
            <a:r>
              <a:rPr lang="cs-CZ" altLang="cs-CZ" dirty="0">
                <a:solidFill>
                  <a:srgbClr val="0070C0"/>
                </a:solidFill>
              </a:rPr>
              <a:t>weby, sociální sítě, informační obrazovky</a:t>
            </a:r>
          </a:p>
          <a:p>
            <a:pPr lvl="1"/>
            <a:r>
              <a:rPr lang="cs-CZ" altLang="cs-CZ" sz="2900" dirty="0"/>
              <a:t>dnes už nutnost, nezbytnost</a:t>
            </a:r>
          </a:p>
          <a:p>
            <a:pPr eaLnBrk="1" hangingPunct="1"/>
            <a:r>
              <a:rPr lang="cs-CZ" altLang="cs-CZ" dirty="0" err="1"/>
              <a:t>videokanály</a:t>
            </a:r>
            <a:r>
              <a:rPr lang="cs-CZ" altLang="cs-CZ" dirty="0"/>
              <a:t>, streamy, e-komunikace, e-konference, e… cokoliv</a:t>
            </a:r>
          </a:p>
          <a:p>
            <a:pPr eaLnBrk="1" hangingPunct="1"/>
            <a:r>
              <a:rPr lang="cs-CZ" altLang="cs-CZ" dirty="0" err="1">
                <a:solidFill>
                  <a:srgbClr val="0070C0"/>
                </a:solidFill>
              </a:rPr>
              <a:t>CoderDoJo</a:t>
            </a:r>
            <a:endParaRPr lang="cs-CZ" altLang="cs-CZ" dirty="0">
              <a:solidFill>
                <a:srgbClr val="0070C0"/>
              </a:solidFill>
            </a:endParaRPr>
          </a:p>
          <a:p>
            <a:pPr lvl="1"/>
            <a:r>
              <a:rPr lang="cs-CZ" sz="2800" dirty="0"/>
              <a:t>Cílem je propojit lidi, kteří už programovat umí s těmi, kteří se to teprve naučit chtějí. </a:t>
            </a:r>
          </a:p>
          <a:p>
            <a:r>
              <a:rPr lang="cs-CZ" altLang="cs-CZ" dirty="0">
                <a:solidFill>
                  <a:srgbClr val="0070C0"/>
                </a:solidFill>
              </a:rPr>
              <a:t>ozoboti</a:t>
            </a:r>
          </a:p>
          <a:p>
            <a:pPr lvl="1"/>
            <a:r>
              <a:rPr lang="cs-CZ" sz="2800" dirty="0"/>
              <a:t>výborná pomůcka pro vyzkoušení vizuálního programování</a:t>
            </a:r>
          </a:p>
          <a:p>
            <a:r>
              <a:rPr lang="cs-CZ" dirty="0">
                <a:solidFill>
                  <a:srgbClr val="0070C0"/>
                </a:solidFill>
              </a:rPr>
              <a:t>citační manažery</a:t>
            </a:r>
          </a:p>
          <a:p>
            <a:r>
              <a:rPr lang="cs-CZ" dirty="0">
                <a:solidFill>
                  <a:srgbClr val="0070C0"/>
                </a:solidFill>
              </a:rPr>
              <a:t>Knihovny.cz</a:t>
            </a:r>
          </a:p>
          <a:p>
            <a:pPr lvl="1"/>
            <a:r>
              <a:rPr lang="cs-CZ" sz="2900" dirty="0"/>
              <a:t>jednotný přístup ke službám českých a moravských knihoven </a:t>
            </a:r>
          </a:p>
          <a:p>
            <a:r>
              <a:rPr lang="cs-CZ" dirty="0">
                <a:solidFill>
                  <a:srgbClr val="0070C0"/>
                </a:solidFill>
              </a:rPr>
              <a:t>České a zahraniční e-zdroje</a:t>
            </a:r>
          </a:p>
          <a:p>
            <a:pPr lvl="1"/>
            <a:r>
              <a:rPr lang="cs-CZ" sz="2800" dirty="0"/>
              <a:t>ASPI, EBSCO…</a:t>
            </a:r>
          </a:p>
          <a:p>
            <a:r>
              <a:rPr lang="cs-CZ" dirty="0">
                <a:solidFill>
                  <a:srgbClr val="0070C0"/>
                </a:solidFill>
              </a:rPr>
              <a:t>E-knihy</a:t>
            </a:r>
            <a:r>
              <a:rPr lang="cs-CZ" sz="15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	</a:t>
            </a:r>
          </a:p>
          <a:p>
            <a:endParaRPr lang="cs-CZ" sz="15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cs-CZ" altLang="cs-CZ" sz="18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14CBDE-258B-4931-9F26-3C9774AC8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60" y="4003681"/>
            <a:ext cx="2248095" cy="2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Trendy ve službách knihoven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62</a:t>
            </a:fld>
            <a:endParaRPr lang="cs-CZ" noProof="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9FCAA6-5EEC-4421-B5F7-AD10816C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8" y="1505527"/>
            <a:ext cx="10515600" cy="495992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linkClick r:id="rId5"/>
              </a:rPr>
              <a:t>https://ipk.nkp.cz/odborne-cinnosti </a:t>
            </a:r>
          </a:p>
          <a:p>
            <a:r>
              <a:rPr lang="cs-CZ" dirty="0">
                <a:hlinkClick r:id="rId5"/>
              </a:rPr>
              <a:t>https://ipk.nkp.cz/odborne-cinnosti/knihovni-procesy</a:t>
            </a:r>
            <a:endParaRPr lang="cs-CZ" dirty="0"/>
          </a:p>
          <a:p>
            <a:r>
              <a:rPr lang="cs-CZ" dirty="0">
                <a:hlinkClick r:id="rId6"/>
              </a:rPr>
              <a:t>https://ipk.nkp.cz/legislativa/01_LegPod/katalog-praci/katalog-praci</a:t>
            </a:r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Vzdělávací programy</a:t>
            </a:r>
          </a:p>
          <a:p>
            <a:pPr lvl="1"/>
            <a:r>
              <a:rPr lang="cs-CZ" dirty="0"/>
              <a:t>Vzdělávací programy pro knihovnictví a informační vědu se budou v průběhu příštího desetiletí měnit tak, aby uspokojily společenskou potřebu vyškolených informačních profesionálů schopných pracovat v knihovnách, ve státních a průmyslových informačních centrech a jako informační konzultanti a podnikatelé.</a:t>
            </a:r>
          </a:p>
          <a:p>
            <a:r>
              <a:rPr lang="cs-CZ" dirty="0">
                <a:solidFill>
                  <a:srgbClr val="C00000"/>
                </a:solidFill>
              </a:rPr>
              <a:t>Komunitní aktivity knihoven</a:t>
            </a:r>
          </a:p>
          <a:p>
            <a:pPr lvl="1"/>
            <a:r>
              <a:rPr lang="cs-CZ" dirty="0">
                <a:hlinkClick r:id="rId7"/>
              </a:rPr>
              <a:t>https://wikisofia.cz/wiki/Komunitn%C3%AD_funkce_knihoven</a:t>
            </a:r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Zapojení knihoven do </a:t>
            </a:r>
            <a:r>
              <a:rPr lang="cs-CZ" dirty="0">
                <a:solidFill>
                  <a:srgbClr val="C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kreativního průmyslu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V souvislosti s MK ČR  - Ministerstvo kultury ČR zřídilo v březnu 2021 nové </a:t>
            </a:r>
            <a:r>
              <a:rPr lang="cs-CZ" i="1" dirty="0"/>
              <a:t>oddělení kulturních a kreativních průmyslů</a:t>
            </a:r>
            <a:r>
              <a:rPr lang="cs-CZ" dirty="0"/>
              <a:t>, jehož náplní je systematická podpora rozvoje celého sektoru kulturních a kreativních odvětví (KKO) v ČR. Oddělení je součástí </a:t>
            </a:r>
            <a:r>
              <a:rPr lang="cs-CZ" i="1" dirty="0"/>
              <a:t>odboru umění, knihoven a kreativních odvětví</a:t>
            </a:r>
            <a:r>
              <a:rPr lang="cs-CZ" dirty="0"/>
              <a:t>. Cílem tohoto oddělení je nastavit strukturovanou podporu pro další rozvoj KKO formou metodického vedení v rámci státní správy, koordinace strategického ukotvení KKO a předávání lokální praxe i zahraničních zkušeností.  </a:t>
            </a:r>
          </a:p>
        </p:txBody>
      </p:sp>
    </p:spTree>
    <p:extLst>
      <p:ext uri="{BB962C8B-B14F-4D97-AF65-F5344CB8AC3E}">
        <p14:creationId xmlns:p14="http://schemas.microsoft.com/office/powerpoint/2010/main" val="22835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5. ročník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63</a:t>
            </a:fld>
            <a:endParaRPr lang="cs-CZ" noProof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A1046B3-891E-4D15-A421-D44F151E6892}"/>
              </a:ext>
            </a:extLst>
          </p:cNvPr>
          <p:cNvSpPr/>
          <p:nvPr/>
        </p:nvSpPr>
        <p:spPr>
          <a:xfrm>
            <a:off x="6738151" y="359999"/>
            <a:ext cx="5453849" cy="6315121"/>
          </a:xfrm>
          <a:prstGeom prst="rect">
            <a:avLst/>
          </a:prstGeom>
          <a:solidFill>
            <a:srgbClr val="29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399CB-3B32-4807-8DE4-D13D343ABC13}"/>
              </a:ext>
            </a:extLst>
          </p:cNvPr>
          <p:cNvSpPr txBox="1"/>
          <p:nvPr/>
        </p:nvSpPr>
        <p:spPr>
          <a:xfrm>
            <a:off x="952872" y="612844"/>
            <a:ext cx="45009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AF0505"/>
                </a:solidFill>
              </a:rPr>
              <a:t>2.2.10</a:t>
            </a:r>
          </a:p>
          <a:p>
            <a:r>
              <a:rPr lang="cs-CZ" sz="2500" dirty="0">
                <a:solidFill>
                  <a:srgbClr val="AF0505"/>
                </a:solidFill>
              </a:rPr>
              <a:t>Knihovník. Informační specialista. Profese a kompetence.</a:t>
            </a:r>
          </a:p>
          <a:p>
            <a:r>
              <a:rPr lang="cs-CZ" sz="2500" dirty="0">
                <a:solidFill>
                  <a:srgbClr val="AF0505"/>
                </a:solidFill>
              </a:rPr>
              <a:t>Knihovník – metodik a jeho role na poli spolupráce knihoven a kompetence v návaznosti na katalog prací a portál NSK.</a:t>
            </a:r>
          </a:p>
        </p:txBody>
      </p:sp>
    </p:spTree>
    <p:extLst>
      <p:ext uri="{BB962C8B-B14F-4D97-AF65-F5344CB8AC3E}">
        <p14:creationId xmlns:p14="http://schemas.microsoft.com/office/powerpoint/2010/main" val="10579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Profese knihovník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64</a:t>
            </a:fld>
            <a:endParaRPr lang="cs-CZ" noProof="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9FCAA6-5EEC-4421-B5F7-AD10816C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8" y="1825625"/>
            <a:ext cx="10515600" cy="4351338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https://www.zakonyprolidi.cz/cs/2010-222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C00000"/>
                </a:solidFill>
              </a:rPr>
              <a:t>Katalog prací </a:t>
            </a:r>
            <a:r>
              <a:rPr lang="cs-CZ" dirty="0"/>
              <a:t>v příloze k tomuto nařízení stanoví </a:t>
            </a:r>
            <a:r>
              <a:rPr lang="cs-CZ" dirty="0">
                <a:solidFill>
                  <a:srgbClr val="0070C0"/>
                </a:solidFill>
              </a:rPr>
              <a:t>zařazení prací do platových tříd</a:t>
            </a:r>
            <a:r>
              <a:rPr lang="cs-CZ" dirty="0"/>
              <a:t> podle jejich složitosti, odpovědnosti a namáhavosti </a:t>
            </a:r>
            <a:br>
              <a:rPr lang="cs-CZ" dirty="0"/>
            </a:br>
            <a:r>
              <a:rPr lang="cs-CZ" dirty="0"/>
              <a:t>a člení je podle druhu do povolání</a:t>
            </a:r>
          </a:p>
          <a:p>
            <a:r>
              <a:rPr lang="cs-CZ" dirty="0">
                <a:hlinkClick r:id="rId6"/>
              </a:rPr>
              <a:t>https://ipk.nkp.cz/legislativa/01_LegPod/katalog-praci/katalog-praci</a:t>
            </a:r>
            <a:r>
              <a:rPr lang="cs-CZ" dirty="0"/>
              <a:t> </a:t>
            </a:r>
          </a:p>
          <a:p>
            <a:r>
              <a:rPr lang="cs-CZ" dirty="0"/>
              <a:t>V souvislosti s rozvojem oboru jsou specifikovány i další odborné činnosti, např. lektor - instruktor</a:t>
            </a:r>
          </a:p>
        </p:txBody>
      </p:sp>
    </p:spTree>
    <p:extLst>
      <p:ext uri="{BB962C8B-B14F-4D97-AF65-F5344CB8AC3E}">
        <p14:creationId xmlns:p14="http://schemas.microsoft.com/office/powerpoint/2010/main" val="36422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Knihovník, informační specialista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65</a:t>
            </a:fld>
            <a:endParaRPr lang="cs-CZ" noProof="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9FCAA6-5EEC-4421-B5F7-AD10816C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8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5"/>
              </a:rPr>
              <a:t>Knihovník specialista </a:t>
            </a:r>
            <a:r>
              <a:rPr lang="cs-CZ" dirty="0"/>
              <a:t>zajišťuje komplexní knihovnicko-bibliografické, referenční a informační služby uživatelům v knihovnách s celostátní působností, </a:t>
            </a:r>
            <a:r>
              <a:rPr lang="cs-CZ" dirty="0">
                <a:solidFill>
                  <a:srgbClr val="C00000"/>
                </a:solidFill>
              </a:rPr>
              <a:t>zpracovává celostátní koncepce, plány a programy v předmětné oblasti.</a:t>
            </a:r>
            <a:endParaRPr lang="cs-CZ" dirty="0">
              <a:solidFill>
                <a:srgbClr val="C0000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Referenční knihovník specialista </a:t>
            </a:r>
            <a:r>
              <a:rPr lang="cs-CZ" dirty="0"/>
              <a:t>koordinuje systém knihovnických a informačních služeb knihovny; je aktivně zapojen do vývoje národního systému knihovnických a informačních služeb tvorbou pracovních pomůcek, formou kooperativních projektů a inovací. Analyzuje a vyhodnocuje zpětnou vazbu z provozu národního, regionálního a oborového systému knihovnických a informačních služeb. </a:t>
            </a:r>
          </a:p>
          <a:p>
            <a:r>
              <a:rPr lang="cs-CZ" dirty="0"/>
              <a:t>Podílí se na realizaci systému celoživotního vzdělávání v oboru.</a:t>
            </a:r>
          </a:p>
        </p:txBody>
      </p:sp>
    </p:spTree>
    <p:extLst>
      <p:ext uri="{BB962C8B-B14F-4D97-AF65-F5344CB8AC3E}">
        <p14:creationId xmlns:p14="http://schemas.microsoft.com/office/powerpoint/2010/main" val="23234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Knihovník - metodik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66</a:t>
            </a:fld>
            <a:endParaRPr lang="cs-CZ" noProof="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9FCAA6-5EEC-4421-B5F7-AD10816C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8" y="1825625"/>
            <a:ext cx="10515600" cy="4351338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https://ipk.nkp.cz/docs/ed_metodik.pdf</a:t>
            </a:r>
            <a:endParaRPr lang="cs-CZ" dirty="0"/>
          </a:p>
          <a:p>
            <a:r>
              <a:rPr lang="cs-CZ" dirty="0">
                <a:hlinkClick r:id="rId6"/>
              </a:rPr>
              <a:t>https://www.narodnikvalifikace.cz/kvalifikace-1134-Samostatny_knihovnik_metodik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52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8" y="465078"/>
            <a:ext cx="10515600" cy="1255469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rgbClr val="AF0505"/>
                </a:solidFill>
              </a:rPr>
              <a:t>Literatura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67</a:t>
            </a:fld>
            <a:endParaRPr lang="cs-CZ" noProof="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9FCAA6-5EEC-4421-B5F7-AD10816C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8" y="1825625"/>
            <a:ext cx="10515600" cy="4351338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https://www.msvk.cz/data/filemanager/source/studijn%c3%ad%20texty%20pro%20knihovn%c3%adky/24_Zaji%c5%a1t%c4%9bn%c3%ad%20v%c3%bdkonu%20RF%20knihoven_%c5%a0ed%c3%a1.pdf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Vyplatí se knihovna?</a:t>
            </a:r>
            <a:endParaRPr lang="cs-CZ" dirty="0">
              <a:hlinkClick r:id="rId7"/>
            </a:endParaRPr>
          </a:p>
          <a:p>
            <a:r>
              <a:rPr lang="cs-CZ" dirty="0">
                <a:hlinkClick r:id="rId7"/>
              </a:rPr>
              <a:t>https://www.mlp.cz/cz/o-knihovne/roi/</a:t>
            </a:r>
            <a:endParaRPr lang="cs-CZ" dirty="0"/>
          </a:p>
          <a:p>
            <a:r>
              <a:rPr lang="cs-CZ" dirty="0">
                <a:hlinkClick r:id="rId8"/>
              </a:rPr>
              <a:t>www.benchmarkingknihoven.cz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04A8-124B-491D-BE8B-74F9D6AC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74038"/>
            <a:ext cx="9772073" cy="3036707"/>
          </a:xfrm>
        </p:spPr>
        <p:txBody>
          <a:bodyPr>
            <a:normAutofit fontScale="90000"/>
          </a:bodyPr>
          <a:lstStyle/>
          <a:p>
            <a:r>
              <a:rPr lang="cs-CZ" sz="6600" b="1" dirty="0">
                <a:solidFill>
                  <a:srgbClr val="C00000"/>
                </a:solidFill>
              </a:rPr>
              <a:t>ORGANIZACE A ŘÍZENÍ KOMUNITNÍCH KNIHOVEN</a:t>
            </a:r>
            <a:br>
              <a:rPr lang="cs-CZ" sz="6600" b="1" dirty="0">
                <a:solidFill>
                  <a:srgbClr val="C00000"/>
                </a:solidFill>
              </a:rPr>
            </a:br>
            <a:r>
              <a:rPr lang="cs-CZ" sz="6600" b="1" dirty="0">
                <a:solidFill>
                  <a:srgbClr val="C00000"/>
                </a:solidFill>
              </a:rPr>
              <a:t>opakování ke státnicím</a:t>
            </a:r>
            <a:br>
              <a:rPr lang="cs-CZ" sz="6600" b="1" dirty="0">
                <a:solidFill>
                  <a:srgbClr val="C00000"/>
                </a:solidFill>
              </a:rPr>
            </a:br>
            <a:r>
              <a:rPr lang="cs-CZ" sz="4800" dirty="0">
                <a:solidFill>
                  <a:srgbClr val="293D51"/>
                </a:solidFill>
              </a:rPr>
              <a:t>…</a:t>
            </a:r>
            <a:endParaRPr lang="cs-CZ" sz="6600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BC38D-6855-4E3D-B59F-E48B5E26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6109"/>
            <a:ext cx="9144000" cy="1496439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C00000"/>
                </a:solidFill>
              </a:rPr>
              <a:t>Slezská univerzita</a:t>
            </a:r>
          </a:p>
          <a:p>
            <a:r>
              <a:rPr lang="cs-CZ" sz="1600" dirty="0"/>
              <a:t>PhDr. Marie Šedá</a:t>
            </a:r>
          </a:p>
          <a:p>
            <a:r>
              <a:rPr lang="cs-CZ" sz="1600" dirty="0">
                <a:hlinkClick r:id="rId2"/>
              </a:rPr>
              <a:t>m</a:t>
            </a:r>
            <a:r>
              <a:rPr lang="cs-CZ" sz="1600">
                <a:hlinkClick r:id="rId2"/>
              </a:rPr>
              <a:t>etodik</a:t>
            </a:r>
            <a:r>
              <a:rPr lang="cs-CZ" sz="1600" dirty="0">
                <a:hlinkClick r:id="rId2"/>
              </a:rPr>
              <a:t>.knihovna@gmail.com</a:t>
            </a:r>
            <a:r>
              <a:rPr lang="cs-CZ" sz="1600" dirty="0"/>
              <a:t> </a:t>
            </a:r>
          </a:p>
          <a:p>
            <a:r>
              <a:rPr lang="cs-CZ" sz="1600" dirty="0"/>
              <a:t>Opava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1FDD6-ED08-4810-9428-4DD8E7BA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596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86847D-2AAB-43ED-8894-2482ABC5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5A377C-CB09-4AAE-B8B7-BF929F993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0" y="438116"/>
            <a:ext cx="1042727" cy="7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dobrý knihovní fond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7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Zabývá se budováním knihovního fondu - výběrem a nákupem knih, časopisů a dalších dokumentů.</a:t>
            </a:r>
          </a:p>
          <a:p>
            <a:pPr marL="0" indent="0" algn="ctr">
              <a:buNone/>
            </a:pPr>
            <a:r>
              <a:rPr lang="cs-CZ" dirty="0"/>
              <a:t>Radí, jak vybírat vhodné knihy tak, aby knihovna sloužila všem rovnoměrně.</a:t>
            </a:r>
          </a:p>
          <a:p>
            <a:pPr marL="0" indent="0" algn="ctr">
              <a:buNone/>
            </a:pPr>
            <a:r>
              <a:rPr lang="cs-CZ" dirty="0"/>
              <a:t>Pomůže nastavit a naplánovat optimální výši financí na nákup dokumentů.</a:t>
            </a:r>
          </a:p>
          <a:p>
            <a:pPr marL="0" indent="0" algn="ctr">
              <a:buNone/>
            </a:pPr>
            <a:r>
              <a:rPr lang="cs-CZ" dirty="0"/>
              <a:t>Připomíná, jaké funkce knihovna má plnit.</a:t>
            </a:r>
          </a:p>
          <a:p>
            <a:pPr marL="0" indent="0" algn="ctr">
              <a:buNone/>
            </a:pPr>
            <a:r>
              <a:rPr lang="cs-CZ" dirty="0"/>
              <a:t>Doporučuje, jak spolupracovat s knihovnami v okolí. </a:t>
            </a:r>
          </a:p>
          <a:p>
            <a:pPr marL="0" indent="0" algn="ctr">
              <a:buNone/>
            </a:pPr>
            <a:r>
              <a:rPr lang="cs-CZ" dirty="0"/>
              <a:t>Dává přehled o tom, jaké typy dokumentů je dobré mít v knihovně.</a:t>
            </a:r>
          </a:p>
          <a:p>
            <a:pPr marL="0" indent="0" algn="ctr">
              <a:buNone/>
            </a:pPr>
            <a:r>
              <a:rPr lang="cs-CZ" dirty="0"/>
              <a:t>Nezapomíná na vyřazování knih zastaralých, opotřebovaných </a:t>
            </a:r>
          </a:p>
          <a:p>
            <a:pPr marL="0" indent="0" algn="ctr">
              <a:buNone/>
            </a:pPr>
            <a:r>
              <a:rPr lang="cs-CZ" dirty="0"/>
              <a:t>a nevyužívaných.</a:t>
            </a:r>
          </a:p>
          <a:p>
            <a:pPr marL="0" indent="0" algn="ctr">
              <a:buNone/>
            </a:pPr>
            <a:r>
              <a:rPr lang="cs-CZ" dirty="0"/>
              <a:t>Naučí, jak provádět pravidelnou revizi knihovního fondu.</a:t>
            </a:r>
          </a:p>
          <a:p>
            <a:pPr marL="0" indent="0" algn="ctr">
              <a:buNone/>
            </a:pPr>
            <a:r>
              <a:rPr lang="cs-CZ" dirty="0"/>
              <a:t>Navazuje na předchozí standardy.</a:t>
            </a:r>
          </a:p>
          <a:p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8C25D6-1572-4D33-B9F9-00C4D923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85" y="1491120"/>
            <a:ext cx="3653315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5"/>
            <a:ext cx="10997954" cy="13255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Standard pro postupy rekonstrukce knihoven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8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/>
              <a:t>Vychází z dotazníkového šetření o stavu knihoven v České republice.</a:t>
            </a:r>
          </a:p>
          <a:p>
            <a:pPr marL="0" indent="0" algn="ctr">
              <a:buNone/>
            </a:pPr>
            <a:r>
              <a:rPr lang="cs-CZ" dirty="0"/>
              <a:t>Připomíná soudobé funkce veřejné knihovny, upozorňuje na aktuální změny </a:t>
            </a:r>
          </a:p>
          <a:p>
            <a:pPr marL="0" indent="0" algn="ctr">
              <a:buNone/>
            </a:pPr>
            <a:r>
              <a:rPr lang="cs-CZ" dirty="0"/>
              <a:t>a na potřeby obyvatel v místě.</a:t>
            </a:r>
          </a:p>
          <a:p>
            <a:pPr marL="0" indent="0" algn="ctr">
              <a:buNone/>
            </a:pPr>
            <a:r>
              <a:rPr lang="cs-CZ" dirty="0"/>
              <a:t>Seznamuje nás s pojmem komunitní knihovna a jejími úkoly.</a:t>
            </a:r>
          </a:p>
          <a:p>
            <a:pPr marL="0" indent="0" algn="ctr">
              <a:buNone/>
            </a:pPr>
            <a:r>
              <a:rPr lang="cs-CZ" dirty="0"/>
              <a:t>Připomíná, že knihovny jsou místy celoživotního vzdělávání a jako takové jsou podporovány dotacemi Ministerstva kultury ČR, VISK, Knihovna 21. století, Česká knihovna</a:t>
            </a:r>
          </a:p>
          <a:p>
            <a:pPr marL="0" indent="0" algn="ctr">
              <a:buNone/>
            </a:pPr>
            <a:r>
              <a:rPr lang="cs-CZ" dirty="0"/>
              <a:t>Říká, jaké jsou stavební a architektonické zásady dobrého prostoru, který respektuje poskytované služby.</a:t>
            </a:r>
          </a:p>
          <a:p>
            <a:pPr marL="0" indent="0" algn="ctr">
              <a:buNone/>
            </a:pPr>
            <a:r>
              <a:rPr lang="cs-CZ" dirty="0"/>
              <a:t>Nezapomíná na bezbariérovost jak prostoru, tak i služeb.</a:t>
            </a:r>
          </a:p>
          <a:p>
            <a:pPr marL="0" indent="0" algn="ctr">
              <a:buNone/>
            </a:pPr>
            <a:r>
              <a:rPr lang="cs-CZ" dirty="0"/>
              <a:t>Nabízí řadu příkladů dobré praxe, a to podle velikosti knihovny.</a:t>
            </a:r>
          </a:p>
          <a:p>
            <a:pPr marL="0" indent="0" algn="ctr">
              <a:buNone/>
            </a:pPr>
            <a:r>
              <a:rPr lang="cs-CZ" dirty="0"/>
              <a:t>Věnuje se také kapitole rekonstrukce knihoven a úloze expertů.</a:t>
            </a:r>
          </a:p>
          <a:p>
            <a:pPr marL="0" indent="0" algn="ctr">
              <a:buNone/>
            </a:pPr>
            <a:r>
              <a:rPr lang="cs-CZ" dirty="0"/>
              <a:t>Představuje </a:t>
            </a:r>
            <a:r>
              <a:rPr lang="cs-CZ" b="1" u="sng" dirty="0">
                <a:hlinkClick r:id="rId4"/>
              </a:rPr>
              <a:t>Metodické centrum pro výstavbu a rekonstrukci knihoven</a:t>
            </a:r>
            <a:endParaRPr lang="cs-CZ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3C40DD-9084-4874-A4AA-897608F3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079" y="1367991"/>
            <a:ext cx="3364075" cy="47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46" y="365126"/>
            <a:ext cx="10997954" cy="100286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AF0505"/>
                </a:solidFill>
              </a:rPr>
              <a:t>Knihovna v obci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35075F-8A0C-47F1-928C-D3962D85DB5F}" type="datetime1">
              <a:rPr lang="cs-CZ" noProof="0" smtClean="0"/>
              <a:t>22.03.2022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9</a:t>
            </a:fld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99B18DA-F4CD-45E3-A469-8A4ADA5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46" y="1558213"/>
            <a:ext cx="8021238" cy="4638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dirty="0"/>
              <a:t>Jde o jedinečnou příručku věnovanou práci obce v oblasti služeb knihovny.</a:t>
            </a:r>
          </a:p>
          <a:p>
            <a:pPr marL="0" indent="0" algn="ctr">
              <a:buNone/>
            </a:pPr>
            <a:r>
              <a:rPr lang="cs-CZ" b="1" dirty="0"/>
              <a:t>Je věnována starostům a zastupitelům knihoven.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Vysvětluje místo veřejné knihovny v životě obce, proměny knihoven – jejich tradičního (zastaralého) chápání v moderní prostory.</a:t>
            </a:r>
          </a:p>
          <a:p>
            <a:pPr marL="0" indent="0" algn="ctr">
              <a:buNone/>
            </a:pPr>
            <a:r>
              <a:rPr lang="cs-CZ" dirty="0"/>
              <a:t>Upozorňuje na potřeby obyvatel, dětí i všech dalších věkových skupin. Seznamuje s celostátními i lokálními aktivitami knihoven.</a:t>
            </a:r>
          </a:p>
          <a:p>
            <a:pPr marL="0" indent="0" algn="ctr">
              <a:buNone/>
            </a:pPr>
            <a:r>
              <a:rPr lang="cs-CZ" dirty="0"/>
              <a:t>Věnuje se osobnosti knihovníka, vysvětluje pracovní činnosti, které musí zvládat.</a:t>
            </a:r>
          </a:p>
          <a:p>
            <a:pPr marL="0" indent="0" algn="ctr">
              <a:buNone/>
            </a:pPr>
            <a:r>
              <a:rPr lang="cs-CZ" dirty="0"/>
              <a:t>Připomíná architektonické a obecné stavební zásady a také práci designéra knihovny.</a:t>
            </a:r>
          </a:p>
          <a:p>
            <a:pPr marL="0" indent="0" algn="ctr">
              <a:buNone/>
            </a:pPr>
            <a:r>
              <a:rPr lang="cs-CZ" dirty="0"/>
              <a:t>Seznamuje starosty s dotačními programy pro knihovny.</a:t>
            </a:r>
          </a:p>
          <a:p>
            <a:pPr marL="0" indent="0" algn="ctr">
              <a:buNone/>
            </a:pPr>
            <a:r>
              <a:rPr lang="cs-CZ" dirty="0"/>
              <a:t>Upozorňuje na zapojení knihoven do celostátních soutěží a na spolupráci s partnery knihoven a obcí.</a:t>
            </a:r>
          </a:p>
          <a:p>
            <a:pPr marL="0" indent="0" algn="ctr">
              <a:buNone/>
            </a:pPr>
            <a:r>
              <a:rPr lang="cs-CZ" dirty="0"/>
              <a:t>Poradí, kde hledat další informace.</a:t>
            </a:r>
          </a:p>
          <a:p>
            <a:pPr marL="0" indent="0">
              <a:buNone/>
            </a:pPr>
            <a:endParaRPr lang="cs-CZ" sz="2000" b="0" dirty="0">
              <a:solidFill>
                <a:srgbClr val="293D5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8556DA-5581-4809-B3E0-680C6E90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82" y="908929"/>
            <a:ext cx="3570100" cy="50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0"/>
    </mc:Choice>
    <mc:Fallback xmlns="">
      <p:transition spd="slow" advTm="8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šablona" id="{876622F7-7042-40A3-858A-A8B7173774AF}" vid="{6972A1DD-70EF-483E-ABB7-FB3C152C0C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5280</Words>
  <Application>Microsoft Office PowerPoint</Application>
  <PresentationFormat>Širokoúhlá obrazovka</PresentationFormat>
  <Paragraphs>656</Paragraphs>
  <Slides>68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Verdana</vt:lpstr>
      <vt:lpstr>Motiv Office</vt:lpstr>
      <vt:lpstr>Regionální funkce: ORGANIZACE A ŘÍZENÍ KOMUNITNÍCH KNIHOVEN …</vt:lpstr>
      <vt:lpstr>Pár otázek a okruhů</vt:lpstr>
      <vt:lpstr>Prezentace aplikace PowerPoint</vt:lpstr>
      <vt:lpstr>Knihovnická legislativa</vt:lpstr>
      <vt:lpstr>Standard pro dobrou knihovnu</vt:lpstr>
      <vt:lpstr>Standard pro výkon RF </vt:lpstr>
      <vt:lpstr>Standard pro dobrý knihovní fond</vt:lpstr>
      <vt:lpstr>Standard pro postupy rekonstrukce knihoven</vt:lpstr>
      <vt:lpstr>Knihovna v obci</vt:lpstr>
      <vt:lpstr>Koncepce rozvoje knihoven</vt:lpstr>
      <vt:lpstr>Další zákony, které musí knihovny dodržovat</vt:lpstr>
      <vt:lpstr>Kvalita a výkon knihoven</vt:lpstr>
      <vt:lpstr>Knihovní řád</vt:lpstr>
      <vt:lpstr>Prezentace aplikace PowerPoint</vt:lpstr>
      <vt:lpstr>Financování knihoven</vt:lpstr>
      <vt:lpstr>Tvorba rozpočtu</vt:lpstr>
      <vt:lpstr>Zveřejnění rozpočtu</vt:lpstr>
      <vt:lpstr>Grantová politika kultury</vt:lpstr>
      <vt:lpstr>Grantová politika knihoven</vt:lpstr>
      <vt:lpstr>Další dotační programy podpory knihoven</vt:lpstr>
      <vt:lpstr>Proces projektování a realizace projektů u komunitních projektů</vt:lpstr>
      <vt:lpstr>Prezentace aplikace PowerPoint</vt:lpstr>
      <vt:lpstr>Spolupráce knihoven v historickém kontextu</vt:lpstr>
      <vt:lpstr>Dozor nad knihovnami</vt:lpstr>
      <vt:lpstr>2. knihovnický zákon (53/1959 Sb.)</vt:lpstr>
      <vt:lpstr>Spolupráce knihoven probíhala</vt:lpstr>
      <vt:lpstr>Střediskový systém</vt:lpstr>
      <vt:lpstr>Výhody střediskových systémů</vt:lpstr>
      <vt:lpstr>3. knihovní zákon – 257/2001 Sb.</vt:lpstr>
      <vt:lpstr>Základní cíle</vt:lpstr>
      <vt:lpstr>Standard pro výkon RF </vt:lpstr>
      <vt:lpstr>Regionální funkce od roku 2005 do současnosti</vt:lpstr>
      <vt:lpstr>Finanční zabezpečení výkonu RF</vt:lpstr>
      <vt:lpstr>Rozdělení činností v rámci výkonu RF</vt:lpstr>
      <vt:lpstr>Fungování RF</vt:lpstr>
      <vt:lpstr>Prezentace aplikace PowerPoint</vt:lpstr>
      <vt:lpstr>Mezinárodní organizace</vt:lpstr>
      <vt:lpstr>Mezinárodní organizace</vt:lpstr>
      <vt:lpstr>Mezinárodní organizace</vt:lpstr>
      <vt:lpstr>Mezinárodní organizace</vt:lpstr>
      <vt:lpstr>Prezentace aplikace PowerPoint</vt:lpstr>
      <vt:lpstr>Legislativní dokumenty</vt:lpstr>
      <vt:lpstr>Strategické dokumenty zahraničí</vt:lpstr>
      <vt:lpstr>Vývoj knihovnictví</vt:lpstr>
      <vt:lpstr>Mezníky ve vývoji RF</vt:lpstr>
      <vt:lpstr>Prezentace aplikace PowerPoint</vt:lpstr>
      <vt:lpstr>Prezentace aplikace PowerPoint</vt:lpstr>
      <vt:lpstr>Fungování RF</vt:lpstr>
      <vt:lpstr>Hodnocení knihoven v ČR</vt:lpstr>
      <vt:lpstr>Knihovnické soutěže a oceňování v jednotlivých krajích</vt:lpstr>
      <vt:lpstr>Knihovnické soutěže a oceňování v jednotlivých krajích</vt:lpstr>
      <vt:lpstr>Ocenění jednotlivců</vt:lpstr>
      <vt:lpstr>Platformy pro spolupráci v rámci RF</vt:lpstr>
      <vt:lpstr>Externí zpětné vazby výkonu RF</vt:lpstr>
      <vt:lpstr>Vnější vztahy a přesah výkonu RF do oblasti státní správy a samosprávy</vt:lpstr>
      <vt:lpstr>Vzdělávací aktivity v rámci RF</vt:lpstr>
      <vt:lpstr>Prezentace aplikace PowerPoint</vt:lpstr>
      <vt:lpstr>Výpůjční a další služby</vt:lpstr>
      <vt:lpstr>Prezentace aplikace PowerPoint</vt:lpstr>
      <vt:lpstr>MSV, MMVS</vt:lpstr>
      <vt:lpstr>Elektronické služby</vt:lpstr>
      <vt:lpstr>Trendy ve službách knihoven</vt:lpstr>
      <vt:lpstr>Prezentace aplikace PowerPoint</vt:lpstr>
      <vt:lpstr>Profese knihovník</vt:lpstr>
      <vt:lpstr>Knihovník, informační specialista</vt:lpstr>
      <vt:lpstr>Knihovník - metodik</vt:lpstr>
      <vt:lpstr>Literatura</vt:lpstr>
      <vt:lpstr>ORGANIZACE A ŘÍZENÍ KOMUNITNÍCH KNIHOVEN opakování ke státnicím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(design Rámeček)</dc:title>
  <dc:creator>Marie Šedá</dc:creator>
  <cp:lastModifiedBy>Šedá Marie</cp:lastModifiedBy>
  <cp:revision>249</cp:revision>
  <dcterms:created xsi:type="dcterms:W3CDTF">2020-10-28T08:49:21Z</dcterms:created>
  <dcterms:modified xsi:type="dcterms:W3CDTF">2022-03-22T07:03:25Z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