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82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12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5" r:id="rId59"/>
    <p:sldId id="313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05.05.2019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714620"/>
            <a:ext cx="7772400" cy="1470025"/>
          </a:xfrm>
        </p:spPr>
        <p:txBody>
          <a:bodyPr/>
          <a:lstStyle/>
          <a:p>
            <a:r>
              <a:rPr lang="cs-CZ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Církevní a šlechtické objekty</a:t>
            </a:r>
            <a:endParaRPr lang="cs-CZ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oaugustianski_zespol_klasztorny_pl_Klasztorny__Zagan_76585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747" y="357190"/>
            <a:ext cx="9184748" cy="614364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Jindřichov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Henryków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Henryków_ogól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142984"/>
            <a:ext cx="6862730" cy="529384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1022_Zespół_pocysterski_w_Henrykowie._Foto_Barbara_Maliszews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4355"/>
            <a:ext cx="9144000" cy="612647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Henrykow_-_budynek_bramy_parkowej_-_19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4" y="428628"/>
            <a:ext cx="9131136" cy="607220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Henrykow-080705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Henrykow_-_ogrody_i_park_-_19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594" y="0"/>
            <a:ext cx="9165594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Kamenec</a:t>
            </a:r>
            <a:endParaRPr lang="cs-CZ" dirty="0"/>
          </a:p>
        </p:txBody>
      </p:sp>
      <p:pic>
        <p:nvPicPr>
          <p:cNvPr id="4" name="Zástupný symbol pro obsah 3" descr="Archiwum_państwowe_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285860"/>
            <a:ext cx="7682875" cy="511871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ościół_p.w._Wniebowzięcia_NMP_w_Kamieńcu_Ząbkowickim_(Margarettize)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533" y="0"/>
            <a:ext cx="5151549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2016_Pałac_w_Kamieńcu_Ząbkowickim_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8670"/>
            <a:ext cx="9144000" cy="495597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Lubuš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 descr="220px-Closter_Leubu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142984"/>
            <a:ext cx="6397978" cy="549644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objekty</a:t>
            </a:r>
            <a:endParaRPr lang="cs-CZ" dirty="0"/>
          </a:p>
        </p:txBody>
      </p:sp>
      <p:pic>
        <p:nvPicPr>
          <p:cNvPr id="4" name="Zástupný symbol pro obsah 3" descr="Henry_I_the_Bearded_wedd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006" y="1214422"/>
            <a:ext cx="7953522" cy="555752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Lubiaz_wykadrowa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" y="1285860"/>
            <a:ext cx="9144064" cy="4500594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24px-2011_04300592_594_596_598_600_Nr_-_Lubiąż_-_klasztor_cystersów_sala_panoramiczn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37" y="1357298"/>
            <a:ext cx="9162537" cy="442915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Knížecí sál</a:t>
            </a:r>
            <a:endParaRPr lang="cs-CZ" dirty="0"/>
          </a:p>
        </p:txBody>
      </p:sp>
      <p:pic>
        <p:nvPicPr>
          <p:cNvPr id="4" name="Zástupný symbol pro obsah 3" descr="Fürstensaal_Leubus_Empo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285860"/>
            <a:ext cx="3975915" cy="557214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Pieta, Národní muzeum Varšava, 14. </a:t>
            </a:r>
            <a:r>
              <a:rPr lang="cs-CZ" dirty="0" err="1" smtClean="0"/>
              <a:t>st</a:t>
            </a:r>
            <a:endParaRPr lang="cs-CZ" dirty="0"/>
          </a:p>
        </p:txBody>
      </p:sp>
      <p:pic>
        <p:nvPicPr>
          <p:cNvPr id="4" name="Zástupný symbol pro obsah 3" descr="800px-Pieta_z_Lubiaz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050" y="1142984"/>
            <a:ext cx="4037213" cy="550070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Třebnice</a:t>
            </a:r>
            <a:r>
              <a:rPr lang="cs-CZ" dirty="0" smtClean="0"/>
              <a:t>, kostel sv. Hedviky</a:t>
            </a:r>
            <a:endParaRPr lang="cs-CZ" dirty="0"/>
          </a:p>
        </p:txBody>
      </p:sp>
      <p:pic>
        <p:nvPicPr>
          <p:cNvPr id="4" name="Zástupný symbol pro obsah 3" descr="Poland_Trzebnica_-_sanctuary_of_Hedw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428736"/>
            <a:ext cx="7362868" cy="5328876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tažený soubor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13" y="0"/>
            <a:ext cx="9358313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anktuarium_trzebnic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9144000" cy="593217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Krypta sv. Bartoloměje</a:t>
            </a:r>
            <a:endParaRPr lang="cs-CZ" dirty="0"/>
          </a:p>
        </p:txBody>
      </p:sp>
      <p:pic>
        <p:nvPicPr>
          <p:cNvPr id="4" name="Zástupný symbol pro obsah 3" descr="Trzebnica,_romańska_krypta_Św._Bartłomiej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357298"/>
            <a:ext cx="7810544" cy="517448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Hora sv. Anny</a:t>
            </a:r>
            <a:endParaRPr lang="cs-CZ" dirty="0"/>
          </a:p>
        </p:txBody>
      </p:sp>
      <p:pic>
        <p:nvPicPr>
          <p:cNvPr id="4" name="Zástupný symbol pro obsah 3" descr="800px-Widok_na_Górę_Św._An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285860"/>
            <a:ext cx="8105142" cy="541018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Jana Křtitele, </a:t>
            </a:r>
            <a:r>
              <a:rPr lang="cs-CZ" dirty="0" err="1" smtClean="0"/>
              <a:t>Sevěř</a:t>
            </a:r>
            <a:endParaRPr lang="cs-CZ" dirty="0"/>
          </a:p>
        </p:txBody>
      </p:sp>
      <p:pic>
        <p:nvPicPr>
          <p:cNvPr id="4" name="Zástupný symbol pro obsah 3" descr="800px-Kosciol_pw_sw_Jana_Chrzciciela_w_Siewierz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357298"/>
            <a:ext cx="6946398" cy="520979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Křesobor</a:t>
            </a:r>
            <a:r>
              <a:rPr lang="cs-CZ" dirty="0" smtClean="0"/>
              <a:t>, cisterciácké </a:t>
            </a:r>
            <a:r>
              <a:rPr lang="cs-CZ" dirty="0" err="1" smtClean="0"/>
              <a:t>opactví</a:t>
            </a:r>
            <a:endParaRPr lang="cs-CZ" dirty="0"/>
          </a:p>
        </p:txBody>
      </p:sp>
      <p:pic>
        <p:nvPicPr>
          <p:cNvPr id="4" name="Zástupný symbol pro obsah 3" descr="Krzeszów_zespół_zabudowań_klasztornych_DSC_0232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357298"/>
            <a:ext cx="7398318" cy="492739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osciol_sw._Jana_w_Siewierzu_pielgrzymka_19.07.2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0"/>
            <a:ext cx="5141894" cy="6858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Milostivý kostel Ježíše Krista, Těšín</a:t>
            </a:r>
            <a:endParaRPr lang="cs-CZ" dirty="0"/>
          </a:p>
        </p:txBody>
      </p:sp>
      <p:pic>
        <p:nvPicPr>
          <p:cNvPr id="4" name="Zástupný symbol pro obsah 3" descr="Cieszyn_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050" y="1142984"/>
            <a:ext cx="3669833" cy="550819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rezbiterium_w_kościele_Jezusowym_w_Cieszyn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823" y="0"/>
            <a:ext cx="4568193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Šlechtická sídla</a:t>
            </a:r>
            <a:endParaRPr lang="cs-CZ" dirty="0"/>
          </a:p>
        </p:txBody>
      </p:sp>
      <p:pic>
        <p:nvPicPr>
          <p:cNvPr id="4" name="Zástupný symbol pro obsah 3" descr="Sułkowski_Castle,_Bielsko-Biała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571612"/>
            <a:ext cx="6635497" cy="468632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Bolkov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Bolków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800px-FISCHER,_STUCKART(1819)_Schlesien_p060_-_Bolkenhayn_in_Nieder-Schlesi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32" y="1142984"/>
            <a:ext cx="8338610" cy="553475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24px-2018_Zamek_w_Bolkowie_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" y="785818"/>
            <a:ext cx="9144022" cy="52149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Zamek_w_Bolkowie_-_widok_z_baszt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Zamek_w_Bolkowie_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313" y="0"/>
            <a:ext cx="5141893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Bolkow(js)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052183" cy="6857831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Kožichov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Kozuchow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800px-Kozuchow_(js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357298"/>
            <a:ext cx="7794778" cy="502763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rzeszów_-Aw58-PC2606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642918"/>
            <a:ext cx="7239053" cy="542928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ożuchów-05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0"/>
            <a:ext cx="4572001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Fürstenberg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Ksiaz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800px-Castle_Fürstenste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214422"/>
            <a:ext cx="7308509" cy="539002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Bundesarchiv_Bild_175-T00-01676A,_Schloss_Fürstenstein,_Schlesien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8489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siaz-_zam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9140" y="714380"/>
            <a:ext cx="9401600" cy="52149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ld_Książ_Castle_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7229" y="0"/>
            <a:ext cx="9221229" cy="6858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Polska_Książ_0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Terrasse_auf_Schloss_Fürstenstein_(Książ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Hradec</a:t>
            </a:r>
            <a:endParaRPr lang="cs-CZ" dirty="0"/>
          </a:p>
        </p:txBody>
      </p:sp>
      <p:pic>
        <p:nvPicPr>
          <p:cNvPr id="4" name="Zástupný symbol pro obsah 3" descr="1280px-Grodziec_nr4_e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3" y="1785926"/>
            <a:ext cx="9144062" cy="414340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Grodziec_Zamek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Grodziec_nr1_e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78" y="0"/>
            <a:ext cx="4572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loster_Grüssau_Klostergebäu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963" y="857256"/>
            <a:ext cx="9207964" cy="5143512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Sala_na_zamku_(07.201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Kocanov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Chocianow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(zetem)_Chocianów_-_Pałac_(ruina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1285860"/>
            <a:ext cx="5831374" cy="529926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Krosno</a:t>
            </a:r>
            <a:endParaRPr lang="cs-CZ" dirty="0"/>
          </a:p>
        </p:txBody>
      </p:sp>
      <p:pic>
        <p:nvPicPr>
          <p:cNvPr id="4" name="Zástupný symbol pro obsah 3" descr="Krosno_(js)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1285860"/>
            <a:ext cx="4613693" cy="5298537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24px-Krosno_(js)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600200"/>
            <a:ext cx="8380796" cy="471419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cs-CZ" dirty="0" err="1" smtClean="0"/>
              <a:t>Kynast</a:t>
            </a:r>
            <a:r>
              <a:rPr lang="cs-CZ" dirty="0" smtClean="0"/>
              <a:t> (</a:t>
            </a:r>
            <a:r>
              <a:rPr lang="cs-CZ" dirty="0" err="1" smtClean="0"/>
              <a:t>Chojnik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Chojnik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073288"/>
            <a:ext cx="8501122" cy="5724089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Chojnik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hojnik_Castl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41" y="0"/>
            <a:ext cx="9148141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Jelenia_Góra,_Zamek_Chojni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Lobris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Luboradz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Luboradz_(województwo_dolnośląskie)_Pałac,_k._XVI,_X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9442"/>
            <a:ext cx="9053598" cy="5758558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Siedlecin</a:t>
            </a:r>
            <a:endParaRPr lang="cs-CZ" dirty="0"/>
          </a:p>
        </p:txBody>
      </p:sp>
      <p:pic>
        <p:nvPicPr>
          <p:cNvPr id="4" name="Zástupný symbol pro obsah 3" descr="800px-Siedlecin_Tower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214422"/>
            <a:ext cx="8020301" cy="5353551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-20170721-1506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804" y="500066"/>
            <a:ext cx="9191804" cy="5643578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Sviny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Świny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Swiny_pictu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357298"/>
            <a:ext cx="6871811" cy="5159244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Swiny4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Pština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Pszczyna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Pałac_w_Pszczynie_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428736"/>
            <a:ext cx="6468306" cy="4932083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Zamek_w_Pszczynie_poludniowa_stro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455" y="0"/>
            <a:ext cx="9192456" cy="68580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2012_Powiat_pszczyński,_Pszczyna,_Pałac_(0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2507" y="0"/>
            <a:ext cx="9346508" cy="68580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Kněžna </a:t>
            </a:r>
            <a:r>
              <a:rPr lang="cs-CZ" dirty="0" err="1" smtClean="0"/>
              <a:t>Daisy</a:t>
            </a:r>
            <a:endParaRPr lang="cs-CZ" dirty="0"/>
          </a:p>
        </p:txBody>
      </p:sp>
      <p:pic>
        <p:nvPicPr>
          <p:cNvPr id="4" name="Zástupný symbol pro obsah 3" descr="Daisy_von_Pl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285860"/>
            <a:ext cx="3913454" cy="553664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/>
          <a:lstStyle/>
          <a:p>
            <a:r>
              <a:rPr lang="cs-CZ" dirty="0" err="1" smtClean="0"/>
              <a:t>Sevěř</a:t>
            </a:r>
            <a:r>
              <a:rPr lang="cs-CZ" dirty="0" smtClean="0"/>
              <a:t> (</a:t>
            </a:r>
            <a:r>
              <a:rPr lang="cs-CZ" dirty="0" err="1" smtClean="0"/>
              <a:t>pl</a:t>
            </a:r>
            <a:r>
              <a:rPr lang="cs-CZ" dirty="0" smtClean="0"/>
              <a:t>. </a:t>
            </a:r>
            <a:r>
              <a:rPr lang="cs-CZ" dirty="0" err="1" smtClean="0"/>
              <a:t>Siewierz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800px-Zamek_Siewierz_-_przemasban1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7086"/>
            <a:ext cx="9143999" cy="6092191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0px-Siewierz_-_Zamek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9" y="0"/>
            <a:ext cx="9114002" cy="68580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cs-CZ" dirty="0" smtClean="0"/>
              <a:t>Hora </a:t>
            </a:r>
            <a:r>
              <a:rPr lang="cs-CZ" dirty="0" err="1" smtClean="0"/>
              <a:t>Śleza</a:t>
            </a:r>
            <a:endParaRPr lang="cs-CZ" dirty="0"/>
          </a:p>
        </p:txBody>
      </p:sp>
      <p:pic>
        <p:nvPicPr>
          <p:cNvPr id="4" name="Zástupný symbol pro obsah 3" descr="800px-Sloneczniki-Slez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000108"/>
            <a:ext cx="7532726" cy="564954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Poklad ze slezské Středy</a:t>
            </a:r>
            <a:endParaRPr lang="cs-CZ" dirty="0"/>
          </a:p>
        </p:txBody>
      </p:sp>
      <p:pic>
        <p:nvPicPr>
          <p:cNvPr id="4" name="Zástupný symbol pro obsah 3" descr="Korona_sredz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00174"/>
            <a:ext cx="8292787" cy="518299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Lehnické</a:t>
            </a:r>
            <a:r>
              <a:rPr lang="cs-CZ" dirty="0" smtClean="0"/>
              <a:t> pole, benediktýnský klášter</a:t>
            </a:r>
            <a:endParaRPr lang="cs-CZ" dirty="0"/>
          </a:p>
        </p:txBody>
      </p:sp>
      <p:pic>
        <p:nvPicPr>
          <p:cNvPr id="4" name="Zástupný symbol pro obsah 3" descr="800px-Legnickie_Pole_chur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285860"/>
            <a:ext cx="3985908" cy="530624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Legnickie_Pole_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0"/>
            <a:ext cx="5141893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Zaháň, komplex bývalého kláštera augustiniánů</a:t>
            </a:r>
            <a:endParaRPr lang="cs-CZ" dirty="0"/>
          </a:p>
        </p:txBody>
      </p:sp>
      <p:pic>
        <p:nvPicPr>
          <p:cNvPr id="4" name="Zástupný symbol pro obsah 3" descr="stažený soubo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00174"/>
            <a:ext cx="7667669" cy="510248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132</Words>
  <PresentationFormat>Předvádění na obrazovce (4:3)</PresentationFormat>
  <Paragraphs>31</Paragraphs>
  <Slides>69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Motiv sady Office</vt:lpstr>
      <vt:lpstr>Církevní a šlechtické objekty</vt:lpstr>
      <vt:lpstr>Církevní objekty</vt:lpstr>
      <vt:lpstr>Křesobor, cisterciácké opactví</vt:lpstr>
      <vt:lpstr>Snímek 4</vt:lpstr>
      <vt:lpstr>Snímek 5</vt:lpstr>
      <vt:lpstr>Snímek 6</vt:lpstr>
      <vt:lpstr>Lehnické pole, benediktýnský klášter</vt:lpstr>
      <vt:lpstr>Snímek 8</vt:lpstr>
      <vt:lpstr>Zaháň, komplex bývalého kláštera augustiniánů</vt:lpstr>
      <vt:lpstr>Snímek 10</vt:lpstr>
      <vt:lpstr>Jindřichov (pl. Henryków)</vt:lpstr>
      <vt:lpstr>Snímek 12</vt:lpstr>
      <vt:lpstr>Snímek 13</vt:lpstr>
      <vt:lpstr>Snímek 14</vt:lpstr>
      <vt:lpstr>Snímek 15</vt:lpstr>
      <vt:lpstr>Kamenec</vt:lpstr>
      <vt:lpstr>Snímek 17</vt:lpstr>
      <vt:lpstr>Snímek 18</vt:lpstr>
      <vt:lpstr>Lubuš </vt:lpstr>
      <vt:lpstr>Snímek 20</vt:lpstr>
      <vt:lpstr>Snímek 21</vt:lpstr>
      <vt:lpstr>Knížecí sál</vt:lpstr>
      <vt:lpstr>Pieta, Národní muzeum Varšava, 14. st</vt:lpstr>
      <vt:lpstr>Třebnice, kostel sv. Hedviky</vt:lpstr>
      <vt:lpstr>Snímek 25</vt:lpstr>
      <vt:lpstr>Snímek 26</vt:lpstr>
      <vt:lpstr>Krypta sv. Bartoloměje</vt:lpstr>
      <vt:lpstr>Hora sv. Anny</vt:lpstr>
      <vt:lpstr>Kostel sv. Jana Křtitele, Sevěř</vt:lpstr>
      <vt:lpstr>Snímek 30</vt:lpstr>
      <vt:lpstr>Milostivý kostel Ježíše Krista, Těšín</vt:lpstr>
      <vt:lpstr>Snímek 32</vt:lpstr>
      <vt:lpstr>Šlechtická sídla</vt:lpstr>
      <vt:lpstr>Bolkov (pl. Bolków)</vt:lpstr>
      <vt:lpstr>Snímek 35</vt:lpstr>
      <vt:lpstr>Snímek 36</vt:lpstr>
      <vt:lpstr>Snímek 37</vt:lpstr>
      <vt:lpstr>Snímek 38</vt:lpstr>
      <vt:lpstr>Kožichov (pl. Kozuchow)</vt:lpstr>
      <vt:lpstr>Snímek 40</vt:lpstr>
      <vt:lpstr>Fürstenberg (pl. Ksiaz)</vt:lpstr>
      <vt:lpstr>Snímek 42</vt:lpstr>
      <vt:lpstr>Snímek 43</vt:lpstr>
      <vt:lpstr>Snímek 44</vt:lpstr>
      <vt:lpstr>Snímek 45</vt:lpstr>
      <vt:lpstr>Snímek 46</vt:lpstr>
      <vt:lpstr>Hradec</vt:lpstr>
      <vt:lpstr>Snímek 48</vt:lpstr>
      <vt:lpstr>Snímek 49</vt:lpstr>
      <vt:lpstr>Snímek 50</vt:lpstr>
      <vt:lpstr>Kocanov (pl. Chocianow)</vt:lpstr>
      <vt:lpstr>Krosno</vt:lpstr>
      <vt:lpstr>Snímek 53</vt:lpstr>
      <vt:lpstr>Kynast (Chojnik)</vt:lpstr>
      <vt:lpstr>Snímek 55</vt:lpstr>
      <vt:lpstr>Snímek 56</vt:lpstr>
      <vt:lpstr>Snímek 57</vt:lpstr>
      <vt:lpstr>Lobris (pl. Luboradz)</vt:lpstr>
      <vt:lpstr>Siedlecin</vt:lpstr>
      <vt:lpstr>Sviny (pl. Świny)</vt:lpstr>
      <vt:lpstr>Snímek 61</vt:lpstr>
      <vt:lpstr>Pština (pl. Pszczyna)</vt:lpstr>
      <vt:lpstr>Snímek 63</vt:lpstr>
      <vt:lpstr>Snímek 64</vt:lpstr>
      <vt:lpstr>Kněžna Daisy</vt:lpstr>
      <vt:lpstr>Sevěř (pl. Siewierz)</vt:lpstr>
      <vt:lpstr>Snímek 67</vt:lpstr>
      <vt:lpstr>Hora Śleza</vt:lpstr>
      <vt:lpstr>Poklad ze slezské Středy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David Radek</dc:creator>
  <cp:lastModifiedBy>David Radek</cp:lastModifiedBy>
  <cp:revision>14</cp:revision>
  <dcterms:created xsi:type="dcterms:W3CDTF">2019-05-05T12:43:26Z</dcterms:created>
  <dcterms:modified xsi:type="dcterms:W3CDTF">2019-05-05T14:42:59Z</dcterms:modified>
</cp:coreProperties>
</file>