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9" r:id="rId2"/>
    <p:sldId id="256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5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2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5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25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8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image" Target="../media/image4.jfif"/><Relationship Id="rId7" Type="http://schemas.openxmlformats.org/officeDocument/2006/relationships/image" Target="../media/image8.jfif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fif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038A91B-9FBA-594C-FBE6-6126B9DB0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7" y="199930"/>
            <a:ext cx="10702213" cy="64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0238D-E295-49BE-9BFE-E9189D69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E9A4A-0183-4A3C-B68E-A22927891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9" cy="685800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EFE183-81A1-D610-9BD6-D6D90BC1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233" y="2579129"/>
            <a:ext cx="4709550" cy="3433149"/>
          </a:xfrm>
        </p:spPr>
        <p:txBody>
          <a:bodyPr anchor="ctr">
            <a:normAutofit/>
          </a:bodyPr>
          <a:lstStyle/>
          <a:p>
            <a:r>
              <a:rPr lang="sk-SK" dirty="0"/>
              <a:t>TAINACAN</a:t>
            </a:r>
            <a:br>
              <a:rPr lang="sk-SK" dirty="0"/>
            </a:br>
            <a:r>
              <a:rPr lang="sk-SK" sz="2800" dirty="0"/>
              <a:t>Procesy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0" cy="1874237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F9844E-B66F-99C1-FE4B-8395C2E1E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4796" y="293427"/>
            <a:ext cx="4452371" cy="1392072"/>
          </a:xfrm>
        </p:spPr>
        <p:txBody>
          <a:bodyPr anchor="b">
            <a:normAutofit/>
          </a:bodyPr>
          <a:lstStyle/>
          <a:p>
            <a:r>
              <a:rPr lang="sk-SK" dirty="0"/>
              <a:t>DIGIREP SVKBB</a:t>
            </a:r>
          </a:p>
        </p:txBody>
      </p:sp>
      <p:pic>
        <p:nvPicPr>
          <p:cNvPr id="4" name="Picture 3" descr="Vlnitá 3D umenie">
            <a:extLst>
              <a:ext uri="{FF2B5EF4-FFF2-40B4-BE49-F238E27FC236}">
                <a16:creationId xmlns:a16="http://schemas.microsoft.com/office/drawing/2014/main" id="{8502D706-21F7-84C6-0416-9103709F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0" r="9833" b="2"/>
          <a:stretch/>
        </p:blipFill>
        <p:spPr>
          <a:xfrm>
            <a:off x="20" y="-1"/>
            <a:ext cx="6095978" cy="68579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2DAFA4-5D2E-4391-AD38-B26F579F4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6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0D930-FB0E-7230-EB20-089CD988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Súčasný stav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2178C2-EBD9-D504-B3DD-F4631D7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064774"/>
            <a:ext cx="11274691" cy="3947141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Projekt SVK a APVV – Konferencia, zborník, kniha, štúdie</a:t>
            </a:r>
          </a:p>
          <a:p>
            <a:r>
              <a:rPr lang="sk-SK" sz="2800" dirty="0"/>
              <a:t>Obstaraná infraštruktúra</a:t>
            </a:r>
          </a:p>
          <a:p>
            <a:r>
              <a:rPr lang="sk-SK" sz="2800" dirty="0"/>
              <a:t>Server DELL – názov SKRIPTOR</a:t>
            </a:r>
          </a:p>
          <a:p>
            <a:r>
              <a:rPr lang="sk-SK" sz="2800" dirty="0"/>
              <a:t>Úložisko – SYNOLOGY – názov HITEXT </a:t>
            </a:r>
          </a:p>
          <a:p>
            <a:r>
              <a:rPr lang="sk-SK" sz="2800" dirty="0"/>
              <a:t>Stroje sú umiestnené už v SVKBB</a:t>
            </a:r>
          </a:p>
          <a:p>
            <a:r>
              <a:rPr lang="sk-SK" sz="2800" dirty="0"/>
              <a:t>Digitálne objekty – rôzne nosiče – musia mať ako názov čiarový kód ex.</a:t>
            </a:r>
          </a:p>
          <a:p>
            <a:r>
              <a:rPr lang="sk-SK" sz="2800" dirty="0"/>
              <a:t>Metadáta – vo </a:t>
            </a:r>
            <a:r>
              <a:rPr lang="sk-SK" sz="2800" dirty="0" err="1"/>
              <a:t>Virtue</a:t>
            </a:r>
            <a:r>
              <a:rPr lang="sk-SK" sz="2800" dirty="0"/>
              <a:t> – „</a:t>
            </a:r>
            <a:r>
              <a:rPr lang="sk-SK" sz="2800" dirty="0" err="1"/>
              <a:t>vyberátko</a:t>
            </a:r>
            <a:r>
              <a:rPr lang="sk-SK" sz="2800" dirty="0"/>
              <a:t>“ čiarový kód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00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AF168-C3A9-C807-41BF-619CF77C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38CFD6-35F7-F870-356A-83BD6062F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1996751"/>
            <a:ext cx="10668400" cy="4506686"/>
          </a:xfrm>
        </p:spPr>
        <p:txBody>
          <a:bodyPr>
            <a:normAutofit/>
          </a:bodyPr>
          <a:lstStyle/>
          <a:p>
            <a:r>
              <a:rPr lang="sk-SK" dirty="0"/>
              <a:t>Inštitucionálny digitálny repozitár TAINACAN</a:t>
            </a:r>
          </a:p>
          <a:p>
            <a:r>
              <a:rPr lang="sk-SK" dirty="0" err="1"/>
              <a:t>Open</a:t>
            </a:r>
            <a:r>
              <a:rPr lang="sk-SK" dirty="0"/>
              <a:t> </a:t>
            </a:r>
            <a:r>
              <a:rPr lang="sk-SK" dirty="0" err="1"/>
              <a:t>source</a:t>
            </a:r>
            <a:r>
              <a:rPr lang="sk-SK" dirty="0"/>
              <a:t> – slobodný softvér</a:t>
            </a:r>
          </a:p>
          <a:p>
            <a:r>
              <a:rPr lang="sk-SK" dirty="0"/>
              <a:t>Plugin systému </a:t>
            </a:r>
            <a:r>
              <a:rPr lang="sk-SK" dirty="0" err="1"/>
              <a:t>WordPress</a:t>
            </a:r>
            <a:endParaRPr lang="sk-SK" dirty="0"/>
          </a:p>
          <a:p>
            <a:r>
              <a:rPr lang="sk-SK" dirty="0"/>
              <a:t>Kompletne lokalizovaný do slovenčiny (Dušan Katuščák 1800 hlášok)</a:t>
            </a:r>
          </a:p>
          <a:p>
            <a:r>
              <a:rPr lang="sk-SK" dirty="0"/>
              <a:t>Nastavené </a:t>
            </a:r>
            <a:r>
              <a:rPr lang="sk-SK" b="1" dirty="0"/>
              <a:t>Zbierky</a:t>
            </a:r>
            <a:r>
              <a:rPr lang="sk-SK" dirty="0"/>
              <a:t> </a:t>
            </a:r>
          </a:p>
          <a:p>
            <a:r>
              <a:rPr lang="sk-SK" dirty="0"/>
              <a:t>Importované </a:t>
            </a:r>
            <a:r>
              <a:rPr lang="sk-SK" b="1" dirty="0"/>
              <a:t>Exempláre</a:t>
            </a:r>
            <a:r>
              <a:rPr lang="sk-SK" dirty="0"/>
              <a:t> (položky – dokumenty) (</a:t>
            </a:r>
            <a:r>
              <a:rPr lang="sk-SK" dirty="0" err="1"/>
              <a:t>ca</a:t>
            </a:r>
            <a:r>
              <a:rPr lang="sk-SK" dirty="0"/>
              <a:t> 500) </a:t>
            </a:r>
          </a:p>
          <a:p>
            <a:r>
              <a:rPr lang="sk-SK" dirty="0"/>
              <a:t>Ing. Michal </a:t>
            </a:r>
            <a:r>
              <a:rPr lang="sk-SK" dirty="0" err="1"/>
              <a:t>Gunda</a:t>
            </a:r>
            <a:r>
              <a:rPr lang="sk-SK" dirty="0"/>
              <a:t> – nastavenie prostredia a prístupy</a:t>
            </a:r>
          </a:p>
          <a:p>
            <a:r>
              <a:rPr lang="sk-SK" dirty="0"/>
              <a:t>Ing. Viliam </a:t>
            </a:r>
            <a:r>
              <a:rPr lang="sk-SK" dirty="0" err="1"/>
              <a:t>Polonec</a:t>
            </a:r>
            <a:r>
              <a:rPr lang="sk-SK" dirty="0"/>
              <a:t> – vyriešenie importu („</a:t>
            </a:r>
            <a:r>
              <a:rPr lang="sk-SK" dirty="0" err="1"/>
              <a:t>spojovátko</a:t>
            </a:r>
            <a:r>
              <a:rPr lang="sk-SK" dirty="0"/>
              <a:t>“ metadát s digitálnymi dokumentami)</a:t>
            </a:r>
          </a:p>
        </p:txBody>
      </p:sp>
    </p:spTree>
    <p:extLst>
      <p:ext uri="{BB962C8B-B14F-4D97-AF65-F5344CB8AC3E}">
        <p14:creationId xmlns:p14="http://schemas.microsoft.com/office/powerpoint/2010/main" val="188554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vnútri, stena, elektronika&#10;&#10;Automaticky generovaný popis">
            <a:extLst>
              <a:ext uri="{FF2B5EF4-FFF2-40B4-BE49-F238E27FC236}">
                <a16:creationId xmlns:a16="http://schemas.microsoft.com/office/drawing/2014/main" id="{38860A6B-D729-9247-4C1D-7B2505FF5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67" y="475777"/>
            <a:ext cx="1255486" cy="1618062"/>
          </a:xfrm>
          <a:prstGeom prst="rect">
            <a:avLst/>
          </a:prstGeom>
        </p:spPr>
      </p:pic>
      <p:pic>
        <p:nvPicPr>
          <p:cNvPr id="5" name="Obrázok 4" descr="Obrázok, na ktorom je text, elektronika, počítač&#10;&#10;Automaticky generovaný popis">
            <a:extLst>
              <a:ext uri="{FF2B5EF4-FFF2-40B4-BE49-F238E27FC236}">
                <a16:creationId xmlns:a16="http://schemas.microsoft.com/office/drawing/2014/main" id="{08F6AE34-A70A-A032-1A21-C9BEC7C9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30" y="2703608"/>
            <a:ext cx="1448709" cy="201770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4267B92-EA8C-C009-C5F6-A07B6776F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30" y="765452"/>
            <a:ext cx="1003559" cy="919929"/>
          </a:xfrm>
          <a:prstGeom prst="rect">
            <a:avLst/>
          </a:prstGeom>
        </p:spPr>
      </p:pic>
      <p:pic>
        <p:nvPicPr>
          <p:cNvPr id="9" name="Obrázok 8" descr="Obrázok, na ktorom je text, elektronika&#10;&#10;Automaticky generovaný popis">
            <a:extLst>
              <a:ext uri="{FF2B5EF4-FFF2-40B4-BE49-F238E27FC236}">
                <a16:creationId xmlns:a16="http://schemas.microsoft.com/office/drawing/2014/main" id="{7DC45F20-F112-2446-ADCB-F5E948B2F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7" y="2898136"/>
            <a:ext cx="1998376" cy="1618062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83763B52-8AC4-A532-D0C9-971A133C6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33" y="668014"/>
            <a:ext cx="2202024" cy="133029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6C8F186C-760A-DA29-3774-82A10EC72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59" y="668014"/>
            <a:ext cx="995689" cy="1021891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763B0CDE-43F4-F8B6-1C30-425A0AD76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67" y="2181806"/>
            <a:ext cx="929565" cy="972206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9A7D0A30-B9AD-A30E-67CB-F10DE9E591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69" y="3863814"/>
            <a:ext cx="1047116" cy="824195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7DB1E240-A155-072A-0CC5-8D5A57984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89" y="2680408"/>
            <a:ext cx="713389" cy="713389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78BFDB88-0044-4C0A-2269-88AEF8A6D5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24" y="4951789"/>
            <a:ext cx="1870932" cy="1408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5335F23D-5968-F681-D2CA-4CC907A9F0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23" y="4484016"/>
            <a:ext cx="2327897" cy="1989556"/>
          </a:xfrm>
          <a:prstGeom prst="rect">
            <a:avLst/>
          </a:prstGeom>
        </p:spPr>
      </p:pic>
      <p:cxnSp>
        <p:nvCxnSpPr>
          <p:cNvPr id="28" name="Spojnica: zalomená 27">
            <a:extLst>
              <a:ext uri="{FF2B5EF4-FFF2-40B4-BE49-F238E27FC236}">
                <a16:creationId xmlns:a16="http://schemas.microsoft.com/office/drawing/2014/main" id="{81690510-FB52-55BB-496E-789A06BE9A93}"/>
              </a:ext>
            </a:extLst>
          </p:cNvPr>
          <p:cNvCxnSpPr>
            <a:stCxn id="11" idx="3"/>
          </p:cNvCxnSpPr>
          <p:nvPr/>
        </p:nvCxnSpPr>
        <p:spPr>
          <a:xfrm>
            <a:off x="2425957" y="1333159"/>
            <a:ext cx="1959431" cy="665145"/>
          </a:xfrm>
          <a:prstGeom prst="bentConnector3">
            <a:avLst>
              <a:gd name="adj1" fmla="val 204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pojnica: zalomená 44">
            <a:extLst>
              <a:ext uri="{FF2B5EF4-FFF2-40B4-BE49-F238E27FC236}">
                <a16:creationId xmlns:a16="http://schemas.microsoft.com/office/drawing/2014/main" id="{AF0D8157-C3FA-5B5C-D527-EBC8C789BFF5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5400000">
            <a:off x="3206214" y="751411"/>
            <a:ext cx="609769" cy="32946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ovacia šípka 71">
            <a:extLst>
              <a:ext uri="{FF2B5EF4-FFF2-40B4-BE49-F238E27FC236}">
                <a16:creationId xmlns:a16="http://schemas.microsoft.com/office/drawing/2014/main" id="{1597685F-2B7C-E3BE-6386-B6D127E40A1C}"/>
              </a:ext>
            </a:extLst>
          </p:cNvPr>
          <p:cNvCxnSpPr>
            <a:cxnSpLocks/>
          </p:cNvCxnSpPr>
          <p:nvPr/>
        </p:nvCxnSpPr>
        <p:spPr>
          <a:xfrm>
            <a:off x="5896947" y="1284808"/>
            <a:ext cx="3319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pojnica: zalomená 73">
            <a:extLst>
              <a:ext uri="{FF2B5EF4-FFF2-40B4-BE49-F238E27FC236}">
                <a16:creationId xmlns:a16="http://schemas.microsoft.com/office/drawing/2014/main" id="{536B244E-6674-1E01-3CDE-2D745C054E5E}"/>
              </a:ext>
            </a:extLst>
          </p:cNvPr>
          <p:cNvCxnSpPr>
            <a:cxnSpLocks/>
          </p:cNvCxnSpPr>
          <p:nvPr/>
        </p:nvCxnSpPr>
        <p:spPr>
          <a:xfrm rot="5400000">
            <a:off x="7662848" y="3058158"/>
            <a:ext cx="601453" cy="7071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ovná spojovacia šípka 82">
            <a:extLst>
              <a:ext uri="{FF2B5EF4-FFF2-40B4-BE49-F238E27FC236}">
                <a16:creationId xmlns:a16="http://schemas.microsoft.com/office/drawing/2014/main" id="{82D27570-C694-E1EB-87A8-0322CAA12B32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2588139" y="3707167"/>
            <a:ext cx="2883748" cy="5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BlokTextu 86">
            <a:extLst>
              <a:ext uri="{FF2B5EF4-FFF2-40B4-BE49-F238E27FC236}">
                <a16:creationId xmlns:a16="http://schemas.microsoft.com/office/drawing/2014/main" id="{BB7C9D03-F47B-683C-2E18-FDE477E4242A}"/>
              </a:ext>
            </a:extLst>
          </p:cNvPr>
          <p:cNvSpPr txBox="1"/>
          <p:nvPr/>
        </p:nvSpPr>
        <p:spPr>
          <a:xfrm>
            <a:off x="3732114" y="3399536"/>
            <a:ext cx="127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ARCHÍV</a:t>
            </a:r>
          </a:p>
        </p:txBody>
      </p:sp>
      <p:sp>
        <p:nvSpPr>
          <p:cNvPr id="88" name="BlokTextu 87">
            <a:extLst>
              <a:ext uri="{FF2B5EF4-FFF2-40B4-BE49-F238E27FC236}">
                <a16:creationId xmlns:a16="http://schemas.microsoft.com/office/drawing/2014/main" id="{8D80FFDC-23DC-805C-E490-840F2BB67B74}"/>
              </a:ext>
            </a:extLst>
          </p:cNvPr>
          <p:cNvSpPr txBox="1"/>
          <p:nvPr/>
        </p:nvSpPr>
        <p:spPr>
          <a:xfrm>
            <a:off x="7335901" y="994293"/>
            <a:ext cx="142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OCR</a:t>
            </a:r>
          </a:p>
        </p:txBody>
      </p:sp>
      <p:sp>
        <p:nvSpPr>
          <p:cNvPr id="93" name="BlokTextu 92">
            <a:extLst>
              <a:ext uri="{FF2B5EF4-FFF2-40B4-BE49-F238E27FC236}">
                <a16:creationId xmlns:a16="http://schemas.microsoft.com/office/drawing/2014/main" id="{40D950DC-1BFB-A3EA-DDBA-9D2DF1C41DD2}"/>
              </a:ext>
            </a:extLst>
          </p:cNvPr>
          <p:cNvSpPr txBox="1"/>
          <p:nvPr/>
        </p:nvSpPr>
        <p:spPr>
          <a:xfrm>
            <a:off x="3207928" y="6303544"/>
            <a:ext cx="161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REPOZITÁR</a:t>
            </a:r>
          </a:p>
        </p:txBody>
      </p:sp>
      <p:cxnSp>
        <p:nvCxnSpPr>
          <p:cNvPr id="95" name="Spojnica: zalomená 94">
            <a:extLst>
              <a:ext uri="{FF2B5EF4-FFF2-40B4-BE49-F238E27FC236}">
                <a16:creationId xmlns:a16="http://schemas.microsoft.com/office/drawing/2014/main" id="{131E138D-B48A-031E-B812-13BE56D30E76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rot="5400000">
            <a:off x="8886777" y="1120278"/>
            <a:ext cx="491901" cy="16311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pojnica: zalomená 96">
            <a:extLst>
              <a:ext uri="{FF2B5EF4-FFF2-40B4-BE49-F238E27FC236}">
                <a16:creationId xmlns:a16="http://schemas.microsoft.com/office/drawing/2014/main" id="{6CFB5BAB-355C-6A05-81EC-DB481E55F4AE}"/>
              </a:ext>
            </a:extLst>
          </p:cNvPr>
          <p:cNvCxnSpPr>
            <a:cxnSpLocks/>
            <a:endCxn id="21" idx="1"/>
          </p:cNvCxnSpPr>
          <p:nvPr/>
        </p:nvCxnSpPr>
        <p:spPr>
          <a:xfrm rot="16200000" flipH="1">
            <a:off x="-101235" y="2578767"/>
            <a:ext cx="3651274" cy="25030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pojnica: zalomená 100">
            <a:extLst>
              <a:ext uri="{FF2B5EF4-FFF2-40B4-BE49-F238E27FC236}">
                <a16:creationId xmlns:a16="http://schemas.microsoft.com/office/drawing/2014/main" id="{09CD5312-318F-589A-F8F9-EBB2AE124FF2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5344483" y="4042682"/>
            <a:ext cx="653077" cy="16001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BlokTextu 104">
            <a:extLst>
              <a:ext uri="{FF2B5EF4-FFF2-40B4-BE49-F238E27FC236}">
                <a16:creationId xmlns:a16="http://schemas.microsoft.com/office/drawing/2014/main" id="{4F02FA33-E67B-1656-93D1-86237333DD80}"/>
              </a:ext>
            </a:extLst>
          </p:cNvPr>
          <p:cNvSpPr txBox="1"/>
          <p:nvPr/>
        </p:nvSpPr>
        <p:spPr>
          <a:xfrm>
            <a:off x="2975923" y="1931437"/>
            <a:ext cx="130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BARCODE</a:t>
            </a:r>
          </a:p>
        </p:txBody>
      </p:sp>
      <p:sp>
        <p:nvSpPr>
          <p:cNvPr id="114" name="BlokTextu 113">
            <a:extLst>
              <a:ext uri="{FF2B5EF4-FFF2-40B4-BE49-F238E27FC236}">
                <a16:creationId xmlns:a16="http://schemas.microsoft.com/office/drawing/2014/main" id="{48ECDD43-2F15-A735-B8CB-E22BB58D9671}"/>
              </a:ext>
            </a:extLst>
          </p:cNvPr>
          <p:cNvSpPr txBox="1"/>
          <p:nvPr/>
        </p:nvSpPr>
        <p:spPr>
          <a:xfrm>
            <a:off x="8640147" y="2004653"/>
            <a:ext cx="130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BARCODE</a:t>
            </a:r>
          </a:p>
        </p:txBody>
      </p:sp>
      <p:sp>
        <p:nvSpPr>
          <p:cNvPr id="115" name="BlokTextu 114">
            <a:extLst>
              <a:ext uri="{FF2B5EF4-FFF2-40B4-BE49-F238E27FC236}">
                <a16:creationId xmlns:a16="http://schemas.microsoft.com/office/drawing/2014/main" id="{C40B3E0F-22AE-0F57-47B3-92A19DCBB94A}"/>
              </a:ext>
            </a:extLst>
          </p:cNvPr>
          <p:cNvSpPr txBox="1"/>
          <p:nvPr/>
        </p:nvSpPr>
        <p:spPr>
          <a:xfrm>
            <a:off x="4846857" y="4594679"/>
            <a:ext cx="1516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IMPORT OBRÁZKOV PDF</a:t>
            </a:r>
          </a:p>
        </p:txBody>
      </p:sp>
      <p:sp>
        <p:nvSpPr>
          <p:cNvPr id="117" name="BlokTextu 116">
            <a:extLst>
              <a:ext uri="{FF2B5EF4-FFF2-40B4-BE49-F238E27FC236}">
                <a16:creationId xmlns:a16="http://schemas.microsoft.com/office/drawing/2014/main" id="{52EB2A18-09A8-DE12-E63D-CA681D387524}"/>
              </a:ext>
            </a:extLst>
          </p:cNvPr>
          <p:cNvSpPr txBox="1"/>
          <p:nvPr/>
        </p:nvSpPr>
        <p:spPr>
          <a:xfrm>
            <a:off x="653143" y="5365102"/>
            <a:ext cx="255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IMPORT METADÁT</a:t>
            </a:r>
          </a:p>
        </p:txBody>
      </p:sp>
      <p:cxnSp>
        <p:nvCxnSpPr>
          <p:cNvPr id="126" name="Rovná spojovacia šípka 125">
            <a:extLst>
              <a:ext uri="{FF2B5EF4-FFF2-40B4-BE49-F238E27FC236}">
                <a16:creationId xmlns:a16="http://schemas.microsoft.com/office/drawing/2014/main" id="{4974DF93-456F-7E2C-05FE-66E489DD0E8D}"/>
              </a:ext>
            </a:extLst>
          </p:cNvPr>
          <p:cNvCxnSpPr>
            <a:cxnSpLocks/>
          </p:cNvCxnSpPr>
          <p:nvPr/>
        </p:nvCxnSpPr>
        <p:spPr>
          <a:xfrm>
            <a:off x="4870967" y="5655926"/>
            <a:ext cx="37038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BlokTextu 127">
            <a:extLst>
              <a:ext uri="{FF2B5EF4-FFF2-40B4-BE49-F238E27FC236}">
                <a16:creationId xmlns:a16="http://schemas.microsoft.com/office/drawing/2014/main" id="{5F5B0A92-D39C-6C70-44BF-BA831A871EBE}"/>
              </a:ext>
            </a:extLst>
          </p:cNvPr>
          <p:cNvSpPr txBox="1"/>
          <p:nvPr/>
        </p:nvSpPr>
        <p:spPr>
          <a:xfrm>
            <a:off x="5785521" y="5247756"/>
            <a:ext cx="285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DIGITÁLNA KNIŽNICA</a:t>
            </a:r>
          </a:p>
        </p:txBody>
      </p:sp>
      <p:sp>
        <p:nvSpPr>
          <p:cNvPr id="130" name="BlokTextu 129">
            <a:extLst>
              <a:ext uri="{FF2B5EF4-FFF2-40B4-BE49-F238E27FC236}">
                <a16:creationId xmlns:a16="http://schemas.microsoft.com/office/drawing/2014/main" id="{883897BD-07BA-A595-CD42-D1386F0A7D8C}"/>
              </a:ext>
            </a:extLst>
          </p:cNvPr>
          <p:cNvSpPr txBox="1"/>
          <p:nvPr/>
        </p:nvSpPr>
        <p:spPr>
          <a:xfrm>
            <a:off x="8282765" y="3142478"/>
            <a:ext cx="113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DERIVÁT</a:t>
            </a:r>
          </a:p>
        </p:txBody>
      </p:sp>
    </p:spTree>
    <p:extLst>
      <p:ext uri="{BB962C8B-B14F-4D97-AF65-F5344CB8AC3E}">
        <p14:creationId xmlns:p14="http://schemas.microsoft.com/office/powerpoint/2010/main" val="1083045108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136</Words>
  <Application>Microsoft Office PowerPoint</Application>
  <PresentationFormat>Širokouhlá</PresentationFormat>
  <Paragraphs>28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8" baseType="lpstr">
      <vt:lpstr>Arial</vt:lpstr>
      <vt:lpstr>Bierstadt</vt:lpstr>
      <vt:lpstr>BevelVTI</vt:lpstr>
      <vt:lpstr>Prezentácia programu PowerPoint</vt:lpstr>
      <vt:lpstr>TAINACAN Procesy</vt:lpstr>
      <vt:lpstr>Súčasný stav</vt:lpstr>
      <vt:lpstr>Stav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TAINACAN</dc:title>
  <dc:creator>spravca</dc:creator>
  <cp:lastModifiedBy>spravca</cp:lastModifiedBy>
  <cp:revision>21</cp:revision>
  <dcterms:created xsi:type="dcterms:W3CDTF">2023-01-16T23:27:10Z</dcterms:created>
  <dcterms:modified xsi:type="dcterms:W3CDTF">2023-03-08T15:46:16Z</dcterms:modified>
</cp:coreProperties>
</file>