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1DC79-7CCC-4933-BC9B-23A7001F89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9E6EE5-2B6D-4900-9E05-73357B7CE7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50F4AB-BFCF-4AB6-BCD2-CB0FEA394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6E2EF7B-2AC4-477B-9711-6E4DD294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77F2CDA-3A9E-46BB-AEDA-FD869F10A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697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8A1ED1-8BF7-4A20-8AB0-43C67887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3B4F38C-E24E-4A46-8151-DD85433CF3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6E3B765-7CDF-4813-8B68-0756C169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794F0D5-B638-452A-AD91-5683F6F4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2028A6-4742-4A3A-BEA3-73E71256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884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FA92F6B-038B-494F-A064-B00C6B7BF8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6E1E091-109E-4A84-8914-C8A11B1585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974BB92-61D0-4E84-97E0-5A3EBB287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F827283-18E9-472A-97F6-D56B7201B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2918FBD-F8D6-49E0-84CB-932541491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668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8FA824-1BB3-4E01-98DC-79C1114B0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D98EDE-6227-46C5-A7C2-B508F2B335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2A1176-A5B5-4B07-AC88-FB6A8996A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11E414-CE3C-4FAE-9C87-E1051636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CC56B3-0067-4E62-8025-303807367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5110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F268B9-0F33-41DA-9309-E69FAE1D0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A8E2716-9D37-45D7-BD5F-00FC5C9DB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FE643-60C0-421C-B98A-6AA67763A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3A39603-8322-48D9-9225-1C2F6F3CE2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F7EAEC-87B6-460D-871A-932E5CB3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0529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52FADD-923E-4A1B-8A4C-6DC619F06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50078A-E106-498F-AD11-698510C4A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A0F4F49-F102-44AA-93B2-07D51FC67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8EA0011-322B-42A4-8673-96F17993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1966A7-9904-45CC-A7C5-E250F22B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93A6D4E-B21D-422C-B01F-D22E5F18B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5961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AA4EFA-4844-4873-BA6C-8CF47534B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3F43764-473E-4231-8338-B8B61A114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21EAA81-EFF8-4642-92F2-AC682D1F11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BA7444-80AF-45D2-B209-4FFB9AF8A8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1DDCCD5-C635-4459-98FB-BBD003DD57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29BD129-18B2-484E-BED8-5BC3830B9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642B8F7-997A-4396-B4E1-75317BAEE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3383A046-7D36-42A9-A686-CEEFEB3C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154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C51D1E-EEA4-4E08-8087-58B47C0A1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323ECF2-424B-40F9-A50D-1EDC02FC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E7ABB82-E526-4A7D-95E3-1698A1A79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9CCBF64-3C36-4E1A-A5B5-66EEB3451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0870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1D1421C-0029-41AE-9013-D26AD81D2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BC3732A-A928-43C8-BE61-F5FEF969B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31CAAE0-C352-4054-9EDC-8E73E2E1D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509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3468D6-E3DA-4608-BB19-48380DA0F1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7A51EC1-F384-427C-9F77-A884EDA7D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A8CA045-5925-45C5-A31B-785739B7D7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802E592-3AD6-4B06-888D-C5417A0D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F7A459-4735-4572-87E1-DF9A7799F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CBAA0F0-C33E-47D5-8FC2-17273FCA5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732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EF9BAE-D308-4B3C-A548-45DAEA529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EC4052A-41A4-49D4-BA51-873B7B7BC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EABE44F-A8D2-4EDF-97FE-757026A61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461B2C-6A58-411E-A17B-ACB6D9650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D545266-02F9-4BD8-8658-59BDCBCDC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5BA067E-BA65-4114-B08B-27B8B2C5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6295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C9A8720-46F4-433F-B721-3DD38D783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6436CA-E88C-4872-AA10-2EB9DFD83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49D510-3628-4FCE-8483-E7AE3FA2D2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725EF-324E-4C20-A0A5-66F4A58AEFFC}" type="datetimeFigureOut">
              <a:rPr lang="cs-CZ" smtClean="0"/>
              <a:t>16.02.2024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39607-1A37-438D-8BF3-14B7EF5E4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8CDAAB3-5420-4A9A-AFBC-672BEB64F4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8674F-9D56-495C-8A99-809FE1D0F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2193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144B4-3E84-45C1-9365-A2567F821D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8530CD-6724-4429-BD15-36DF396A2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F6DE63C-53D4-477F-B225-76860F5FD0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948266"/>
            <a:ext cx="9143999" cy="4480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84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1B8AE88C-5F0E-480A-BB76-F22A683B15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599" y="1041399"/>
            <a:ext cx="9516533" cy="5274733"/>
          </a:xfrm>
        </p:spPr>
      </p:pic>
    </p:spTree>
    <p:extLst>
      <p:ext uri="{BB962C8B-B14F-4D97-AF65-F5344CB8AC3E}">
        <p14:creationId xmlns:p14="http://schemas.microsoft.com/office/powerpoint/2010/main" val="150185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ECFEF80-5B14-4450-AEE1-D9C5D36BC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1244599"/>
            <a:ext cx="8593667" cy="4868333"/>
          </a:xfrm>
        </p:spPr>
      </p:pic>
    </p:spTree>
    <p:extLst>
      <p:ext uri="{BB962C8B-B14F-4D97-AF65-F5344CB8AC3E}">
        <p14:creationId xmlns:p14="http://schemas.microsoft.com/office/powerpoint/2010/main" val="551702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0953657-569C-4CFC-846C-DCC1FE8979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67" y="465667"/>
            <a:ext cx="9516533" cy="5689600"/>
          </a:xfrm>
        </p:spPr>
      </p:pic>
    </p:spTree>
    <p:extLst>
      <p:ext uri="{BB962C8B-B14F-4D97-AF65-F5344CB8AC3E}">
        <p14:creationId xmlns:p14="http://schemas.microsoft.com/office/powerpoint/2010/main" val="46228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A365C083-83EC-46A3-965A-37A81C97CB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799" y="1142999"/>
            <a:ext cx="9000068" cy="4944533"/>
          </a:xfrm>
        </p:spPr>
      </p:pic>
    </p:spTree>
    <p:extLst>
      <p:ext uri="{BB962C8B-B14F-4D97-AF65-F5344CB8AC3E}">
        <p14:creationId xmlns:p14="http://schemas.microsoft.com/office/powerpoint/2010/main" val="442262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810C11A4-AB1B-4593-9497-DE356C3B75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1447799"/>
            <a:ext cx="7323667" cy="4250267"/>
          </a:xfrm>
        </p:spPr>
      </p:pic>
    </p:spTree>
    <p:extLst>
      <p:ext uri="{BB962C8B-B14F-4D97-AF65-F5344CB8AC3E}">
        <p14:creationId xmlns:p14="http://schemas.microsoft.com/office/powerpoint/2010/main" val="3524996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BAF1889-5670-42D8-AAF0-6F180ECD57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267" y="1566333"/>
            <a:ext cx="7493000" cy="4284134"/>
          </a:xfrm>
        </p:spPr>
      </p:pic>
    </p:spTree>
    <p:extLst>
      <p:ext uri="{BB962C8B-B14F-4D97-AF65-F5344CB8AC3E}">
        <p14:creationId xmlns:p14="http://schemas.microsoft.com/office/powerpoint/2010/main" val="1181943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2C01DC78-6295-4506-A713-B800ABF558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067" y="1126067"/>
            <a:ext cx="8813800" cy="4699000"/>
          </a:xfrm>
        </p:spPr>
      </p:pic>
    </p:spTree>
    <p:extLst>
      <p:ext uri="{BB962C8B-B14F-4D97-AF65-F5344CB8AC3E}">
        <p14:creationId xmlns:p14="http://schemas.microsoft.com/office/powerpoint/2010/main" val="4170791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7C0518A0-38EB-42D7-ADC9-FECC5DBE4C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333" y="1117599"/>
            <a:ext cx="8568267" cy="5215467"/>
          </a:xfrm>
        </p:spPr>
      </p:pic>
    </p:spTree>
    <p:extLst>
      <p:ext uri="{BB962C8B-B14F-4D97-AF65-F5344CB8AC3E}">
        <p14:creationId xmlns:p14="http://schemas.microsoft.com/office/powerpoint/2010/main" val="39139357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9013DE9C-AC24-487F-8E40-A7CF02D2D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67" y="1126067"/>
            <a:ext cx="9499600" cy="5257800"/>
          </a:xfrm>
        </p:spPr>
      </p:pic>
    </p:spTree>
    <p:extLst>
      <p:ext uri="{BB962C8B-B14F-4D97-AF65-F5344CB8AC3E}">
        <p14:creationId xmlns:p14="http://schemas.microsoft.com/office/powerpoint/2010/main" val="169399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>
            <a:extLst>
              <a:ext uri="{FF2B5EF4-FFF2-40B4-BE49-F238E27FC236}">
                <a16:creationId xmlns:a16="http://schemas.microsoft.com/office/drawing/2014/main" id="{E969868C-03D2-4A56-A04A-6399007B79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00" y="931333"/>
            <a:ext cx="8991600" cy="5359400"/>
          </a:xfrm>
        </p:spPr>
      </p:pic>
    </p:spTree>
    <p:extLst>
      <p:ext uri="{BB962C8B-B14F-4D97-AF65-F5344CB8AC3E}">
        <p14:creationId xmlns:p14="http://schemas.microsoft.com/office/powerpoint/2010/main" val="25725060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Širokoúhlá obrazovka</PresentationFormat>
  <Paragraphs>0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Knoppová</dc:creator>
  <cp:lastModifiedBy>Kateřina Knoppová</cp:lastModifiedBy>
  <cp:revision>1</cp:revision>
  <dcterms:created xsi:type="dcterms:W3CDTF">2024-02-16T10:28:32Z</dcterms:created>
  <dcterms:modified xsi:type="dcterms:W3CDTF">2024-02-16T10:28:53Z</dcterms:modified>
</cp:coreProperties>
</file>