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1DC79-7CCC-4933-BC9B-23A7001F8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E9E6EE5-2B6D-4900-9E05-73357B7CE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50F4AB-BFCF-4AB6-BCD2-CB0FEA39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2EF7B-2AC4-477B-9711-6E4DD294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7F2CDA-3A9E-46BB-AEDA-FD869F10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69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A1ED1-8BF7-4A20-8AB0-43C678874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B4F38C-E24E-4A46-8151-DD85433CF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E3B765-7CDF-4813-8B68-0756C169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94F0D5-B638-452A-AD91-5683F6F47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2028A6-4742-4A3A-BEA3-73E712560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A92F6B-038B-494F-A064-B00C6B7BF8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E1E091-109E-4A84-8914-C8A11B158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74BB92-61D0-4E84-97E0-5A3EBB287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827283-18E9-472A-97F6-D56B7201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918FBD-F8D6-49E0-84CB-93254149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66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FA824-1BB3-4E01-98DC-79C1114B0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D98EDE-6227-46C5-A7C2-B508F2B33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2A1176-A5B5-4B07-AC88-FB6A8996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11E414-CE3C-4FAE-9C87-E1051636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CC56B3-0067-4E62-8025-30380736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11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268B9-0F33-41DA-9309-E69FAE1D0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8E2716-9D37-45D7-BD5F-00FC5C9DB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1FE643-60C0-421C-B98A-6AA67763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A39603-8322-48D9-9225-1C2F6F3C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F7EAEC-87B6-460D-871A-932E5CB3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52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2FADD-923E-4A1B-8A4C-6DC619F0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50078A-E106-498F-AD11-698510C4A5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A0F4F49-F102-44AA-93B2-07D51FC67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EA0011-322B-42A4-8673-96F1799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1966A7-9904-45CC-A7C5-E250F22BD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3A6D4E-B21D-422C-B01F-D22E5F18B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96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4EFA-4844-4873-BA6C-8CF47534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F43764-473E-4231-8338-B8B61A114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1EAA81-EFF8-4642-92F2-AC682D1F1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BA7444-80AF-45D2-B209-4FFB9AF8A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1DDCCD5-C635-4459-98FB-BBD003DD5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29BD129-18B2-484E-BED8-5BC3830B9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42B8F7-997A-4396-B4E1-75317BAE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383A046-7D36-42A9-A686-CEEFEB3C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54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51D1E-EEA4-4E08-8087-58B47C0A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23ECF2-424B-40F9-A50D-1EDC02FC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E7ABB82-E526-4A7D-95E3-1698A1A79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CCBF64-3C36-4E1A-A5B5-66EEB3451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7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1D1421C-0029-41AE-9013-D26AD81D2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BC3732A-A928-43C8-BE61-F5FEF969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1CAAE0-C352-4054-9EDC-8E73E2E1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50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468D6-E3DA-4608-BB19-48380DA0F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A51EC1-F384-427C-9F77-A884EDA7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8CA045-5925-45C5-A31B-785739B7D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02E592-3AD6-4B06-888D-C5417A0D3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7A459-4735-4572-87E1-DF9A7799F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BAA0F0-C33E-47D5-8FC2-17273FCA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73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F9BAE-D308-4B3C-A548-45DAEA529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EC4052A-41A4-49D4-BA51-873B7B7BC9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EABE44F-A8D2-4EDF-97FE-757026A61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461B2C-6A58-411E-A17B-ACB6D965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545266-02F9-4BD8-8658-59BDCBCDC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BA067E-BA65-4114-B08B-27B8B2C5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29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9A8720-46F4-433F-B721-3DD38D783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6436CA-E88C-4872-AA10-2EB9DFD83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49D510-3628-4FCE-8483-E7AE3FA2D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725EF-324E-4C20-A0A5-66F4A58AEFFC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39607-1A37-438D-8BF3-14B7EF5E4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DAAB3-5420-4A9A-AFBC-672BEB64F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8674F-9D56-495C-8A99-809FE1D0F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19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144B4-3E84-45C1-9365-A2567F821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8530CD-6724-4429-BD15-36DF396A2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F6DE63C-53D4-477F-B225-76860F5FD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48266"/>
            <a:ext cx="9143999" cy="4480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84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B8AE88C-5F0E-480A-BB76-F22A683B1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599" y="1041399"/>
            <a:ext cx="9516533" cy="5274733"/>
          </a:xfrm>
        </p:spPr>
      </p:pic>
    </p:spTree>
    <p:extLst>
      <p:ext uri="{BB962C8B-B14F-4D97-AF65-F5344CB8AC3E}">
        <p14:creationId xmlns:p14="http://schemas.microsoft.com/office/powerpoint/2010/main" val="1501858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ECFEF80-5B14-4450-AEE1-D9C5D36BCD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244599"/>
            <a:ext cx="8593667" cy="4868333"/>
          </a:xfrm>
        </p:spPr>
      </p:pic>
    </p:spTree>
    <p:extLst>
      <p:ext uri="{BB962C8B-B14F-4D97-AF65-F5344CB8AC3E}">
        <p14:creationId xmlns:p14="http://schemas.microsoft.com/office/powerpoint/2010/main" val="55170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0953657-569C-4CFC-846C-DCC1FE897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067" y="465667"/>
            <a:ext cx="9516533" cy="5689600"/>
          </a:xfrm>
        </p:spPr>
      </p:pic>
    </p:spTree>
    <p:extLst>
      <p:ext uri="{BB962C8B-B14F-4D97-AF65-F5344CB8AC3E}">
        <p14:creationId xmlns:p14="http://schemas.microsoft.com/office/powerpoint/2010/main" val="4622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A365C083-83EC-46A3-965A-37A81C97CB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1142999"/>
            <a:ext cx="9000068" cy="4944533"/>
          </a:xfrm>
        </p:spPr>
      </p:pic>
    </p:spTree>
    <p:extLst>
      <p:ext uri="{BB962C8B-B14F-4D97-AF65-F5344CB8AC3E}">
        <p14:creationId xmlns:p14="http://schemas.microsoft.com/office/powerpoint/2010/main" val="44226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810C11A4-AB1B-4593-9497-DE356C3B75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447799"/>
            <a:ext cx="7323667" cy="4250267"/>
          </a:xfrm>
        </p:spPr>
      </p:pic>
    </p:spTree>
    <p:extLst>
      <p:ext uri="{BB962C8B-B14F-4D97-AF65-F5344CB8AC3E}">
        <p14:creationId xmlns:p14="http://schemas.microsoft.com/office/powerpoint/2010/main" val="352499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BAF1889-5670-42D8-AAF0-6F180ECD5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267" y="1566333"/>
            <a:ext cx="7493000" cy="4284134"/>
          </a:xfrm>
        </p:spPr>
      </p:pic>
    </p:spTree>
    <p:extLst>
      <p:ext uri="{BB962C8B-B14F-4D97-AF65-F5344CB8AC3E}">
        <p14:creationId xmlns:p14="http://schemas.microsoft.com/office/powerpoint/2010/main" val="118194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C01DC78-6295-4506-A713-B800ABF55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67" y="1126067"/>
            <a:ext cx="8813800" cy="4699000"/>
          </a:xfrm>
        </p:spPr>
      </p:pic>
    </p:spTree>
    <p:extLst>
      <p:ext uri="{BB962C8B-B14F-4D97-AF65-F5344CB8AC3E}">
        <p14:creationId xmlns:p14="http://schemas.microsoft.com/office/powerpoint/2010/main" val="417079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C0518A0-38EB-42D7-ADC9-FECC5DBE4C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333" y="1117599"/>
            <a:ext cx="8568267" cy="5215467"/>
          </a:xfrm>
        </p:spPr>
      </p:pic>
    </p:spTree>
    <p:extLst>
      <p:ext uri="{BB962C8B-B14F-4D97-AF65-F5344CB8AC3E}">
        <p14:creationId xmlns:p14="http://schemas.microsoft.com/office/powerpoint/2010/main" val="3913935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9013DE9C-AC24-487F-8E40-A7CF02D2DD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67" y="1126067"/>
            <a:ext cx="9499600" cy="5257800"/>
          </a:xfrm>
        </p:spPr>
      </p:pic>
    </p:spTree>
    <p:extLst>
      <p:ext uri="{BB962C8B-B14F-4D97-AF65-F5344CB8AC3E}">
        <p14:creationId xmlns:p14="http://schemas.microsoft.com/office/powerpoint/2010/main" val="1693994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969868C-03D2-4A56-A04A-6399007B79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931333"/>
            <a:ext cx="8991600" cy="5359400"/>
          </a:xfrm>
        </p:spPr>
      </p:pic>
    </p:spTree>
    <p:extLst>
      <p:ext uri="{BB962C8B-B14F-4D97-AF65-F5344CB8AC3E}">
        <p14:creationId xmlns:p14="http://schemas.microsoft.com/office/powerpoint/2010/main" val="257250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Knoppová</dc:creator>
  <cp:lastModifiedBy>Kateřina Knoppová</cp:lastModifiedBy>
  <cp:revision>1</cp:revision>
  <dcterms:created xsi:type="dcterms:W3CDTF">2024-02-16T10:28:32Z</dcterms:created>
  <dcterms:modified xsi:type="dcterms:W3CDTF">2024-02-16T10:28:53Z</dcterms:modified>
</cp:coreProperties>
</file>