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960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725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60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76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0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985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99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1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88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77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573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44407-C42F-4B7C-89B1-19646F9B1937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1BBF-0EBE-48AF-8630-693E9EBFE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3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French</a:t>
            </a:r>
            <a:r>
              <a:rPr lang="cs-CZ" dirty="0" smtClean="0"/>
              <a:t> influence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Kron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728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5877"/>
            <a:ext cx="10515600" cy="1889484"/>
          </a:xfrm>
        </p:spPr>
      </p:pic>
    </p:spTree>
    <p:extLst>
      <p:ext uri="{BB962C8B-B14F-4D97-AF65-F5344CB8AC3E}">
        <p14:creationId xmlns:p14="http://schemas.microsoft.com/office/powerpoint/2010/main" val="92934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60" y="523875"/>
            <a:ext cx="8676279" cy="5653088"/>
          </a:xfrm>
        </p:spPr>
      </p:pic>
    </p:spTree>
    <p:extLst>
      <p:ext uri="{BB962C8B-B14F-4D97-AF65-F5344CB8AC3E}">
        <p14:creationId xmlns:p14="http://schemas.microsoft.com/office/powerpoint/2010/main" val="4216957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56" y="415925"/>
            <a:ext cx="9152287" cy="5761038"/>
          </a:xfrm>
        </p:spPr>
      </p:pic>
    </p:spTree>
    <p:extLst>
      <p:ext uri="{BB962C8B-B14F-4D97-AF65-F5344CB8AC3E}">
        <p14:creationId xmlns:p14="http://schemas.microsoft.com/office/powerpoint/2010/main" val="2728643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55" y="0"/>
            <a:ext cx="6874626" cy="6791325"/>
          </a:xfrm>
        </p:spPr>
      </p:pic>
    </p:spTree>
    <p:extLst>
      <p:ext uri="{BB962C8B-B14F-4D97-AF65-F5344CB8AC3E}">
        <p14:creationId xmlns:p14="http://schemas.microsoft.com/office/powerpoint/2010/main" val="1501797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" y="257175"/>
            <a:ext cx="10740044" cy="6334125"/>
          </a:xfrm>
        </p:spPr>
      </p:pic>
    </p:spTree>
    <p:extLst>
      <p:ext uri="{BB962C8B-B14F-4D97-AF65-F5344CB8AC3E}">
        <p14:creationId xmlns:p14="http://schemas.microsoft.com/office/powerpoint/2010/main" val="1809980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03" y="233363"/>
            <a:ext cx="9551193" cy="6367462"/>
          </a:xfrm>
        </p:spPr>
      </p:pic>
    </p:spTree>
    <p:extLst>
      <p:ext uri="{BB962C8B-B14F-4D97-AF65-F5344CB8AC3E}">
        <p14:creationId xmlns:p14="http://schemas.microsoft.com/office/powerpoint/2010/main" val="2650977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11" y="331788"/>
            <a:ext cx="9378778" cy="6426200"/>
          </a:xfrm>
        </p:spPr>
      </p:pic>
    </p:spTree>
    <p:extLst>
      <p:ext uri="{BB962C8B-B14F-4D97-AF65-F5344CB8AC3E}">
        <p14:creationId xmlns:p14="http://schemas.microsoft.com/office/powerpoint/2010/main" val="268132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41069"/>
            <a:ext cx="10515600" cy="5935894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English</a:t>
            </a:r>
            <a:r>
              <a:rPr lang="cs-CZ" dirty="0" smtClean="0"/>
              <a:t> has </a:t>
            </a:r>
            <a:r>
              <a:rPr lang="cs-CZ" dirty="0" err="1" smtClean="0"/>
              <a:t>borrowed</a:t>
            </a:r>
            <a:r>
              <a:rPr lang="cs-CZ" dirty="0" smtClean="0"/>
              <a:t> so many </a:t>
            </a:r>
            <a:r>
              <a:rPr lang="cs-CZ" dirty="0" err="1" smtClean="0"/>
              <a:t>words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French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someone</a:t>
            </a:r>
            <a:r>
              <a:rPr lang="cs-CZ" dirty="0" smtClean="0"/>
              <a:t> </a:t>
            </a:r>
            <a:r>
              <a:rPr lang="cs-CZ" dirty="0" err="1" smtClean="0"/>
              <a:t>once</a:t>
            </a:r>
            <a:r>
              <a:rPr lang="cs-CZ" dirty="0" smtClean="0"/>
              <a:t> </a:t>
            </a:r>
            <a:r>
              <a:rPr lang="cs-CZ" dirty="0" err="1" smtClean="0"/>
              <a:t>half-seriously</a:t>
            </a:r>
            <a:r>
              <a:rPr lang="cs-CZ" dirty="0" smtClean="0"/>
              <a:t> </a:t>
            </a:r>
            <a:r>
              <a:rPr lang="cs-CZ" dirty="0" err="1" smtClean="0"/>
              <a:t>claimed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little</a:t>
            </a:r>
            <a:r>
              <a:rPr lang="cs-CZ" dirty="0" smtClean="0"/>
              <a:t> more </a:t>
            </a:r>
            <a:r>
              <a:rPr lang="cs-CZ" dirty="0" err="1" smtClean="0"/>
              <a:t>than</a:t>
            </a:r>
            <a:r>
              <a:rPr lang="cs-CZ" dirty="0" smtClean="0"/>
              <a:t> </a:t>
            </a:r>
            <a:r>
              <a:rPr lang="cs-CZ" dirty="0" err="1" smtClean="0"/>
              <a:t>French</a:t>
            </a:r>
            <a:r>
              <a:rPr lang="cs-CZ" dirty="0" smtClean="0"/>
              <a:t> </a:t>
            </a:r>
            <a:r>
              <a:rPr lang="cs-CZ" dirty="0" err="1" smtClean="0"/>
              <a:t>badly</a:t>
            </a:r>
            <a:r>
              <a:rPr lang="cs-CZ" dirty="0" smtClean="0"/>
              <a:t> </a:t>
            </a:r>
            <a:r>
              <a:rPr lang="cs-CZ" dirty="0" err="1" smtClean="0"/>
              <a:t>pronounced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these </a:t>
            </a:r>
            <a:r>
              <a:rPr lang="cs-CZ" dirty="0" err="1" smtClean="0"/>
              <a:t>words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kept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original</a:t>
            </a:r>
            <a:r>
              <a:rPr lang="cs-CZ" dirty="0" smtClean="0"/>
              <a:t> </a:t>
            </a:r>
            <a:r>
              <a:rPr lang="cs-CZ" dirty="0" err="1" smtClean="0"/>
              <a:t>spelling</a:t>
            </a:r>
            <a:r>
              <a:rPr lang="cs-CZ" dirty="0" smtClean="0"/>
              <a:t>, </a:t>
            </a:r>
            <a:r>
              <a:rPr lang="cs-CZ" dirty="0" err="1" smtClean="0"/>
              <a:t>while</a:t>
            </a:r>
            <a:r>
              <a:rPr lang="cs-CZ" dirty="0" smtClean="0"/>
              <a:t> </a:t>
            </a:r>
            <a:r>
              <a:rPr lang="cs-CZ" dirty="0" err="1" smtClean="0"/>
              <a:t>others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become</a:t>
            </a:r>
            <a:r>
              <a:rPr lang="cs-CZ" dirty="0" smtClean="0"/>
              <a:t> so </a:t>
            </a:r>
            <a:r>
              <a:rPr lang="cs-CZ" dirty="0" err="1" smtClean="0"/>
              <a:t>Anglicized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not </a:t>
            </a:r>
            <a:r>
              <a:rPr lang="cs-CZ" dirty="0" err="1" smtClean="0"/>
              <a:t>recognize</a:t>
            </a:r>
            <a:r>
              <a:rPr lang="cs-CZ" dirty="0" smtClean="0"/>
              <a:t> </a:t>
            </a:r>
            <a:r>
              <a:rPr lang="cs-CZ" dirty="0" err="1" smtClean="0"/>
              <a:t>them</a:t>
            </a:r>
            <a:r>
              <a:rPr lang="cs-CZ" dirty="0" smtClean="0"/>
              <a:t> as </a:t>
            </a:r>
            <a:r>
              <a:rPr lang="cs-CZ" dirty="0" err="1" smtClean="0"/>
              <a:t>originally</a:t>
            </a:r>
            <a:r>
              <a:rPr lang="cs-CZ" dirty="0" smtClean="0"/>
              <a:t> </a:t>
            </a:r>
            <a:r>
              <a:rPr lang="cs-CZ" dirty="0" err="1" smtClean="0"/>
              <a:t>French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Nearly</a:t>
            </a:r>
            <a:r>
              <a:rPr lang="cs-CZ" dirty="0" smtClean="0"/>
              <a:t> </a:t>
            </a:r>
            <a:r>
              <a:rPr lang="cs-CZ" dirty="0" err="1" smtClean="0"/>
              <a:t>half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French</a:t>
            </a:r>
            <a:r>
              <a:rPr lang="cs-CZ" dirty="0" smtClean="0"/>
              <a:t> </a:t>
            </a:r>
            <a:r>
              <a:rPr lang="cs-CZ" dirty="0" err="1" smtClean="0"/>
              <a:t>borrowings</a:t>
            </a:r>
            <a:r>
              <a:rPr lang="cs-CZ" dirty="0" smtClean="0"/>
              <a:t> </a:t>
            </a:r>
            <a:r>
              <a:rPr lang="cs-CZ" dirty="0" err="1" smtClean="0"/>
              <a:t>came</a:t>
            </a:r>
            <a:r>
              <a:rPr lang="cs-CZ" dirty="0" smtClean="0"/>
              <a:t>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19th </a:t>
            </a:r>
            <a:r>
              <a:rPr lang="cs-CZ" dirty="0" err="1" smtClean="0"/>
              <a:t>century</a:t>
            </a:r>
            <a:r>
              <a:rPr lang="en-US" dirty="0" smtClean="0"/>
              <a:t>; thereafter, the adaptations tended to be of a more literal</a:t>
            </a:r>
            <a:r>
              <a:rPr lang="cs-CZ" dirty="0" smtClean="0"/>
              <a:t>y </a:t>
            </a:r>
            <a:r>
              <a:rPr lang="cs-CZ" dirty="0" err="1" smtClean="0"/>
              <a:t>nature</a:t>
            </a:r>
            <a:r>
              <a:rPr lang="cs-CZ" dirty="0" smtClean="0"/>
              <a:t>. </a:t>
            </a:r>
          </a:p>
          <a:p>
            <a:r>
              <a:rPr lang="cs-CZ" dirty="0" err="1" smtClean="0"/>
              <a:t>However</a:t>
            </a:r>
            <a:r>
              <a:rPr lang="cs-CZ" dirty="0" smtClean="0"/>
              <a:t>, a </a:t>
            </a:r>
            <a:r>
              <a:rPr lang="cs-CZ" dirty="0" err="1" smtClean="0"/>
              <a:t>little</a:t>
            </a:r>
            <a:r>
              <a:rPr lang="cs-CZ" dirty="0" smtClean="0"/>
              <a:t> bit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french</a:t>
            </a:r>
            <a:r>
              <a:rPr lang="cs-CZ" dirty="0" smtClean="0"/>
              <a:t> </a:t>
            </a:r>
            <a:r>
              <a:rPr lang="cs-CZ" dirty="0" err="1" smtClean="0"/>
              <a:t>goes</a:t>
            </a:r>
            <a:r>
              <a:rPr lang="cs-CZ" dirty="0" smtClean="0"/>
              <a:t> a long </a:t>
            </a:r>
            <a:r>
              <a:rPr lang="cs-CZ" dirty="0" err="1" smtClean="0"/>
              <a:t>way</a:t>
            </a:r>
            <a:r>
              <a:rPr lang="en-US" dirty="0" smtClean="0"/>
              <a:t>;</a:t>
            </a:r>
            <a:r>
              <a:rPr lang="cs-CZ" dirty="0" smtClean="0"/>
              <a:t>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overuse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make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speaker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writer</a:t>
            </a:r>
            <a:r>
              <a:rPr lang="cs-CZ" dirty="0" smtClean="0"/>
              <a:t> </a:t>
            </a:r>
            <a:r>
              <a:rPr lang="cs-CZ" dirty="0" err="1" smtClean="0"/>
              <a:t>seem</a:t>
            </a:r>
            <a:r>
              <a:rPr lang="cs-CZ" dirty="0" smtClean="0"/>
              <a:t> </a:t>
            </a:r>
            <a:r>
              <a:rPr lang="cs-CZ" dirty="0" err="1" smtClean="0"/>
              <a:t>affected</a:t>
            </a:r>
            <a:r>
              <a:rPr lang="cs-CZ" dirty="0" smtClean="0"/>
              <a:t> and </a:t>
            </a:r>
            <a:r>
              <a:rPr lang="cs-CZ" dirty="0" err="1" smtClean="0"/>
              <a:t>pretentious</a:t>
            </a:r>
            <a:r>
              <a:rPr lang="cs-CZ" dirty="0" smtClean="0"/>
              <a:t>.</a:t>
            </a:r>
          </a:p>
          <a:p>
            <a:r>
              <a:rPr lang="cs-CZ" dirty="0" smtClean="0"/>
              <a:t>But </a:t>
            </a:r>
            <a:r>
              <a:rPr lang="cs-CZ" dirty="0" err="1" smtClean="0"/>
              <a:t>French</a:t>
            </a:r>
            <a:r>
              <a:rPr lang="cs-CZ" dirty="0" smtClean="0"/>
              <a:t> </a:t>
            </a:r>
            <a:r>
              <a:rPr lang="cs-CZ" dirty="0" err="1" smtClean="0"/>
              <a:t>terms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lend</a:t>
            </a:r>
            <a:r>
              <a:rPr lang="cs-CZ" dirty="0" smtClean="0"/>
              <a:t> </a:t>
            </a:r>
            <a:r>
              <a:rPr lang="cs-CZ" dirty="0" err="1" smtClean="0"/>
              <a:t>both</a:t>
            </a:r>
            <a:r>
              <a:rPr lang="cs-CZ" dirty="0" smtClean="0"/>
              <a:t> elegance and </a:t>
            </a:r>
            <a:r>
              <a:rPr lang="cs-CZ" dirty="0" err="1" smtClean="0"/>
              <a:t>precision</a:t>
            </a:r>
            <a:r>
              <a:rPr lang="cs-CZ" dirty="0" smtClean="0"/>
              <a:t> to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self-expression</a:t>
            </a:r>
            <a:r>
              <a:rPr lang="cs-CZ" dirty="0" smtClean="0"/>
              <a:t>, as </a:t>
            </a:r>
            <a:r>
              <a:rPr lang="cs-CZ" dirty="0" err="1" smtClean="0"/>
              <a:t>well</a:t>
            </a:r>
            <a:r>
              <a:rPr lang="cs-CZ" dirty="0" smtClean="0"/>
              <a:t> as a </a:t>
            </a:r>
            <a:r>
              <a:rPr lang="cs-CZ" dirty="0" err="1" smtClean="0"/>
              <a:t>certain</a:t>
            </a:r>
            <a:r>
              <a:rPr lang="cs-CZ" dirty="0" smtClean="0"/>
              <a:t> </a:t>
            </a:r>
            <a:r>
              <a:rPr lang="cs-CZ" dirty="0" err="1" smtClean="0"/>
              <a:t>charm</a:t>
            </a:r>
            <a:r>
              <a:rPr lang="cs-CZ" dirty="0" smtClean="0"/>
              <a:t>, </a:t>
            </a:r>
            <a:r>
              <a:rPr lang="cs-CZ" smtClean="0"/>
              <a:t>or </a:t>
            </a:r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French</a:t>
            </a:r>
            <a:r>
              <a:rPr lang="cs-CZ" dirty="0" smtClean="0"/>
              <a:t> call </a:t>
            </a:r>
            <a:r>
              <a:rPr lang="cs-CZ" i="1" dirty="0" smtClean="0"/>
              <a:t>je ne </a:t>
            </a:r>
            <a:r>
              <a:rPr lang="cs-CZ" i="1" dirty="0" err="1" smtClean="0"/>
              <a:t>sais</a:t>
            </a:r>
            <a:r>
              <a:rPr lang="cs-CZ" i="1" dirty="0" smtClean="0"/>
              <a:t> </a:t>
            </a:r>
            <a:r>
              <a:rPr lang="cs-CZ" i="1" dirty="0" err="1" smtClean="0"/>
              <a:t>quoi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literally</a:t>
            </a:r>
            <a:r>
              <a:rPr lang="cs-CZ" dirty="0" smtClean="0"/>
              <a:t> „I </a:t>
            </a:r>
            <a:r>
              <a:rPr lang="cs-CZ" dirty="0" err="1" smtClean="0"/>
              <a:t>don‘t</a:t>
            </a:r>
            <a:r>
              <a:rPr lang="cs-CZ" dirty="0" smtClean="0"/>
              <a:t> </a:t>
            </a:r>
            <a:r>
              <a:rPr lang="cs-CZ" dirty="0" err="1" smtClean="0"/>
              <a:t>know</a:t>
            </a:r>
            <a:r>
              <a:rPr lang="cs-CZ" dirty="0" smtClean="0"/>
              <a:t> </a:t>
            </a:r>
            <a:r>
              <a:rPr lang="cs-CZ" dirty="0" err="1" smtClean="0"/>
              <a:t>what</a:t>
            </a:r>
            <a:r>
              <a:rPr lang="cs-CZ" dirty="0" smtClean="0"/>
              <a:t>“) –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indefinable</a:t>
            </a:r>
            <a:r>
              <a:rPr lang="cs-CZ" dirty="0" smtClean="0"/>
              <a:t> </a:t>
            </a:r>
            <a:r>
              <a:rPr lang="cs-CZ" dirty="0" err="1" smtClean="0"/>
              <a:t>stylish</a:t>
            </a:r>
            <a:r>
              <a:rPr lang="cs-CZ" dirty="0" smtClean="0"/>
              <a:t> </a:t>
            </a:r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enhances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presentation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yourself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1421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French</a:t>
            </a:r>
            <a:r>
              <a:rPr lang="cs-CZ" dirty="0" smtClean="0"/>
              <a:t> </a:t>
            </a:r>
            <a:r>
              <a:rPr lang="cs-CZ" dirty="0" err="1" smtClean="0"/>
              <a:t>borrowings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dirty="0" smtClean="0"/>
              <a:t> in </a:t>
            </a:r>
            <a:r>
              <a:rPr lang="cs-CZ" dirty="0" err="1" smtClean="0"/>
              <a:t>contemporary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/>
              <a:t>: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7168"/>
            <a:ext cx="10515600" cy="1748251"/>
          </a:xfrm>
        </p:spPr>
      </p:pic>
    </p:spTree>
    <p:extLst>
      <p:ext uri="{BB962C8B-B14F-4D97-AF65-F5344CB8AC3E}">
        <p14:creationId xmlns:p14="http://schemas.microsoft.com/office/powerpoint/2010/main" val="3227590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74" y="290513"/>
            <a:ext cx="6337052" cy="6276975"/>
          </a:xfrm>
        </p:spPr>
      </p:pic>
    </p:spTree>
    <p:extLst>
      <p:ext uri="{BB962C8B-B14F-4D97-AF65-F5344CB8AC3E}">
        <p14:creationId xmlns:p14="http://schemas.microsoft.com/office/powerpoint/2010/main" val="3127534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21" y="290513"/>
            <a:ext cx="9467158" cy="5886450"/>
          </a:xfrm>
        </p:spPr>
      </p:pic>
    </p:spTree>
    <p:extLst>
      <p:ext uri="{BB962C8B-B14F-4D97-AF65-F5344CB8AC3E}">
        <p14:creationId xmlns:p14="http://schemas.microsoft.com/office/powerpoint/2010/main" val="746425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1521"/>
            <a:ext cx="10515600" cy="3719058"/>
          </a:xfrm>
        </p:spPr>
      </p:pic>
    </p:spTree>
    <p:extLst>
      <p:ext uri="{BB962C8B-B14F-4D97-AF65-F5344CB8AC3E}">
        <p14:creationId xmlns:p14="http://schemas.microsoft.com/office/powerpoint/2010/main" val="3500317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3807"/>
            <a:ext cx="10515600" cy="2490674"/>
          </a:xfrm>
        </p:spPr>
      </p:pic>
    </p:spTree>
    <p:extLst>
      <p:ext uri="{BB962C8B-B14F-4D97-AF65-F5344CB8AC3E}">
        <p14:creationId xmlns:p14="http://schemas.microsoft.com/office/powerpoint/2010/main" val="145260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6436"/>
            <a:ext cx="10515600" cy="4102565"/>
          </a:xfrm>
        </p:spPr>
      </p:pic>
    </p:spTree>
    <p:extLst>
      <p:ext uri="{BB962C8B-B14F-4D97-AF65-F5344CB8AC3E}">
        <p14:creationId xmlns:p14="http://schemas.microsoft.com/office/powerpoint/2010/main" val="145839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1717"/>
            <a:ext cx="10515600" cy="5417403"/>
          </a:xfrm>
        </p:spPr>
      </p:pic>
    </p:spTree>
    <p:extLst>
      <p:ext uri="{BB962C8B-B14F-4D97-AF65-F5344CB8AC3E}">
        <p14:creationId xmlns:p14="http://schemas.microsoft.com/office/powerpoint/2010/main" val="26445660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161</Words>
  <Application>Microsoft Office PowerPoint</Application>
  <PresentationFormat>Širokoúhlá obrazovka</PresentationFormat>
  <Paragraphs>8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French influence</vt:lpstr>
      <vt:lpstr>Prezentace aplikace PowerPoint</vt:lpstr>
      <vt:lpstr>French borrowings used in contemporary English: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French influence</dc:title>
  <dc:creator>H4</dc:creator>
  <cp:lastModifiedBy>fpf-h3-1</cp:lastModifiedBy>
  <cp:revision>10</cp:revision>
  <dcterms:created xsi:type="dcterms:W3CDTF">2023-02-27T10:22:42Z</dcterms:created>
  <dcterms:modified xsi:type="dcterms:W3CDTF">2023-03-13T08:09:35Z</dcterms:modified>
</cp:coreProperties>
</file>