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72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16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87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27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76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49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20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85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70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40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02B2-5E0B-464F-A70B-F29B96DFB3E5}" type="datetimeFigureOut">
              <a:rPr lang="cs-CZ" smtClean="0"/>
              <a:t>19.03.2023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24BF-FAA4-4FB5-9C7A-6098A0C24E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10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Italian</a:t>
            </a:r>
            <a:r>
              <a:rPr lang="cs-CZ" dirty="0" smtClean="0"/>
              <a:t> in </a:t>
            </a:r>
            <a:r>
              <a:rPr lang="cs-CZ" dirty="0" err="1" smtClean="0"/>
              <a:t>English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kron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70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Italian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0" y="1121790"/>
            <a:ext cx="9907571" cy="5495825"/>
          </a:xfrm>
        </p:spPr>
      </p:pic>
    </p:spTree>
    <p:extLst>
      <p:ext uri="{BB962C8B-B14F-4D97-AF65-F5344CB8AC3E}">
        <p14:creationId xmlns:p14="http://schemas.microsoft.com/office/powerpoint/2010/main" val="156369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3" y="273377"/>
            <a:ext cx="11057642" cy="6391374"/>
          </a:xfrm>
        </p:spPr>
      </p:pic>
    </p:spTree>
    <p:extLst>
      <p:ext uri="{BB962C8B-B14F-4D97-AF65-F5344CB8AC3E}">
        <p14:creationId xmlns:p14="http://schemas.microsoft.com/office/powerpoint/2010/main" val="249551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6" y="216816"/>
            <a:ext cx="11566689" cy="6447935"/>
          </a:xfrm>
        </p:spPr>
      </p:pic>
    </p:spTree>
    <p:extLst>
      <p:ext uri="{BB962C8B-B14F-4D97-AF65-F5344CB8AC3E}">
        <p14:creationId xmlns:p14="http://schemas.microsoft.com/office/powerpoint/2010/main" val="113810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2" y="339365"/>
            <a:ext cx="10133813" cy="6325386"/>
          </a:xfrm>
        </p:spPr>
      </p:pic>
    </p:spTree>
    <p:extLst>
      <p:ext uri="{BB962C8B-B14F-4D97-AF65-F5344CB8AC3E}">
        <p14:creationId xmlns:p14="http://schemas.microsoft.com/office/powerpoint/2010/main" val="115732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1" y="226242"/>
            <a:ext cx="10586301" cy="6504495"/>
          </a:xfrm>
        </p:spPr>
      </p:pic>
    </p:spTree>
    <p:extLst>
      <p:ext uri="{BB962C8B-B14F-4D97-AF65-F5344CB8AC3E}">
        <p14:creationId xmlns:p14="http://schemas.microsoft.com/office/powerpoint/2010/main" val="318846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35" y="131974"/>
            <a:ext cx="9530499" cy="6726025"/>
          </a:xfrm>
        </p:spPr>
      </p:pic>
    </p:spTree>
    <p:extLst>
      <p:ext uri="{BB962C8B-B14F-4D97-AF65-F5344CB8AC3E}">
        <p14:creationId xmlns:p14="http://schemas.microsoft.com/office/powerpoint/2010/main" val="222619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76" y="113122"/>
            <a:ext cx="7767687" cy="6561055"/>
          </a:xfrm>
        </p:spPr>
      </p:pic>
    </p:spTree>
    <p:extLst>
      <p:ext uri="{BB962C8B-B14F-4D97-AF65-F5344CB8AC3E}">
        <p14:creationId xmlns:p14="http://schemas.microsoft.com/office/powerpoint/2010/main" val="41197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7" y="509046"/>
            <a:ext cx="10265790" cy="5920033"/>
          </a:xfrm>
        </p:spPr>
      </p:pic>
    </p:spTree>
    <p:extLst>
      <p:ext uri="{BB962C8B-B14F-4D97-AF65-F5344CB8AC3E}">
        <p14:creationId xmlns:p14="http://schemas.microsoft.com/office/powerpoint/2010/main" val="25054668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Širokoúhlá obrazovka</PresentationFormat>
  <Paragraphs>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Italian in English</vt:lpstr>
      <vt:lpstr>Italian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Slezská univerzita v Opavě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in English</dc:title>
  <dc:creator>Windows User</dc:creator>
  <cp:lastModifiedBy>Windows User</cp:lastModifiedBy>
  <cp:revision>4</cp:revision>
  <dcterms:created xsi:type="dcterms:W3CDTF">2023-03-19T21:56:20Z</dcterms:created>
  <dcterms:modified xsi:type="dcterms:W3CDTF">2023-03-19T22:12:15Z</dcterms:modified>
</cp:coreProperties>
</file>