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14D8-2255-4AB8-AD9A-DBD6BFF5A225}" type="datetimeFigureOut">
              <a:rPr lang="cs-CZ" smtClean="0"/>
              <a:t>16.04.2023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990F-DEA9-4F4E-919E-58D7327A9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7841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14D8-2255-4AB8-AD9A-DBD6BFF5A225}" type="datetimeFigureOut">
              <a:rPr lang="cs-CZ" smtClean="0"/>
              <a:t>16.04.2023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990F-DEA9-4F4E-919E-58D7327A9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216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14D8-2255-4AB8-AD9A-DBD6BFF5A225}" type="datetimeFigureOut">
              <a:rPr lang="cs-CZ" smtClean="0"/>
              <a:t>16.04.2023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990F-DEA9-4F4E-919E-58D7327A9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262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14D8-2255-4AB8-AD9A-DBD6BFF5A225}" type="datetimeFigureOut">
              <a:rPr lang="cs-CZ" smtClean="0"/>
              <a:t>16.04.2023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990F-DEA9-4F4E-919E-58D7327A9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62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14D8-2255-4AB8-AD9A-DBD6BFF5A225}" type="datetimeFigureOut">
              <a:rPr lang="cs-CZ" smtClean="0"/>
              <a:t>16.04.2023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990F-DEA9-4F4E-919E-58D7327A9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7882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14D8-2255-4AB8-AD9A-DBD6BFF5A225}" type="datetimeFigureOut">
              <a:rPr lang="cs-CZ" smtClean="0"/>
              <a:t>16.04.2023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990F-DEA9-4F4E-919E-58D7327A9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884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14D8-2255-4AB8-AD9A-DBD6BFF5A225}" type="datetimeFigureOut">
              <a:rPr lang="cs-CZ" smtClean="0"/>
              <a:t>16.04.2023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990F-DEA9-4F4E-919E-58D7327A9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483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14D8-2255-4AB8-AD9A-DBD6BFF5A225}" type="datetimeFigureOut">
              <a:rPr lang="cs-CZ" smtClean="0"/>
              <a:t>16.04.2023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990F-DEA9-4F4E-919E-58D7327A9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936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14D8-2255-4AB8-AD9A-DBD6BFF5A225}" type="datetimeFigureOut">
              <a:rPr lang="cs-CZ" smtClean="0"/>
              <a:t>16.04.2023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990F-DEA9-4F4E-919E-58D7327A9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679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14D8-2255-4AB8-AD9A-DBD6BFF5A225}" type="datetimeFigureOut">
              <a:rPr lang="cs-CZ" smtClean="0"/>
              <a:t>16.04.2023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990F-DEA9-4F4E-919E-58D7327A9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933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14D8-2255-4AB8-AD9A-DBD6BFF5A225}" type="datetimeFigureOut">
              <a:rPr lang="cs-CZ" smtClean="0"/>
              <a:t>16.04.2023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990F-DEA9-4F4E-919E-58D7327A9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7283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314D8-2255-4AB8-AD9A-DBD6BFF5A225}" type="datetimeFigureOut">
              <a:rPr lang="cs-CZ" smtClean="0"/>
              <a:t>16.04.2023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7990F-DEA9-4F4E-919E-58D7327A9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514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Dutch</a:t>
            </a:r>
            <a:r>
              <a:rPr lang="cs-CZ" dirty="0" smtClean="0"/>
              <a:t> in </a:t>
            </a:r>
            <a:r>
              <a:rPr lang="cs-CZ" dirty="0" err="1" smtClean="0"/>
              <a:t>English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Kron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9951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British colonies started to communicate with other settlements on the East Coast : Dutch, French and German - which led to new words into American English:</a:t>
            </a:r>
            <a:endParaRPr lang="cs-CZ" dirty="0"/>
          </a:p>
          <a:p>
            <a:r>
              <a:rPr lang="en-US" dirty="0"/>
              <a:t>Out of the more interesting Dutch borrowing, I consider the following of importance:</a:t>
            </a:r>
            <a:endParaRPr lang="cs-CZ" dirty="0"/>
          </a:p>
          <a:p>
            <a:r>
              <a:rPr lang="en-US" i="1" dirty="0"/>
              <a:t>boss</a:t>
            </a:r>
            <a:r>
              <a:rPr lang="en-US" dirty="0"/>
              <a:t>, </a:t>
            </a:r>
            <a:r>
              <a:rPr lang="en-US" i="1" dirty="0"/>
              <a:t>cookie</a:t>
            </a:r>
            <a:r>
              <a:rPr lang="en-US" dirty="0"/>
              <a:t>, </a:t>
            </a:r>
            <a:r>
              <a:rPr lang="en-US" i="1" dirty="0"/>
              <a:t>coleslaw</a:t>
            </a:r>
            <a:r>
              <a:rPr lang="en-US" dirty="0"/>
              <a:t>, </a:t>
            </a:r>
            <a:r>
              <a:rPr lang="en-US" i="1" dirty="0"/>
              <a:t>waffle</a:t>
            </a:r>
            <a:r>
              <a:rPr lang="en-US" dirty="0"/>
              <a:t>, </a:t>
            </a:r>
            <a:r>
              <a:rPr lang="en-US" i="1" dirty="0"/>
              <a:t>stoop</a:t>
            </a:r>
            <a:r>
              <a:rPr lang="en-US" dirty="0"/>
              <a:t>, </a:t>
            </a:r>
            <a:r>
              <a:rPr lang="en-US" i="1" dirty="0"/>
              <a:t>sleigh</a:t>
            </a:r>
            <a:r>
              <a:rPr lang="en-US" dirty="0"/>
              <a:t>, probably </a:t>
            </a:r>
            <a:r>
              <a:rPr lang="en-US" i="1" dirty="0"/>
              <a:t>Yankee</a:t>
            </a:r>
            <a:r>
              <a:rPr lang="en-US" dirty="0"/>
              <a:t> (from </a:t>
            </a:r>
            <a:r>
              <a:rPr lang="en-US" dirty="0" err="1"/>
              <a:t>Janke</a:t>
            </a:r>
            <a:r>
              <a:rPr lang="en-US" dirty="0"/>
              <a:t> – diminutive of Jan), </a:t>
            </a:r>
            <a:r>
              <a:rPr lang="en-US" i="1" dirty="0"/>
              <a:t>Santa Claus</a:t>
            </a:r>
            <a:r>
              <a:rPr lang="en-US" dirty="0"/>
              <a:t> (Saint Nicolas, clipped to </a:t>
            </a:r>
            <a:r>
              <a:rPr lang="en-US" dirty="0" err="1"/>
              <a:t>Sinterklaas</a:t>
            </a:r>
            <a:r>
              <a:rPr lang="en-US" dirty="0"/>
              <a:t> in Dutch)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8907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6424"/>
            <a:ext cx="10515600" cy="3869740"/>
          </a:xfrm>
        </p:spPr>
      </p:pic>
    </p:spTree>
    <p:extLst>
      <p:ext uri="{BB962C8B-B14F-4D97-AF65-F5344CB8AC3E}">
        <p14:creationId xmlns:p14="http://schemas.microsoft.com/office/powerpoint/2010/main" val="425157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37" y="452486"/>
            <a:ext cx="8663233" cy="6136849"/>
          </a:xfrm>
        </p:spPr>
      </p:pic>
    </p:spTree>
    <p:extLst>
      <p:ext uri="{BB962C8B-B14F-4D97-AF65-F5344CB8AC3E}">
        <p14:creationId xmlns:p14="http://schemas.microsoft.com/office/powerpoint/2010/main" val="263924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460" y="725864"/>
            <a:ext cx="9332536" cy="5759777"/>
          </a:xfrm>
        </p:spPr>
      </p:pic>
    </p:spTree>
    <p:extLst>
      <p:ext uri="{BB962C8B-B14F-4D97-AF65-F5344CB8AC3E}">
        <p14:creationId xmlns:p14="http://schemas.microsoft.com/office/powerpoint/2010/main" val="217956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25" y="443060"/>
            <a:ext cx="10369484" cy="5910606"/>
          </a:xfrm>
        </p:spPr>
      </p:pic>
    </p:spTree>
    <p:extLst>
      <p:ext uri="{BB962C8B-B14F-4D97-AF65-F5344CB8AC3E}">
        <p14:creationId xmlns:p14="http://schemas.microsoft.com/office/powerpoint/2010/main" val="915552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264" y="263950"/>
            <a:ext cx="9200561" cy="6485641"/>
          </a:xfrm>
        </p:spPr>
      </p:pic>
    </p:spTree>
    <p:extLst>
      <p:ext uri="{BB962C8B-B14F-4D97-AF65-F5344CB8AC3E}">
        <p14:creationId xmlns:p14="http://schemas.microsoft.com/office/powerpoint/2010/main" val="188599359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Širokoúhlá obrazovka</PresentationFormat>
  <Paragraphs>5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Dutch in English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Slezská univerzita v Opavě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Dutch in English</dc:title>
  <dc:creator>Windows User</dc:creator>
  <cp:lastModifiedBy>Windows User</cp:lastModifiedBy>
  <cp:revision>1</cp:revision>
  <dcterms:created xsi:type="dcterms:W3CDTF">2023-04-16T20:06:05Z</dcterms:created>
  <dcterms:modified xsi:type="dcterms:W3CDTF">2023-04-16T20:06:54Z</dcterms:modified>
</cp:coreProperties>
</file>