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FED8C32-1D34-49FD-95D8-C4C2751192F5}"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FED8C32-1D34-49FD-95D8-C4C2751192F5}" type="datetimeFigureOut">
              <a:rPr lang="cs-CZ" smtClean="0"/>
              <a:t>15.08.2023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3FED8C32-1D34-49FD-95D8-C4C2751192F5}" type="datetimeFigureOut">
              <a:rPr lang="cs-CZ" smtClean="0"/>
              <a:t>15.08.2023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FED8C32-1D34-49FD-95D8-C4C2751192F5}" type="datetimeFigureOut">
              <a:rPr lang="cs-CZ" smtClean="0"/>
              <a:t>15.08.2023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FED8C32-1D34-49FD-95D8-C4C2751192F5}"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FED8C32-1D34-49FD-95D8-C4C2751192F5}"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D8C32-1D34-49FD-95D8-C4C2751192F5}" type="datetimeFigureOut">
              <a:rPr lang="cs-CZ" smtClean="0"/>
              <a:t>15.08.2023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9BA1E-8954-4060-BC5B-128516E2572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Prezentační dovednosti</a:t>
            </a:r>
            <a:endParaRPr lang="cs-CZ" dirty="0"/>
          </a:p>
        </p:txBody>
      </p:sp>
      <p:sp>
        <p:nvSpPr>
          <p:cNvPr id="3" name="Podnadpis 2"/>
          <p:cNvSpPr>
            <a:spLocks noGrp="1"/>
          </p:cNvSpPr>
          <p:nvPr>
            <p:ph type="subTitle" idx="1"/>
          </p:nvPr>
        </p:nvSpPr>
        <p:spPr/>
        <p:txBody>
          <a:bodyPr/>
          <a:lstStyle/>
          <a:p>
            <a:r>
              <a:rPr lang="cs-CZ" dirty="0" err="1" smtClean="0"/>
              <a:t>The</a:t>
            </a:r>
            <a:r>
              <a:rPr lang="cs-CZ" dirty="0" smtClean="0"/>
              <a:t> </a:t>
            </a:r>
            <a:r>
              <a:rPr lang="cs-CZ" dirty="0" err="1" smtClean="0"/>
              <a:t>Introduction</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smtClean="0"/>
              <a:t>III. To start with a dynamic attention getter, choose from these handy dozen techniques:</a:t>
            </a:r>
            <a:endParaRPr lang="cs-CZ" sz="3200" dirty="0"/>
          </a:p>
        </p:txBody>
      </p:sp>
      <p:sp>
        <p:nvSpPr>
          <p:cNvPr id="3" name="Zástupný symbol pro obsah 2"/>
          <p:cNvSpPr>
            <a:spLocks noGrp="1"/>
          </p:cNvSpPr>
          <p:nvPr>
            <p:ph idx="1"/>
          </p:nvPr>
        </p:nvSpPr>
        <p:spPr/>
        <p:txBody>
          <a:bodyPr/>
          <a:lstStyle/>
          <a:p>
            <a:r>
              <a:rPr lang="cs-CZ" dirty="0"/>
              <a:t>1</a:t>
            </a:r>
            <a:r>
              <a:rPr lang="en-US" dirty="0" smtClean="0"/>
              <a:t>. Tell a story. </a:t>
            </a:r>
            <a:endParaRPr lang="cs-CZ" dirty="0" smtClean="0"/>
          </a:p>
          <a:p>
            <a:r>
              <a:rPr lang="en-US" dirty="0" smtClean="0"/>
              <a:t>2. Get the audience to participate </a:t>
            </a:r>
            <a:endParaRPr lang="cs-CZ" dirty="0" smtClean="0"/>
          </a:p>
          <a:p>
            <a:pPr lvl="1"/>
            <a:r>
              <a:rPr lang="en-US" dirty="0" smtClean="0"/>
              <a:t>a. Mental participation </a:t>
            </a:r>
            <a:endParaRPr lang="cs-CZ" dirty="0" smtClean="0"/>
          </a:p>
          <a:p>
            <a:pPr lvl="2"/>
            <a:r>
              <a:rPr lang="en-US" dirty="0" smtClean="0"/>
              <a:t>1.) Have them solve a problem or puzzle. </a:t>
            </a:r>
            <a:endParaRPr lang="cs-CZ" dirty="0" smtClean="0"/>
          </a:p>
          <a:p>
            <a:pPr lvl="2"/>
            <a:r>
              <a:rPr lang="en-US" dirty="0" smtClean="0"/>
              <a:t>2.) Have them picture or imagine something.</a:t>
            </a:r>
            <a:endParaRPr lang="cs-CZ" dirty="0" smtClean="0"/>
          </a:p>
          <a:p>
            <a:pPr lvl="2"/>
            <a:endParaRPr lang="cs-CZ" dirty="0" smtClean="0"/>
          </a:p>
          <a:p>
            <a:pPr lvl="1"/>
            <a:r>
              <a:rPr lang="en-US" dirty="0" smtClean="0"/>
              <a:t>b. Physical participation </a:t>
            </a:r>
            <a:endParaRPr lang="cs-CZ" dirty="0" smtClean="0"/>
          </a:p>
          <a:p>
            <a:pPr lvl="2"/>
            <a:r>
              <a:rPr lang="en-US" dirty="0" smtClean="0"/>
              <a:t>1.) Have them do something. </a:t>
            </a:r>
            <a:endParaRPr lang="cs-CZ" dirty="0" smtClean="0"/>
          </a:p>
          <a:p>
            <a:pPr lvl="2"/>
            <a:r>
              <a:rPr lang="en-US" dirty="0" smtClean="0"/>
              <a:t>2.) Engage them in an activity. </a:t>
            </a:r>
            <a:endParaRPr lang="cs-CZ" dirty="0" smtClean="0"/>
          </a:p>
          <a:p>
            <a:pPr lvl="1"/>
            <a:endParaRPr lang="cs-CZ" dirty="0" smtClean="0"/>
          </a:p>
          <a:p>
            <a:pPr lvl="2">
              <a:buNone/>
            </a:pPr>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215106"/>
          </a:xfrm>
        </p:spPr>
        <p:txBody>
          <a:bodyPr>
            <a:normAutofit fontScale="85000" lnSpcReduction="20000"/>
          </a:bodyPr>
          <a:lstStyle/>
          <a:p>
            <a:r>
              <a:rPr lang="en-US" dirty="0"/>
              <a:t>3. Describe a problem or experience and make it relevant to them. </a:t>
            </a:r>
            <a:endParaRPr lang="cs-CZ" dirty="0" smtClean="0"/>
          </a:p>
          <a:p>
            <a:pPr>
              <a:buNone/>
            </a:pPr>
            <a:endParaRPr lang="cs-CZ" dirty="0" smtClean="0"/>
          </a:p>
          <a:p>
            <a:r>
              <a:rPr lang="en-US" dirty="0" smtClean="0"/>
              <a:t>4</a:t>
            </a:r>
            <a:r>
              <a:rPr lang="en-US" dirty="0"/>
              <a:t>. Get personal. Tell them something about you </a:t>
            </a:r>
            <a:endParaRPr lang="cs-CZ" dirty="0" smtClean="0"/>
          </a:p>
          <a:p>
            <a:pPr>
              <a:buNone/>
            </a:pPr>
            <a:endParaRPr lang="cs-CZ" dirty="0" smtClean="0"/>
          </a:p>
          <a:p>
            <a:r>
              <a:rPr lang="en-US" dirty="0" smtClean="0"/>
              <a:t>5</a:t>
            </a:r>
            <a:r>
              <a:rPr lang="en-US" dirty="0"/>
              <a:t>. Establish common ground. Stress what links you with the audience including experiences, fears, problems, values, goals, and hopes. </a:t>
            </a:r>
            <a:endParaRPr lang="cs-CZ" dirty="0" smtClean="0"/>
          </a:p>
          <a:p>
            <a:pPr>
              <a:buNone/>
            </a:pPr>
            <a:endParaRPr lang="cs-CZ" dirty="0" smtClean="0"/>
          </a:p>
          <a:p>
            <a:r>
              <a:rPr lang="en-US" dirty="0" smtClean="0"/>
              <a:t>6</a:t>
            </a:r>
            <a:r>
              <a:rPr lang="en-US" dirty="0"/>
              <a:t>. Use an audio visual aid. </a:t>
            </a:r>
            <a:endParaRPr lang="cs-CZ" dirty="0" smtClean="0"/>
          </a:p>
          <a:p>
            <a:pPr>
              <a:buNone/>
            </a:pPr>
            <a:endParaRPr lang="cs-CZ" dirty="0" smtClean="0"/>
          </a:p>
          <a:p>
            <a:r>
              <a:rPr lang="en-US" dirty="0" smtClean="0"/>
              <a:t>7</a:t>
            </a:r>
            <a:r>
              <a:rPr lang="en-US" dirty="0"/>
              <a:t>. Ask a really interesting question. (Make sure it is truly thought- provoking.) </a:t>
            </a:r>
            <a:endParaRPr lang="cs-CZ" dirty="0" smtClean="0"/>
          </a:p>
          <a:p>
            <a:endParaRPr lang="cs-CZ" dirty="0" smtClean="0"/>
          </a:p>
          <a:p>
            <a:r>
              <a:rPr lang="en-US" dirty="0" smtClean="0"/>
              <a:t>8</a:t>
            </a:r>
            <a:r>
              <a:rPr lang="en-US" dirty="0"/>
              <a:t>. Use humor. (Make sure it is tasteful and relevant to your subject.) </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9. Recite (or reword) a familiar motto, slogan, proverb or saying. </a:t>
            </a:r>
            <a:endParaRPr lang="cs-CZ" dirty="0" smtClean="0"/>
          </a:p>
          <a:p>
            <a:endParaRPr lang="cs-CZ" dirty="0"/>
          </a:p>
          <a:p>
            <a:r>
              <a:rPr lang="en-US" dirty="0" smtClean="0"/>
              <a:t>10. Describe the current situation including its seriousness or extent. </a:t>
            </a:r>
            <a:endParaRPr lang="cs-CZ" dirty="0" smtClean="0"/>
          </a:p>
          <a:p>
            <a:endParaRPr lang="cs-CZ" dirty="0"/>
          </a:p>
          <a:p>
            <a:r>
              <a:rPr lang="en-US" dirty="0" smtClean="0"/>
              <a:t>11. Cite shocking statistics. </a:t>
            </a:r>
            <a:endParaRPr lang="cs-CZ" dirty="0" smtClean="0"/>
          </a:p>
          <a:p>
            <a:endParaRPr lang="cs-CZ" dirty="0"/>
          </a:p>
          <a:p>
            <a:r>
              <a:rPr lang="en-US" dirty="0" smtClean="0"/>
              <a:t>12. Quote someone. (Include credentials if necessary.).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IV. Where to get introductory material: </a:t>
            </a:r>
            <a:endParaRPr lang="cs-CZ" dirty="0"/>
          </a:p>
        </p:txBody>
      </p:sp>
      <p:sp>
        <p:nvSpPr>
          <p:cNvPr id="3" name="Zástupný symbol pro obsah 2"/>
          <p:cNvSpPr>
            <a:spLocks noGrp="1"/>
          </p:cNvSpPr>
          <p:nvPr>
            <p:ph idx="1"/>
          </p:nvPr>
        </p:nvSpPr>
        <p:spPr>
          <a:xfrm>
            <a:off x="457200" y="1600200"/>
            <a:ext cx="8229600" cy="5043510"/>
          </a:xfrm>
        </p:spPr>
        <p:txBody>
          <a:bodyPr>
            <a:normAutofit fontScale="92500" lnSpcReduction="10000"/>
          </a:bodyPr>
          <a:lstStyle/>
          <a:p>
            <a:r>
              <a:rPr lang="en-US" dirty="0" smtClean="0"/>
              <a:t>1. Personal history </a:t>
            </a:r>
            <a:endParaRPr lang="cs-CZ" dirty="0" smtClean="0"/>
          </a:p>
          <a:p>
            <a:endParaRPr lang="cs-CZ" dirty="0"/>
          </a:p>
          <a:p>
            <a:r>
              <a:rPr lang="en-US" dirty="0" smtClean="0"/>
              <a:t>2. Books of quotations </a:t>
            </a:r>
            <a:endParaRPr lang="cs-CZ" dirty="0" smtClean="0"/>
          </a:p>
          <a:p>
            <a:endParaRPr lang="cs-CZ" dirty="0"/>
          </a:p>
          <a:p>
            <a:r>
              <a:rPr lang="en-US" dirty="0" smtClean="0"/>
              <a:t>3. Books of jokes and anecdotes </a:t>
            </a:r>
            <a:endParaRPr lang="cs-CZ" dirty="0" smtClean="0"/>
          </a:p>
          <a:p>
            <a:endParaRPr lang="cs-CZ" dirty="0"/>
          </a:p>
          <a:p>
            <a:r>
              <a:rPr lang="en-US" dirty="0" smtClean="0"/>
              <a:t>4. Cartoons </a:t>
            </a:r>
            <a:endParaRPr lang="cs-CZ" dirty="0" smtClean="0"/>
          </a:p>
          <a:p>
            <a:endParaRPr lang="cs-CZ" dirty="0"/>
          </a:p>
          <a:p>
            <a:r>
              <a:rPr lang="en-US" dirty="0" smtClean="0"/>
              <a:t>5. Keep a personal file of "cute stuff" you might use for future presentations.</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lstStyle/>
          <a:p>
            <a:r>
              <a:rPr lang="en-US" dirty="0" smtClean="0"/>
              <a:t>6. Almanacs and sources of statistics. </a:t>
            </a:r>
            <a:endParaRPr lang="cs-CZ" dirty="0" smtClean="0"/>
          </a:p>
          <a:p>
            <a:endParaRPr lang="cs-CZ" dirty="0"/>
          </a:p>
          <a:p>
            <a:r>
              <a:rPr lang="en-US" dirty="0" smtClean="0"/>
              <a:t>7. Books (Look in the introduction and last page for quotable quotes.) </a:t>
            </a:r>
            <a:endParaRPr lang="cs-CZ" dirty="0" smtClean="0"/>
          </a:p>
          <a:p>
            <a:endParaRPr lang="cs-CZ" dirty="0"/>
          </a:p>
          <a:p>
            <a:r>
              <a:rPr lang="en-US" dirty="0" smtClean="0"/>
              <a:t>8. Newspapers </a:t>
            </a:r>
            <a:endParaRPr lang="cs-CZ" dirty="0" smtClean="0"/>
          </a:p>
          <a:p>
            <a:endParaRPr lang="cs-CZ" dirty="0"/>
          </a:p>
          <a:p>
            <a:r>
              <a:rPr lang="en-US" dirty="0" smtClean="0"/>
              <a:t>9. Periodicals and magazines </a:t>
            </a:r>
            <a:endParaRPr lang="cs-CZ" dirty="0" smtClean="0"/>
          </a:p>
          <a:p>
            <a:endParaRPr lang="cs-CZ" dirty="0"/>
          </a:p>
          <a:p>
            <a:r>
              <a:rPr lang="en-US" dirty="0" smtClean="0"/>
              <a:t>10. Interviews with experts. (Include life experts as well as professionals)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 Some things to avoid:</a:t>
            </a:r>
            <a:endParaRPr lang="cs-CZ" dirty="0"/>
          </a:p>
        </p:txBody>
      </p:sp>
      <p:sp>
        <p:nvSpPr>
          <p:cNvPr id="3" name="Zástupný symbol pro obsah 2"/>
          <p:cNvSpPr>
            <a:spLocks noGrp="1"/>
          </p:cNvSpPr>
          <p:nvPr>
            <p:ph idx="1"/>
          </p:nvPr>
        </p:nvSpPr>
        <p:spPr>
          <a:xfrm>
            <a:off x="457200" y="1600200"/>
            <a:ext cx="8229600" cy="4900634"/>
          </a:xfrm>
        </p:spPr>
        <p:txBody>
          <a:bodyPr>
            <a:normAutofit fontScale="85000" lnSpcReduction="20000"/>
          </a:bodyPr>
          <a:lstStyle/>
          <a:p>
            <a:r>
              <a:rPr lang="en-US" dirty="0" smtClean="0"/>
              <a:t>Do not tell the audience you are not prepared.</a:t>
            </a:r>
            <a:endParaRPr lang="cs-CZ" dirty="0" smtClean="0"/>
          </a:p>
          <a:p>
            <a:endParaRPr lang="cs-CZ" dirty="0"/>
          </a:p>
          <a:p>
            <a:r>
              <a:rPr lang="en-US" dirty="0" smtClean="0"/>
              <a:t> Do not tell the audience how nervous you are or how much you are suffering. </a:t>
            </a:r>
            <a:endParaRPr lang="cs-CZ" dirty="0" smtClean="0"/>
          </a:p>
          <a:p>
            <a:endParaRPr lang="cs-CZ" dirty="0"/>
          </a:p>
          <a:p>
            <a:r>
              <a:rPr lang="en-US" dirty="0" smtClean="0"/>
              <a:t>Do not put yourself down, discount yourself or your expertise. </a:t>
            </a:r>
            <a:endParaRPr lang="cs-CZ" dirty="0" smtClean="0"/>
          </a:p>
          <a:p>
            <a:endParaRPr lang="cs-CZ" dirty="0"/>
          </a:p>
          <a:p>
            <a:r>
              <a:rPr lang="en-US" dirty="0" smtClean="0"/>
              <a:t>Do not focus on the interests of some members of the audience, leaving out others. Remember, you are speaking to everyone; not just those who share you interests.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pPr algn="ctr"/>
            <a:r>
              <a:rPr lang="cs-CZ" b="1" u="sng" dirty="0" err="1" smtClean="0"/>
              <a:t>The</a:t>
            </a:r>
            <a:r>
              <a:rPr lang="cs-CZ" b="1" u="sng" dirty="0" smtClean="0"/>
              <a:t> </a:t>
            </a:r>
            <a:r>
              <a:rPr lang="cs-CZ" b="1" u="sng" dirty="0" err="1" smtClean="0"/>
              <a:t>Introduction</a:t>
            </a:r>
            <a:endParaRPr lang="cs-CZ" b="1" u="sng" dirty="0" smtClean="0"/>
          </a:p>
          <a:p>
            <a:pPr algn="ctr">
              <a:buNone/>
            </a:pPr>
            <a:endParaRPr lang="cs-CZ" dirty="0" smtClean="0"/>
          </a:p>
          <a:p>
            <a:pPr algn="ctr">
              <a:buNone/>
            </a:pPr>
            <a:endParaRPr lang="cs-CZ" dirty="0"/>
          </a:p>
          <a:p>
            <a:pPr algn="ctr">
              <a:buNone/>
            </a:pPr>
            <a:r>
              <a:rPr lang="en-US" dirty="0" smtClean="0"/>
              <a:t>The introduction is the first opportunity you have to create an impression on your audience. The introduction sets the tone for the whole presentation so it is crucial to your success. Spend time and effort on it.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lnSpcReduction="10000"/>
          </a:bodyPr>
          <a:lstStyle/>
          <a:p>
            <a:pPr algn="ctr"/>
            <a:r>
              <a:rPr lang="en-US" dirty="0" smtClean="0"/>
              <a:t>I. The introduction fulfills several key functions: </a:t>
            </a:r>
            <a:endParaRPr lang="cs-CZ" dirty="0" smtClean="0"/>
          </a:p>
          <a:p>
            <a:pPr algn="ctr">
              <a:buNone/>
            </a:pPr>
            <a:r>
              <a:rPr lang="en-US" dirty="0" smtClean="0"/>
              <a:t>First and foremost, the introduction makes the audience want to listen to you. Begin with something engaging, attention getting, that involves the audience. Hit '</a:t>
            </a:r>
            <a:r>
              <a:rPr lang="en-US" dirty="0" err="1" smtClean="0"/>
              <a:t>em</a:t>
            </a:r>
            <a:r>
              <a:rPr lang="en-US" dirty="0" smtClean="0"/>
              <a:t> with your best shot right from the start.</a:t>
            </a:r>
            <a:endParaRPr lang="cs-CZ" dirty="0" smtClean="0"/>
          </a:p>
          <a:p>
            <a:pPr algn="ctr">
              <a:buNone/>
            </a:pPr>
            <a:endParaRPr lang="cs-CZ" dirty="0"/>
          </a:p>
          <a:p>
            <a:pPr algn="ctr">
              <a:buNone/>
            </a:pPr>
            <a:r>
              <a:rPr lang="en-US" dirty="0" smtClean="0"/>
              <a:t>Second, the introduction gives a look forward to the main ideas you intend to cover and in what order. This helps the audience listen better, understand more and retain more after the presentation is over.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500858"/>
          </a:xfrm>
        </p:spPr>
        <p:txBody>
          <a:bodyPr/>
          <a:lstStyle/>
          <a:p>
            <a:pPr>
              <a:buNone/>
            </a:pPr>
            <a:r>
              <a:rPr lang="cs-CZ" dirty="0" smtClean="0"/>
              <a:t>    </a:t>
            </a:r>
          </a:p>
          <a:p>
            <a:pPr>
              <a:buNone/>
            </a:pPr>
            <a:r>
              <a:rPr lang="en-US" dirty="0" smtClean="0"/>
              <a:t>Third, you (or someone else) must establish your credibility. Listeners must know how you have earned the right to speak on the subject. In other words, why should they listen to you?</a:t>
            </a:r>
            <a:endParaRPr lang="cs-CZ" dirty="0" smtClean="0"/>
          </a:p>
          <a:p>
            <a:pPr>
              <a:buNone/>
            </a:pPr>
            <a:endParaRPr lang="cs-CZ" dirty="0"/>
          </a:p>
          <a:p>
            <a:pPr>
              <a:buNone/>
            </a:pPr>
            <a:r>
              <a:rPr lang="en-US" dirty="0" smtClean="0"/>
              <a:t>Fourth, let your audience know the benefits of listening to your presentation. Tell them what's in it for them.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57166"/>
            <a:ext cx="8229600" cy="5768997"/>
          </a:xfrm>
        </p:spPr>
        <p:txBody>
          <a:bodyPr/>
          <a:lstStyle/>
          <a:p>
            <a:pPr>
              <a:buNone/>
            </a:pPr>
            <a:r>
              <a:rPr lang="cs-CZ" dirty="0" smtClean="0"/>
              <a:t>    </a:t>
            </a:r>
            <a:r>
              <a:rPr lang="en-US" dirty="0" smtClean="0"/>
              <a:t>The introduction </a:t>
            </a:r>
            <a:r>
              <a:rPr lang="en-US" i="1" u="sng" dirty="0" smtClean="0"/>
              <a:t>always</a:t>
            </a:r>
            <a:r>
              <a:rPr lang="en-US" dirty="0" smtClean="0"/>
              <a:t> begins with a powerful attention getter that makes the audience want to listen to you. Once you've got their attention, give them a brief preview of what the presentation will cover. This helps organize the audience's listening and thinking. </a:t>
            </a:r>
            <a:endParaRPr lang="cs-CZ" dirty="0" smtClean="0"/>
          </a:p>
          <a:p>
            <a:pPr>
              <a:buNone/>
            </a:pPr>
            <a:r>
              <a:rPr lang="cs-CZ" dirty="0"/>
              <a:t> </a:t>
            </a:r>
            <a:r>
              <a:rPr lang="cs-CZ" dirty="0" smtClean="0"/>
              <a:t>   </a:t>
            </a:r>
          </a:p>
          <a:p>
            <a:pPr>
              <a:buNone/>
            </a:pPr>
            <a:r>
              <a:rPr lang="cs-CZ" dirty="0"/>
              <a:t> </a:t>
            </a:r>
            <a:r>
              <a:rPr lang="cs-CZ" dirty="0" smtClean="0"/>
              <a:t>   </a:t>
            </a:r>
            <a:r>
              <a:rPr lang="en-US" b="1" i="1" u="sng" dirty="0" smtClean="0"/>
              <a:t>Always follow this sequence: First an attention getter, then a preview of the main ideas. Think of that as etched in stone. </a:t>
            </a:r>
            <a:endParaRPr lang="cs-CZ" b="1" i="1"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pPr>
              <a:buNone/>
            </a:pPr>
            <a:r>
              <a:rPr lang="cs-CZ" dirty="0" smtClean="0"/>
              <a:t>	</a:t>
            </a:r>
          </a:p>
          <a:p>
            <a:pPr>
              <a:buNone/>
            </a:pPr>
            <a:r>
              <a:rPr lang="cs-CZ" dirty="0"/>
              <a:t>	</a:t>
            </a:r>
            <a:r>
              <a:rPr lang="en-US" dirty="0" smtClean="0"/>
              <a:t>The introduction takes up about 15-20% of your total presentation. </a:t>
            </a:r>
            <a:endParaRPr lang="cs-CZ" dirty="0" smtClean="0"/>
          </a:p>
          <a:p>
            <a:pPr>
              <a:buNone/>
            </a:pPr>
            <a:endParaRPr lang="cs-CZ" dirty="0" smtClean="0"/>
          </a:p>
          <a:p>
            <a:pPr>
              <a:buNone/>
            </a:pPr>
            <a:r>
              <a:rPr lang="cs-CZ" dirty="0"/>
              <a:t>	</a:t>
            </a:r>
            <a:r>
              <a:rPr lang="en-US" dirty="0" smtClean="0"/>
              <a:t>Take your time and do it right. </a:t>
            </a:r>
            <a:endParaRPr lang="cs-CZ" dirty="0" smtClean="0"/>
          </a:p>
          <a:p>
            <a:pPr>
              <a:buNone/>
            </a:pPr>
            <a:endParaRPr lang="cs-CZ" dirty="0" smtClean="0"/>
          </a:p>
          <a:p>
            <a:pPr>
              <a:buNone/>
            </a:pPr>
            <a:r>
              <a:rPr lang="cs-CZ" dirty="0"/>
              <a:t>	</a:t>
            </a:r>
            <a:r>
              <a:rPr lang="en-US" dirty="0" smtClean="0"/>
              <a:t>For a </a:t>
            </a:r>
            <a:r>
              <a:rPr lang="en-US" u="sng" dirty="0" smtClean="0"/>
              <a:t>5-minute</a:t>
            </a:r>
            <a:r>
              <a:rPr lang="en-US" dirty="0" smtClean="0"/>
              <a:t> speech, that is at least 1 minute. For a 20- minute presentation, that is about 4 minutes.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II. How to deliver the introduction: </a:t>
            </a:r>
            <a:endParaRPr lang="cs-CZ" dirty="0"/>
          </a:p>
        </p:txBody>
      </p:sp>
      <p:sp>
        <p:nvSpPr>
          <p:cNvPr id="3" name="Zástupný symbol pro obsah 2"/>
          <p:cNvSpPr>
            <a:spLocks noGrp="1"/>
          </p:cNvSpPr>
          <p:nvPr>
            <p:ph idx="1"/>
          </p:nvPr>
        </p:nvSpPr>
        <p:spPr/>
        <p:txBody>
          <a:bodyPr>
            <a:normAutofit fontScale="92500"/>
          </a:bodyPr>
          <a:lstStyle/>
          <a:p>
            <a:r>
              <a:rPr lang="en-US" dirty="0" smtClean="0"/>
              <a:t>Resist the temptation to begin speaking as soon as you get to the podium. </a:t>
            </a:r>
            <a:endParaRPr lang="cs-CZ" dirty="0" smtClean="0"/>
          </a:p>
          <a:p>
            <a:endParaRPr lang="cs-CZ" dirty="0"/>
          </a:p>
          <a:p>
            <a:r>
              <a:rPr lang="cs-CZ" dirty="0" err="1" smtClean="0"/>
              <a:t>Organize</a:t>
            </a:r>
            <a:r>
              <a:rPr lang="cs-CZ" dirty="0" smtClean="0"/>
              <a:t> </a:t>
            </a:r>
            <a:r>
              <a:rPr lang="cs-CZ" dirty="0" err="1" smtClean="0"/>
              <a:t>your</a:t>
            </a:r>
            <a:r>
              <a:rPr lang="cs-CZ" dirty="0" smtClean="0"/>
              <a:t> </a:t>
            </a:r>
            <a:r>
              <a:rPr lang="cs-CZ" dirty="0" err="1" smtClean="0"/>
              <a:t>materials</a:t>
            </a:r>
            <a:r>
              <a:rPr lang="cs-CZ" dirty="0" smtClean="0"/>
              <a:t>. </a:t>
            </a:r>
          </a:p>
          <a:p>
            <a:endParaRPr lang="cs-CZ" dirty="0"/>
          </a:p>
          <a:p>
            <a:r>
              <a:rPr lang="cs-CZ" dirty="0" err="1" smtClean="0"/>
              <a:t>Get</a:t>
            </a:r>
            <a:r>
              <a:rPr lang="cs-CZ" dirty="0" smtClean="0"/>
              <a:t> </a:t>
            </a:r>
            <a:r>
              <a:rPr lang="cs-CZ" dirty="0" err="1" smtClean="0"/>
              <a:t>settled</a:t>
            </a:r>
            <a:r>
              <a:rPr lang="cs-CZ" dirty="0" smtClean="0"/>
              <a:t>.</a:t>
            </a:r>
          </a:p>
          <a:p>
            <a:endParaRPr lang="cs-CZ" dirty="0"/>
          </a:p>
          <a:p>
            <a:r>
              <a:rPr lang="en-US" dirty="0" smtClean="0"/>
              <a:t>Make eye contact with the audience and SMILE.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Count to 3 slowly to yourself before beginning to speak, smiling and looking at different members of the audience in the eye. (If the audience is huge, count to 5.) This is a subtle but very powerful non-verbal technique. It establishes you as a friendly, sincere communicator and it allows the audience to settle down and get ready to listen to you. It will also give you a chance to get ready to speak. Don't rush. Take you time.</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286544"/>
          </a:xfrm>
        </p:spPr>
        <p:txBody>
          <a:bodyPr/>
          <a:lstStyle/>
          <a:p>
            <a:r>
              <a:rPr lang="en-US" dirty="0" smtClean="0"/>
              <a:t>Deliver your introduction in an enthusiastic, high energy style. Your opening ideas and the way they are delivered will suggest what the rest of the presentation will be like. Pump yourself up and start off the presentation with energy and enthusiasm.</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825</Words>
  <Application>Microsoft Office PowerPoint</Application>
  <PresentationFormat>Předvádění na obrazovce (4:3)</PresentationFormat>
  <Paragraphs>88</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Arial</vt:lpstr>
      <vt:lpstr>Calibri</vt:lpstr>
      <vt:lpstr>Motiv sady Office</vt:lpstr>
      <vt:lpstr>Prezentační dovednosti</vt:lpstr>
      <vt:lpstr>Prezentace aplikace PowerPoint</vt:lpstr>
      <vt:lpstr>Prezentace aplikace PowerPoint</vt:lpstr>
      <vt:lpstr>Prezentace aplikace PowerPoint</vt:lpstr>
      <vt:lpstr>Prezentace aplikace PowerPoint</vt:lpstr>
      <vt:lpstr>Prezentace aplikace PowerPoint</vt:lpstr>
      <vt:lpstr>II. How to deliver the introduction: </vt:lpstr>
      <vt:lpstr>Prezentace aplikace PowerPoint</vt:lpstr>
      <vt:lpstr>Prezentace aplikace PowerPoint</vt:lpstr>
      <vt:lpstr>III. To start with a dynamic attention getter, choose from these handy dozen techniques:</vt:lpstr>
      <vt:lpstr>Prezentace aplikace PowerPoint</vt:lpstr>
      <vt:lpstr>Prezentace aplikace PowerPoint</vt:lpstr>
      <vt:lpstr>IV. Where to get introductory material: </vt:lpstr>
      <vt:lpstr>Prezentace aplikace PowerPoint</vt:lpstr>
      <vt:lpstr>V. Some things to avoid: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Prezentační dovednosti</dc:title>
  <dc:creator>UCJ</dc:creator>
  <cp:lastModifiedBy>Windows User</cp:lastModifiedBy>
  <cp:revision>3</cp:revision>
  <dcterms:created xsi:type="dcterms:W3CDTF">2018-10-01T11:59:37Z</dcterms:created>
  <dcterms:modified xsi:type="dcterms:W3CDTF">2023-08-15T09:34:19Z</dcterms:modified>
</cp:coreProperties>
</file>