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65" r:id="rId16"/>
    <p:sldId id="266" r:id="rId17"/>
    <p:sldId id="267" r:id="rId18"/>
    <p:sldId id="268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data.cz/cs-cz/oborova-reseni/vzdelavani/jak-ziskat" TargetMode="External"/><Relationship Id="rId1" Type="http://schemas.openxmlformats.org/officeDocument/2006/relationships/hyperlink" Target="https://education-arcdatapraha2.hub.arcgis.co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data.cz/cs-cz/oborova-reseni/vzdelavani/jak-ziskat" TargetMode="External"/><Relationship Id="rId1" Type="http://schemas.openxmlformats.org/officeDocument/2006/relationships/hyperlink" Target="https://education-arcdatapraha2.hub.arcgis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F237C-0138-40A1-9DAD-D6F591C66C8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30F761-F1DF-45F8-9E44-DF2547C202F0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https://education-arcdatapraha2.hub.arcgis.com/</a:t>
          </a:r>
          <a:r>
            <a:rPr lang="cs-CZ"/>
            <a:t> </a:t>
          </a:r>
          <a:endParaRPr lang="en-US"/>
        </a:p>
      </dgm:t>
    </dgm:pt>
    <dgm:pt modelId="{581ECC88-D232-4137-B3F3-F50073F2D524}" type="parTrans" cxnId="{71A043A6-57BD-423F-9FB6-8DA9D6AFB298}">
      <dgm:prSet/>
      <dgm:spPr/>
      <dgm:t>
        <a:bodyPr/>
        <a:lstStyle/>
        <a:p>
          <a:endParaRPr lang="en-US"/>
        </a:p>
      </dgm:t>
    </dgm:pt>
    <dgm:pt modelId="{35858E59-A758-4741-8805-F08C0011CA30}" type="sibTrans" cxnId="{71A043A6-57BD-423F-9FB6-8DA9D6AFB298}">
      <dgm:prSet/>
      <dgm:spPr/>
      <dgm:t>
        <a:bodyPr/>
        <a:lstStyle/>
        <a:p>
          <a:endParaRPr lang="en-US"/>
        </a:p>
      </dgm:t>
    </dgm:pt>
    <dgm:pt modelId="{E5F2D5C4-59CC-4B46-803E-AB6ECA1F8249}">
      <dgm:prSet/>
      <dgm:spPr/>
      <dgm:t>
        <a:bodyPr/>
        <a:lstStyle/>
        <a:p>
          <a:r>
            <a:rPr lang="cs-CZ">
              <a:hlinkClick xmlns:r="http://schemas.openxmlformats.org/officeDocument/2006/relationships" r:id="rId2"/>
            </a:rPr>
            <a:t>https://www.arcdata.cz/cs-cz/oborova-reseni/vzdelavani/jak-ziskat</a:t>
          </a:r>
          <a:r>
            <a:rPr lang="cs-CZ"/>
            <a:t> </a:t>
          </a:r>
          <a:endParaRPr lang="en-US"/>
        </a:p>
      </dgm:t>
    </dgm:pt>
    <dgm:pt modelId="{C962E962-5A08-45B2-838E-1EE442691B81}" type="parTrans" cxnId="{FC3352D0-538D-46B3-8BB5-EAAA81B9A51B}">
      <dgm:prSet/>
      <dgm:spPr/>
      <dgm:t>
        <a:bodyPr/>
        <a:lstStyle/>
        <a:p>
          <a:endParaRPr lang="en-US"/>
        </a:p>
      </dgm:t>
    </dgm:pt>
    <dgm:pt modelId="{90F1A3BC-70A5-429C-A871-114774283F7B}" type="sibTrans" cxnId="{FC3352D0-538D-46B3-8BB5-EAAA81B9A51B}">
      <dgm:prSet/>
      <dgm:spPr/>
      <dgm:t>
        <a:bodyPr/>
        <a:lstStyle/>
        <a:p>
          <a:endParaRPr lang="en-US"/>
        </a:p>
      </dgm:t>
    </dgm:pt>
    <dgm:pt modelId="{A4182DC8-8CFE-46FA-9474-7E63D88BF48A}" type="pres">
      <dgm:prSet presAssocID="{3EDF237C-0138-40A1-9DAD-D6F591C66C87}" presName="vert0" presStyleCnt="0">
        <dgm:presLayoutVars>
          <dgm:dir/>
          <dgm:animOne val="branch"/>
          <dgm:animLvl val="lvl"/>
        </dgm:presLayoutVars>
      </dgm:prSet>
      <dgm:spPr/>
    </dgm:pt>
    <dgm:pt modelId="{CD418BB6-3C7A-41A4-805E-3CA1259B7DA8}" type="pres">
      <dgm:prSet presAssocID="{3430F761-F1DF-45F8-9E44-DF2547C202F0}" presName="thickLine" presStyleLbl="alignNode1" presStyleIdx="0" presStyleCnt="2"/>
      <dgm:spPr/>
    </dgm:pt>
    <dgm:pt modelId="{49BC3254-140E-4BE0-B00E-60C4C5572647}" type="pres">
      <dgm:prSet presAssocID="{3430F761-F1DF-45F8-9E44-DF2547C202F0}" presName="horz1" presStyleCnt="0"/>
      <dgm:spPr/>
    </dgm:pt>
    <dgm:pt modelId="{1597EDCA-D1C8-4E7C-B6D3-CED79AD427D7}" type="pres">
      <dgm:prSet presAssocID="{3430F761-F1DF-45F8-9E44-DF2547C202F0}" presName="tx1" presStyleLbl="revTx" presStyleIdx="0" presStyleCnt="2"/>
      <dgm:spPr/>
    </dgm:pt>
    <dgm:pt modelId="{0F53005E-3770-492E-8E7B-1083CAEC33CC}" type="pres">
      <dgm:prSet presAssocID="{3430F761-F1DF-45F8-9E44-DF2547C202F0}" presName="vert1" presStyleCnt="0"/>
      <dgm:spPr/>
    </dgm:pt>
    <dgm:pt modelId="{992137E7-F1A2-455E-ACA2-8BE7C92BFE78}" type="pres">
      <dgm:prSet presAssocID="{E5F2D5C4-59CC-4B46-803E-AB6ECA1F8249}" presName="thickLine" presStyleLbl="alignNode1" presStyleIdx="1" presStyleCnt="2"/>
      <dgm:spPr/>
    </dgm:pt>
    <dgm:pt modelId="{52782D1A-0C39-4AC6-AC74-443195F45B6D}" type="pres">
      <dgm:prSet presAssocID="{E5F2D5C4-59CC-4B46-803E-AB6ECA1F8249}" presName="horz1" presStyleCnt="0"/>
      <dgm:spPr/>
    </dgm:pt>
    <dgm:pt modelId="{D1960892-B276-4635-894D-7CCAB1333D1A}" type="pres">
      <dgm:prSet presAssocID="{E5F2D5C4-59CC-4B46-803E-AB6ECA1F8249}" presName="tx1" presStyleLbl="revTx" presStyleIdx="1" presStyleCnt="2"/>
      <dgm:spPr/>
    </dgm:pt>
    <dgm:pt modelId="{DB8837DC-C727-4D77-ABBB-96EC9A5C8A99}" type="pres">
      <dgm:prSet presAssocID="{E5F2D5C4-59CC-4B46-803E-AB6ECA1F8249}" presName="vert1" presStyleCnt="0"/>
      <dgm:spPr/>
    </dgm:pt>
  </dgm:ptLst>
  <dgm:cxnLst>
    <dgm:cxn modelId="{4A52C64B-14BB-4742-9A37-999FF9687521}" type="presOf" srcId="{E5F2D5C4-59CC-4B46-803E-AB6ECA1F8249}" destId="{D1960892-B276-4635-894D-7CCAB1333D1A}" srcOrd="0" destOrd="0" presId="urn:microsoft.com/office/officeart/2008/layout/LinedList"/>
    <dgm:cxn modelId="{60726682-5031-45E4-A776-DABA7C230B21}" type="presOf" srcId="{3430F761-F1DF-45F8-9E44-DF2547C202F0}" destId="{1597EDCA-D1C8-4E7C-B6D3-CED79AD427D7}" srcOrd="0" destOrd="0" presId="urn:microsoft.com/office/officeart/2008/layout/LinedList"/>
    <dgm:cxn modelId="{71A043A6-57BD-423F-9FB6-8DA9D6AFB298}" srcId="{3EDF237C-0138-40A1-9DAD-D6F591C66C87}" destId="{3430F761-F1DF-45F8-9E44-DF2547C202F0}" srcOrd="0" destOrd="0" parTransId="{581ECC88-D232-4137-B3F3-F50073F2D524}" sibTransId="{35858E59-A758-4741-8805-F08C0011CA30}"/>
    <dgm:cxn modelId="{FC3352D0-538D-46B3-8BB5-EAAA81B9A51B}" srcId="{3EDF237C-0138-40A1-9DAD-D6F591C66C87}" destId="{E5F2D5C4-59CC-4B46-803E-AB6ECA1F8249}" srcOrd="1" destOrd="0" parTransId="{C962E962-5A08-45B2-838E-1EE442691B81}" sibTransId="{90F1A3BC-70A5-429C-A871-114774283F7B}"/>
    <dgm:cxn modelId="{E3DA6AEE-E8CE-44F2-B7A7-F9FE429E0D0B}" type="presOf" srcId="{3EDF237C-0138-40A1-9DAD-D6F591C66C87}" destId="{A4182DC8-8CFE-46FA-9474-7E63D88BF48A}" srcOrd="0" destOrd="0" presId="urn:microsoft.com/office/officeart/2008/layout/LinedList"/>
    <dgm:cxn modelId="{0FF46C93-61DD-4D09-B110-9E0A190FB099}" type="presParOf" srcId="{A4182DC8-8CFE-46FA-9474-7E63D88BF48A}" destId="{CD418BB6-3C7A-41A4-805E-3CA1259B7DA8}" srcOrd="0" destOrd="0" presId="urn:microsoft.com/office/officeart/2008/layout/LinedList"/>
    <dgm:cxn modelId="{E3DDE78B-AB5F-44FC-AA65-CEAFB37CEC64}" type="presParOf" srcId="{A4182DC8-8CFE-46FA-9474-7E63D88BF48A}" destId="{49BC3254-140E-4BE0-B00E-60C4C5572647}" srcOrd="1" destOrd="0" presId="urn:microsoft.com/office/officeart/2008/layout/LinedList"/>
    <dgm:cxn modelId="{AEE76A61-30CE-4A7D-8F19-82550D138F23}" type="presParOf" srcId="{49BC3254-140E-4BE0-B00E-60C4C5572647}" destId="{1597EDCA-D1C8-4E7C-B6D3-CED79AD427D7}" srcOrd="0" destOrd="0" presId="urn:microsoft.com/office/officeart/2008/layout/LinedList"/>
    <dgm:cxn modelId="{B15CD173-FB30-4FBB-926B-8D7E4C68A03E}" type="presParOf" srcId="{49BC3254-140E-4BE0-B00E-60C4C5572647}" destId="{0F53005E-3770-492E-8E7B-1083CAEC33CC}" srcOrd="1" destOrd="0" presId="urn:microsoft.com/office/officeart/2008/layout/LinedList"/>
    <dgm:cxn modelId="{A6C5715E-1601-4826-BEED-89A165155522}" type="presParOf" srcId="{A4182DC8-8CFE-46FA-9474-7E63D88BF48A}" destId="{992137E7-F1A2-455E-ACA2-8BE7C92BFE78}" srcOrd="2" destOrd="0" presId="urn:microsoft.com/office/officeart/2008/layout/LinedList"/>
    <dgm:cxn modelId="{7B96E10B-35AD-492A-88B2-57CEE5AD0E87}" type="presParOf" srcId="{A4182DC8-8CFE-46FA-9474-7E63D88BF48A}" destId="{52782D1A-0C39-4AC6-AC74-443195F45B6D}" srcOrd="3" destOrd="0" presId="urn:microsoft.com/office/officeart/2008/layout/LinedList"/>
    <dgm:cxn modelId="{FD5689AF-7D4B-4FE1-B4C0-88EE2DA44CB4}" type="presParOf" srcId="{52782D1A-0C39-4AC6-AC74-443195F45B6D}" destId="{D1960892-B276-4635-894D-7CCAB1333D1A}" srcOrd="0" destOrd="0" presId="urn:microsoft.com/office/officeart/2008/layout/LinedList"/>
    <dgm:cxn modelId="{266DF891-05F4-472A-95D7-E0CA12B47044}" type="presParOf" srcId="{52782D1A-0C39-4AC6-AC74-443195F45B6D}" destId="{DB8837DC-C727-4D77-ABBB-96EC9A5C8A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551CF-98BE-4D3D-A825-F9C843D0D1FD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830D1C-00F4-4097-9608-56CB7F32B8CA}">
      <dgm:prSet/>
      <dgm:spPr/>
      <dgm:t>
        <a:bodyPr/>
        <a:lstStyle/>
        <a:p>
          <a:r>
            <a:rPr lang="cs-CZ"/>
            <a:t>umožňuje definovat tabulku atributů pro symbolizování jednopásmové mozaikové datové sady nebo rastrové datové sady. </a:t>
          </a:r>
          <a:endParaRPr lang="en-US"/>
        </a:p>
      </dgm:t>
    </dgm:pt>
    <dgm:pt modelId="{FEF45A0D-C513-4BFD-A470-03C1F155F0CA}" type="parTrans" cxnId="{0FB35D09-FF65-4506-AB04-3B2E160D76D2}">
      <dgm:prSet/>
      <dgm:spPr/>
      <dgm:t>
        <a:bodyPr/>
        <a:lstStyle/>
        <a:p>
          <a:endParaRPr lang="en-US"/>
        </a:p>
      </dgm:t>
    </dgm:pt>
    <dgm:pt modelId="{B2D43E95-903E-49F5-B4E2-BBD49DB4355E}" type="sibTrans" cxnId="{0FB35D09-FF65-4506-AB04-3B2E160D76D2}">
      <dgm:prSet/>
      <dgm:spPr/>
      <dgm:t>
        <a:bodyPr/>
        <a:lstStyle/>
        <a:p>
          <a:endParaRPr lang="en-US"/>
        </a:p>
      </dgm:t>
    </dgm:pt>
    <dgm:pt modelId="{D6CD8AA5-4A45-4DD9-828D-75FD645C04A4}">
      <dgm:prSet/>
      <dgm:spPr/>
      <dgm:t>
        <a:bodyPr/>
        <a:lstStyle/>
        <a:p>
          <a:r>
            <a:rPr lang="cs-CZ" b="1"/>
            <a:t>Každá vrstva má přiřazenu tabulku, která obsahuje popisné informace prvků</a:t>
          </a:r>
          <a:r>
            <a:rPr lang="cs-CZ"/>
            <a:t> (atributy). Každý objekt je reprezentován jedním řádkem. Sloupce tvoří atributy, které mohou být různých datových typů.</a:t>
          </a:r>
          <a:endParaRPr lang="en-US"/>
        </a:p>
      </dgm:t>
    </dgm:pt>
    <dgm:pt modelId="{6A7D17C5-0FC4-418E-8668-9AC7EDE06482}" type="parTrans" cxnId="{0D8D6EBC-56CA-498C-8F72-6EB4F8DB7AD4}">
      <dgm:prSet/>
      <dgm:spPr/>
      <dgm:t>
        <a:bodyPr/>
        <a:lstStyle/>
        <a:p>
          <a:endParaRPr lang="cs-CZ"/>
        </a:p>
      </dgm:t>
    </dgm:pt>
    <dgm:pt modelId="{BE2C9E8F-30FF-469C-90F0-FF7CF5761314}" type="sibTrans" cxnId="{0D8D6EBC-56CA-498C-8F72-6EB4F8DB7AD4}">
      <dgm:prSet/>
      <dgm:spPr/>
      <dgm:t>
        <a:bodyPr/>
        <a:lstStyle/>
        <a:p>
          <a:endParaRPr lang="cs-CZ"/>
        </a:p>
      </dgm:t>
    </dgm:pt>
    <dgm:pt modelId="{415EBFEE-5538-4275-A707-4B1CF344AAAC}" type="pres">
      <dgm:prSet presAssocID="{153551CF-98BE-4D3D-A825-F9C843D0D1FD}" presName="diagram" presStyleCnt="0">
        <dgm:presLayoutVars>
          <dgm:dir/>
          <dgm:resizeHandles val="exact"/>
        </dgm:presLayoutVars>
      </dgm:prSet>
      <dgm:spPr/>
    </dgm:pt>
    <dgm:pt modelId="{1675DAD1-ABFC-4959-818B-EEAA3A69831C}" type="pres">
      <dgm:prSet presAssocID="{D6CD8AA5-4A45-4DD9-828D-75FD645C04A4}" presName="node" presStyleLbl="node1" presStyleIdx="0" presStyleCnt="2">
        <dgm:presLayoutVars>
          <dgm:bulletEnabled val="1"/>
        </dgm:presLayoutVars>
      </dgm:prSet>
      <dgm:spPr/>
    </dgm:pt>
    <dgm:pt modelId="{1AFD5733-101E-4096-BBD5-2D7B6EEDDABD}" type="pres">
      <dgm:prSet presAssocID="{BE2C9E8F-30FF-469C-90F0-FF7CF5761314}" presName="sibTrans" presStyleCnt="0"/>
      <dgm:spPr/>
    </dgm:pt>
    <dgm:pt modelId="{9B9F594A-1A4B-4231-B776-9E7C507EFF91}" type="pres">
      <dgm:prSet presAssocID="{05830D1C-00F4-4097-9608-56CB7F32B8CA}" presName="node" presStyleLbl="node1" presStyleIdx="1" presStyleCnt="2">
        <dgm:presLayoutVars>
          <dgm:bulletEnabled val="1"/>
        </dgm:presLayoutVars>
      </dgm:prSet>
      <dgm:spPr/>
    </dgm:pt>
  </dgm:ptLst>
  <dgm:cxnLst>
    <dgm:cxn modelId="{0FB35D09-FF65-4506-AB04-3B2E160D76D2}" srcId="{153551CF-98BE-4D3D-A825-F9C843D0D1FD}" destId="{05830D1C-00F4-4097-9608-56CB7F32B8CA}" srcOrd="1" destOrd="0" parTransId="{FEF45A0D-C513-4BFD-A470-03C1F155F0CA}" sibTransId="{B2D43E95-903E-49F5-B4E2-BBD49DB4355E}"/>
    <dgm:cxn modelId="{139C8D3B-08F1-4D73-B987-1F50B50C72D7}" type="presOf" srcId="{D6CD8AA5-4A45-4DD9-828D-75FD645C04A4}" destId="{1675DAD1-ABFC-4959-818B-EEAA3A69831C}" srcOrd="0" destOrd="0" presId="urn:microsoft.com/office/officeart/2005/8/layout/default"/>
    <dgm:cxn modelId="{93AFB89B-B8C5-4271-AB43-FFA5CAA37ECD}" type="presOf" srcId="{05830D1C-00F4-4097-9608-56CB7F32B8CA}" destId="{9B9F594A-1A4B-4231-B776-9E7C507EFF91}" srcOrd="0" destOrd="0" presId="urn:microsoft.com/office/officeart/2005/8/layout/default"/>
    <dgm:cxn modelId="{27E24ABB-03FB-4D4A-A535-523B8DCDCA73}" type="presOf" srcId="{153551CF-98BE-4D3D-A825-F9C843D0D1FD}" destId="{415EBFEE-5538-4275-A707-4B1CF344AAAC}" srcOrd="0" destOrd="0" presId="urn:microsoft.com/office/officeart/2005/8/layout/default"/>
    <dgm:cxn modelId="{0D8D6EBC-56CA-498C-8F72-6EB4F8DB7AD4}" srcId="{153551CF-98BE-4D3D-A825-F9C843D0D1FD}" destId="{D6CD8AA5-4A45-4DD9-828D-75FD645C04A4}" srcOrd="0" destOrd="0" parTransId="{6A7D17C5-0FC4-418E-8668-9AC7EDE06482}" sibTransId="{BE2C9E8F-30FF-469C-90F0-FF7CF5761314}"/>
    <dgm:cxn modelId="{05EDF7FE-5E95-41FC-8B20-B83F2B24DFF2}" type="presParOf" srcId="{415EBFEE-5538-4275-A707-4B1CF344AAAC}" destId="{1675DAD1-ABFC-4959-818B-EEAA3A69831C}" srcOrd="0" destOrd="0" presId="urn:microsoft.com/office/officeart/2005/8/layout/default"/>
    <dgm:cxn modelId="{7A7BD11F-CAD7-4739-A567-6F53B756F5F9}" type="presParOf" srcId="{415EBFEE-5538-4275-A707-4B1CF344AAAC}" destId="{1AFD5733-101E-4096-BBD5-2D7B6EEDDABD}" srcOrd="1" destOrd="0" presId="urn:microsoft.com/office/officeart/2005/8/layout/default"/>
    <dgm:cxn modelId="{A734D313-ECB0-4C73-AAE4-A94D167F6D8C}" type="presParOf" srcId="{415EBFEE-5538-4275-A707-4B1CF344AAAC}" destId="{9B9F594A-1A4B-4231-B776-9E7C507EFF9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3D18F-B529-4BF9-90B0-73D66B532F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D03837-3F09-481D-91A9-8BA99759AE49}">
      <dgm:prSet/>
      <dgm:spPr/>
      <dgm:t>
        <a:bodyPr/>
        <a:lstStyle/>
        <a:p>
          <a:r>
            <a:rPr lang="cs-CZ"/>
            <a:t>Načtení vektorových dat</a:t>
          </a:r>
          <a:endParaRPr lang="en-US"/>
        </a:p>
      </dgm:t>
    </dgm:pt>
    <dgm:pt modelId="{2A087735-6373-471D-BC33-A6E0F1F172B6}" type="parTrans" cxnId="{FC9B1D67-0CF5-46FA-8BC2-C397FB7EFA75}">
      <dgm:prSet/>
      <dgm:spPr/>
      <dgm:t>
        <a:bodyPr/>
        <a:lstStyle/>
        <a:p>
          <a:endParaRPr lang="en-US"/>
        </a:p>
      </dgm:t>
    </dgm:pt>
    <dgm:pt modelId="{B65396E7-B71D-4E43-A06D-212BB7933B83}" type="sibTrans" cxnId="{FC9B1D67-0CF5-46FA-8BC2-C397FB7EFA75}">
      <dgm:prSet/>
      <dgm:spPr/>
      <dgm:t>
        <a:bodyPr/>
        <a:lstStyle/>
        <a:p>
          <a:endParaRPr lang="en-US"/>
        </a:p>
      </dgm:t>
    </dgm:pt>
    <dgm:pt modelId="{EA0945DE-41D2-464A-AD82-CE1097B4CDB7}">
      <dgm:prSet/>
      <dgm:spPr/>
      <dgm:t>
        <a:bodyPr/>
        <a:lstStyle/>
        <a:p>
          <a:r>
            <a:rPr lang="cs-CZ"/>
            <a:t>Stylizace vrstev (barvy, symboly)</a:t>
          </a:r>
          <a:endParaRPr lang="en-US"/>
        </a:p>
      </dgm:t>
    </dgm:pt>
    <dgm:pt modelId="{685FBF91-34FF-4A04-8968-9F7F16D16F71}" type="parTrans" cxnId="{506148A4-F296-4CC1-8A45-67C5C15E99E4}">
      <dgm:prSet/>
      <dgm:spPr/>
      <dgm:t>
        <a:bodyPr/>
        <a:lstStyle/>
        <a:p>
          <a:endParaRPr lang="en-US"/>
        </a:p>
      </dgm:t>
    </dgm:pt>
    <dgm:pt modelId="{D6E7B22B-0742-43A2-BEC4-830FCE1E839B}" type="sibTrans" cxnId="{506148A4-F296-4CC1-8A45-67C5C15E99E4}">
      <dgm:prSet/>
      <dgm:spPr/>
      <dgm:t>
        <a:bodyPr/>
        <a:lstStyle/>
        <a:p>
          <a:endParaRPr lang="en-US"/>
        </a:p>
      </dgm:t>
    </dgm:pt>
    <dgm:pt modelId="{6B22587F-0557-4EF6-9A71-967122398654}">
      <dgm:prSet/>
      <dgm:spPr/>
      <dgm:t>
        <a:bodyPr/>
        <a:lstStyle/>
        <a:p>
          <a:r>
            <a:rPr lang="cs-CZ"/>
            <a:t>Popisky objektů</a:t>
          </a:r>
          <a:endParaRPr lang="en-US"/>
        </a:p>
      </dgm:t>
    </dgm:pt>
    <dgm:pt modelId="{EE183343-5630-4F17-B4EE-0692114F72D7}" type="parTrans" cxnId="{F9982764-02DF-4692-A3E7-025950F5ABB5}">
      <dgm:prSet/>
      <dgm:spPr/>
      <dgm:t>
        <a:bodyPr/>
        <a:lstStyle/>
        <a:p>
          <a:endParaRPr lang="en-US"/>
        </a:p>
      </dgm:t>
    </dgm:pt>
    <dgm:pt modelId="{95D752AC-73F9-444D-B65C-41281D1B26DE}" type="sibTrans" cxnId="{F9982764-02DF-4692-A3E7-025950F5ABB5}">
      <dgm:prSet/>
      <dgm:spPr/>
      <dgm:t>
        <a:bodyPr/>
        <a:lstStyle/>
        <a:p>
          <a:endParaRPr lang="en-US"/>
        </a:p>
      </dgm:t>
    </dgm:pt>
    <dgm:pt modelId="{2145C6D0-59AA-4266-ABC8-46A6FD9EE4DD}">
      <dgm:prSet/>
      <dgm:spPr/>
      <dgm:t>
        <a:bodyPr/>
        <a:lstStyle/>
        <a:p>
          <a:r>
            <a:rPr lang="cs-CZ"/>
            <a:t>WMS podklad</a:t>
          </a:r>
          <a:endParaRPr lang="en-US"/>
        </a:p>
      </dgm:t>
    </dgm:pt>
    <dgm:pt modelId="{54154F72-5120-4DD8-A2DA-29F6B022C3F3}" type="parTrans" cxnId="{D5F11267-7B5E-4494-9C38-22476F5CAA35}">
      <dgm:prSet/>
      <dgm:spPr/>
      <dgm:t>
        <a:bodyPr/>
        <a:lstStyle/>
        <a:p>
          <a:endParaRPr lang="en-US"/>
        </a:p>
      </dgm:t>
    </dgm:pt>
    <dgm:pt modelId="{44A4E875-2B4B-4FBA-B55B-7BDE023290B6}" type="sibTrans" cxnId="{D5F11267-7B5E-4494-9C38-22476F5CAA35}">
      <dgm:prSet/>
      <dgm:spPr/>
      <dgm:t>
        <a:bodyPr/>
        <a:lstStyle/>
        <a:p>
          <a:endParaRPr lang="en-US"/>
        </a:p>
      </dgm:t>
    </dgm:pt>
    <dgm:pt modelId="{7A37ACF4-EE81-4135-A460-F169E22C0709}">
      <dgm:prSet/>
      <dgm:spPr/>
      <dgm:t>
        <a:bodyPr/>
        <a:lstStyle/>
        <a:p>
          <a:r>
            <a:rPr lang="cs-CZ"/>
            <a:t>Přechod do tvorby layoutu (mapového výstupu)</a:t>
          </a:r>
          <a:endParaRPr lang="en-US"/>
        </a:p>
      </dgm:t>
    </dgm:pt>
    <dgm:pt modelId="{F08138F9-9A2A-4B36-BE51-97D765977162}" type="parTrans" cxnId="{417068B0-E759-4F27-AF25-E8EF19E16F62}">
      <dgm:prSet/>
      <dgm:spPr/>
      <dgm:t>
        <a:bodyPr/>
        <a:lstStyle/>
        <a:p>
          <a:endParaRPr lang="en-US"/>
        </a:p>
      </dgm:t>
    </dgm:pt>
    <dgm:pt modelId="{32C0803F-F215-4C1D-82CC-1567A8D212C7}" type="sibTrans" cxnId="{417068B0-E759-4F27-AF25-E8EF19E16F62}">
      <dgm:prSet/>
      <dgm:spPr/>
      <dgm:t>
        <a:bodyPr/>
        <a:lstStyle/>
        <a:p>
          <a:endParaRPr lang="en-US"/>
        </a:p>
      </dgm:t>
    </dgm:pt>
    <dgm:pt modelId="{7EDB4A0A-FCE6-48A3-8EBB-2FA2125AFFF6}" type="pres">
      <dgm:prSet presAssocID="{F013D18F-B529-4BF9-90B0-73D66B532F3B}" presName="linear" presStyleCnt="0">
        <dgm:presLayoutVars>
          <dgm:animLvl val="lvl"/>
          <dgm:resizeHandles val="exact"/>
        </dgm:presLayoutVars>
      </dgm:prSet>
      <dgm:spPr/>
    </dgm:pt>
    <dgm:pt modelId="{57C79F44-B6A2-48C3-869D-B794084E17B9}" type="pres">
      <dgm:prSet presAssocID="{69D03837-3F09-481D-91A9-8BA99759AE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FF3C74-7212-483B-B51C-EAC83B8843B4}" type="pres">
      <dgm:prSet presAssocID="{B65396E7-B71D-4E43-A06D-212BB7933B83}" presName="spacer" presStyleCnt="0"/>
      <dgm:spPr/>
    </dgm:pt>
    <dgm:pt modelId="{19F9E1A9-C9A8-4906-93A6-0A834AD92FD4}" type="pres">
      <dgm:prSet presAssocID="{EA0945DE-41D2-464A-AD82-CE1097B4CD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3AB5F57-B4EB-4EBA-9280-3ADBF8440F3A}" type="pres">
      <dgm:prSet presAssocID="{D6E7B22B-0742-43A2-BEC4-830FCE1E839B}" presName="spacer" presStyleCnt="0"/>
      <dgm:spPr/>
    </dgm:pt>
    <dgm:pt modelId="{4AE0A229-F042-41BB-B418-7CC5C0BD699D}" type="pres">
      <dgm:prSet presAssocID="{6B22587F-0557-4EF6-9A71-9671223986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2EAC90-597D-4C80-89B5-B1FBAA68987C}" type="pres">
      <dgm:prSet presAssocID="{95D752AC-73F9-444D-B65C-41281D1B26DE}" presName="spacer" presStyleCnt="0"/>
      <dgm:spPr/>
    </dgm:pt>
    <dgm:pt modelId="{A42B62AB-4717-41BB-B79D-04892FC8DF3A}" type="pres">
      <dgm:prSet presAssocID="{2145C6D0-59AA-4266-ABC8-46A6FD9EE4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29A104-FAA3-4C86-A5F0-0726E73C4E0E}" type="pres">
      <dgm:prSet presAssocID="{44A4E875-2B4B-4FBA-B55B-7BDE023290B6}" presName="spacer" presStyleCnt="0"/>
      <dgm:spPr/>
    </dgm:pt>
    <dgm:pt modelId="{77E8229E-3ABC-4F54-86FB-CE1812EC6851}" type="pres">
      <dgm:prSet presAssocID="{7A37ACF4-EE81-4135-A460-F169E22C070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FE1038-5AE6-46C9-92C3-27973FB6FD30}" type="presOf" srcId="{6B22587F-0557-4EF6-9A71-967122398654}" destId="{4AE0A229-F042-41BB-B418-7CC5C0BD699D}" srcOrd="0" destOrd="0" presId="urn:microsoft.com/office/officeart/2005/8/layout/vList2"/>
    <dgm:cxn modelId="{F9982764-02DF-4692-A3E7-025950F5ABB5}" srcId="{F013D18F-B529-4BF9-90B0-73D66B532F3B}" destId="{6B22587F-0557-4EF6-9A71-967122398654}" srcOrd="2" destOrd="0" parTransId="{EE183343-5630-4F17-B4EE-0692114F72D7}" sibTransId="{95D752AC-73F9-444D-B65C-41281D1B26DE}"/>
    <dgm:cxn modelId="{ED3DF445-843E-47D8-9451-33A2354BD4F1}" type="presOf" srcId="{F013D18F-B529-4BF9-90B0-73D66B532F3B}" destId="{7EDB4A0A-FCE6-48A3-8EBB-2FA2125AFFF6}" srcOrd="0" destOrd="0" presId="urn:microsoft.com/office/officeart/2005/8/layout/vList2"/>
    <dgm:cxn modelId="{D5F11267-7B5E-4494-9C38-22476F5CAA35}" srcId="{F013D18F-B529-4BF9-90B0-73D66B532F3B}" destId="{2145C6D0-59AA-4266-ABC8-46A6FD9EE4DD}" srcOrd="3" destOrd="0" parTransId="{54154F72-5120-4DD8-A2DA-29F6B022C3F3}" sibTransId="{44A4E875-2B4B-4FBA-B55B-7BDE023290B6}"/>
    <dgm:cxn modelId="{FC9B1D67-0CF5-46FA-8BC2-C397FB7EFA75}" srcId="{F013D18F-B529-4BF9-90B0-73D66B532F3B}" destId="{69D03837-3F09-481D-91A9-8BA99759AE49}" srcOrd="0" destOrd="0" parTransId="{2A087735-6373-471D-BC33-A6E0F1F172B6}" sibTransId="{B65396E7-B71D-4E43-A06D-212BB7933B83}"/>
    <dgm:cxn modelId="{09F70973-3422-47C7-B2EE-665EBF0A4810}" type="presOf" srcId="{7A37ACF4-EE81-4135-A460-F169E22C0709}" destId="{77E8229E-3ABC-4F54-86FB-CE1812EC6851}" srcOrd="0" destOrd="0" presId="urn:microsoft.com/office/officeart/2005/8/layout/vList2"/>
    <dgm:cxn modelId="{9CA68B74-E145-40DA-9494-080B561C66FE}" type="presOf" srcId="{69D03837-3F09-481D-91A9-8BA99759AE49}" destId="{57C79F44-B6A2-48C3-869D-B794084E17B9}" srcOrd="0" destOrd="0" presId="urn:microsoft.com/office/officeart/2005/8/layout/vList2"/>
    <dgm:cxn modelId="{506148A4-F296-4CC1-8A45-67C5C15E99E4}" srcId="{F013D18F-B529-4BF9-90B0-73D66B532F3B}" destId="{EA0945DE-41D2-464A-AD82-CE1097B4CDB7}" srcOrd="1" destOrd="0" parTransId="{685FBF91-34FF-4A04-8968-9F7F16D16F71}" sibTransId="{D6E7B22B-0742-43A2-BEC4-830FCE1E839B}"/>
    <dgm:cxn modelId="{417068B0-E759-4F27-AF25-E8EF19E16F62}" srcId="{F013D18F-B529-4BF9-90B0-73D66B532F3B}" destId="{7A37ACF4-EE81-4135-A460-F169E22C0709}" srcOrd="4" destOrd="0" parTransId="{F08138F9-9A2A-4B36-BE51-97D765977162}" sibTransId="{32C0803F-F215-4C1D-82CC-1567A8D212C7}"/>
    <dgm:cxn modelId="{EB2AE3EF-7230-4A11-A83C-FAD438559B94}" type="presOf" srcId="{2145C6D0-59AA-4266-ABC8-46A6FD9EE4DD}" destId="{A42B62AB-4717-41BB-B79D-04892FC8DF3A}" srcOrd="0" destOrd="0" presId="urn:microsoft.com/office/officeart/2005/8/layout/vList2"/>
    <dgm:cxn modelId="{C2A312FD-19FA-4EC4-AD4E-41CDB3748DDF}" type="presOf" srcId="{EA0945DE-41D2-464A-AD82-CE1097B4CDB7}" destId="{19F9E1A9-C9A8-4906-93A6-0A834AD92FD4}" srcOrd="0" destOrd="0" presId="urn:microsoft.com/office/officeart/2005/8/layout/vList2"/>
    <dgm:cxn modelId="{58BCE3D8-B20F-4A59-A207-680F6BD114BB}" type="presParOf" srcId="{7EDB4A0A-FCE6-48A3-8EBB-2FA2125AFFF6}" destId="{57C79F44-B6A2-48C3-869D-B794084E17B9}" srcOrd="0" destOrd="0" presId="urn:microsoft.com/office/officeart/2005/8/layout/vList2"/>
    <dgm:cxn modelId="{C6FD5541-9B15-4A1A-B4C5-6F0DEEC21914}" type="presParOf" srcId="{7EDB4A0A-FCE6-48A3-8EBB-2FA2125AFFF6}" destId="{4BFF3C74-7212-483B-B51C-EAC83B8843B4}" srcOrd="1" destOrd="0" presId="urn:microsoft.com/office/officeart/2005/8/layout/vList2"/>
    <dgm:cxn modelId="{52DEA50B-D9FA-48D0-A886-519D5C0F5DDD}" type="presParOf" srcId="{7EDB4A0A-FCE6-48A3-8EBB-2FA2125AFFF6}" destId="{19F9E1A9-C9A8-4906-93A6-0A834AD92FD4}" srcOrd="2" destOrd="0" presId="urn:microsoft.com/office/officeart/2005/8/layout/vList2"/>
    <dgm:cxn modelId="{51F86683-3A91-4C32-B62D-8E168A72A6BB}" type="presParOf" srcId="{7EDB4A0A-FCE6-48A3-8EBB-2FA2125AFFF6}" destId="{83AB5F57-B4EB-4EBA-9280-3ADBF8440F3A}" srcOrd="3" destOrd="0" presId="urn:microsoft.com/office/officeart/2005/8/layout/vList2"/>
    <dgm:cxn modelId="{24385A64-FA17-433B-B228-00CB915EDD84}" type="presParOf" srcId="{7EDB4A0A-FCE6-48A3-8EBB-2FA2125AFFF6}" destId="{4AE0A229-F042-41BB-B418-7CC5C0BD699D}" srcOrd="4" destOrd="0" presId="urn:microsoft.com/office/officeart/2005/8/layout/vList2"/>
    <dgm:cxn modelId="{59E619C5-DF26-4C80-B931-109F48D49ABE}" type="presParOf" srcId="{7EDB4A0A-FCE6-48A3-8EBB-2FA2125AFFF6}" destId="{E52EAC90-597D-4C80-89B5-B1FBAA68987C}" srcOrd="5" destOrd="0" presId="urn:microsoft.com/office/officeart/2005/8/layout/vList2"/>
    <dgm:cxn modelId="{805465BE-1880-4062-9C85-E234111F69C1}" type="presParOf" srcId="{7EDB4A0A-FCE6-48A3-8EBB-2FA2125AFFF6}" destId="{A42B62AB-4717-41BB-B79D-04892FC8DF3A}" srcOrd="6" destOrd="0" presId="urn:microsoft.com/office/officeart/2005/8/layout/vList2"/>
    <dgm:cxn modelId="{D2905BF0-AA87-482B-A0AF-4C8AA077120E}" type="presParOf" srcId="{7EDB4A0A-FCE6-48A3-8EBB-2FA2125AFFF6}" destId="{5529A104-FAA3-4C86-A5F0-0726E73C4E0E}" srcOrd="7" destOrd="0" presId="urn:microsoft.com/office/officeart/2005/8/layout/vList2"/>
    <dgm:cxn modelId="{AC4ECE12-8239-4A5F-B670-93848E5B609F}" type="presParOf" srcId="{7EDB4A0A-FCE6-48A3-8EBB-2FA2125AFFF6}" destId="{77E8229E-3ABC-4F54-86FB-CE1812EC685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B57C4-EC0B-4281-A60F-CBB0E4DE285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A847A2-E946-4F79-A7D4-EE813B20B1E8}">
      <dgm:prSet/>
      <dgm:spPr/>
      <dgm:t>
        <a:bodyPr/>
        <a:lstStyle/>
        <a:p>
          <a:r>
            <a:rPr lang="cs-CZ"/>
            <a:t>Vložení mapového pole</a:t>
          </a:r>
          <a:endParaRPr lang="en-US"/>
        </a:p>
      </dgm:t>
    </dgm:pt>
    <dgm:pt modelId="{A1DC5357-1C24-4AD9-8EFC-7B7645956C98}" type="parTrans" cxnId="{3B672EC4-EA6C-475A-AF24-21241D80C8A2}">
      <dgm:prSet/>
      <dgm:spPr/>
      <dgm:t>
        <a:bodyPr/>
        <a:lstStyle/>
        <a:p>
          <a:endParaRPr lang="en-US"/>
        </a:p>
      </dgm:t>
    </dgm:pt>
    <dgm:pt modelId="{3E5DD910-6679-49E4-8B77-0F6D9C696EBD}" type="sibTrans" cxnId="{3B672EC4-EA6C-475A-AF24-21241D80C8A2}">
      <dgm:prSet/>
      <dgm:spPr/>
      <dgm:t>
        <a:bodyPr/>
        <a:lstStyle/>
        <a:p>
          <a:endParaRPr lang="en-US"/>
        </a:p>
      </dgm:t>
    </dgm:pt>
    <dgm:pt modelId="{869868CF-B605-465A-891E-F47F391832CC}">
      <dgm:prSet/>
      <dgm:spPr/>
      <dgm:t>
        <a:bodyPr/>
        <a:lstStyle/>
        <a:p>
          <a:r>
            <a:rPr lang="cs-CZ"/>
            <a:t>Legenda, severka, měřítko</a:t>
          </a:r>
          <a:endParaRPr lang="en-US"/>
        </a:p>
      </dgm:t>
    </dgm:pt>
    <dgm:pt modelId="{35469431-D7B4-4BFB-9760-E431D25AC183}" type="parTrans" cxnId="{1CDA50D9-4955-4A92-95BB-9CB3C8A47719}">
      <dgm:prSet/>
      <dgm:spPr/>
      <dgm:t>
        <a:bodyPr/>
        <a:lstStyle/>
        <a:p>
          <a:endParaRPr lang="en-US"/>
        </a:p>
      </dgm:t>
    </dgm:pt>
    <dgm:pt modelId="{EF558BC3-7CEF-4458-9787-3CD2D06BBD57}" type="sibTrans" cxnId="{1CDA50D9-4955-4A92-95BB-9CB3C8A47719}">
      <dgm:prSet/>
      <dgm:spPr/>
      <dgm:t>
        <a:bodyPr/>
        <a:lstStyle/>
        <a:p>
          <a:endParaRPr lang="en-US"/>
        </a:p>
      </dgm:t>
    </dgm:pt>
    <dgm:pt modelId="{2A97BA59-81E9-4827-A71C-14BE6FA92FF7}">
      <dgm:prSet/>
      <dgm:spPr/>
      <dgm:t>
        <a:bodyPr/>
        <a:lstStyle/>
        <a:p>
          <a:r>
            <a:rPr lang="cs-CZ"/>
            <a:t>Export do PDF nebo obrazového souboru</a:t>
          </a:r>
          <a:endParaRPr lang="en-US"/>
        </a:p>
      </dgm:t>
    </dgm:pt>
    <dgm:pt modelId="{8D59C0E5-F4B6-4C82-97E3-50ED70077297}" type="parTrans" cxnId="{F4981FE0-F6A2-48F6-BA58-38D80D5EBA7E}">
      <dgm:prSet/>
      <dgm:spPr/>
      <dgm:t>
        <a:bodyPr/>
        <a:lstStyle/>
        <a:p>
          <a:endParaRPr lang="en-US"/>
        </a:p>
      </dgm:t>
    </dgm:pt>
    <dgm:pt modelId="{7BCBA11D-4B20-4504-B475-2D88294225DB}" type="sibTrans" cxnId="{F4981FE0-F6A2-48F6-BA58-38D80D5EBA7E}">
      <dgm:prSet/>
      <dgm:spPr/>
      <dgm:t>
        <a:bodyPr/>
        <a:lstStyle/>
        <a:p>
          <a:endParaRPr lang="en-US"/>
        </a:p>
      </dgm:t>
    </dgm:pt>
    <dgm:pt modelId="{8D5A54E1-70B7-412B-919A-9BF216FDF603}" type="pres">
      <dgm:prSet presAssocID="{BC3B57C4-EC0B-4281-A60F-CBB0E4DE285A}" presName="diagram" presStyleCnt="0">
        <dgm:presLayoutVars>
          <dgm:dir/>
          <dgm:resizeHandles val="exact"/>
        </dgm:presLayoutVars>
      </dgm:prSet>
      <dgm:spPr/>
    </dgm:pt>
    <dgm:pt modelId="{0DE3ACB9-A5E1-454F-8BC6-6911555C3DF6}" type="pres">
      <dgm:prSet presAssocID="{93A847A2-E946-4F79-A7D4-EE813B20B1E8}" presName="node" presStyleLbl="node1" presStyleIdx="0" presStyleCnt="3">
        <dgm:presLayoutVars>
          <dgm:bulletEnabled val="1"/>
        </dgm:presLayoutVars>
      </dgm:prSet>
      <dgm:spPr/>
    </dgm:pt>
    <dgm:pt modelId="{F266045C-6473-415F-9E22-337A54BD67D9}" type="pres">
      <dgm:prSet presAssocID="{3E5DD910-6679-49E4-8B77-0F6D9C696EBD}" presName="sibTrans" presStyleCnt="0"/>
      <dgm:spPr/>
    </dgm:pt>
    <dgm:pt modelId="{63CD4856-6219-4A97-8F04-518572BE5CCD}" type="pres">
      <dgm:prSet presAssocID="{869868CF-B605-465A-891E-F47F391832CC}" presName="node" presStyleLbl="node1" presStyleIdx="1" presStyleCnt="3">
        <dgm:presLayoutVars>
          <dgm:bulletEnabled val="1"/>
        </dgm:presLayoutVars>
      </dgm:prSet>
      <dgm:spPr/>
    </dgm:pt>
    <dgm:pt modelId="{11381742-1166-4AAB-89A2-BFE50EA503B7}" type="pres">
      <dgm:prSet presAssocID="{EF558BC3-7CEF-4458-9787-3CD2D06BBD57}" presName="sibTrans" presStyleCnt="0"/>
      <dgm:spPr/>
    </dgm:pt>
    <dgm:pt modelId="{19D82C4F-F09B-4879-9EBA-9FEDCEC5BD43}" type="pres">
      <dgm:prSet presAssocID="{2A97BA59-81E9-4827-A71C-14BE6FA92FF7}" presName="node" presStyleLbl="node1" presStyleIdx="2" presStyleCnt="3">
        <dgm:presLayoutVars>
          <dgm:bulletEnabled val="1"/>
        </dgm:presLayoutVars>
      </dgm:prSet>
      <dgm:spPr/>
    </dgm:pt>
  </dgm:ptLst>
  <dgm:cxnLst>
    <dgm:cxn modelId="{4F9C0518-84A8-4F6F-93DE-248B81DF070F}" type="presOf" srcId="{BC3B57C4-EC0B-4281-A60F-CBB0E4DE285A}" destId="{8D5A54E1-70B7-412B-919A-9BF216FDF603}" srcOrd="0" destOrd="0" presId="urn:microsoft.com/office/officeart/2005/8/layout/default"/>
    <dgm:cxn modelId="{DD2D7D9D-D617-4019-961D-13C9952EB4E5}" type="presOf" srcId="{93A847A2-E946-4F79-A7D4-EE813B20B1E8}" destId="{0DE3ACB9-A5E1-454F-8BC6-6911555C3DF6}" srcOrd="0" destOrd="0" presId="urn:microsoft.com/office/officeart/2005/8/layout/default"/>
    <dgm:cxn modelId="{3B672EC4-EA6C-475A-AF24-21241D80C8A2}" srcId="{BC3B57C4-EC0B-4281-A60F-CBB0E4DE285A}" destId="{93A847A2-E946-4F79-A7D4-EE813B20B1E8}" srcOrd="0" destOrd="0" parTransId="{A1DC5357-1C24-4AD9-8EFC-7B7645956C98}" sibTransId="{3E5DD910-6679-49E4-8B77-0F6D9C696EBD}"/>
    <dgm:cxn modelId="{643307CF-9AE4-49B0-9D31-6810D4CFABD9}" type="presOf" srcId="{869868CF-B605-465A-891E-F47F391832CC}" destId="{63CD4856-6219-4A97-8F04-518572BE5CCD}" srcOrd="0" destOrd="0" presId="urn:microsoft.com/office/officeart/2005/8/layout/default"/>
    <dgm:cxn modelId="{1CDA50D9-4955-4A92-95BB-9CB3C8A47719}" srcId="{BC3B57C4-EC0B-4281-A60F-CBB0E4DE285A}" destId="{869868CF-B605-465A-891E-F47F391832CC}" srcOrd="1" destOrd="0" parTransId="{35469431-D7B4-4BFB-9760-E431D25AC183}" sibTransId="{EF558BC3-7CEF-4458-9787-3CD2D06BBD57}"/>
    <dgm:cxn modelId="{F4981FE0-F6A2-48F6-BA58-38D80D5EBA7E}" srcId="{BC3B57C4-EC0B-4281-A60F-CBB0E4DE285A}" destId="{2A97BA59-81E9-4827-A71C-14BE6FA92FF7}" srcOrd="2" destOrd="0" parTransId="{8D59C0E5-F4B6-4C82-97E3-50ED70077297}" sibTransId="{7BCBA11D-4B20-4504-B475-2D88294225DB}"/>
    <dgm:cxn modelId="{F5C499E3-6D79-4407-AB89-838D915C63D6}" type="presOf" srcId="{2A97BA59-81E9-4827-A71C-14BE6FA92FF7}" destId="{19D82C4F-F09B-4879-9EBA-9FEDCEC5BD43}" srcOrd="0" destOrd="0" presId="urn:microsoft.com/office/officeart/2005/8/layout/default"/>
    <dgm:cxn modelId="{E032BC32-4C54-48C7-A44D-34F9975D64D7}" type="presParOf" srcId="{8D5A54E1-70B7-412B-919A-9BF216FDF603}" destId="{0DE3ACB9-A5E1-454F-8BC6-6911555C3DF6}" srcOrd="0" destOrd="0" presId="urn:microsoft.com/office/officeart/2005/8/layout/default"/>
    <dgm:cxn modelId="{7786F8ED-9B5C-4F01-A6BE-5BF38B438E9A}" type="presParOf" srcId="{8D5A54E1-70B7-412B-919A-9BF216FDF603}" destId="{F266045C-6473-415F-9E22-337A54BD67D9}" srcOrd="1" destOrd="0" presId="urn:microsoft.com/office/officeart/2005/8/layout/default"/>
    <dgm:cxn modelId="{991D52E1-D08F-422A-A4FD-5D38E6043AC1}" type="presParOf" srcId="{8D5A54E1-70B7-412B-919A-9BF216FDF603}" destId="{63CD4856-6219-4A97-8F04-518572BE5CCD}" srcOrd="2" destOrd="0" presId="urn:microsoft.com/office/officeart/2005/8/layout/default"/>
    <dgm:cxn modelId="{8172BB29-8935-4651-99ED-FB68250C3B34}" type="presParOf" srcId="{8D5A54E1-70B7-412B-919A-9BF216FDF603}" destId="{11381742-1166-4AAB-89A2-BFE50EA503B7}" srcOrd="3" destOrd="0" presId="urn:microsoft.com/office/officeart/2005/8/layout/default"/>
    <dgm:cxn modelId="{54B0DD18-DF86-42AA-A052-B3EACC078ED8}" type="presParOf" srcId="{8D5A54E1-70B7-412B-919A-9BF216FDF603}" destId="{19D82C4F-F09B-4879-9EBA-9FEDCEC5BD4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B6249-41F4-4300-8FA8-86E49D75C7E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28A609-A2E8-4858-BC95-C1C07CC766D3}">
      <dgm:prSet/>
      <dgm:spPr/>
      <dgm:t>
        <a:bodyPr/>
        <a:lstStyle/>
        <a:p>
          <a:pPr>
            <a:defRPr cap="all"/>
          </a:pPr>
          <a:r>
            <a:rPr lang="cs-CZ"/>
            <a:t>Vektor = tvary, rast = podklady</a:t>
          </a:r>
          <a:endParaRPr lang="en-US"/>
        </a:p>
      </dgm:t>
    </dgm:pt>
    <dgm:pt modelId="{2DF9F81E-B7BB-445A-B7C4-960D4F2C82B4}" type="parTrans" cxnId="{4F39536B-E98E-4873-8FB9-F4F746A86AE6}">
      <dgm:prSet/>
      <dgm:spPr/>
      <dgm:t>
        <a:bodyPr/>
        <a:lstStyle/>
        <a:p>
          <a:endParaRPr lang="en-US"/>
        </a:p>
      </dgm:t>
    </dgm:pt>
    <dgm:pt modelId="{302462E8-BF7D-4AEC-BE7D-AA2A0CCA89FB}" type="sibTrans" cxnId="{4F39536B-E98E-4873-8FB9-F4F746A86AE6}">
      <dgm:prSet/>
      <dgm:spPr/>
      <dgm:t>
        <a:bodyPr/>
        <a:lstStyle/>
        <a:p>
          <a:endParaRPr lang="en-US"/>
        </a:p>
      </dgm:t>
    </dgm:pt>
    <dgm:pt modelId="{0C5707EC-F1DE-4FB9-856B-13234A1A113F}">
      <dgm:prSet/>
      <dgm:spPr/>
      <dgm:t>
        <a:bodyPr/>
        <a:lstStyle/>
        <a:p>
          <a:pPr>
            <a:defRPr cap="all"/>
          </a:pPr>
          <a:r>
            <a:rPr lang="cs-CZ"/>
            <a:t>Atributová tabulka = popis dat</a:t>
          </a:r>
          <a:endParaRPr lang="en-US"/>
        </a:p>
      </dgm:t>
    </dgm:pt>
    <dgm:pt modelId="{D32B8B4B-1EBC-4EA2-AF92-E3F1FE65D894}" type="parTrans" cxnId="{9648BFA2-B6DD-415A-A05E-6FC918607A80}">
      <dgm:prSet/>
      <dgm:spPr/>
      <dgm:t>
        <a:bodyPr/>
        <a:lstStyle/>
        <a:p>
          <a:endParaRPr lang="en-US"/>
        </a:p>
      </dgm:t>
    </dgm:pt>
    <dgm:pt modelId="{05E3FF1D-A281-4846-8CCB-B87F6FE7CE4D}" type="sibTrans" cxnId="{9648BFA2-B6DD-415A-A05E-6FC918607A80}">
      <dgm:prSet/>
      <dgm:spPr/>
      <dgm:t>
        <a:bodyPr/>
        <a:lstStyle/>
        <a:p>
          <a:endParaRPr lang="en-US"/>
        </a:p>
      </dgm:t>
    </dgm:pt>
    <dgm:pt modelId="{181ED6A2-CFFE-43BB-BB8F-244C0A583C52}">
      <dgm:prSet/>
      <dgm:spPr/>
      <dgm:t>
        <a:bodyPr/>
        <a:lstStyle/>
        <a:p>
          <a:pPr>
            <a:defRPr cap="all"/>
          </a:pPr>
          <a:r>
            <a:rPr lang="cs-CZ"/>
            <a:t>WMS = online podklad</a:t>
          </a:r>
          <a:endParaRPr lang="en-US"/>
        </a:p>
      </dgm:t>
    </dgm:pt>
    <dgm:pt modelId="{866C6F67-922B-4526-8040-F0DCDE3C3632}" type="parTrans" cxnId="{3EAAD96C-9FD2-4F9D-ACD0-E66C48DF0D03}">
      <dgm:prSet/>
      <dgm:spPr/>
      <dgm:t>
        <a:bodyPr/>
        <a:lstStyle/>
        <a:p>
          <a:endParaRPr lang="en-US"/>
        </a:p>
      </dgm:t>
    </dgm:pt>
    <dgm:pt modelId="{402B53DD-BDD1-4558-BB7D-40E9A44BFEE7}" type="sibTrans" cxnId="{3EAAD96C-9FD2-4F9D-ACD0-E66C48DF0D03}">
      <dgm:prSet/>
      <dgm:spPr/>
      <dgm:t>
        <a:bodyPr/>
        <a:lstStyle/>
        <a:p>
          <a:endParaRPr lang="en-US"/>
        </a:p>
      </dgm:t>
    </dgm:pt>
    <dgm:pt modelId="{76E775FE-0663-4720-A6C8-F6A2EDBDC763}">
      <dgm:prSet/>
      <dgm:spPr/>
      <dgm:t>
        <a:bodyPr/>
        <a:lstStyle/>
        <a:p>
          <a:pPr>
            <a:defRPr cap="all"/>
          </a:pPr>
          <a:r>
            <a:rPr lang="cs-CZ"/>
            <a:t>Výstup: vlastní archeologická mapa</a:t>
          </a:r>
          <a:endParaRPr lang="en-US"/>
        </a:p>
      </dgm:t>
    </dgm:pt>
    <dgm:pt modelId="{8B980FBB-0B67-4072-9F7F-78AAEF47C2CB}" type="parTrans" cxnId="{15E33C25-6776-4C53-9F25-99729594F793}">
      <dgm:prSet/>
      <dgm:spPr/>
      <dgm:t>
        <a:bodyPr/>
        <a:lstStyle/>
        <a:p>
          <a:endParaRPr lang="en-US"/>
        </a:p>
      </dgm:t>
    </dgm:pt>
    <dgm:pt modelId="{CD43219B-AC34-4B94-8D2F-8BF36550D712}" type="sibTrans" cxnId="{15E33C25-6776-4C53-9F25-99729594F793}">
      <dgm:prSet/>
      <dgm:spPr/>
      <dgm:t>
        <a:bodyPr/>
        <a:lstStyle/>
        <a:p>
          <a:endParaRPr lang="en-US"/>
        </a:p>
      </dgm:t>
    </dgm:pt>
    <dgm:pt modelId="{33BE5F73-F472-4B48-833C-A6E5DBDD313D}" type="pres">
      <dgm:prSet presAssocID="{E54B6249-41F4-4300-8FA8-86E49D75C7E7}" presName="outerComposite" presStyleCnt="0">
        <dgm:presLayoutVars>
          <dgm:chMax val="5"/>
          <dgm:dir/>
          <dgm:resizeHandles val="exact"/>
        </dgm:presLayoutVars>
      </dgm:prSet>
      <dgm:spPr/>
    </dgm:pt>
    <dgm:pt modelId="{6B30BB2F-5E64-4F70-A462-8FA2E0B66A68}" type="pres">
      <dgm:prSet presAssocID="{E54B6249-41F4-4300-8FA8-86E49D75C7E7}" presName="dummyMaxCanvas" presStyleCnt="0">
        <dgm:presLayoutVars/>
      </dgm:prSet>
      <dgm:spPr/>
    </dgm:pt>
    <dgm:pt modelId="{39A816DB-F845-4733-B656-FA072A89FF00}" type="pres">
      <dgm:prSet presAssocID="{E54B6249-41F4-4300-8FA8-86E49D75C7E7}" presName="FourNodes_1" presStyleLbl="node1" presStyleIdx="0" presStyleCnt="4">
        <dgm:presLayoutVars>
          <dgm:bulletEnabled val="1"/>
        </dgm:presLayoutVars>
      </dgm:prSet>
      <dgm:spPr/>
    </dgm:pt>
    <dgm:pt modelId="{990F012D-859C-4B7B-BDC9-D5A157B933ED}" type="pres">
      <dgm:prSet presAssocID="{E54B6249-41F4-4300-8FA8-86E49D75C7E7}" presName="FourNodes_2" presStyleLbl="node1" presStyleIdx="1" presStyleCnt="4">
        <dgm:presLayoutVars>
          <dgm:bulletEnabled val="1"/>
        </dgm:presLayoutVars>
      </dgm:prSet>
      <dgm:spPr/>
    </dgm:pt>
    <dgm:pt modelId="{DA85E7AE-66A3-4B34-BE93-27E60D95AEE0}" type="pres">
      <dgm:prSet presAssocID="{E54B6249-41F4-4300-8FA8-86E49D75C7E7}" presName="FourNodes_3" presStyleLbl="node1" presStyleIdx="2" presStyleCnt="4">
        <dgm:presLayoutVars>
          <dgm:bulletEnabled val="1"/>
        </dgm:presLayoutVars>
      </dgm:prSet>
      <dgm:spPr/>
    </dgm:pt>
    <dgm:pt modelId="{DC1A38E4-8C20-4ADD-9471-7AE56B1EECCE}" type="pres">
      <dgm:prSet presAssocID="{E54B6249-41F4-4300-8FA8-86E49D75C7E7}" presName="FourNodes_4" presStyleLbl="node1" presStyleIdx="3" presStyleCnt="4">
        <dgm:presLayoutVars>
          <dgm:bulletEnabled val="1"/>
        </dgm:presLayoutVars>
      </dgm:prSet>
      <dgm:spPr/>
    </dgm:pt>
    <dgm:pt modelId="{8ACAFE9C-4E60-4545-9778-97143E9E32B7}" type="pres">
      <dgm:prSet presAssocID="{E54B6249-41F4-4300-8FA8-86E49D75C7E7}" presName="FourConn_1-2" presStyleLbl="fgAccFollowNode1" presStyleIdx="0" presStyleCnt="3">
        <dgm:presLayoutVars>
          <dgm:bulletEnabled val="1"/>
        </dgm:presLayoutVars>
      </dgm:prSet>
      <dgm:spPr/>
    </dgm:pt>
    <dgm:pt modelId="{E4ACA5BF-4D95-4C58-81A6-3B072BA17DA7}" type="pres">
      <dgm:prSet presAssocID="{E54B6249-41F4-4300-8FA8-86E49D75C7E7}" presName="FourConn_2-3" presStyleLbl="fgAccFollowNode1" presStyleIdx="1" presStyleCnt="3">
        <dgm:presLayoutVars>
          <dgm:bulletEnabled val="1"/>
        </dgm:presLayoutVars>
      </dgm:prSet>
      <dgm:spPr/>
    </dgm:pt>
    <dgm:pt modelId="{84943024-5B6E-458C-A419-6C8EBAB222ED}" type="pres">
      <dgm:prSet presAssocID="{E54B6249-41F4-4300-8FA8-86E49D75C7E7}" presName="FourConn_3-4" presStyleLbl="fgAccFollowNode1" presStyleIdx="2" presStyleCnt="3">
        <dgm:presLayoutVars>
          <dgm:bulletEnabled val="1"/>
        </dgm:presLayoutVars>
      </dgm:prSet>
      <dgm:spPr/>
    </dgm:pt>
    <dgm:pt modelId="{1DF281DD-AD2A-464E-8638-8935C102321E}" type="pres">
      <dgm:prSet presAssocID="{E54B6249-41F4-4300-8FA8-86E49D75C7E7}" presName="FourNodes_1_text" presStyleLbl="node1" presStyleIdx="3" presStyleCnt="4">
        <dgm:presLayoutVars>
          <dgm:bulletEnabled val="1"/>
        </dgm:presLayoutVars>
      </dgm:prSet>
      <dgm:spPr/>
    </dgm:pt>
    <dgm:pt modelId="{AB5FB1A3-DA5B-46C9-9369-6CDDE2CE8121}" type="pres">
      <dgm:prSet presAssocID="{E54B6249-41F4-4300-8FA8-86E49D75C7E7}" presName="FourNodes_2_text" presStyleLbl="node1" presStyleIdx="3" presStyleCnt="4">
        <dgm:presLayoutVars>
          <dgm:bulletEnabled val="1"/>
        </dgm:presLayoutVars>
      </dgm:prSet>
      <dgm:spPr/>
    </dgm:pt>
    <dgm:pt modelId="{12697632-6183-4896-B4EE-3EE0DFA53FDC}" type="pres">
      <dgm:prSet presAssocID="{E54B6249-41F4-4300-8FA8-86E49D75C7E7}" presName="FourNodes_3_text" presStyleLbl="node1" presStyleIdx="3" presStyleCnt="4">
        <dgm:presLayoutVars>
          <dgm:bulletEnabled val="1"/>
        </dgm:presLayoutVars>
      </dgm:prSet>
      <dgm:spPr/>
    </dgm:pt>
    <dgm:pt modelId="{D7177582-D6DF-4D39-84A1-57006C1891C3}" type="pres">
      <dgm:prSet presAssocID="{E54B6249-41F4-4300-8FA8-86E49D75C7E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258F80B-98AD-4037-93DB-8BC28B5CDAAB}" type="presOf" srcId="{402B53DD-BDD1-4558-BB7D-40E9A44BFEE7}" destId="{84943024-5B6E-458C-A419-6C8EBAB222ED}" srcOrd="0" destOrd="0" presId="urn:microsoft.com/office/officeart/2005/8/layout/vProcess5"/>
    <dgm:cxn modelId="{ADF5F417-0CD1-48BB-B1BD-235E85C11446}" type="presOf" srcId="{D228A609-A2E8-4858-BC95-C1C07CC766D3}" destId="{1DF281DD-AD2A-464E-8638-8935C102321E}" srcOrd="1" destOrd="0" presId="urn:microsoft.com/office/officeart/2005/8/layout/vProcess5"/>
    <dgm:cxn modelId="{7F591022-4F4C-4BCA-B73C-BBD5C52EB556}" type="presOf" srcId="{05E3FF1D-A281-4846-8CCB-B87F6FE7CE4D}" destId="{E4ACA5BF-4D95-4C58-81A6-3B072BA17DA7}" srcOrd="0" destOrd="0" presId="urn:microsoft.com/office/officeart/2005/8/layout/vProcess5"/>
    <dgm:cxn modelId="{15E33C25-6776-4C53-9F25-99729594F793}" srcId="{E54B6249-41F4-4300-8FA8-86E49D75C7E7}" destId="{76E775FE-0663-4720-A6C8-F6A2EDBDC763}" srcOrd="3" destOrd="0" parTransId="{8B980FBB-0B67-4072-9F7F-78AAEF47C2CB}" sibTransId="{CD43219B-AC34-4B94-8D2F-8BF36550D712}"/>
    <dgm:cxn modelId="{06AECF48-49F8-4E7B-93A1-1AF4B08FFF78}" type="presOf" srcId="{181ED6A2-CFFE-43BB-BB8F-244C0A583C52}" destId="{DA85E7AE-66A3-4B34-BE93-27E60D95AEE0}" srcOrd="0" destOrd="0" presId="urn:microsoft.com/office/officeart/2005/8/layout/vProcess5"/>
    <dgm:cxn modelId="{4F39536B-E98E-4873-8FB9-F4F746A86AE6}" srcId="{E54B6249-41F4-4300-8FA8-86E49D75C7E7}" destId="{D228A609-A2E8-4858-BC95-C1C07CC766D3}" srcOrd="0" destOrd="0" parTransId="{2DF9F81E-B7BB-445A-B7C4-960D4F2C82B4}" sibTransId="{302462E8-BF7D-4AEC-BE7D-AA2A0CCA89FB}"/>
    <dgm:cxn modelId="{3EAAD96C-9FD2-4F9D-ACD0-E66C48DF0D03}" srcId="{E54B6249-41F4-4300-8FA8-86E49D75C7E7}" destId="{181ED6A2-CFFE-43BB-BB8F-244C0A583C52}" srcOrd="2" destOrd="0" parTransId="{866C6F67-922B-4526-8040-F0DCDE3C3632}" sibTransId="{402B53DD-BDD1-4558-BB7D-40E9A44BFEE7}"/>
    <dgm:cxn modelId="{558F3955-FC62-48D5-B86A-D0B209012CCC}" type="presOf" srcId="{0C5707EC-F1DE-4FB9-856B-13234A1A113F}" destId="{990F012D-859C-4B7B-BDC9-D5A157B933ED}" srcOrd="0" destOrd="0" presId="urn:microsoft.com/office/officeart/2005/8/layout/vProcess5"/>
    <dgm:cxn modelId="{E92536A2-572B-4D6D-98FC-8A8124D4D737}" type="presOf" srcId="{D228A609-A2E8-4858-BC95-C1C07CC766D3}" destId="{39A816DB-F845-4733-B656-FA072A89FF00}" srcOrd="0" destOrd="0" presId="urn:microsoft.com/office/officeart/2005/8/layout/vProcess5"/>
    <dgm:cxn modelId="{9648BFA2-B6DD-415A-A05E-6FC918607A80}" srcId="{E54B6249-41F4-4300-8FA8-86E49D75C7E7}" destId="{0C5707EC-F1DE-4FB9-856B-13234A1A113F}" srcOrd="1" destOrd="0" parTransId="{D32B8B4B-1EBC-4EA2-AF92-E3F1FE65D894}" sibTransId="{05E3FF1D-A281-4846-8CCB-B87F6FE7CE4D}"/>
    <dgm:cxn modelId="{B09107BF-A8E8-46AE-96B7-FB885155B00F}" type="presOf" srcId="{181ED6A2-CFFE-43BB-BB8F-244C0A583C52}" destId="{12697632-6183-4896-B4EE-3EE0DFA53FDC}" srcOrd="1" destOrd="0" presId="urn:microsoft.com/office/officeart/2005/8/layout/vProcess5"/>
    <dgm:cxn modelId="{3FBC7BC0-BFE0-4F12-9899-D0F27BC498E4}" type="presOf" srcId="{302462E8-BF7D-4AEC-BE7D-AA2A0CCA89FB}" destId="{8ACAFE9C-4E60-4545-9778-97143E9E32B7}" srcOrd="0" destOrd="0" presId="urn:microsoft.com/office/officeart/2005/8/layout/vProcess5"/>
    <dgm:cxn modelId="{C9782BC1-DE65-4FA3-A321-3D164EED01B2}" type="presOf" srcId="{76E775FE-0663-4720-A6C8-F6A2EDBDC763}" destId="{DC1A38E4-8C20-4ADD-9471-7AE56B1EECCE}" srcOrd="0" destOrd="0" presId="urn:microsoft.com/office/officeart/2005/8/layout/vProcess5"/>
    <dgm:cxn modelId="{EE8B82E9-67A6-4759-A35E-81C5A4E0C129}" type="presOf" srcId="{0C5707EC-F1DE-4FB9-856B-13234A1A113F}" destId="{AB5FB1A3-DA5B-46C9-9369-6CDDE2CE8121}" srcOrd="1" destOrd="0" presId="urn:microsoft.com/office/officeart/2005/8/layout/vProcess5"/>
    <dgm:cxn modelId="{A33011EB-4519-4BE8-8D39-C3E75B13EF17}" type="presOf" srcId="{E54B6249-41F4-4300-8FA8-86E49D75C7E7}" destId="{33BE5F73-F472-4B48-833C-A6E5DBDD313D}" srcOrd="0" destOrd="0" presId="urn:microsoft.com/office/officeart/2005/8/layout/vProcess5"/>
    <dgm:cxn modelId="{17774EF0-843A-40DA-B428-E5F958F0FB26}" type="presOf" srcId="{76E775FE-0663-4720-A6C8-F6A2EDBDC763}" destId="{D7177582-D6DF-4D39-84A1-57006C1891C3}" srcOrd="1" destOrd="0" presId="urn:microsoft.com/office/officeart/2005/8/layout/vProcess5"/>
    <dgm:cxn modelId="{8F580B4B-F642-403E-8605-1E4D0910EE56}" type="presParOf" srcId="{33BE5F73-F472-4B48-833C-A6E5DBDD313D}" destId="{6B30BB2F-5E64-4F70-A462-8FA2E0B66A68}" srcOrd="0" destOrd="0" presId="urn:microsoft.com/office/officeart/2005/8/layout/vProcess5"/>
    <dgm:cxn modelId="{E4B05113-9E0C-461E-B201-EB7C5FE17E39}" type="presParOf" srcId="{33BE5F73-F472-4B48-833C-A6E5DBDD313D}" destId="{39A816DB-F845-4733-B656-FA072A89FF00}" srcOrd="1" destOrd="0" presId="urn:microsoft.com/office/officeart/2005/8/layout/vProcess5"/>
    <dgm:cxn modelId="{B9DC0DF9-ADA4-4CA0-8A75-27A59718FC24}" type="presParOf" srcId="{33BE5F73-F472-4B48-833C-A6E5DBDD313D}" destId="{990F012D-859C-4B7B-BDC9-D5A157B933ED}" srcOrd="2" destOrd="0" presId="urn:microsoft.com/office/officeart/2005/8/layout/vProcess5"/>
    <dgm:cxn modelId="{64AAF8CC-A398-4E9C-8C85-0BE6713FBF40}" type="presParOf" srcId="{33BE5F73-F472-4B48-833C-A6E5DBDD313D}" destId="{DA85E7AE-66A3-4B34-BE93-27E60D95AEE0}" srcOrd="3" destOrd="0" presId="urn:microsoft.com/office/officeart/2005/8/layout/vProcess5"/>
    <dgm:cxn modelId="{F94BD101-F059-4322-82F9-E3EC195B12DC}" type="presParOf" srcId="{33BE5F73-F472-4B48-833C-A6E5DBDD313D}" destId="{DC1A38E4-8C20-4ADD-9471-7AE56B1EECCE}" srcOrd="4" destOrd="0" presId="urn:microsoft.com/office/officeart/2005/8/layout/vProcess5"/>
    <dgm:cxn modelId="{A4138C06-EBD0-431A-AED1-A1A4DD86074C}" type="presParOf" srcId="{33BE5F73-F472-4B48-833C-A6E5DBDD313D}" destId="{8ACAFE9C-4E60-4545-9778-97143E9E32B7}" srcOrd="5" destOrd="0" presId="urn:microsoft.com/office/officeart/2005/8/layout/vProcess5"/>
    <dgm:cxn modelId="{25194D2A-18A4-4097-AA93-61C09F7AE8EF}" type="presParOf" srcId="{33BE5F73-F472-4B48-833C-A6E5DBDD313D}" destId="{E4ACA5BF-4D95-4C58-81A6-3B072BA17DA7}" srcOrd="6" destOrd="0" presId="urn:microsoft.com/office/officeart/2005/8/layout/vProcess5"/>
    <dgm:cxn modelId="{150D94B8-D374-4A4E-A247-882283B8B227}" type="presParOf" srcId="{33BE5F73-F472-4B48-833C-A6E5DBDD313D}" destId="{84943024-5B6E-458C-A419-6C8EBAB222ED}" srcOrd="7" destOrd="0" presId="urn:microsoft.com/office/officeart/2005/8/layout/vProcess5"/>
    <dgm:cxn modelId="{978250BE-5B0A-4EC2-AA59-7FFCA0A6A9BD}" type="presParOf" srcId="{33BE5F73-F472-4B48-833C-A6E5DBDD313D}" destId="{1DF281DD-AD2A-464E-8638-8935C102321E}" srcOrd="8" destOrd="0" presId="urn:microsoft.com/office/officeart/2005/8/layout/vProcess5"/>
    <dgm:cxn modelId="{B8ED5343-851B-4BBB-99F8-1973D1F69618}" type="presParOf" srcId="{33BE5F73-F472-4B48-833C-A6E5DBDD313D}" destId="{AB5FB1A3-DA5B-46C9-9369-6CDDE2CE8121}" srcOrd="9" destOrd="0" presId="urn:microsoft.com/office/officeart/2005/8/layout/vProcess5"/>
    <dgm:cxn modelId="{BC96C5FE-3102-42B2-82F3-804846BCC046}" type="presParOf" srcId="{33BE5F73-F472-4B48-833C-A6E5DBDD313D}" destId="{12697632-6183-4896-B4EE-3EE0DFA53FDC}" srcOrd="10" destOrd="0" presId="urn:microsoft.com/office/officeart/2005/8/layout/vProcess5"/>
    <dgm:cxn modelId="{B60274C4-6AA1-4BEE-9EA1-2C6FB86A406B}" type="presParOf" srcId="{33BE5F73-F472-4B48-833C-A6E5DBDD313D}" destId="{D7177582-D6DF-4D39-84A1-57006C1891C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18BB6-3C7A-41A4-805E-3CA1259B7DA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EDCA-D1C8-4E7C-B6D3-CED79AD427D7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>
              <a:hlinkClick xmlns:r="http://schemas.openxmlformats.org/officeDocument/2006/relationships" r:id="rId1"/>
            </a:rPr>
            <a:t>https://education-arcdatapraha2.hub.arcgis.com/</a:t>
          </a:r>
          <a:r>
            <a:rPr lang="cs-CZ" sz="4700" kern="1200"/>
            <a:t> </a:t>
          </a:r>
          <a:endParaRPr lang="en-US" sz="4700" kern="1200"/>
        </a:p>
      </dsp:txBody>
      <dsp:txXfrm>
        <a:off x="0" y="0"/>
        <a:ext cx="10515600" cy="2175669"/>
      </dsp:txXfrm>
    </dsp:sp>
    <dsp:sp modelId="{992137E7-F1A2-455E-ACA2-8BE7C92BFE78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60892-B276-4635-894D-7CCAB1333D1A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>
              <a:hlinkClick xmlns:r="http://schemas.openxmlformats.org/officeDocument/2006/relationships" r:id="rId2"/>
            </a:rPr>
            <a:t>https://www.arcdata.cz/cs-cz/oborova-reseni/vzdelavani/jak-ziskat</a:t>
          </a:r>
          <a:r>
            <a:rPr lang="cs-CZ" sz="4700" kern="1200"/>
            <a:t> </a:t>
          </a:r>
          <a:endParaRPr lang="en-US" sz="4700" kern="1200"/>
        </a:p>
      </dsp:txBody>
      <dsp:txXfrm>
        <a:off x="0" y="2175669"/>
        <a:ext cx="10515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5DAD1-ABFC-4959-818B-EEAA3A69831C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Každá vrstva má přiřazenu tabulku, která obsahuje popisné informace prvků</a:t>
          </a:r>
          <a:r>
            <a:rPr lang="cs-CZ" sz="2500" kern="1200"/>
            <a:t> (atributy). Každý objekt je reprezentován jedním řádkem. Sloupce tvoří atributy, které mohou být různých datových typů.</a:t>
          </a:r>
          <a:endParaRPr lang="en-US" sz="2500" kern="1200"/>
        </a:p>
      </dsp:txBody>
      <dsp:txXfrm>
        <a:off x="1283" y="673807"/>
        <a:ext cx="5006206" cy="3003723"/>
      </dsp:txXfrm>
    </dsp:sp>
    <dsp:sp modelId="{9B9F594A-1A4B-4231-B776-9E7C507EFF91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umožňuje definovat tabulku atributů pro symbolizování jednopásmové mozaikové datové sady nebo rastrové datové sady. </a:t>
          </a:r>
          <a:endParaRPr lang="en-US" sz="2500" kern="1200"/>
        </a:p>
      </dsp:txBody>
      <dsp:txXfrm>
        <a:off x="5508110" y="673807"/>
        <a:ext cx="5006206" cy="30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79F44-B6A2-48C3-869D-B794084E17B9}">
      <dsp:nvSpPr>
        <dsp:cNvPr id="0" name=""/>
        <dsp:cNvSpPr/>
      </dsp:nvSpPr>
      <dsp:spPr>
        <a:xfrm>
          <a:off x="0" y="172983"/>
          <a:ext cx="6798539" cy="61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Načtení vektorových dat</a:t>
          </a:r>
          <a:endParaRPr lang="en-US" sz="2500" kern="1200"/>
        </a:p>
      </dsp:txBody>
      <dsp:txXfrm>
        <a:off x="29985" y="202968"/>
        <a:ext cx="6738569" cy="554280"/>
      </dsp:txXfrm>
    </dsp:sp>
    <dsp:sp modelId="{19F9E1A9-C9A8-4906-93A6-0A834AD92FD4}">
      <dsp:nvSpPr>
        <dsp:cNvPr id="0" name=""/>
        <dsp:cNvSpPr/>
      </dsp:nvSpPr>
      <dsp:spPr>
        <a:xfrm>
          <a:off x="0" y="859233"/>
          <a:ext cx="6798539" cy="61425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Stylizace vrstev (barvy, symboly)</a:t>
          </a:r>
          <a:endParaRPr lang="en-US" sz="2500" kern="1200"/>
        </a:p>
      </dsp:txBody>
      <dsp:txXfrm>
        <a:off x="29985" y="889218"/>
        <a:ext cx="6738569" cy="554280"/>
      </dsp:txXfrm>
    </dsp:sp>
    <dsp:sp modelId="{4AE0A229-F042-41BB-B418-7CC5C0BD699D}">
      <dsp:nvSpPr>
        <dsp:cNvPr id="0" name=""/>
        <dsp:cNvSpPr/>
      </dsp:nvSpPr>
      <dsp:spPr>
        <a:xfrm>
          <a:off x="0" y="1545483"/>
          <a:ext cx="6798539" cy="6142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Popisky objektů</a:t>
          </a:r>
          <a:endParaRPr lang="en-US" sz="2500" kern="1200"/>
        </a:p>
      </dsp:txBody>
      <dsp:txXfrm>
        <a:off x="29985" y="1575468"/>
        <a:ext cx="6738569" cy="554280"/>
      </dsp:txXfrm>
    </dsp:sp>
    <dsp:sp modelId="{A42B62AB-4717-41BB-B79D-04892FC8DF3A}">
      <dsp:nvSpPr>
        <dsp:cNvPr id="0" name=""/>
        <dsp:cNvSpPr/>
      </dsp:nvSpPr>
      <dsp:spPr>
        <a:xfrm>
          <a:off x="0" y="2231733"/>
          <a:ext cx="6798539" cy="61425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WMS podklad</a:t>
          </a:r>
          <a:endParaRPr lang="en-US" sz="2500" kern="1200"/>
        </a:p>
      </dsp:txBody>
      <dsp:txXfrm>
        <a:off x="29985" y="2261718"/>
        <a:ext cx="6738569" cy="554280"/>
      </dsp:txXfrm>
    </dsp:sp>
    <dsp:sp modelId="{77E8229E-3ABC-4F54-86FB-CE1812EC6851}">
      <dsp:nvSpPr>
        <dsp:cNvPr id="0" name=""/>
        <dsp:cNvSpPr/>
      </dsp:nvSpPr>
      <dsp:spPr>
        <a:xfrm>
          <a:off x="0" y="2917983"/>
          <a:ext cx="6798539" cy="6142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Přechod do tvorby layoutu (mapového výstupu)</a:t>
          </a:r>
          <a:endParaRPr lang="en-US" sz="2500" kern="1200"/>
        </a:p>
      </dsp:txBody>
      <dsp:txXfrm>
        <a:off x="29985" y="2947968"/>
        <a:ext cx="6738569" cy="554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3ACB9-A5E1-454F-8BC6-6911555C3DF6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Vložení mapového pole</a:t>
          </a:r>
          <a:endParaRPr lang="en-US" sz="3200" kern="1200"/>
        </a:p>
      </dsp:txBody>
      <dsp:txXfrm>
        <a:off x="1748064" y="2975"/>
        <a:ext cx="3342605" cy="2005563"/>
      </dsp:txXfrm>
    </dsp:sp>
    <dsp:sp modelId="{63CD4856-6219-4A97-8F04-518572BE5CCD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Legenda, severka, měřítko</a:t>
          </a:r>
          <a:endParaRPr lang="en-US" sz="3200" kern="1200"/>
        </a:p>
      </dsp:txBody>
      <dsp:txXfrm>
        <a:off x="5424930" y="2975"/>
        <a:ext cx="3342605" cy="2005563"/>
      </dsp:txXfrm>
    </dsp:sp>
    <dsp:sp modelId="{19D82C4F-F09B-4879-9EBA-9FEDCEC5BD43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Export do PDF nebo obrazového souboru</a:t>
          </a:r>
          <a:endParaRPr lang="en-US" sz="3200" kern="1200"/>
        </a:p>
      </dsp:txBody>
      <dsp:txXfrm>
        <a:off x="3586497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16DB-F845-4733-B656-FA072A89FF00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000" kern="1200"/>
            <a:t>Vektor = tvary, rast = podklady</a:t>
          </a:r>
          <a:endParaRPr lang="en-US" sz="3000" kern="1200"/>
        </a:p>
      </dsp:txBody>
      <dsp:txXfrm>
        <a:off x="23773" y="23773"/>
        <a:ext cx="7797822" cy="764123"/>
      </dsp:txXfrm>
    </dsp:sp>
    <dsp:sp modelId="{990F012D-859C-4B7B-BDC9-D5A157B933ED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000" kern="1200"/>
            <a:t>Atributová tabulka = popis dat</a:t>
          </a:r>
          <a:endParaRPr lang="en-US" sz="3000" kern="1200"/>
        </a:p>
      </dsp:txBody>
      <dsp:txXfrm>
        <a:off x="755937" y="983018"/>
        <a:ext cx="7434967" cy="764123"/>
      </dsp:txXfrm>
    </dsp:sp>
    <dsp:sp modelId="{DA85E7AE-66A3-4B34-BE93-27E60D95AEE0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000" kern="1200"/>
            <a:t>WMS = online podklad</a:t>
          </a:r>
          <a:endParaRPr lang="en-US" sz="3000" kern="1200"/>
        </a:p>
      </dsp:txBody>
      <dsp:txXfrm>
        <a:off x="1477174" y="1942263"/>
        <a:ext cx="7445895" cy="764123"/>
      </dsp:txXfrm>
    </dsp:sp>
    <dsp:sp modelId="{DC1A38E4-8C20-4ADD-9471-7AE56B1EECCE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000" kern="1200"/>
            <a:t>Výstup: vlastní archeologická mapa</a:t>
          </a:r>
          <a:endParaRPr lang="en-US" sz="3000" kern="1200"/>
        </a:p>
      </dsp:txBody>
      <dsp:txXfrm>
        <a:off x="2209338" y="2901508"/>
        <a:ext cx="7434967" cy="764123"/>
      </dsp:txXfrm>
    </dsp:sp>
    <dsp:sp modelId="{8ACAFE9C-4E60-4545-9778-97143E9E32B7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3384" y="621664"/>
        <a:ext cx="290172" cy="397007"/>
      </dsp:txXfrm>
    </dsp:sp>
    <dsp:sp modelId="{E4ACA5BF-4D95-4C58-81A6-3B072BA17DA7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5548" y="1580910"/>
        <a:ext cx="290172" cy="397007"/>
      </dsp:txXfrm>
    </dsp:sp>
    <dsp:sp modelId="{84943024-5B6E-458C-A419-6C8EBAB222ED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6785" y="2540155"/>
        <a:ext cx="290172" cy="39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2925-A244-3102-1583-756359A79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E55FD9-DCC8-769C-4DAA-23C72AF8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BDC447-2094-4A62-C235-A1ED55D7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59335D-C8F6-B945-6AA1-5B533A0D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E4D74C-8FDA-5A49-58C6-27679402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0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C4835-C2BA-24B9-774B-8FF0E47D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74195C-BFFE-817F-6920-6F87C5FD8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670EB9-04DA-CB03-A7CA-48BC711A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D7392-96FF-659E-3FDC-2439F8FB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97D89C-253A-B4B3-6253-A3DBF28A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5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5CFE34-4419-B012-69DE-8DA3C2975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8014B2-9F74-0C72-9FFB-18928D417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DC7F47-A18E-FE20-8754-0BC6C0D7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A26A28-1656-4749-8C2F-215CDA73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142D1-2E68-BA0A-CAB0-28E33C0C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1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D9A1D-A5B5-CD52-3AF2-114358C8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76B64-9A0D-094E-8B11-7276711C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664D3F-1C4D-ABA1-9AC8-BB1491EE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4E652C-1D11-12B1-910F-E3EF6476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10381-2545-1844-D830-696A7102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11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027DF-9713-F378-7E64-8B6CF1AB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99B3FD-5928-E9D3-5F97-5F23599E6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9D7CB-9396-003B-B236-DF9A73EF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DCAB1B-DF48-761A-8952-B7559161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890CD7-8BDA-5D83-B046-81D35CF9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5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E325C-1FDA-128B-AA22-045EB01C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59EB5-5646-6A81-EAA4-424425DD6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D43554-7B9D-1EF7-2406-60BE44137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41C9EA-7285-8E26-55CB-29F39D7B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73AEA2-E226-3F31-CA50-94CF58FD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E626D7-EEEF-D4A3-E090-A5ACF8D2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4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24959-D6CF-FB24-6FCD-695547A0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C0A4BD-E332-4B16-0950-D6868A99C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AE4F49-1464-FA10-49DA-75718A125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0B3E4C-5382-1D84-01CC-65BA1104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F62404-7B5D-8AF9-F34B-4E1A188B5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796D4F-A9E3-DDF1-2242-C73AC154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36E648F-618A-FE8D-1C72-CA9208D9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90E409-32E5-77B5-4A4D-5C6ED801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90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564C7-0AEB-FA0B-7D5E-6E8AB410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5D57DE-496A-72A8-1AC1-E757F8DF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A74953-C73E-C8B8-2FE3-3C6AD31F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E22997-462D-6F38-692B-1B39036D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13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DCBA7A-B857-4798-AE59-8B32C1A3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8A0CEF-A8CF-282F-33A4-6F40C87E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D1CBBD-612A-0C2C-EC2C-8B3FCBBC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3F103-5D5B-B675-D435-0CEABB06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47DE9-EF1D-B314-5B62-3693E220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D8FE89-993E-13C0-E4C9-CDD676678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8B5ED3-4BE0-F400-CEE3-025A2A32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4E6C4E-8390-087F-34F2-2C45ED7B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6F5764-F90D-EC86-B380-294F469F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56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C470D-E5FF-8B37-3FAF-F919EC9F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4D6F08-E4F0-8F52-82CA-6ADA0E0EC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95D23A-047B-37CB-4B84-A43A78D3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22FB89-9856-DAAD-EBA1-B204D880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44F269-1DF7-6B1D-1471-D1D1FE63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672C01-8F56-D572-9791-C50A964F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9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F257D8-1B83-F6AD-4330-84CB3880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58651-2CA0-F20B-165E-599ACCA3D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75945-F0C1-0726-AA91-475915F73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0936E-0CB9-4A26-A398-48FC43DE6C6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BDA13B-ECF8-EB0A-4071-987BAC8FF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F41503-9F63-11EE-783F-23AE503D1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D1B33-1253-4180-B594-95D241A3A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7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qgis.org/3.40/cs/docs/gentle_gis_introduction/raster_dat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PEG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cs.wikipedia.org/wiki/G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portal.cuzk.cz/(S(4eqmrknosb4bd3hh31qai2ul))/Default.aspx?mode=TextMeta&amp;side=wms.verejne&amp;text=WMS.verejne.uvod&amp;head_tab=sekce-03-gp&amp;menu=311" TargetMode="External"/><Relationship Id="rId5" Type="http://schemas.openxmlformats.org/officeDocument/2006/relationships/hyperlink" Target="https://cs.wikipedia.org/wiki/Portable_Network_Graphics" TargetMode="External"/><Relationship Id="rId4" Type="http://schemas.openxmlformats.org/officeDocument/2006/relationships/hyperlink" Target="https://cs.wikipedia.org/wiki/Tagged_Image_File_Forma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qgis.org/3.40/cs/docs/gentle_gis_introduction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l.cuzk.cz/(S(qmetkug04xxmqoqcd4c4rkr5))/Default.aspx?mode=TextMeta&amp;text=INSPIRE_ref_systemy&amp;side=INSPIRE_dSady&amp;head_tab=sekce-04-gp&amp;menu=41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qgis.org/3.40/cs/docs/gentle_gis_introduction/vector_dat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B83B1A-17F9-A541-4DB3-4D870178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cs-CZ" dirty="0"/>
              <a:t>QGIS</a:t>
            </a:r>
            <a:br>
              <a:rPr lang="cs-CZ" dirty="0"/>
            </a:br>
            <a:r>
              <a:rPr lang="cs-CZ" sz="5400" dirty="0" err="1"/>
              <a:t>Archeoinformatika</a:t>
            </a:r>
            <a:endParaRPr lang="cs-CZ" sz="5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BEC6D8-0FD6-96A8-895B-AAEE8880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6" r="113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E1D95-72D4-15F3-D025-2C159A34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Rastr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9DB4BF-7659-6338-0DC9-EE0195A45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Rastrová mapa je </a:t>
            </a:r>
            <a:r>
              <a:rPr lang="cs-CZ" b="1" dirty="0"/>
              <a:t>formou reprezentace geografických dat, která je založena na mřížce buněk (pixelů), kde každá buňka obsahuje hodnotu reprezentující určitý údaj nebo atribut na konkrétním místě na mapě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r>
              <a:rPr lang="cs-CZ" dirty="0">
                <a:hlinkClick r:id="rId2"/>
              </a:rPr>
              <a:t>https://docs.qgis.org/3.40/cs/docs/gentle_gis_introduction/raster_data.html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78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B39577-3016-65EC-D799-F3CE0CCB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 b="1"/>
              <a:t>Vektor vs. rastr v archeologii</a:t>
            </a:r>
            <a:br>
              <a:rPr lang="cs-CZ" sz="4200"/>
            </a:br>
            <a:endParaRPr lang="cs-CZ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51CB2-E615-CCB6-EB45-67DD8878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Body: jednotlivé nálezy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Polygony: plochy areálů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Rastrové podklady: staré mapy, satelitní snímky</a:t>
            </a:r>
          </a:p>
          <a:p>
            <a:endParaRPr lang="cs-CZ" sz="2200"/>
          </a:p>
        </p:txBody>
      </p:sp>
      <p:pic>
        <p:nvPicPr>
          <p:cNvPr id="5" name="Picture 4" descr="Plán na styl mapy">
            <a:extLst>
              <a:ext uri="{FF2B5EF4-FFF2-40B4-BE49-F238E27FC236}">
                <a16:creationId xmlns:a16="http://schemas.microsoft.com/office/drawing/2014/main" id="{67F44849-1728-7D91-13D7-D1CFDD88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22" r="257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428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489E3C-9E46-1042-3A7F-9681991C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WMS (web map server)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FC275-4C8C-DC57-D177-1D7FB056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Autofit/>
          </a:bodyPr>
          <a:lstStyle/>
          <a:p>
            <a:pPr algn="just"/>
            <a:r>
              <a:rPr lang="cs-CZ" sz="1600" dirty="0"/>
              <a:t>webová mapová služba</a:t>
            </a:r>
          </a:p>
          <a:p>
            <a:pPr algn="just"/>
            <a:r>
              <a:rPr lang="cs-CZ" sz="1600" dirty="0"/>
              <a:t>Služba pracující na principu klient-server umožňuje sdílení geografické informace ve formě rastrových map v prostředí Internetu. Výsledkem požadavku např. </a:t>
            </a:r>
            <a:r>
              <a:rPr lang="cs-CZ" sz="1600" dirty="0">
                <a:hlinkClick r:id="rId2" tooltip="GIS"/>
              </a:rPr>
              <a:t>GIS</a:t>
            </a:r>
            <a:r>
              <a:rPr lang="cs-CZ" sz="1600" dirty="0"/>
              <a:t> softwaru na WMS server jsou primárně obrazová data v nejrůznějších formátech (</a:t>
            </a:r>
            <a:r>
              <a:rPr lang="cs-CZ" sz="1600" dirty="0">
                <a:hlinkClick r:id="rId3" tooltip="JPEG"/>
              </a:rPr>
              <a:t>JPEG</a:t>
            </a:r>
            <a:r>
              <a:rPr lang="cs-CZ" sz="1600" dirty="0"/>
              <a:t>, </a:t>
            </a:r>
            <a:r>
              <a:rPr lang="cs-CZ" sz="1600" dirty="0">
                <a:hlinkClick r:id="rId4" tooltip="Tagged Image File Format"/>
              </a:rPr>
              <a:t>TIFF</a:t>
            </a:r>
            <a:r>
              <a:rPr lang="cs-CZ" sz="1600" dirty="0"/>
              <a:t>, </a:t>
            </a:r>
            <a:r>
              <a:rPr lang="cs-CZ" sz="1600" dirty="0">
                <a:hlinkClick r:id="rId5" tooltip="Portable Network Graphics"/>
              </a:rPr>
              <a:t>PNG</a:t>
            </a:r>
            <a:r>
              <a:rPr lang="cs-CZ" sz="1600" dirty="0"/>
              <a:t>, aj.), které zobrazují tematické geografické informace (tematickou mapu – vrstvu), nebo mohou být výsledkem překrytu více vrstev (mapová kompozice). Skutečnost, že je obrázek </a:t>
            </a:r>
            <a:r>
              <a:rPr lang="cs-CZ" sz="1600" dirty="0" err="1"/>
              <a:t>georeferencován</a:t>
            </a:r>
            <a:r>
              <a:rPr lang="cs-CZ" sz="1600" dirty="0"/>
              <a:t> umožní jeho správnou prezentaci. </a:t>
            </a:r>
            <a:r>
              <a:rPr lang="cs-CZ" sz="1600" dirty="0" err="1"/>
              <a:t>Georeferencováním</a:t>
            </a:r>
            <a:r>
              <a:rPr lang="cs-CZ" sz="1600" dirty="0"/>
              <a:t> v tomto případě můžeme chápat jako jednoznačně daný referenční souřadnicový systém a souřadnicový obdélník (box), který obsahuje požadovaný obrázek, v tomto systému. </a:t>
            </a:r>
            <a:endParaRPr lang="cs-CZ" sz="1600" dirty="0">
              <a:hlinkClick r:id="rId6"/>
            </a:endParaRPr>
          </a:p>
          <a:p>
            <a:pPr algn="just"/>
            <a:r>
              <a:rPr lang="cs-CZ" sz="1600" dirty="0">
                <a:hlinkClick r:id="rId6"/>
              </a:rPr>
              <a:t>https://geoportal.cuzk.cz/(S(4eqmrknosb4bd3hh31qai2ul))/Default.aspx?mode=TextMeta&amp;side=wms.verejne&amp;text=WMS.verejne.uvod&amp;head_tab=sekce-03-gp&amp;menu=311</a:t>
            </a:r>
            <a:r>
              <a:rPr lang="cs-CZ" sz="1600" dirty="0"/>
              <a:t> </a:t>
            </a:r>
          </a:p>
        </p:txBody>
      </p:sp>
      <p:pic>
        <p:nvPicPr>
          <p:cNvPr id="5" name="Picture 4" descr="Osvětlený panel v místnosti se servery">
            <a:extLst>
              <a:ext uri="{FF2B5EF4-FFF2-40B4-BE49-F238E27FC236}">
                <a16:creationId xmlns:a16="http://schemas.microsoft.com/office/drawing/2014/main" id="{8C739398-E355-9F9B-93D2-61C073227D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641" r="29765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7355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BA676-ED44-757D-DDEF-B1E8078A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ArcGIS</a:t>
            </a:r>
            <a:r>
              <a:rPr lang="cs-CZ" dirty="0"/>
              <a:t> </a:t>
            </a:r>
            <a:r>
              <a:rPr lang="cs-CZ" dirty="0" err="1"/>
              <a:t>esri</a:t>
            </a:r>
            <a:r>
              <a:rPr lang="cs-CZ" dirty="0"/>
              <a:t>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ABE297F-F051-09A0-E94F-C642A104A4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38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2E346B-5EF9-07B1-8486-FBDB9A42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7200"/>
              <a:t>Učíme se s Qgis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5BBBD-06BE-2DF6-4644-0191D297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400">
                <a:hlinkClick r:id="rId2"/>
              </a:rPr>
              <a:t>https://docs.qgis.org/3.40/cs/docs/gentle_gis_introduction/index.html</a:t>
            </a:r>
            <a:endParaRPr lang="cs-CZ" sz="2400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66643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448759-9737-A020-B62E-B34D53A606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049" b="5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3B8E4B-D49D-AAFD-05F6-BF509A3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Co je atributová tabulka?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9BAFCF5-CB6B-EBB7-B17B-2001DCBAE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778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423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4FAB80-D620-04D3-71F7-DB08D2BC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cs-CZ" sz="3700" b="1" dirty="0"/>
              <a:t>Jak vytvořit jednoduchou mapu?</a:t>
            </a:r>
            <a:br>
              <a:rPr lang="cs-CZ" sz="3700" dirty="0"/>
            </a:br>
            <a:endParaRPr lang="cs-CZ" sz="3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684A7-8804-A7F0-A056-5E43BB17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1" r="5472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ECC4382-3E7D-1CD4-1348-D3B659F80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07400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16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sah obrázku modrá, Barevnost, voda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A9AAA27B-F9CF-B9CE-9FF5-BA19715526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C019640-A294-CAE9-8111-404FC629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Layout - výstup mapy</a:t>
            </a:r>
            <a:br>
              <a:rPr lang="cs-CZ"/>
            </a:b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575265B-AC1F-90F5-91C2-B6491D1F8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835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385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0CA077-E2E5-104E-4F16-C7886B96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Shrnutí</a:t>
            </a:r>
            <a:br>
              <a:rPr lang="cs-CZ" sz="4000">
                <a:solidFill>
                  <a:srgbClr val="FFFFFF"/>
                </a:solidFill>
              </a:rPr>
            </a:br>
            <a:endParaRPr lang="cs-CZ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358EE74-C8BB-407A-D676-9DB4F4495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6427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56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13703E-F11F-5209-83CD-802AE490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b="1"/>
              <a:t>Co je QGIS?</a:t>
            </a:r>
            <a:br>
              <a:rPr lang="cs-CZ" sz="5400"/>
            </a:br>
            <a:endParaRPr lang="cs-CZ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5E654-7DC7-49AD-BA32-A2E375A6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Otevřený software pro geografické informační systémy (GIS)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Práce s mapami a geografickými daty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/>
              <a:t>Široké využití: vědecká práce, správa krajiny, archeologie</a:t>
            </a:r>
          </a:p>
          <a:p>
            <a:endParaRPr lang="cs-CZ" sz="22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1EADF2-E5A9-C931-E42D-EB3B05CA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449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revné kolíky propojené s vláknem">
            <a:extLst>
              <a:ext uri="{FF2B5EF4-FFF2-40B4-BE49-F238E27FC236}">
                <a16:creationId xmlns:a16="http://schemas.microsoft.com/office/drawing/2014/main" id="{87AA8E5F-9EFF-831A-E533-E51F9140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92" r="32549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D0C172-8137-18CB-0DD1-FB4B69DD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Souřadnicové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890C1-D2B9-5BF5-E000-ABEA57AE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6" y="2370671"/>
            <a:ext cx="5410197" cy="436976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cs-CZ" sz="1400" b="1" dirty="0"/>
              <a:t>Souřadnicové systémy podporované v prohlížecích a stahovacích službách resortu ČÚZK:</a:t>
            </a:r>
          </a:p>
          <a:p>
            <a:pPr algn="just"/>
            <a:r>
              <a:rPr lang="cs-CZ" sz="1400" dirty="0"/>
              <a:t>Souřadnicové referenční systémy podporované v prohlížecích a stahovacích službách resortu ČÚZK jsou vzájemně odlišeny standardizovanými názvy a celočíselnými kódy. Užívané názvy a kódy jsou převzaté z databáze EPSG, která je mezinárodním registrem souřadnicových referenčních systémů a současně standardem pro jejich užití v aplikacích GIS. Dále užívají některé alternativní kódy, které nejsou standardizovány v rámci EPSG, nicméně v aplikacích GIS jsou rovněž zavedeny a užívány.</a:t>
            </a:r>
            <a:br>
              <a:rPr lang="cs-CZ" sz="1400" dirty="0"/>
            </a:br>
            <a:endParaRPr lang="cs-CZ" sz="14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9005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BE7A995-126B-5801-F6BE-EB0B3F4F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cs-CZ" sz="3700" b="1">
                <a:solidFill>
                  <a:schemeClr val="bg1"/>
                </a:solidFill>
              </a:rPr>
              <a:t>Souřadnicový systém Jednotné trigonometrické sítě katastrální (S-JTSK):</a:t>
            </a:r>
            <a:endParaRPr lang="cs-CZ" sz="370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281545-8894-87EB-45C5-7BBC6842F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9" y="964798"/>
            <a:ext cx="10843065" cy="257121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34CB97-EA16-D742-5615-4B0E4938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164" y="4018143"/>
            <a:ext cx="6068252" cy="2592561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cs-CZ" sz="2000" dirty="0">
                <a:solidFill>
                  <a:schemeClr val="bg1"/>
                </a:solidFill>
              </a:rPr>
              <a:t>S-JTSK je závazným geodetickým referenčním systémem na území ČR dle nařízení vlády č. 159/2023 Sb. v platném znění. V prohlížecích a stahovacích službách jsou podporovány souřadnicové referenční systémy reprezentované EPSG kódy 5514 a 5221 s matematickou orientací souřadnicových os (osa x směřuje na východ, osa Y směřuje na sever, na území ČR jsou obě souřadnice záporné).</a:t>
            </a:r>
          </a:p>
        </p:txBody>
      </p:sp>
    </p:spTree>
    <p:extLst>
      <p:ext uri="{BB962C8B-B14F-4D97-AF65-F5344CB8AC3E}">
        <p14:creationId xmlns:p14="http://schemas.microsoft.com/office/powerpoint/2010/main" val="39411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ABDE26B-28A9-1A73-50D3-90740ED9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cs-CZ" b="1">
                <a:solidFill>
                  <a:schemeClr val="bg1"/>
                </a:solidFill>
              </a:rPr>
              <a:t>Evropský terestrický referenční systém 1989 (ETRS89):</a:t>
            </a:r>
            <a:endParaRPr lang="cs-CZ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92D2B6-E648-07D5-83F5-D4E4C6FE5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71" y="617779"/>
            <a:ext cx="7428440" cy="326524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19619-032E-A67B-98F6-1323E5CF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04" y="4018143"/>
            <a:ext cx="5549111" cy="2129599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cs-CZ" sz="1500" dirty="0">
                <a:solidFill>
                  <a:schemeClr val="bg1"/>
                </a:solidFill>
              </a:rPr>
              <a:t>ETRS89 je závazným geodetickým referenčním systémem na území ČR dle nařízení vlády č. 159/2023 Sb. v platném znění, a dále závazným souřadnicovým referenčním systémem na území EU dle směrnice INSPIRE. Kromě vyjádření ETRS89 geografickými souřadnicemi stanovuje nařízení vlády i INSPIRE užití rovinných souřadnicových systémů jeho kartografických zobrazení. Použití těchto souřadnicových referenčních systémů je definováno v tématu </a:t>
            </a:r>
            <a:r>
              <a:rPr lang="cs-CZ" sz="1500" dirty="0">
                <a:solidFill>
                  <a:schemeClr val="bg1"/>
                </a:solidFill>
                <a:hlinkClick r:id="rId3"/>
              </a:rPr>
              <a:t>Souřadnicové referenční systémy</a:t>
            </a:r>
            <a:r>
              <a:rPr lang="cs-CZ" sz="15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cs-CZ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4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05FFD4D-25ED-14F2-184D-342056EB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cs-CZ" sz="4800" b="1">
                <a:solidFill>
                  <a:schemeClr val="bg1"/>
                </a:solidFill>
              </a:rPr>
              <a:t>Světový geodetický systém 1984 (WGS84):</a:t>
            </a:r>
            <a:endParaRPr lang="cs-CZ" sz="480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6835BE-CFE5-3884-BAAB-A5619404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09" y="617779"/>
            <a:ext cx="8635365" cy="326524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A4B52-FBB7-53E9-3DFF-E7FC6385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04" y="4018143"/>
            <a:ext cx="5549111" cy="2129599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cs-CZ" sz="1800" dirty="0">
                <a:solidFill>
                  <a:schemeClr val="bg1"/>
                </a:solidFill>
              </a:rPr>
              <a:t>WGS84 je závazným geodetickým referenčním systémem na území ČR dle nařízení vlády č. 430/2006 Sb. v platném znění. V prohlížecích a stahovacích službách jsou podporovány následující souřadnicové referenční systémy.</a:t>
            </a:r>
          </a:p>
          <a:p>
            <a:pPr algn="just"/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6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01853E-B276-E212-C288-9B482C1C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Souřadnicové systémy používané pro výdej souborů rastrových a vektorových dat:</a:t>
            </a:r>
            <a:b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DE11116-3D00-1E24-0463-41E49D5A8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46" y="643466"/>
            <a:ext cx="57360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7A546-069F-6659-2FDB-9D74F05C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 GIS aplikacích je nejčastěji používán souřadnicový referenční systém reprezentovaný EPSG kódem 5514, případně i 5221.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DBD284-B4F5-4112-9DB2-73F41F01A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20235"/>
            <a:ext cx="10744200" cy="28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AB6F5-75FC-EAF6-B944-0F0F8CCE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04079-7554-77E7-805C-769E84E7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vektorová grafika </a:t>
            </a:r>
            <a:r>
              <a:rPr lang="cs-CZ" b="1" dirty="0"/>
              <a:t>tvořena pomocí matematických vzorců, které definují čáry, křivky a tvary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„Vektorová data“ </a:t>
            </a:r>
            <a:r>
              <a:rPr lang="cs-CZ" b="1" dirty="0"/>
              <a:t>jsou používána k reprezentaci „rysů“ reálného světa v aplikacích GIS</a:t>
            </a:r>
            <a:r>
              <a:rPr lang="cs-CZ" dirty="0"/>
              <a:t>. Vektorová funkce může mít typy „geometrie“ „bod“, „linii“ nebo „polygon“. Každý vektorový objekt mát „atributová data“, které ho popisují.</a:t>
            </a:r>
          </a:p>
          <a:p>
            <a:pPr algn="just"/>
            <a:r>
              <a:rPr lang="cs-CZ" dirty="0">
                <a:hlinkClick r:id="rId2"/>
              </a:rPr>
              <a:t>https://docs.qgis.org/3.40/cs/docs/gentle_gis_introduction/vector_data.html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3133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C1D22927DA774289F585893D505DF3" ma:contentTypeVersion="5" ma:contentTypeDescription="Vytvoří nový dokument" ma:contentTypeScope="" ma:versionID="1b10a0e33255e7f7b1b7b9dafd750e70">
  <xsd:schema xmlns:xsd="http://www.w3.org/2001/XMLSchema" xmlns:xs="http://www.w3.org/2001/XMLSchema" xmlns:p="http://schemas.microsoft.com/office/2006/metadata/properties" xmlns:ns3="da4a7240-c6ba-4da7-b433-9e33d0f8d785" targetNamespace="http://schemas.microsoft.com/office/2006/metadata/properties" ma:root="true" ma:fieldsID="f46a3d5ee4a2ada9f5139f7645e32e0d" ns3:_="">
    <xsd:import namespace="da4a7240-c6ba-4da7-b433-9e33d0f8d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a7240-c6ba-4da7-b433-9e33d0f8d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4B3938-D466-4F2F-8C12-135972AD3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a7240-c6ba-4da7-b433-9e33d0f8d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C6FD4-E1E2-41AB-B42F-7B2D3425FD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83B34-6E87-4260-BB84-43B2459710A4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da4a7240-c6ba-4da7-b433-9e33d0f8d78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832</Words>
  <Application>Microsoft Office PowerPoint</Application>
  <PresentationFormat>Širokoúhlá obrazovka</PresentationFormat>
  <Paragraphs>55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Motiv Office</vt:lpstr>
      <vt:lpstr>QGIS Archeoinformatika</vt:lpstr>
      <vt:lpstr>Co je QGIS? </vt:lpstr>
      <vt:lpstr>Souřadnicové systémy</vt:lpstr>
      <vt:lpstr>Souřadnicový systém Jednotné trigonometrické sítě katastrální (S-JTSK):</vt:lpstr>
      <vt:lpstr>Evropský terestrický referenční systém 1989 (ETRS89):</vt:lpstr>
      <vt:lpstr>Světový geodetický systém 1984 (WGS84):</vt:lpstr>
      <vt:lpstr>Souřadnicové systémy používané pro výdej souborů rastrových a vektorových dat: </vt:lpstr>
      <vt:lpstr>V GIS aplikacích je nejčastěji používán souřadnicový referenční systém reprezentovaný EPSG kódem 5514, případně i 5221.</vt:lpstr>
      <vt:lpstr>Vektor</vt:lpstr>
      <vt:lpstr>Rastr</vt:lpstr>
      <vt:lpstr>Vektor vs. rastr v archeologii </vt:lpstr>
      <vt:lpstr>WMS (web map server)</vt:lpstr>
      <vt:lpstr>ArcGIS esri </vt:lpstr>
      <vt:lpstr>Učíme se s Qgis</vt:lpstr>
      <vt:lpstr>Co je atributová tabulka?</vt:lpstr>
      <vt:lpstr>Jak vytvořit jednoduchou mapu? </vt:lpstr>
      <vt:lpstr>Layout - výstup mapy </vt:lpstr>
      <vt:lpstr>Shrnutí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Hořínková</dc:creator>
  <cp:lastModifiedBy>Andrea Hořínková</cp:lastModifiedBy>
  <cp:revision>4</cp:revision>
  <dcterms:created xsi:type="dcterms:W3CDTF">2025-04-29T08:45:27Z</dcterms:created>
  <dcterms:modified xsi:type="dcterms:W3CDTF">2025-04-29T10:37:14Z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0x01010060C1D22927DA774289F585893D505DF3</vt:lpwstr>
  </property>
</Properties>
</file>