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1EFF6-852D-4492-BF82-BFA592EF402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8F3B14-FFCA-46A8-A8A4-A91A80C83756}">
      <dgm:prSet/>
      <dgm:spPr/>
      <dgm:t>
        <a:bodyPr/>
        <a:lstStyle/>
        <a:p>
          <a:r>
            <a:rPr lang="cs-CZ"/>
            <a:t>Narozen: 24. února 1876, Skřivany (okres Nový Bydžov)</a:t>
          </a:r>
          <a:endParaRPr lang="en-US"/>
        </a:p>
      </dgm:t>
    </dgm:pt>
    <dgm:pt modelId="{35B68589-9C8E-40EC-B014-16D25ADA8890}" type="parTrans" cxnId="{20496B88-B36F-4572-904D-B4A8A3072FB8}">
      <dgm:prSet/>
      <dgm:spPr/>
      <dgm:t>
        <a:bodyPr/>
        <a:lstStyle/>
        <a:p>
          <a:endParaRPr lang="en-US"/>
        </a:p>
      </dgm:t>
    </dgm:pt>
    <dgm:pt modelId="{AA2F7176-A9B5-4C46-B13C-0D4D1BC1FDC4}" type="sibTrans" cxnId="{20496B88-B36F-4572-904D-B4A8A3072FB8}">
      <dgm:prSet/>
      <dgm:spPr/>
      <dgm:t>
        <a:bodyPr/>
        <a:lstStyle/>
        <a:p>
          <a:endParaRPr lang="en-US"/>
        </a:p>
      </dgm:t>
    </dgm:pt>
    <dgm:pt modelId="{C2F0C251-3391-4990-9439-C10D075825EE}">
      <dgm:prSet/>
      <dgm:spPr/>
      <dgm:t>
        <a:bodyPr/>
        <a:lstStyle/>
        <a:p>
          <a:r>
            <a:rPr lang="cs-CZ"/>
            <a:t>Zemřel: 18. dubna 1934, Praha</a:t>
          </a:r>
          <a:endParaRPr lang="en-US"/>
        </a:p>
      </dgm:t>
    </dgm:pt>
    <dgm:pt modelId="{DAAEC926-45C5-4F66-BEEF-0E718491EECC}" type="parTrans" cxnId="{0713233E-D22C-452A-A6E7-06B107CE7B61}">
      <dgm:prSet/>
      <dgm:spPr/>
      <dgm:t>
        <a:bodyPr/>
        <a:lstStyle/>
        <a:p>
          <a:endParaRPr lang="en-US"/>
        </a:p>
      </dgm:t>
    </dgm:pt>
    <dgm:pt modelId="{A7F835D5-66CC-4BFC-9F6A-677D1501001D}" type="sibTrans" cxnId="{0713233E-D22C-452A-A6E7-06B107CE7B61}">
      <dgm:prSet/>
      <dgm:spPr/>
      <dgm:t>
        <a:bodyPr/>
        <a:lstStyle/>
        <a:p>
          <a:endParaRPr lang="en-US"/>
        </a:p>
      </dgm:t>
    </dgm:pt>
    <dgm:pt modelId="{487D3953-387A-4CFD-AEA0-1E9DE994AD7A}">
      <dgm:prSet/>
      <dgm:spPr/>
      <dgm:t>
        <a:bodyPr/>
        <a:lstStyle/>
        <a:p>
          <a:r>
            <a:rPr lang="cs-CZ"/>
            <a:t>Povolání: lékař, antropolog, paleontolog, univerzitní pedagog</a:t>
          </a:r>
          <a:endParaRPr lang="en-US"/>
        </a:p>
      </dgm:t>
    </dgm:pt>
    <dgm:pt modelId="{7D0BAA2E-D86E-4B67-A9FA-9C6641358D72}" type="parTrans" cxnId="{537CE027-590C-482E-A6AE-9D882911F9B4}">
      <dgm:prSet/>
      <dgm:spPr/>
      <dgm:t>
        <a:bodyPr/>
        <a:lstStyle/>
        <a:p>
          <a:endParaRPr lang="en-US"/>
        </a:p>
      </dgm:t>
    </dgm:pt>
    <dgm:pt modelId="{221F61E9-1016-49C6-9539-30D51E566CA1}" type="sibTrans" cxnId="{537CE027-590C-482E-A6AE-9D882911F9B4}">
      <dgm:prSet/>
      <dgm:spPr/>
      <dgm:t>
        <a:bodyPr/>
        <a:lstStyle/>
        <a:p>
          <a:endParaRPr lang="en-US"/>
        </a:p>
      </dgm:t>
    </dgm:pt>
    <dgm:pt modelId="{00454F1F-1088-4652-8DDA-6908561A16D7}">
      <dgm:prSet/>
      <dgm:spPr/>
      <dgm:t>
        <a:bodyPr/>
        <a:lstStyle/>
        <a:p>
          <a:r>
            <a:rPr lang="cs-CZ"/>
            <a:t>Působil na Univerzitě Karlově jako profesor anatomie</a:t>
          </a:r>
          <a:endParaRPr lang="en-US"/>
        </a:p>
      </dgm:t>
    </dgm:pt>
    <dgm:pt modelId="{A7AF6962-6435-4CD4-AE7A-5A9360F1AEC3}" type="parTrans" cxnId="{9E41053C-6BA4-4618-97C8-B6914C9AF92D}">
      <dgm:prSet/>
      <dgm:spPr/>
      <dgm:t>
        <a:bodyPr/>
        <a:lstStyle/>
        <a:p>
          <a:endParaRPr lang="en-US"/>
        </a:p>
      </dgm:t>
    </dgm:pt>
    <dgm:pt modelId="{39C9AA45-8B27-4511-BB68-9F20EB0E7751}" type="sibTrans" cxnId="{9E41053C-6BA4-4618-97C8-B6914C9AF92D}">
      <dgm:prSet/>
      <dgm:spPr/>
      <dgm:t>
        <a:bodyPr/>
        <a:lstStyle/>
        <a:p>
          <a:endParaRPr lang="en-US"/>
        </a:p>
      </dgm:t>
    </dgm:pt>
    <dgm:pt modelId="{321E8C0D-4540-4D1C-8540-75A1B5C1239F}">
      <dgm:prSet/>
      <dgm:spPr/>
      <dgm:t>
        <a:bodyPr/>
        <a:lstStyle/>
        <a:p>
          <a:r>
            <a:rPr lang="cs-CZ"/>
            <a:t>Spolupracoval s řadou muzeí a archeologických institucí</a:t>
          </a:r>
          <a:endParaRPr lang="en-US"/>
        </a:p>
      </dgm:t>
    </dgm:pt>
    <dgm:pt modelId="{78CAAF9C-5391-4792-BA51-B388F4E5ACDE}" type="parTrans" cxnId="{7D71A1AD-5A23-40F4-B2EA-BFE9DA94BDCF}">
      <dgm:prSet/>
      <dgm:spPr/>
      <dgm:t>
        <a:bodyPr/>
        <a:lstStyle/>
        <a:p>
          <a:endParaRPr lang="en-US"/>
        </a:p>
      </dgm:t>
    </dgm:pt>
    <dgm:pt modelId="{10FE4144-B93E-45A3-8DE4-80537BF5370B}" type="sibTrans" cxnId="{7D71A1AD-5A23-40F4-B2EA-BFE9DA94BDCF}">
      <dgm:prSet/>
      <dgm:spPr/>
      <dgm:t>
        <a:bodyPr/>
        <a:lstStyle/>
        <a:p>
          <a:endParaRPr lang="en-US"/>
        </a:p>
      </dgm:t>
    </dgm:pt>
    <dgm:pt modelId="{0A725B90-BEBE-4D7F-908A-720B4C8BEA1F}" type="pres">
      <dgm:prSet presAssocID="{A971EFF6-852D-4492-BF82-BFA592EF402F}" presName="outerComposite" presStyleCnt="0">
        <dgm:presLayoutVars>
          <dgm:chMax val="5"/>
          <dgm:dir/>
          <dgm:resizeHandles val="exact"/>
        </dgm:presLayoutVars>
      </dgm:prSet>
      <dgm:spPr/>
    </dgm:pt>
    <dgm:pt modelId="{4DE7B992-9EE7-4762-947E-008CBA5F98DE}" type="pres">
      <dgm:prSet presAssocID="{A971EFF6-852D-4492-BF82-BFA592EF402F}" presName="dummyMaxCanvas" presStyleCnt="0">
        <dgm:presLayoutVars/>
      </dgm:prSet>
      <dgm:spPr/>
    </dgm:pt>
    <dgm:pt modelId="{3563B892-9718-4451-9008-DFE2D6C452B0}" type="pres">
      <dgm:prSet presAssocID="{A971EFF6-852D-4492-BF82-BFA592EF402F}" presName="FiveNodes_1" presStyleLbl="node1" presStyleIdx="0" presStyleCnt="5">
        <dgm:presLayoutVars>
          <dgm:bulletEnabled val="1"/>
        </dgm:presLayoutVars>
      </dgm:prSet>
      <dgm:spPr/>
    </dgm:pt>
    <dgm:pt modelId="{E378A6D5-B292-43E9-8157-3A0B0526D9C8}" type="pres">
      <dgm:prSet presAssocID="{A971EFF6-852D-4492-BF82-BFA592EF402F}" presName="FiveNodes_2" presStyleLbl="node1" presStyleIdx="1" presStyleCnt="5">
        <dgm:presLayoutVars>
          <dgm:bulletEnabled val="1"/>
        </dgm:presLayoutVars>
      </dgm:prSet>
      <dgm:spPr/>
    </dgm:pt>
    <dgm:pt modelId="{A353F7E7-FF2B-4E47-A06B-D77684FC7F9A}" type="pres">
      <dgm:prSet presAssocID="{A971EFF6-852D-4492-BF82-BFA592EF402F}" presName="FiveNodes_3" presStyleLbl="node1" presStyleIdx="2" presStyleCnt="5">
        <dgm:presLayoutVars>
          <dgm:bulletEnabled val="1"/>
        </dgm:presLayoutVars>
      </dgm:prSet>
      <dgm:spPr/>
    </dgm:pt>
    <dgm:pt modelId="{9AEED5FB-E6CC-47A8-8280-924D55107C3C}" type="pres">
      <dgm:prSet presAssocID="{A971EFF6-852D-4492-BF82-BFA592EF402F}" presName="FiveNodes_4" presStyleLbl="node1" presStyleIdx="3" presStyleCnt="5">
        <dgm:presLayoutVars>
          <dgm:bulletEnabled val="1"/>
        </dgm:presLayoutVars>
      </dgm:prSet>
      <dgm:spPr/>
    </dgm:pt>
    <dgm:pt modelId="{FF306E35-0447-44D3-B478-C0833BA458E6}" type="pres">
      <dgm:prSet presAssocID="{A971EFF6-852D-4492-BF82-BFA592EF402F}" presName="FiveNodes_5" presStyleLbl="node1" presStyleIdx="4" presStyleCnt="5">
        <dgm:presLayoutVars>
          <dgm:bulletEnabled val="1"/>
        </dgm:presLayoutVars>
      </dgm:prSet>
      <dgm:spPr/>
    </dgm:pt>
    <dgm:pt modelId="{311AEBC7-3A85-4ACF-8C4C-3FDE18B99FB1}" type="pres">
      <dgm:prSet presAssocID="{A971EFF6-852D-4492-BF82-BFA592EF402F}" presName="FiveConn_1-2" presStyleLbl="fgAccFollowNode1" presStyleIdx="0" presStyleCnt="4">
        <dgm:presLayoutVars>
          <dgm:bulletEnabled val="1"/>
        </dgm:presLayoutVars>
      </dgm:prSet>
      <dgm:spPr/>
    </dgm:pt>
    <dgm:pt modelId="{A94618D1-7E93-4194-86E3-31286F4FC01E}" type="pres">
      <dgm:prSet presAssocID="{A971EFF6-852D-4492-BF82-BFA592EF402F}" presName="FiveConn_2-3" presStyleLbl="fgAccFollowNode1" presStyleIdx="1" presStyleCnt="4">
        <dgm:presLayoutVars>
          <dgm:bulletEnabled val="1"/>
        </dgm:presLayoutVars>
      </dgm:prSet>
      <dgm:spPr/>
    </dgm:pt>
    <dgm:pt modelId="{841C2431-3F82-4036-9C31-13DABFC393B2}" type="pres">
      <dgm:prSet presAssocID="{A971EFF6-852D-4492-BF82-BFA592EF402F}" presName="FiveConn_3-4" presStyleLbl="fgAccFollowNode1" presStyleIdx="2" presStyleCnt="4">
        <dgm:presLayoutVars>
          <dgm:bulletEnabled val="1"/>
        </dgm:presLayoutVars>
      </dgm:prSet>
      <dgm:spPr/>
    </dgm:pt>
    <dgm:pt modelId="{50B822B6-DFC7-4E64-8673-55809871C2FB}" type="pres">
      <dgm:prSet presAssocID="{A971EFF6-852D-4492-BF82-BFA592EF402F}" presName="FiveConn_4-5" presStyleLbl="fgAccFollowNode1" presStyleIdx="3" presStyleCnt="4">
        <dgm:presLayoutVars>
          <dgm:bulletEnabled val="1"/>
        </dgm:presLayoutVars>
      </dgm:prSet>
      <dgm:spPr/>
    </dgm:pt>
    <dgm:pt modelId="{B1FA6EFA-E62C-43C0-8B40-CC674606F511}" type="pres">
      <dgm:prSet presAssocID="{A971EFF6-852D-4492-BF82-BFA592EF402F}" presName="FiveNodes_1_text" presStyleLbl="node1" presStyleIdx="4" presStyleCnt="5">
        <dgm:presLayoutVars>
          <dgm:bulletEnabled val="1"/>
        </dgm:presLayoutVars>
      </dgm:prSet>
      <dgm:spPr/>
    </dgm:pt>
    <dgm:pt modelId="{703E9961-79C0-4A51-BDED-C855E5CFF9BF}" type="pres">
      <dgm:prSet presAssocID="{A971EFF6-852D-4492-BF82-BFA592EF402F}" presName="FiveNodes_2_text" presStyleLbl="node1" presStyleIdx="4" presStyleCnt="5">
        <dgm:presLayoutVars>
          <dgm:bulletEnabled val="1"/>
        </dgm:presLayoutVars>
      </dgm:prSet>
      <dgm:spPr/>
    </dgm:pt>
    <dgm:pt modelId="{A74A4959-A26F-4570-A98F-46790CE6CBB1}" type="pres">
      <dgm:prSet presAssocID="{A971EFF6-852D-4492-BF82-BFA592EF402F}" presName="FiveNodes_3_text" presStyleLbl="node1" presStyleIdx="4" presStyleCnt="5">
        <dgm:presLayoutVars>
          <dgm:bulletEnabled val="1"/>
        </dgm:presLayoutVars>
      </dgm:prSet>
      <dgm:spPr/>
    </dgm:pt>
    <dgm:pt modelId="{59680378-C658-45A5-B217-28228AFD7C44}" type="pres">
      <dgm:prSet presAssocID="{A971EFF6-852D-4492-BF82-BFA592EF402F}" presName="FiveNodes_4_text" presStyleLbl="node1" presStyleIdx="4" presStyleCnt="5">
        <dgm:presLayoutVars>
          <dgm:bulletEnabled val="1"/>
        </dgm:presLayoutVars>
      </dgm:prSet>
      <dgm:spPr/>
    </dgm:pt>
    <dgm:pt modelId="{1BC7E839-FA3F-49F6-B896-F913BA57964B}" type="pres">
      <dgm:prSet presAssocID="{A971EFF6-852D-4492-BF82-BFA592EF402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37CE027-590C-482E-A6AE-9D882911F9B4}" srcId="{A971EFF6-852D-4492-BF82-BFA592EF402F}" destId="{487D3953-387A-4CFD-AEA0-1E9DE994AD7A}" srcOrd="2" destOrd="0" parTransId="{7D0BAA2E-D86E-4B67-A9FA-9C6641358D72}" sibTransId="{221F61E9-1016-49C6-9539-30D51E566CA1}"/>
    <dgm:cxn modelId="{A9090E2B-E483-4F31-A452-A0DE62EE8A05}" type="presOf" srcId="{C2F0C251-3391-4990-9439-C10D075825EE}" destId="{703E9961-79C0-4A51-BDED-C855E5CFF9BF}" srcOrd="1" destOrd="0" presId="urn:microsoft.com/office/officeart/2005/8/layout/vProcess5"/>
    <dgm:cxn modelId="{7AD9622C-6964-474B-8BD5-686E6C6D871A}" type="presOf" srcId="{321E8C0D-4540-4D1C-8540-75A1B5C1239F}" destId="{1BC7E839-FA3F-49F6-B896-F913BA57964B}" srcOrd="1" destOrd="0" presId="urn:microsoft.com/office/officeart/2005/8/layout/vProcess5"/>
    <dgm:cxn modelId="{9E41053C-6BA4-4618-97C8-B6914C9AF92D}" srcId="{A971EFF6-852D-4492-BF82-BFA592EF402F}" destId="{00454F1F-1088-4652-8DDA-6908561A16D7}" srcOrd="3" destOrd="0" parTransId="{A7AF6962-6435-4CD4-AE7A-5A9360F1AEC3}" sibTransId="{39C9AA45-8B27-4511-BB68-9F20EB0E7751}"/>
    <dgm:cxn modelId="{1C64223E-AFF9-42CC-879B-3575DF82CF5B}" type="presOf" srcId="{AA2F7176-A9B5-4C46-B13C-0D4D1BC1FDC4}" destId="{311AEBC7-3A85-4ACF-8C4C-3FDE18B99FB1}" srcOrd="0" destOrd="0" presId="urn:microsoft.com/office/officeart/2005/8/layout/vProcess5"/>
    <dgm:cxn modelId="{0713233E-D22C-452A-A6E7-06B107CE7B61}" srcId="{A971EFF6-852D-4492-BF82-BFA592EF402F}" destId="{C2F0C251-3391-4990-9439-C10D075825EE}" srcOrd="1" destOrd="0" parTransId="{DAAEC926-45C5-4F66-BEEF-0E718491EECC}" sibTransId="{A7F835D5-66CC-4BFC-9F6A-677D1501001D}"/>
    <dgm:cxn modelId="{B74AE83F-F2CC-4BD5-BE39-589B057D4889}" type="presOf" srcId="{A971EFF6-852D-4492-BF82-BFA592EF402F}" destId="{0A725B90-BEBE-4D7F-908A-720B4C8BEA1F}" srcOrd="0" destOrd="0" presId="urn:microsoft.com/office/officeart/2005/8/layout/vProcess5"/>
    <dgm:cxn modelId="{AAE7C167-3A69-4BEC-9580-CD9F85AD4E14}" type="presOf" srcId="{487D3953-387A-4CFD-AEA0-1E9DE994AD7A}" destId="{A74A4959-A26F-4570-A98F-46790CE6CBB1}" srcOrd="1" destOrd="0" presId="urn:microsoft.com/office/officeart/2005/8/layout/vProcess5"/>
    <dgm:cxn modelId="{43B90F4C-0685-4EA1-A91D-1AC6C6586D76}" type="presOf" srcId="{39C9AA45-8B27-4511-BB68-9F20EB0E7751}" destId="{50B822B6-DFC7-4E64-8673-55809871C2FB}" srcOrd="0" destOrd="0" presId="urn:microsoft.com/office/officeart/2005/8/layout/vProcess5"/>
    <dgm:cxn modelId="{B801807C-A131-48DA-9688-7D4FF84AB2C1}" type="presOf" srcId="{00454F1F-1088-4652-8DDA-6908561A16D7}" destId="{9AEED5FB-E6CC-47A8-8280-924D55107C3C}" srcOrd="0" destOrd="0" presId="urn:microsoft.com/office/officeart/2005/8/layout/vProcess5"/>
    <dgm:cxn modelId="{8592E385-592C-49EA-BC9A-A1878523A469}" type="presOf" srcId="{9A8F3B14-FFCA-46A8-A8A4-A91A80C83756}" destId="{B1FA6EFA-E62C-43C0-8B40-CC674606F511}" srcOrd="1" destOrd="0" presId="urn:microsoft.com/office/officeart/2005/8/layout/vProcess5"/>
    <dgm:cxn modelId="{20496B88-B36F-4572-904D-B4A8A3072FB8}" srcId="{A971EFF6-852D-4492-BF82-BFA592EF402F}" destId="{9A8F3B14-FFCA-46A8-A8A4-A91A80C83756}" srcOrd="0" destOrd="0" parTransId="{35B68589-9C8E-40EC-B014-16D25ADA8890}" sibTransId="{AA2F7176-A9B5-4C46-B13C-0D4D1BC1FDC4}"/>
    <dgm:cxn modelId="{8E8F4E9A-BB31-4042-A31B-A48A502E6350}" type="presOf" srcId="{9A8F3B14-FFCA-46A8-A8A4-A91A80C83756}" destId="{3563B892-9718-4451-9008-DFE2D6C452B0}" srcOrd="0" destOrd="0" presId="urn:microsoft.com/office/officeart/2005/8/layout/vProcess5"/>
    <dgm:cxn modelId="{14D69EA6-CD46-4C6C-91D1-7E2D2E6FB412}" type="presOf" srcId="{A7F835D5-66CC-4BFC-9F6A-677D1501001D}" destId="{A94618D1-7E93-4194-86E3-31286F4FC01E}" srcOrd="0" destOrd="0" presId="urn:microsoft.com/office/officeart/2005/8/layout/vProcess5"/>
    <dgm:cxn modelId="{7D71A1AD-5A23-40F4-B2EA-BFE9DA94BDCF}" srcId="{A971EFF6-852D-4492-BF82-BFA592EF402F}" destId="{321E8C0D-4540-4D1C-8540-75A1B5C1239F}" srcOrd="4" destOrd="0" parTransId="{78CAAF9C-5391-4792-BA51-B388F4E5ACDE}" sibTransId="{10FE4144-B93E-45A3-8DE4-80537BF5370B}"/>
    <dgm:cxn modelId="{FBB40AAF-1C62-4136-99E5-790D1D95941C}" type="presOf" srcId="{C2F0C251-3391-4990-9439-C10D075825EE}" destId="{E378A6D5-B292-43E9-8157-3A0B0526D9C8}" srcOrd="0" destOrd="0" presId="urn:microsoft.com/office/officeart/2005/8/layout/vProcess5"/>
    <dgm:cxn modelId="{F56BF0C7-699C-45C4-93C6-1D2CBE97E568}" type="presOf" srcId="{487D3953-387A-4CFD-AEA0-1E9DE994AD7A}" destId="{A353F7E7-FF2B-4E47-A06B-D77684FC7F9A}" srcOrd="0" destOrd="0" presId="urn:microsoft.com/office/officeart/2005/8/layout/vProcess5"/>
    <dgm:cxn modelId="{DBF535D9-645B-4F4C-9773-09216B1419EB}" type="presOf" srcId="{00454F1F-1088-4652-8DDA-6908561A16D7}" destId="{59680378-C658-45A5-B217-28228AFD7C44}" srcOrd="1" destOrd="0" presId="urn:microsoft.com/office/officeart/2005/8/layout/vProcess5"/>
    <dgm:cxn modelId="{93B05BE7-4E17-4A03-B603-DBF106043EB6}" type="presOf" srcId="{321E8C0D-4540-4D1C-8540-75A1B5C1239F}" destId="{FF306E35-0447-44D3-B478-C0833BA458E6}" srcOrd="0" destOrd="0" presId="urn:microsoft.com/office/officeart/2005/8/layout/vProcess5"/>
    <dgm:cxn modelId="{BC9D2DEC-FBA2-419F-AB78-F1D88B70988B}" type="presOf" srcId="{221F61E9-1016-49C6-9539-30D51E566CA1}" destId="{841C2431-3F82-4036-9C31-13DABFC393B2}" srcOrd="0" destOrd="0" presId="urn:microsoft.com/office/officeart/2005/8/layout/vProcess5"/>
    <dgm:cxn modelId="{E2A03128-1A78-49B8-B840-178BE6E6DB8A}" type="presParOf" srcId="{0A725B90-BEBE-4D7F-908A-720B4C8BEA1F}" destId="{4DE7B992-9EE7-4762-947E-008CBA5F98DE}" srcOrd="0" destOrd="0" presId="urn:microsoft.com/office/officeart/2005/8/layout/vProcess5"/>
    <dgm:cxn modelId="{05537D96-AB88-4F62-8777-CDE411B4126B}" type="presParOf" srcId="{0A725B90-BEBE-4D7F-908A-720B4C8BEA1F}" destId="{3563B892-9718-4451-9008-DFE2D6C452B0}" srcOrd="1" destOrd="0" presId="urn:microsoft.com/office/officeart/2005/8/layout/vProcess5"/>
    <dgm:cxn modelId="{36CCE896-A2E8-46EE-9EA6-6173B0D8CBE6}" type="presParOf" srcId="{0A725B90-BEBE-4D7F-908A-720B4C8BEA1F}" destId="{E378A6D5-B292-43E9-8157-3A0B0526D9C8}" srcOrd="2" destOrd="0" presId="urn:microsoft.com/office/officeart/2005/8/layout/vProcess5"/>
    <dgm:cxn modelId="{D914FAF8-3E69-46CA-B81A-33EEFFFB1DC4}" type="presParOf" srcId="{0A725B90-BEBE-4D7F-908A-720B4C8BEA1F}" destId="{A353F7E7-FF2B-4E47-A06B-D77684FC7F9A}" srcOrd="3" destOrd="0" presId="urn:microsoft.com/office/officeart/2005/8/layout/vProcess5"/>
    <dgm:cxn modelId="{10797AF6-3B89-4044-B737-D6F7F2C9A504}" type="presParOf" srcId="{0A725B90-BEBE-4D7F-908A-720B4C8BEA1F}" destId="{9AEED5FB-E6CC-47A8-8280-924D55107C3C}" srcOrd="4" destOrd="0" presId="urn:microsoft.com/office/officeart/2005/8/layout/vProcess5"/>
    <dgm:cxn modelId="{D1D596EE-DDE4-4184-B244-94197E0C2069}" type="presParOf" srcId="{0A725B90-BEBE-4D7F-908A-720B4C8BEA1F}" destId="{FF306E35-0447-44D3-B478-C0833BA458E6}" srcOrd="5" destOrd="0" presId="urn:microsoft.com/office/officeart/2005/8/layout/vProcess5"/>
    <dgm:cxn modelId="{27ADC5D0-CAC1-4DF0-9F53-B004028474A3}" type="presParOf" srcId="{0A725B90-BEBE-4D7F-908A-720B4C8BEA1F}" destId="{311AEBC7-3A85-4ACF-8C4C-3FDE18B99FB1}" srcOrd="6" destOrd="0" presId="urn:microsoft.com/office/officeart/2005/8/layout/vProcess5"/>
    <dgm:cxn modelId="{B2637106-9DCE-4CF6-B8CC-DA075F335858}" type="presParOf" srcId="{0A725B90-BEBE-4D7F-908A-720B4C8BEA1F}" destId="{A94618D1-7E93-4194-86E3-31286F4FC01E}" srcOrd="7" destOrd="0" presId="urn:microsoft.com/office/officeart/2005/8/layout/vProcess5"/>
    <dgm:cxn modelId="{B255038E-A45C-4C92-9AD0-4C5D66B42D29}" type="presParOf" srcId="{0A725B90-BEBE-4D7F-908A-720B4C8BEA1F}" destId="{841C2431-3F82-4036-9C31-13DABFC393B2}" srcOrd="8" destOrd="0" presId="urn:microsoft.com/office/officeart/2005/8/layout/vProcess5"/>
    <dgm:cxn modelId="{E0D6103B-EAE8-4F62-86A6-5983C10DF5DE}" type="presParOf" srcId="{0A725B90-BEBE-4D7F-908A-720B4C8BEA1F}" destId="{50B822B6-DFC7-4E64-8673-55809871C2FB}" srcOrd="9" destOrd="0" presId="urn:microsoft.com/office/officeart/2005/8/layout/vProcess5"/>
    <dgm:cxn modelId="{A3D97B45-A04F-44AD-9960-221753BE7D84}" type="presParOf" srcId="{0A725B90-BEBE-4D7F-908A-720B4C8BEA1F}" destId="{B1FA6EFA-E62C-43C0-8B40-CC674606F511}" srcOrd="10" destOrd="0" presId="urn:microsoft.com/office/officeart/2005/8/layout/vProcess5"/>
    <dgm:cxn modelId="{32AC8825-C007-4909-856E-2FD54F23CD11}" type="presParOf" srcId="{0A725B90-BEBE-4D7F-908A-720B4C8BEA1F}" destId="{703E9961-79C0-4A51-BDED-C855E5CFF9BF}" srcOrd="11" destOrd="0" presId="urn:microsoft.com/office/officeart/2005/8/layout/vProcess5"/>
    <dgm:cxn modelId="{BF5CB3DC-6107-4FA0-ADC7-50A3AD97DF83}" type="presParOf" srcId="{0A725B90-BEBE-4D7F-908A-720B4C8BEA1F}" destId="{A74A4959-A26F-4570-A98F-46790CE6CBB1}" srcOrd="12" destOrd="0" presId="urn:microsoft.com/office/officeart/2005/8/layout/vProcess5"/>
    <dgm:cxn modelId="{0C04F252-13EF-429C-AA98-934556330738}" type="presParOf" srcId="{0A725B90-BEBE-4D7F-908A-720B4C8BEA1F}" destId="{59680378-C658-45A5-B217-28228AFD7C44}" srcOrd="13" destOrd="0" presId="urn:microsoft.com/office/officeart/2005/8/layout/vProcess5"/>
    <dgm:cxn modelId="{B49B93CF-A52B-4884-B057-488EF34B1F25}" type="presParOf" srcId="{0A725B90-BEBE-4D7F-908A-720B4C8BEA1F}" destId="{1BC7E839-FA3F-49F6-B896-F913BA5796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AD01E-D71D-4F1E-B3C0-28F1AE5A7A9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DFCC27C-202E-41D9-9485-7DA38E7DFF26}">
      <dgm:prSet/>
      <dgm:spPr/>
      <dgm:t>
        <a:bodyPr/>
        <a:lstStyle/>
        <a:p>
          <a:r>
            <a:rPr lang="cs-CZ"/>
            <a:t>Výzkumy v paleontologii a antropologii</a:t>
          </a:r>
          <a:endParaRPr lang="en-US"/>
        </a:p>
      </dgm:t>
    </dgm:pt>
    <dgm:pt modelId="{1ABEB61A-40DE-483E-8EF1-7EA919C28DBF}" type="parTrans" cxnId="{D7B44BA8-54A9-45D0-9D9E-8D133AC8E949}">
      <dgm:prSet/>
      <dgm:spPr/>
      <dgm:t>
        <a:bodyPr/>
        <a:lstStyle/>
        <a:p>
          <a:endParaRPr lang="en-US"/>
        </a:p>
      </dgm:t>
    </dgm:pt>
    <dgm:pt modelId="{14E32FFE-3B0F-4D41-8BD3-AC58CFE8E626}" type="sibTrans" cxnId="{D7B44BA8-54A9-45D0-9D9E-8D133AC8E949}">
      <dgm:prSet/>
      <dgm:spPr/>
      <dgm:t>
        <a:bodyPr/>
        <a:lstStyle/>
        <a:p>
          <a:endParaRPr lang="en-US"/>
        </a:p>
      </dgm:t>
    </dgm:pt>
    <dgm:pt modelId="{FD3E5E7A-B31B-4FA7-86BE-70AA3B5F5753}">
      <dgm:prSet/>
      <dgm:spPr/>
      <dgm:t>
        <a:bodyPr/>
        <a:lstStyle/>
        <a:p>
          <a:r>
            <a:rPr lang="cs-CZ"/>
            <a:t>Studium pravěkých lidských ostatků</a:t>
          </a:r>
          <a:endParaRPr lang="en-US"/>
        </a:p>
      </dgm:t>
    </dgm:pt>
    <dgm:pt modelId="{7192F6DE-41D0-4CC7-8BD4-3535BA15C58F}" type="parTrans" cxnId="{7AC071A6-E8CE-438A-80B4-90B371F8D202}">
      <dgm:prSet/>
      <dgm:spPr/>
      <dgm:t>
        <a:bodyPr/>
        <a:lstStyle/>
        <a:p>
          <a:endParaRPr lang="en-US"/>
        </a:p>
      </dgm:t>
    </dgm:pt>
    <dgm:pt modelId="{E682A40F-5F98-439B-AD0A-3C5A6E1AD3CC}" type="sibTrans" cxnId="{7AC071A6-E8CE-438A-80B4-90B371F8D202}">
      <dgm:prSet/>
      <dgm:spPr/>
      <dgm:t>
        <a:bodyPr/>
        <a:lstStyle/>
        <a:p>
          <a:endParaRPr lang="en-US"/>
        </a:p>
      </dgm:t>
    </dgm:pt>
    <dgm:pt modelId="{99F8046A-6A74-4CDD-8816-B7341189A76D}">
      <dgm:prSet/>
      <dgm:spPr/>
      <dgm:t>
        <a:bodyPr/>
        <a:lstStyle/>
        <a:p>
          <a:r>
            <a:rPr lang="cs-CZ"/>
            <a:t>Systematizace archeologických nálezů</a:t>
          </a:r>
          <a:endParaRPr lang="en-US"/>
        </a:p>
      </dgm:t>
    </dgm:pt>
    <dgm:pt modelId="{9DEA16FE-3145-4B98-9CC0-E45D8D7C31D2}" type="parTrans" cxnId="{C8FBE60B-8DFE-45D3-B49E-62037C13E787}">
      <dgm:prSet/>
      <dgm:spPr/>
      <dgm:t>
        <a:bodyPr/>
        <a:lstStyle/>
        <a:p>
          <a:endParaRPr lang="en-US"/>
        </a:p>
      </dgm:t>
    </dgm:pt>
    <dgm:pt modelId="{A5181DF9-6CDA-4F66-BBFF-A5A61FBBC0C1}" type="sibTrans" cxnId="{C8FBE60B-8DFE-45D3-B49E-62037C13E787}">
      <dgm:prSet/>
      <dgm:spPr/>
      <dgm:t>
        <a:bodyPr/>
        <a:lstStyle/>
        <a:p>
          <a:endParaRPr lang="en-US"/>
        </a:p>
      </dgm:t>
    </dgm:pt>
    <dgm:pt modelId="{57551974-E309-4BF8-9FC9-9C51B3DDB417}">
      <dgm:prSet/>
      <dgm:spPr/>
      <dgm:t>
        <a:bodyPr/>
        <a:lstStyle/>
        <a:p>
          <a:r>
            <a:rPr lang="cs-CZ"/>
            <a:t>Spojení archeologie s anatomií a antropologií</a:t>
          </a:r>
          <a:endParaRPr lang="en-US"/>
        </a:p>
      </dgm:t>
    </dgm:pt>
    <dgm:pt modelId="{B17FD38F-4A31-4B62-9947-5C6F2F4E98BF}" type="parTrans" cxnId="{4B84B5F9-FD05-45D8-9B53-CFCAFF331406}">
      <dgm:prSet/>
      <dgm:spPr/>
      <dgm:t>
        <a:bodyPr/>
        <a:lstStyle/>
        <a:p>
          <a:endParaRPr lang="en-US"/>
        </a:p>
      </dgm:t>
    </dgm:pt>
    <dgm:pt modelId="{42F4F7B2-B707-49E1-8C57-D514A2970BAE}" type="sibTrans" cxnId="{4B84B5F9-FD05-45D8-9B53-CFCAFF331406}">
      <dgm:prSet/>
      <dgm:spPr/>
      <dgm:t>
        <a:bodyPr/>
        <a:lstStyle/>
        <a:p>
          <a:endParaRPr lang="en-US"/>
        </a:p>
      </dgm:t>
    </dgm:pt>
    <dgm:pt modelId="{DCD27FBC-B5A8-4C8A-80F3-9B45CEDC4AA7}">
      <dgm:prSet/>
      <dgm:spPr/>
      <dgm:t>
        <a:bodyPr/>
        <a:lstStyle/>
        <a:p>
          <a:r>
            <a:rPr lang="cs-CZ"/>
            <a:t>Výzkum pohřebišť, sídlišť, kosterních nálezů</a:t>
          </a:r>
          <a:endParaRPr lang="en-US"/>
        </a:p>
      </dgm:t>
    </dgm:pt>
    <dgm:pt modelId="{E9098999-2310-4BE2-8718-01CFF000AE2A}" type="parTrans" cxnId="{52B298EC-DD3B-401C-B2BF-B7AD071D423C}">
      <dgm:prSet/>
      <dgm:spPr/>
      <dgm:t>
        <a:bodyPr/>
        <a:lstStyle/>
        <a:p>
          <a:endParaRPr lang="en-US"/>
        </a:p>
      </dgm:t>
    </dgm:pt>
    <dgm:pt modelId="{19767856-23A5-4DEE-A83C-DE86D104AB11}" type="sibTrans" cxnId="{52B298EC-DD3B-401C-B2BF-B7AD071D423C}">
      <dgm:prSet/>
      <dgm:spPr/>
      <dgm:t>
        <a:bodyPr/>
        <a:lstStyle/>
        <a:p>
          <a:endParaRPr lang="en-US"/>
        </a:p>
      </dgm:t>
    </dgm:pt>
    <dgm:pt modelId="{919C7C7E-91A9-4777-BE9B-E214B19F9521}">
      <dgm:prSet/>
      <dgm:spPr/>
      <dgm:t>
        <a:bodyPr/>
        <a:lstStyle/>
        <a:p>
          <a:r>
            <a:rPr lang="cs-CZ"/>
            <a:t>Měření lebek a kostí pro určování původu obyvatel</a:t>
          </a:r>
          <a:endParaRPr lang="en-US"/>
        </a:p>
      </dgm:t>
    </dgm:pt>
    <dgm:pt modelId="{28DF711C-C9D4-4C7C-9AFF-30A6DDAA2584}" type="parTrans" cxnId="{6D9FAC0A-9651-4390-9242-E00CDE303819}">
      <dgm:prSet/>
      <dgm:spPr/>
      <dgm:t>
        <a:bodyPr/>
        <a:lstStyle/>
        <a:p>
          <a:endParaRPr lang="en-US"/>
        </a:p>
      </dgm:t>
    </dgm:pt>
    <dgm:pt modelId="{6416797A-EA9C-48FD-8180-927A986253EA}" type="sibTrans" cxnId="{6D9FAC0A-9651-4390-9242-E00CDE303819}">
      <dgm:prSet/>
      <dgm:spPr/>
      <dgm:t>
        <a:bodyPr/>
        <a:lstStyle/>
        <a:p>
          <a:endParaRPr lang="en-US"/>
        </a:p>
      </dgm:t>
    </dgm:pt>
    <dgm:pt modelId="{4D1079DA-ECDC-4E60-94AA-61CFBEC735E0}">
      <dgm:prSet/>
      <dgm:spPr/>
      <dgm:t>
        <a:bodyPr/>
        <a:lstStyle/>
        <a:p>
          <a:r>
            <a:rPr lang="cs-CZ"/>
            <a:t>Spolupráce s J. L. Píčem a L. Niederlem</a:t>
          </a:r>
          <a:endParaRPr lang="en-US"/>
        </a:p>
      </dgm:t>
    </dgm:pt>
    <dgm:pt modelId="{19E48948-1BD6-4759-85D8-B3F548C0FB3B}" type="parTrans" cxnId="{1F65B476-7D9E-458A-AA76-4B6E9709A5EA}">
      <dgm:prSet/>
      <dgm:spPr/>
      <dgm:t>
        <a:bodyPr/>
        <a:lstStyle/>
        <a:p>
          <a:endParaRPr lang="en-US"/>
        </a:p>
      </dgm:t>
    </dgm:pt>
    <dgm:pt modelId="{AC692E87-D324-47B8-82AD-334ADBE5BBC7}" type="sibTrans" cxnId="{1F65B476-7D9E-458A-AA76-4B6E9709A5EA}">
      <dgm:prSet/>
      <dgm:spPr/>
      <dgm:t>
        <a:bodyPr/>
        <a:lstStyle/>
        <a:p>
          <a:endParaRPr lang="en-US"/>
        </a:p>
      </dgm:t>
    </dgm:pt>
    <dgm:pt modelId="{7AF652B5-8588-4CBF-9DD5-16458D64CFAB}">
      <dgm:prSet/>
      <dgm:spPr/>
      <dgm:t>
        <a:bodyPr/>
        <a:lstStyle/>
        <a:p>
          <a:r>
            <a:rPr lang="cs-CZ"/>
            <a:t>Přispíval do muzejních sbírek a dokumentace nálezů</a:t>
          </a:r>
          <a:endParaRPr lang="en-US"/>
        </a:p>
      </dgm:t>
    </dgm:pt>
    <dgm:pt modelId="{7B558095-9E0A-4DD7-B164-95987FE35465}" type="parTrans" cxnId="{5B2CC7EE-8D83-450C-A1CD-C4F33885AC36}">
      <dgm:prSet/>
      <dgm:spPr/>
      <dgm:t>
        <a:bodyPr/>
        <a:lstStyle/>
        <a:p>
          <a:endParaRPr lang="en-US"/>
        </a:p>
      </dgm:t>
    </dgm:pt>
    <dgm:pt modelId="{F8C8DA7E-0BC3-48FE-8325-1C1277A77100}" type="sibTrans" cxnId="{5B2CC7EE-8D83-450C-A1CD-C4F33885AC36}">
      <dgm:prSet/>
      <dgm:spPr/>
      <dgm:t>
        <a:bodyPr/>
        <a:lstStyle/>
        <a:p>
          <a:endParaRPr lang="en-US"/>
        </a:p>
      </dgm:t>
    </dgm:pt>
    <dgm:pt modelId="{E3081B7E-9617-424E-A39D-90FEF9A1BDDB}" type="pres">
      <dgm:prSet presAssocID="{F37AD01E-D71D-4F1E-B3C0-28F1AE5A7A98}" presName="vert0" presStyleCnt="0">
        <dgm:presLayoutVars>
          <dgm:dir/>
          <dgm:animOne val="branch"/>
          <dgm:animLvl val="lvl"/>
        </dgm:presLayoutVars>
      </dgm:prSet>
      <dgm:spPr/>
    </dgm:pt>
    <dgm:pt modelId="{C08357DE-3D8C-41D8-90BB-EF04C1DA4875}" type="pres">
      <dgm:prSet presAssocID="{1DFCC27C-202E-41D9-9485-7DA38E7DFF26}" presName="thickLine" presStyleLbl="alignNode1" presStyleIdx="0" presStyleCnt="8"/>
      <dgm:spPr/>
    </dgm:pt>
    <dgm:pt modelId="{5BB7FCBC-8D7E-4738-860F-66E0A2456CDC}" type="pres">
      <dgm:prSet presAssocID="{1DFCC27C-202E-41D9-9485-7DA38E7DFF26}" presName="horz1" presStyleCnt="0"/>
      <dgm:spPr/>
    </dgm:pt>
    <dgm:pt modelId="{6C0C8FC4-13D9-412E-8269-023436750E98}" type="pres">
      <dgm:prSet presAssocID="{1DFCC27C-202E-41D9-9485-7DA38E7DFF26}" presName="tx1" presStyleLbl="revTx" presStyleIdx="0" presStyleCnt="8"/>
      <dgm:spPr/>
    </dgm:pt>
    <dgm:pt modelId="{D06DDFCF-EE12-449E-9EDE-C960D6811F20}" type="pres">
      <dgm:prSet presAssocID="{1DFCC27C-202E-41D9-9485-7DA38E7DFF26}" presName="vert1" presStyleCnt="0"/>
      <dgm:spPr/>
    </dgm:pt>
    <dgm:pt modelId="{EEB2D0FA-4F78-45D2-8D70-EDB104E300A7}" type="pres">
      <dgm:prSet presAssocID="{FD3E5E7A-B31B-4FA7-86BE-70AA3B5F5753}" presName="thickLine" presStyleLbl="alignNode1" presStyleIdx="1" presStyleCnt="8"/>
      <dgm:spPr/>
    </dgm:pt>
    <dgm:pt modelId="{191665D1-54E2-44EA-A7FF-C99739438C91}" type="pres">
      <dgm:prSet presAssocID="{FD3E5E7A-B31B-4FA7-86BE-70AA3B5F5753}" presName="horz1" presStyleCnt="0"/>
      <dgm:spPr/>
    </dgm:pt>
    <dgm:pt modelId="{D4D81A4C-CD57-4B7F-B253-49402FF9D8FF}" type="pres">
      <dgm:prSet presAssocID="{FD3E5E7A-B31B-4FA7-86BE-70AA3B5F5753}" presName="tx1" presStyleLbl="revTx" presStyleIdx="1" presStyleCnt="8"/>
      <dgm:spPr/>
    </dgm:pt>
    <dgm:pt modelId="{89C15B67-F20E-4D57-92BD-F223CD106DE8}" type="pres">
      <dgm:prSet presAssocID="{FD3E5E7A-B31B-4FA7-86BE-70AA3B5F5753}" presName="vert1" presStyleCnt="0"/>
      <dgm:spPr/>
    </dgm:pt>
    <dgm:pt modelId="{D34C066A-A7CF-45F7-BA0E-5350B4210CB3}" type="pres">
      <dgm:prSet presAssocID="{99F8046A-6A74-4CDD-8816-B7341189A76D}" presName="thickLine" presStyleLbl="alignNode1" presStyleIdx="2" presStyleCnt="8"/>
      <dgm:spPr/>
    </dgm:pt>
    <dgm:pt modelId="{B8BFBD59-8FA3-413A-9326-0E91FCB1C347}" type="pres">
      <dgm:prSet presAssocID="{99F8046A-6A74-4CDD-8816-B7341189A76D}" presName="horz1" presStyleCnt="0"/>
      <dgm:spPr/>
    </dgm:pt>
    <dgm:pt modelId="{5474D1D7-E841-4F9A-B46A-540863DA3F4C}" type="pres">
      <dgm:prSet presAssocID="{99F8046A-6A74-4CDD-8816-B7341189A76D}" presName="tx1" presStyleLbl="revTx" presStyleIdx="2" presStyleCnt="8"/>
      <dgm:spPr/>
    </dgm:pt>
    <dgm:pt modelId="{2FDA9CE0-EAAD-4B09-8781-5E4477DBBCD6}" type="pres">
      <dgm:prSet presAssocID="{99F8046A-6A74-4CDD-8816-B7341189A76D}" presName="vert1" presStyleCnt="0"/>
      <dgm:spPr/>
    </dgm:pt>
    <dgm:pt modelId="{7636777F-0DD8-45E9-96DA-7A5B05001C77}" type="pres">
      <dgm:prSet presAssocID="{57551974-E309-4BF8-9FC9-9C51B3DDB417}" presName="thickLine" presStyleLbl="alignNode1" presStyleIdx="3" presStyleCnt="8"/>
      <dgm:spPr/>
    </dgm:pt>
    <dgm:pt modelId="{8B4B54D4-8B62-410D-9122-32F95304B34D}" type="pres">
      <dgm:prSet presAssocID="{57551974-E309-4BF8-9FC9-9C51B3DDB417}" presName="horz1" presStyleCnt="0"/>
      <dgm:spPr/>
    </dgm:pt>
    <dgm:pt modelId="{39EF3A4F-629D-4D1F-91DB-361885274C8C}" type="pres">
      <dgm:prSet presAssocID="{57551974-E309-4BF8-9FC9-9C51B3DDB417}" presName="tx1" presStyleLbl="revTx" presStyleIdx="3" presStyleCnt="8"/>
      <dgm:spPr/>
    </dgm:pt>
    <dgm:pt modelId="{12DDA671-EB76-41CD-8F18-54F205BC00AF}" type="pres">
      <dgm:prSet presAssocID="{57551974-E309-4BF8-9FC9-9C51B3DDB417}" presName="vert1" presStyleCnt="0"/>
      <dgm:spPr/>
    </dgm:pt>
    <dgm:pt modelId="{67F49C92-D589-4434-B62B-4F6892CD38E8}" type="pres">
      <dgm:prSet presAssocID="{DCD27FBC-B5A8-4C8A-80F3-9B45CEDC4AA7}" presName="thickLine" presStyleLbl="alignNode1" presStyleIdx="4" presStyleCnt="8"/>
      <dgm:spPr/>
    </dgm:pt>
    <dgm:pt modelId="{66823764-042B-4B2D-A1E0-A93F4D85C4DA}" type="pres">
      <dgm:prSet presAssocID="{DCD27FBC-B5A8-4C8A-80F3-9B45CEDC4AA7}" presName="horz1" presStyleCnt="0"/>
      <dgm:spPr/>
    </dgm:pt>
    <dgm:pt modelId="{1D74DCD9-9A7D-48EF-917F-DE2B2E2166F6}" type="pres">
      <dgm:prSet presAssocID="{DCD27FBC-B5A8-4C8A-80F3-9B45CEDC4AA7}" presName="tx1" presStyleLbl="revTx" presStyleIdx="4" presStyleCnt="8"/>
      <dgm:spPr/>
    </dgm:pt>
    <dgm:pt modelId="{3111794F-C482-4237-B88B-17DC6B9288DF}" type="pres">
      <dgm:prSet presAssocID="{DCD27FBC-B5A8-4C8A-80F3-9B45CEDC4AA7}" presName="vert1" presStyleCnt="0"/>
      <dgm:spPr/>
    </dgm:pt>
    <dgm:pt modelId="{73DC8EEA-9BCB-4CB4-A050-E8961BA8DD9A}" type="pres">
      <dgm:prSet presAssocID="{919C7C7E-91A9-4777-BE9B-E214B19F9521}" presName="thickLine" presStyleLbl="alignNode1" presStyleIdx="5" presStyleCnt="8"/>
      <dgm:spPr/>
    </dgm:pt>
    <dgm:pt modelId="{945FA1D8-F470-43FA-BC09-29F7F5166B64}" type="pres">
      <dgm:prSet presAssocID="{919C7C7E-91A9-4777-BE9B-E214B19F9521}" presName="horz1" presStyleCnt="0"/>
      <dgm:spPr/>
    </dgm:pt>
    <dgm:pt modelId="{80101A8D-647A-4A31-B479-AAA7C6EC6082}" type="pres">
      <dgm:prSet presAssocID="{919C7C7E-91A9-4777-BE9B-E214B19F9521}" presName="tx1" presStyleLbl="revTx" presStyleIdx="5" presStyleCnt="8"/>
      <dgm:spPr/>
    </dgm:pt>
    <dgm:pt modelId="{09C0B41A-238B-41BB-BF4F-BAB907259B56}" type="pres">
      <dgm:prSet presAssocID="{919C7C7E-91A9-4777-BE9B-E214B19F9521}" presName="vert1" presStyleCnt="0"/>
      <dgm:spPr/>
    </dgm:pt>
    <dgm:pt modelId="{31AFC8C2-E79A-4411-B1BC-6BA15BE444C7}" type="pres">
      <dgm:prSet presAssocID="{4D1079DA-ECDC-4E60-94AA-61CFBEC735E0}" presName="thickLine" presStyleLbl="alignNode1" presStyleIdx="6" presStyleCnt="8"/>
      <dgm:spPr/>
    </dgm:pt>
    <dgm:pt modelId="{5270ECFB-4D28-4375-8B32-73B63A57C227}" type="pres">
      <dgm:prSet presAssocID="{4D1079DA-ECDC-4E60-94AA-61CFBEC735E0}" presName="horz1" presStyleCnt="0"/>
      <dgm:spPr/>
    </dgm:pt>
    <dgm:pt modelId="{BD9BD7CF-0BDB-4EFE-A7F8-54A4A5842AD1}" type="pres">
      <dgm:prSet presAssocID="{4D1079DA-ECDC-4E60-94AA-61CFBEC735E0}" presName="tx1" presStyleLbl="revTx" presStyleIdx="6" presStyleCnt="8"/>
      <dgm:spPr/>
    </dgm:pt>
    <dgm:pt modelId="{48F4A0EB-56CA-4FA2-8A66-1CDFF7D76CB7}" type="pres">
      <dgm:prSet presAssocID="{4D1079DA-ECDC-4E60-94AA-61CFBEC735E0}" presName="vert1" presStyleCnt="0"/>
      <dgm:spPr/>
    </dgm:pt>
    <dgm:pt modelId="{09520A44-A2F3-4F7E-89AB-492B68678759}" type="pres">
      <dgm:prSet presAssocID="{7AF652B5-8588-4CBF-9DD5-16458D64CFAB}" presName="thickLine" presStyleLbl="alignNode1" presStyleIdx="7" presStyleCnt="8"/>
      <dgm:spPr/>
    </dgm:pt>
    <dgm:pt modelId="{8DEBE202-2E79-496F-97FE-5875184D1477}" type="pres">
      <dgm:prSet presAssocID="{7AF652B5-8588-4CBF-9DD5-16458D64CFAB}" presName="horz1" presStyleCnt="0"/>
      <dgm:spPr/>
    </dgm:pt>
    <dgm:pt modelId="{024673A9-1AC5-4A29-86A4-82446649A3C6}" type="pres">
      <dgm:prSet presAssocID="{7AF652B5-8588-4CBF-9DD5-16458D64CFAB}" presName="tx1" presStyleLbl="revTx" presStyleIdx="7" presStyleCnt="8"/>
      <dgm:spPr/>
    </dgm:pt>
    <dgm:pt modelId="{2C47B7CF-6623-4850-B119-5F9D95B40531}" type="pres">
      <dgm:prSet presAssocID="{7AF652B5-8588-4CBF-9DD5-16458D64CFAB}" presName="vert1" presStyleCnt="0"/>
      <dgm:spPr/>
    </dgm:pt>
  </dgm:ptLst>
  <dgm:cxnLst>
    <dgm:cxn modelId="{6D9FAC0A-9651-4390-9242-E00CDE303819}" srcId="{F37AD01E-D71D-4F1E-B3C0-28F1AE5A7A98}" destId="{919C7C7E-91A9-4777-BE9B-E214B19F9521}" srcOrd="5" destOrd="0" parTransId="{28DF711C-C9D4-4C7C-9AFF-30A6DDAA2584}" sibTransId="{6416797A-EA9C-48FD-8180-927A986253EA}"/>
    <dgm:cxn modelId="{D552380B-B2A8-47F6-AB27-AB6C44C36813}" type="presOf" srcId="{4D1079DA-ECDC-4E60-94AA-61CFBEC735E0}" destId="{BD9BD7CF-0BDB-4EFE-A7F8-54A4A5842AD1}" srcOrd="0" destOrd="0" presId="urn:microsoft.com/office/officeart/2008/layout/LinedList"/>
    <dgm:cxn modelId="{C8FBE60B-8DFE-45D3-B49E-62037C13E787}" srcId="{F37AD01E-D71D-4F1E-B3C0-28F1AE5A7A98}" destId="{99F8046A-6A74-4CDD-8816-B7341189A76D}" srcOrd="2" destOrd="0" parTransId="{9DEA16FE-3145-4B98-9CC0-E45D8D7C31D2}" sibTransId="{A5181DF9-6CDA-4F66-BBFF-A5A61FBBC0C1}"/>
    <dgm:cxn modelId="{3F3B9C15-2EDE-4B1F-A294-A7CDF5DBAD0C}" type="presOf" srcId="{FD3E5E7A-B31B-4FA7-86BE-70AA3B5F5753}" destId="{D4D81A4C-CD57-4B7F-B253-49402FF9D8FF}" srcOrd="0" destOrd="0" presId="urn:microsoft.com/office/officeart/2008/layout/LinedList"/>
    <dgm:cxn modelId="{223D7E5B-3F48-440D-80C9-CE0E392CE4EC}" type="presOf" srcId="{99F8046A-6A74-4CDD-8816-B7341189A76D}" destId="{5474D1D7-E841-4F9A-B46A-540863DA3F4C}" srcOrd="0" destOrd="0" presId="urn:microsoft.com/office/officeart/2008/layout/LinedList"/>
    <dgm:cxn modelId="{DE42385D-B223-4839-93D7-839719AB69D4}" type="presOf" srcId="{57551974-E309-4BF8-9FC9-9C51B3DDB417}" destId="{39EF3A4F-629D-4D1F-91DB-361885274C8C}" srcOrd="0" destOrd="0" presId="urn:microsoft.com/office/officeart/2008/layout/LinedList"/>
    <dgm:cxn modelId="{57B3AF60-1813-4043-B9C1-B4DA9203CD14}" type="presOf" srcId="{919C7C7E-91A9-4777-BE9B-E214B19F9521}" destId="{80101A8D-647A-4A31-B479-AAA7C6EC6082}" srcOrd="0" destOrd="0" presId="urn:microsoft.com/office/officeart/2008/layout/LinedList"/>
    <dgm:cxn modelId="{1F65B476-7D9E-458A-AA76-4B6E9709A5EA}" srcId="{F37AD01E-D71D-4F1E-B3C0-28F1AE5A7A98}" destId="{4D1079DA-ECDC-4E60-94AA-61CFBEC735E0}" srcOrd="6" destOrd="0" parTransId="{19E48948-1BD6-4759-85D8-B3F548C0FB3B}" sibTransId="{AC692E87-D324-47B8-82AD-334ADBE5BBC7}"/>
    <dgm:cxn modelId="{EBC93B80-11FD-4A9A-965F-F6C29A33B005}" type="presOf" srcId="{DCD27FBC-B5A8-4C8A-80F3-9B45CEDC4AA7}" destId="{1D74DCD9-9A7D-48EF-917F-DE2B2E2166F6}" srcOrd="0" destOrd="0" presId="urn:microsoft.com/office/officeart/2008/layout/LinedList"/>
    <dgm:cxn modelId="{6EAA988C-DD8F-4384-B0AD-385D359C61CD}" type="presOf" srcId="{F37AD01E-D71D-4F1E-B3C0-28F1AE5A7A98}" destId="{E3081B7E-9617-424E-A39D-90FEF9A1BDDB}" srcOrd="0" destOrd="0" presId="urn:microsoft.com/office/officeart/2008/layout/LinedList"/>
    <dgm:cxn modelId="{71501C9B-2F71-4DC3-9AAC-44BDF26BEDA0}" type="presOf" srcId="{7AF652B5-8588-4CBF-9DD5-16458D64CFAB}" destId="{024673A9-1AC5-4A29-86A4-82446649A3C6}" srcOrd="0" destOrd="0" presId="urn:microsoft.com/office/officeart/2008/layout/LinedList"/>
    <dgm:cxn modelId="{7AC071A6-E8CE-438A-80B4-90B371F8D202}" srcId="{F37AD01E-D71D-4F1E-B3C0-28F1AE5A7A98}" destId="{FD3E5E7A-B31B-4FA7-86BE-70AA3B5F5753}" srcOrd="1" destOrd="0" parTransId="{7192F6DE-41D0-4CC7-8BD4-3535BA15C58F}" sibTransId="{E682A40F-5F98-439B-AD0A-3C5A6E1AD3CC}"/>
    <dgm:cxn modelId="{D7B44BA8-54A9-45D0-9D9E-8D133AC8E949}" srcId="{F37AD01E-D71D-4F1E-B3C0-28F1AE5A7A98}" destId="{1DFCC27C-202E-41D9-9485-7DA38E7DFF26}" srcOrd="0" destOrd="0" parTransId="{1ABEB61A-40DE-483E-8EF1-7EA919C28DBF}" sibTransId="{14E32FFE-3B0F-4D41-8BD3-AC58CFE8E626}"/>
    <dgm:cxn modelId="{2D71BAA9-AF1E-45FD-A612-6A2A4E6629D1}" type="presOf" srcId="{1DFCC27C-202E-41D9-9485-7DA38E7DFF26}" destId="{6C0C8FC4-13D9-412E-8269-023436750E98}" srcOrd="0" destOrd="0" presId="urn:microsoft.com/office/officeart/2008/layout/LinedList"/>
    <dgm:cxn modelId="{52B298EC-DD3B-401C-B2BF-B7AD071D423C}" srcId="{F37AD01E-D71D-4F1E-B3C0-28F1AE5A7A98}" destId="{DCD27FBC-B5A8-4C8A-80F3-9B45CEDC4AA7}" srcOrd="4" destOrd="0" parTransId="{E9098999-2310-4BE2-8718-01CFF000AE2A}" sibTransId="{19767856-23A5-4DEE-A83C-DE86D104AB11}"/>
    <dgm:cxn modelId="{5B2CC7EE-8D83-450C-A1CD-C4F33885AC36}" srcId="{F37AD01E-D71D-4F1E-B3C0-28F1AE5A7A98}" destId="{7AF652B5-8588-4CBF-9DD5-16458D64CFAB}" srcOrd="7" destOrd="0" parTransId="{7B558095-9E0A-4DD7-B164-95987FE35465}" sibTransId="{F8C8DA7E-0BC3-48FE-8325-1C1277A77100}"/>
    <dgm:cxn modelId="{4B84B5F9-FD05-45D8-9B53-CFCAFF331406}" srcId="{F37AD01E-D71D-4F1E-B3C0-28F1AE5A7A98}" destId="{57551974-E309-4BF8-9FC9-9C51B3DDB417}" srcOrd="3" destOrd="0" parTransId="{B17FD38F-4A31-4B62-9947-5C6F2F4E98BF}" sibTransId="{42F4F7B2-B707-49E1-8C57-D514A2970BAE}"/>
    <dgm:cxn modelId="{2B405AF4-00D8-4040-9DB0-F022E3BBB5FD}" type="presParOf" srcId="{E3081B7E-9617-424E-A39D-90FEF9A1BDDB}" destId="{C08357DE-3D8C-41D8-90BB-EF04C1DA4875}" srcOrd="0" destOrd="0" presId="urn:microsoft.com/office/officeart/2008/layout/LinedList"/>
    <dgm:cxn modelId="{E4B6055B-E374-4685-A2C4-AC29555BFEE2}" type="presParOf" srcId="{E3081B7E-9617-424E-A39D-90FEF9A1BDDB}" destId="{5BB7FCBC-8D7E-4738-860F-66E0A2456CDC}" srcOrd="1" destOrd="0" presId="urn:microsoft.com/office/officeart/2008/layout/LinedList"/>
    <dgm:cxn modelId="{8A4BB353-B914-44C7-A77D-19DD37BE544C}" type="presParOf" srcId="{5BB7FCBC-8D7E-4738-860F-66E0A2456CDC}" destId="{6C0C8FC4-13D9-412E-8269-023436750E98}" srcOrd="0" destOrd="0" presId="urn:microsoft.com/office/officeart/2008/layout/LinedList"/>
    <dgm:cxn modelId="{B33357DC-EE0D-41E7-A0EA-A66E7548B17D}" type="presParOf" srcId="{5BB7FCBC-8D7E-4738-860F-66E0A2456CDC}" destId="{D06DDFCF-EE12-449E-9EDE-C960D6811F20}" srcOrd="1" destOrd="0" presId="urn:microsoft.com/office/officeart/2008/layout/LinedList"/>
    <dgm:cxn modelId="{E1BD960D-14BA-4B14-8DB2-B25CE44DF695}" type="presParOf" srcId="{E3081B7E-9617-424E-A39D-90FEF9A1BDDB}" destId="{EEB2D0FA-4F78-45D2-8D70-EDB104E300A7}" srcOrd="2" destOrd="0" presId="urn:microsoft.com/office/officeart/2008/layout/LinedList"/>
    <dgm:cxn modelId="{293622A4-92ED-446B-9E9B-04D00443F38E}" type="presParOf" srcId="{E3081B7E-9617-424E-A39D-90FEF9A1BDDB}" destId="{191665D1-54E2-44EA-A7FF-C99739438C91}" srcOrd="3" destOrd="0" presId="urn:microsoft.com/office/officeart/2008/layout/LinedList"/>
    <dgm:cxn modelId="{8F0F558B-084D-4C7E-93C4-ACB982868026}" type="presParOf" srcId="{191665D1-54E2-44EA-A7FF-C99739438C91}" destId="{D4D81A4C-CD57-4B7F-B253-49402FF9D8FF}" srcOrd="0" destOrd="0" presId="urn:microsoft.com/office/officeart/2008/layout/LinedList"/>
    <dgm:cxn modelId="{3FE5364D-219E-4287-8267-6539F7CEC88D}" type="presParOf" srcId="{191665D1-54E2-44EA-A7FF-C99739438C91}" destId="{89C15B67-F20E-4D57-92BD-F223CD106DE8}" srcOrd="1" destOrd="0" presId="urn:microsoft.com/office/officeart/2008/layout/LinedList"/>
    <dgm:cxn modelId="{18F7240A-0E0F-4831-9CDA-C8B291790E14}" type="presParOf" srcId="{E3081B7E-9617-424E-A39D-90FEF9A1BDDB}" destId="{D34C066A-A7CF-45F7-BA0E-5350B4210CB3}" srcOrd="4" destOrd="0" presId="urn:microsoft.com/office/officeart/2008/layout/LinedList"/>
    <dgm:cxn modelId="{E59C3E6B-146D-4FC3-A05F-FD351F17838A}" type="presParOf" srcId="{E3081B7E-9617-424E-A39D-90FEF9A1BDDB}" destId="{B8BFBD59-8FA3-413A-9326-0E91FCB1C347}" srcOrd="5" destOrd="0" presId="urn:microsoft.com/office/officeart/2008/layout/LinedList"/>
    <dgm:cxn modelId="{6F1414EC-BC90-4F85-AB59-97E48B1EDCDC}" type="presParOf" srcId="{B8BFBD59-8FA3-413A-9326-0E91FCB1C347}" destId="{5474D1D7-E841-4F9A-B46A-540863DA3F4C}" srcOrd="0" destOrd="0" presId="urn:microsoft.com/office/officeart/2008/layout/LinedList"/>
    <dgm:cxn modelId="{4A5DECB5-0164-47CF-9365-7E7EE8A3F172}" type="presParOf" srcId="{B8BFBD59-8FA3-413A-9326-0E91FCB1C347}" destId="{2FDA9CE0-EAAD-4B09-8781-5E4477DBBCD6}" srcOrd="1" destOrd="0" presId="urn:microsoft.com/office/officeart/2008/layout/LinedList"/>
    <dgm:cxn modelId="{738FF288-C15E-4D72-B808-DF98E2C79FEA}" type="presParOf" srcId="{E3081B7E-9617-424E-A39D-90FEF9A1BDDB}" destId="{7636777F-0DD8-45E9-96DA-7A5B05001C77}" srcOrd="6" destOrd="0" presId="urn:microsoft.com/office/officeart/2008/layout/LinedList"/>
    <dgm:cxn modelId="{213EC334-A13E-467E-B9C2-3675A15764A3}" type="presParOf" srcId="{E3081B7E-9617-424E-A39D-90FEF9A1BDDB}" destId="{8B4B54D4-8B62-410D-9122-32F95304B34D}" srcOrd="7" destOrd="0" presId="urn:microsoft.com/office/officeart/2008/layout/LinedList"/>
    <dgm:cxn modelId="{3C37A713-1927-42FC-BBC7-5CD6DD33A7BB}" type="presParOf" srcId="{8B4B54D4-8B62-410D-9122-32F95304B34D}" destId="{39EF3A4F-629D-4D1F-91DB-361885274C8C}" srcOrd="0" destOrd="0" presId="urn:microsoft.com/office/officeart/2008/layout/LinedList"/>
    <dgm:cxn modelId="{FB714D7F-B092-4294-BB6F-2BF417024399}" type="presParOf" srcId="{8B4B54D4-8B62-410D-9122-32F95304B34D}" destId="{12DDA671-EB76-41CD-8F18-54F205BC00AF}" srcOrd="1" destOrd="0" presId="urn:microsoft.com/office/officeart/2008/layout/LinedList"/>
    <dgm:cxn modelId="{E1B7C847-1CB1-49AA-A46F-7EA0841B7E5E}" type="presParOf" srcId="{E3081B7E-9617-424E-A39D-90FEF9A1BDDB}" destId="{67F49C92-D589-4434-B62B-4F6892CD38E8}" srcOrd="8" destOrd="0" presId="urn:microsoft.com/office/officeart/2008/layout/LinedList"/>
    <dgm:cxn modelId="{FEC4DC1D-A918-42AD-9814-573E87D84396}" type="presParOf" srcId="{E3081B7E-9617-424E-A39D-90FEF9A1BDDB}" destId="{66823764-042B-4B2D-A1E0-A93F4D85C4DA}" srcOrd="9" destOrd="0" presId="urn:microsoft.com/office/officeart/2008/layout/LinedList"/>
    <dgm:cxn modelId="{0C528AE2-6867-4221-A374-ECC34F1C40C3}" type="presParOf" srcId="{66823764-042B-4B2D-A1E0-A93F4D85C4DA}" destId="{1D74DCD9-9A7D-48EF-917F-DE2B2E2166F6}" srcOrd="0" destOrd="0" presId="urn:microsoft.com/office/officeart/2008/layout/LinedList"/>
    <dgm:cxn modelId="{2B737E23-7EB2-44D4-A335-296D85640A4F}" type="presParOf" srcId="{66823764-042B-4B2D-A1E0-A93F4D85C4DA}" destId="{3111794F-C482-4237-B88B-17DC6B9288DF}" srcOrd="1" destOrd="0" presId="urn:microsoft.com/office/officeart/2008/layout/LinedList"/>
    <dgm:cxn modelId="{7719E3E3-1A34-46EE-A7C2-0F1BB4F30D7E}" type="presParOf" srcId="{E3081B7E-9617-424E-A39D-90FEF9A1BDDB}" destId="{73DC8EEA-9BCB-4CB4-A050-E8961BA8DD9A}" srcOrd="10" destOrd="0" presId="urn:microsoft.com/office/officeart/2008/layout/LinedList"/>
    <dgm:cxn modelId="{048637F5-E69D-4443-B44E-ACC4978F9873}" type="presParOf" srcId="{E3081B7E-9617-424E-A39D-90FEF9A1BDDB}" destId="{945FA1D8-F470-43FA-BC09-29F7F5166B64}" srcOrd="11" destOrd="0" presId="urn:microsoft.com/office/officeart/2008/layout/LinedList"/>
    <dgm:cxn modelId="{8F00FE71-9953-4A4E-9C95-6519F21EA8E5}" type="presParOf" srcId="{945FA1D8-F470-43FA-BC09-29F7F5166B64}" destId="{80101A8D-647A-4A31-B479-AAA7C6EC6082}" srcOrd="0" destOrd="0" presId="urn:microsoft.com/office/officeart/2008/layout/LinedList"/>
    <dgm:cxn modelId="{3A3F81DD-23D9-4AF3-83E6-96CD7A7EC036}" type="presParOf" srcId="{945FA1D8-F470-43FA-BC09-29F7F5166B64}" destId="{09C0B41A-238B-41BB-BF4F-BAB907259B56}" srcOrd="1" destOrd="0" presId="urn:microsoft.com/office/officeart/2008/layout/LinedList"/>
    <dgm:cxn modelId="{A771A508-2F4B-42A2-8981-05E7A9B66C80}" type="presParOf" srcId="{E3081B7E-9617-424E-A39D-90FEF9A1BDDB}" destId="{31AFC8C2-E79A-4411-B1BC-6BA15BE444C7}" srcOrd="12" destOrd="0" presId="urn:microsoft.com/office/officeart/2008/layout/LinedList"/>
    <dgm:cxn modelId="{741D3F12-5F61-4416-B1F2-84278642AF12}" type="presParOf" srcId="{E3081B7E-9617-424E-A39D-90FEF9A1BDDB}" destId="{5270ECFB-4D28-4375-8B32-73B63A57C227}" srcOrd="13" destOrd="0" presId="urn:microsoft.com/office/officeart/2008/layout/LinedList"/>
    <dgm:cxn modelId="{2D83B3A3-24E4-4882-BBA1-DF60501C70CE}" type="presParOf" srcId="{5270ECFB-4D28-4375-8B32-73B63A57C227}" destId="{BD9BD7CF-0BDB-4EFE-A7F8-54A4A5842AD1}" srcOrd="0" destOrd="0" presId="urn:microsoft.com/office/officeart/2008/layout/LinedList"/>
    <dgm:cxn modelId="{601287DC-F6CE-43CA-9CA2-034E4F2BA253}" type="presParOf" srcId="{5270ECFB-4D28-4375-8B32-73B63A57C227}" destId="{48F4A0EB-56CA-4FA2-8A66-1CDFF7D76CB7}" srcOrd="1" destOrd="0" presId="urn:microsoft.com/office/officeart/2008/layout/LinedList"/>
    <dgm:cxn modelId="{86ACC0E2-AE7D-4D00-8130-3415025FDB2C}" type="presParOf" srcId="{E3081B7E-9617-424E-A39D-90FEF9A1BDDB}" destId="{09520A44-A2F3-4F7E-89AB-492B68678759}" srcOrd="14" destOrd="0" presId="urn:microsoft.com/office/officeart/2008/layout/LinedList"/>
    <dgm:cxn modelId="{278E61B3-7D01-4CB6-906B-BDE9AE1653B5}" type="presParOf" srcId="{E3081B7E-9617-424E-A39D-90FEF9A1BDDB}" destId="{8DEBE202-2E79-496F-97FE-5875184D1477}" srcOrd="15" destOrd="0" presId="urn:microsoft.com/office/officeart/2008/layout/LinedList"/>
    <dgm:cxn modelId="{0B943EF7-3692-44B5-9EAF-C543F4CD6529}" type="presParOf" srcId="{8DEBE202-2E79-496F-97FE-5875184D1477}" destId="{024673A9-1AC5-4A29-86A4-82446649A3C6}" srcOrd="0" destOrd="0" presId="urn:microsoft.com/office/officeart/2008/layout/LinedList"/>
    <dgm:cxn modelId="{FA22A446-6BC9-4890-9BC6-EED88FC3A657}" type="presParOf" srcId="{8DEBE202-2E79-496F-97FE-5875184D1477}" destId="{2C47B7CF-6623-4850-B119-5F9D95B405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A6E31-C758-46AD-B013-00C31FABDAB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49B69C-A583-4034-B439-27BFB1D874B6}">
      <dgm:prSet/>
      <dgm:spPr/>
      <dgm:t>
        <a:bodyPr/>
        <a:lstStyle/>
        <a:p>
          <a:r>
            <a:rPr lang="cs-CZ"/>
            <a:t>Spojení archeologie, antropologie a anatomie</a:t>
          </a:r>
          <a:endParaRPr lang="en-US"/>
        </a:p>
      </dgm:t>
    </dgm:pt>
    <dgm:pt modelId="{DB42801C-C304-4166-A542-F030FFFA1F49}" type="parTrans" cxnId="{2A8344D8-8238-49B0-B34C-87F506765D0B}">
      <dgm:prSet/>
      <dgm:spPr/>
      <dgm:t>
        <a:bodyPr/>
        <a:lstStyle/>
        <a:p>
          <a:endParaRPr lang="en-US"/>
        </a:p>
      </dgm:t>
    </dgm:pt>
    <dgm:pt modelId="{9B059053-4282-4D29-BE53-D30BEE8A2248}" type="sibTrans" cxnId="{2A8344D8-8238-49B0-B34C-87F506765D0B}">
      <dgm:prSet/>
      <dgm:spPr/>
      <dgm:t>
        <a:bodyPr/>
        <a:lstStyle/>
        <a:p>
          <a:endParaRPr lang="en-US"/>
        </a:p>
      </dgm:t>
    </dgm:pt>
    <dgm:pt modelId="{68BC2278-BD6C-478E-8270-9BCC3B3C81FD}">
      <dgm:prSet/>
      <dgm:spPr/>
      <dgm:t>
        <a:bodyPr/>
        <a:lstStyle/>
        <a:p>
          <a:r>
            <a:rPr lang="cs-CZ"/>
            <a:t>Základy české paleoantropologie</a:t>
          </a:r>
          <a:endParaRPr lang="en-US"/>
        </a:p>
      </dgm:t>
    </dgm:pt>
    <dgm:pt modelId="{87123F95-F1E9-4826-91AA-C9796652A3E5}" type="parTrans" cxnId="{3AFF415A-A7B4-4EE8-AE77-C5C757A93AA3}">
      <dgm:prSet/>
      <dgm:spPr/>
      <dgm:t>
        <a:bodyPr/>
        <a:lstStyle/>
        <a:p>
          <a:endParaRPr lang="en-US"/>
        </a:p>
      </dgm:t>
    </dgm:pt>
    <dgm:pt modelId="{2BFBF0F6-2BB4-4FF1-8BF8-F19289704AC0}" type="sibTrans" cxnId="{3AFF415A-A7B4-4EE8-AE77-C5C757A93AA3}">
      <dgm:prSet/>
      <dgm:spPr/>
      <dgm:t>
        <a:bodyPr/>
        <a:lstStyle/>
        <a:p>
          <a:endParaRPr lang="en-US"/>
        </a:p>
      </dgm:t>
    </dgm:pt>
    <dgm:pt modelId="{50B2AF76-149A-4791-95ED-A988DB414D65}">
      <dgm:prSet/>
      <dgm:spPr/>
      <dgm:t>
        <a:bodyPr/>
        <a:lstStyle/>
        <a:p>
          <a:r>
            <a:rPr lang="cs-CZ"/>
            <a:t>Popularizace pravěku skrze odborná díla</a:t>
          </a:r>
          <a:endParaRPr lang="en-US"/>
        </a:p>
      </dgm:t>
    </dgm:pt>
    <dgm:pt modelId="{20E44B5A-15A9-41A5-A4F3-FC4F1EFF3ACE}" type="parTrans" cxnId="{347E5080-0E3E-48BC-8D83-2BF61CCFB131}">
      <dgm:prSet/>
      <dgm:spPr/>
      <dgm:t>
        <a:bodyPr/>
        <a:lstStyle/>
        <a:p>
          <a:endParaRPr lang="en-US"/>
        </a:p>
      </dgm:t>
    </dgm:pt>
    <dgm:pt modelId="{48E5DA09-2F7D-4850-8D9F-0358C9851496}" type="sibTrans" cxnId="{347E5080-0E3E-48BC-8D83-2BF61CCFB131}">
      <dgm:prSet/>
      <dgm:spPr/>
      <dgm:t>
        <a:bodyPr/>
        <a:lstStyle/>
        <a:p>
          <a:endParaRPr lang="en-US"/>
        </a:p>
      </dgm:t>
    </dgm:pt>
    <dgm:pt modelId="{802C31D6-C7EA-48D4-8531-6E16F07D3681}">
      <dgm:prSet/>
      <dgm:spPr/>
      <dgm:t>
        <a:bodyPr/>
        <a:lstStyle/>
        <a:p>
          <a:r>
            <a:rPr lang="cs-CZ"/>
            <a:t>Výzkumy: keltské oppidum, žárová pohřebiště, slovanské hroby</a:t>
          </a:r>
          <a:endParaRPr lang="en-US"/>
        </a:p>
      </dgm:t>
    </dgm:pt>
    <dgm:pt modelId="{99336A68-DFB4-4092-A3D2-863B1063BE36}" type="parTrans" cxnId="{BA2C08FD-2213-47C9-B0EA-7F4B5CBF166A}">
      <dgm:prSet/>
      <dgm:spPr/>
      <dgm:t>
        <a:bodyPr/>
        <a:lstStyle/>
        <a:p>
          <a:endParaRPr lang="en-US"/>
        </a:p>
      </dgm:t>
    </dgm:pt>
    <dgm:pt modelId="{93033907-535E-4F8E-A5CB-73F234019423}" type="sibTrans" cxnId="{BA2C08FD-2213-47C9-B0EA-7F4B5CBF166A}">
      <dgm:prSet/>
      <dgm:spPr/>
      <dgm:t>
        <a:bodyPr/>
        <a:lstStyle/>
        <a:p>
          <a:endParaRPr lang="en-US"/>
        </a:p>
      </dgm:t>
    </dgm:pt>
    <dgm:pt modelId="{E4736AA1-260D-4B55-8933-09DA94952E0E}">
      <dgm:prSet/>
      <dgm:spPr/>
      <dgm:t>
        <a:bodyPr/>
        <a:lstStyle/>
        <a:p>
          <a:r>
            <a:rPr lang="cs-CZ"/>
            <a:t>Výchova nové generace archeologů</a:t>
          </a:r>
          <a:endParaRPr lang="en-US"/>
        </a:p>
      </dgm:t>
    </dgm:pt>
    <dgm:pt modelId="{958955E0-D096-42D4-ABE8-64D4D76D452E}" type="parTrans" cxnId="{8E01EA18-1609-400C-BA40-59E541C7EDB4}">
      <dgm:prSet/>
      <dgm:spPr/>
      <dgm:t>
        <a:bodyPr/>
        <a:lstStyle/>
        <a:p>
          <a:endParaRPr lang="en-US"/>
        </a:p>
      </dgm:t>
    </dgm:pt>
    <dgm:pt modelId="{0CB09169-4C29-4089-9A65-8D185D79E41E}" type="sibTrans" cxnId="{8E01EA18-1609-400C-BA40-59E541C7EDB4}">
      <dgm:prSet/>
      <dgm:spPr/>
      <dgm:t>
        <a:bodyPr/>
        <a:lstStyle/>
        <a:p>
          <a:endParaRPr lang="en-US"/>
        </a:p>
      </dgm:t>
    </dgm:pt>
    <dgm:pt modelId="{FE15A39A-64D2-4243-9E78-BC5FE1A742D4}">
      <dgm:prSet/>
      <dgm:spPr/>
      <dgm:t>
        <a:bodyPr/>
        <a:lstStyle/>
        <a:p>
          <a:r>
            <a:rPr lang="cs-CZ"/>
            <a:t>Publikace v němčině a francouzštině</a:t>
          </a:r>
          <a:endParaRPr lang="en-US"/>
        </a:p>
      </dgm:t>
    </dgm:pt>
    <dgm:pt modelId="{DEC5053C-DFC4-4CB4-B1AB-5951B98C2691}" type="parTrans" cxnId="{51CFF206-56DF-48F8-8888-401DC612D81A}">
      <dgm:prSet/>
      <dgm:spPr/>
      <dgm:t>
        <a:bodyPr/>
        <a:lstStyle/>
        <a:p>
          <a:endParaRPr lang="en-US"/>
        </a:p>
      </dgm:t>
    </dgm:pt>
    <dgm:pt modelId="{27A9D913-9958-41D7-AB9F-8DE80E4C23C0}" type="sibTrans" cxnId="{51CFF206-56DF-48F8-8888-401DC612D81A}">
      <dgm:prSet/>
      <dgm:spPr/>
      <dgm:t>
        <a:bodyPr/>
        <a:lstStyle/>
        <a:p>
          <a:endParaRPr lang="en-US"/>
        </a:p>
      </dgm:t>
    </dgm:pt>
    <dgm:pt modelId="{56EE0A25-1B15-492E-9E5E-106389E8FA91}">
      <dgm:prSet/>
      <dgm:spPr/>
      <dgm:t>
        <a:bodyPr/>
        <a:lstStyle/>
        <a:p>
          <a:r>
            <a:rPr lang="cs-CZ"/>
            <a:t>Spolupráce mezi obory a muzei</a:t>
          </a:r>
          <a:endParaRPr lang="en-US"/>
        </a:p>
      </dgm:t>
    </dgm:pt>
    <dgm:pt modelId="{113E016B-CD58-4390-9C79-F7D6993C37B8}" type="parTrans" cxnId="{07FA9E26-69CB-4DD3-B3E3-25893016673D}">
      <dgm:prSet/>
      <dgm:spPr/>
      <dgm:t>
        <a:bodyPr/>
        <a:lstStyle/>
        <a:p>
          <a:endParaRPr lang="en-US"/>
        </a:p>
      </dgm:t>
    </dgm:pt>
    <dgm:pt modelId="{69F38998-D1A5-4472-B58A-1EC896D9ADD9}" type="sibTrans" cxnId="{07FA9E26-69CB-4DD3-B3E3-25893016673D}">
      <dgm:prSet/>
      <dgm:spPr/>
      <dgm:t>
        <a:bodyPr/>
        <a:lstStyle/>
        <a:p>
          <a:endParaRPr lang="en-US"/>
        </a:p>
      </dgm:t>
    </dgm:pt>
    <dgm:pt modelId="{EBA9F28F-1F8B-4BBA-88CA-19F14A22686A}">
      <dgm:prSet/>
      <dgm:spPr/>
      <dgm:t>
        <a:bodyPr/>
        <a:lstStyle/>
        <a:p>
          <a:r>
            <a:rPr lang="cs-CZ"/>
            <a:t>Vznik chronologie českého pravěku</a:t>
          </a:r>
          <a:endParaRPr lang="en-US"/>
        </a:p>
      </dgm:t>
    </dgm:pt>
    <dgm:pt modelId="{9B1A3DAE-4F42-4BCB-B143-1F3946E5A2F1}" type="parTrans" cxnId="{C9913AC3-B75A-433A-9F1B-D80188F26407}">
      <dgm:prSet/>
      <dgm:spPr/>
      <dgm:t>
        <a:bodyPr/>
        <a:lstStyle/>
        <a:p>
          <a:endParaRPr lang="en-US"/>
        </a:p>
      </dgm:t>
    </dgm:pt>
    <dgm:pt modelId="{0779E2E5-8DB8-4BED-A043-3B7470A8590C}" type="sibTrans" cxnId="{C9913AC3-B75A-433A-9F1B-D80188F26407}">
      <dgm:prSet/>
      <dgm:spPr/>
      <dgm:t>
        <a:bodyPr/>
        <a:lstStyle/>
        <a:p>
          <a:endParaRPr lang="en-US"/>
        </a:p>
      </dgm:t>
    </dgm:pt>
    <dgm:pt modelId="{A42729DD-D5E4-4542-BF1F-1B57FC384EB8}" type="pres">
      <dgm:prSet presAssocID="{7FEA6E31-C758-46AD-B013-00C31FABDAB0}" presName="diagram" presStyleCnt="0">
        <dgm:presLayoutVars>
          <dgm:dir/>
          <dgm:resizeHandles val="exact"/>
        </dgm:presLayoutVars>
      </dgm:prSet>
      <dgm:spPr/>
    </dgm:pt>
    <dgm:pt modelId="{8B98F063-71BF-492E-B81F-0F656169820C}" type="pres">
      <dgm:prSet presAssocID="{9349B69C-A583-4034-B439-27BFB1D874B6}" presName="node" presStyleLbl="node1" presStyleIdx="0" presStyleCnt="8">
        <dgm:presLayoutVars>
          <dgm:bulletEnabled val="1"/>
        </dgm:presLayoutVars>
      </dgm:prSet>
      <dgm:spPr/>
    </dgm:pt>
    <dgm:pt modelId="{BA2E80DB-11A2-4F5D-AA6A-D38CCF58EE6D}" type="pres">
      <dgm:prSet presAssocID="{9B059053-4282-4D29-BE53-D30BEE8A2248}" presName="sibTrans" presStyleCnt="0"/>
      <dgm:spPr/>
    </dgm:pt>
    <dgm:pt modelId="{F945D0DF-22DC-418D-8928-57111C38FE8A}" type="pres">
      <dgm:prSet presAssocID="{68BC2278-BD6C-478E-8270-9BCC3B3C81FD}" presName="node" presStyleLbl="node1" presStyleIdx="1" presStyleCnt="8">
        <dgm:presLayoutVars>
          <dgm:bulletEnabled val="1"/>
        </dgm:presLayoutVars>
      </dgm:prSet>
      <dgm:spPr/>
    </dgm:pt>
    <dgm:pt modelId="{398FEEB3-11C9-4E11-8A25-BEE38304557C}" type="pres">
      <dgm:prSet presAssocID="{2BFBF0F6-2BB4-4FF1-8BF8-F19289704AC0}" presName="sibTrans" presStyleCnt="0"/>
      <dgm:spPr/>
    </dgm:pt>
    <dgm:pt modelId="{4872621D-093C-4B22-A5F2-FA3D6EFFEC14}" type="pres">
      <dgm:prSet presAssocID="{50B2AF76-149A-4791-95ED-A988DB414D65}" presName="node" presStyleLbl="node1" presStyleIdx="2" presStyleCnt="8">
        <dgm:presLayoutVars>
          <dgm:bulletEnabled val="1"/>
        </dgm:presLayoutVars>
      </dgm:prSet>
      <dgm:spPr/>
    </dgm:pt>
    <dgm:pt modelId="{08E4C929-B81D-4D4F-8517-7412460A27DE}" type="pres">
      <dgm:prSet presAssocID="{48E5DA09-2F7D-4850-8D9F-0358C9851496}" presName="sibTrans" presStyleCnt="0"/>
      <dgm:spPr/>
    </dgm:pt>
    <dgm:pt modelId="{1E520AD3-FA3D-468E-B9A0-FFFB53B3597C}" type="pres">
      <dgm:prSet presAssocID="{802C31D6-C7EA-48D4-8531-6E16F07D3681}" presName="node" presStyleLbl="node1" presStyleIdx="3" presStyleCnt="8">
        <dgm:presLayoutVars>
          <dgm:bulletEnabled val="1"/>
        </dgm:presLayoutVars>
      </dgm:prSet>
      <dgm:spPr/>
    </dgm:pt>
    <dgm:pt modelId="{B84BFFAF-A524-4935-B9FA-D477894AFA17}" type="pres">
      <dgm:prSet presAssocID="{93033907-535E-4F8E-A5CB-73F234019423}" presName="sibTrans" presStyleCnt="0"/>
      <dgm:spPr/>
    </dgm:pt>
    <dgm:pt modelId="{E9A6539D-95F3-4EC2-94FC-239B85D12C78}" type="pres">
      <dgm:prSet presAssocID="{E4736AA1-260D-4B55-8933-09DA94952E0E}" presName="node" presStyleLbl="node1" presStyleIdx="4" presStyleCnt="8">
        <dgm:presLayoutVars>
          <dgm:bulletEnabled val="1"/>
        </dgm:presLayoutVars>
      </dgm:prSet>
      <dgm:spPr/>
    </dgm:pt>
    <dgm:pt modelId="{DCF47070-836D-4F84-8BC6-458C17E7EC00}" type="pres">
      <dgm:prSet presAssocID="{0CB09169-4C29-4089-9A65-8D185D79E41E}" presName="sibTrans" presStyleCnt="0"/>
      <dgm:spPr/>
    </dgm:pt>
    <dgm:pt modelId="{7714BE1F-A588-45D5-A981-43DBAA67690F}" type="pres">
      <dgm:prSet presAssocID="{FE15A39A-64D2-4243-9E78-BC5FE1A742D4}" presName="node" presStyleLbl="node1" presStyleIdx="5" presStyleCnt="8">
        <dgm:presLayoutVars>
          <dgm:bulletEnabled val="1"/>
        </dgm:presLayoutVars>
      </dgm:prSet>
      <dgm:spPr/>
    </dgm:pt>
    <dgm:pt modelId="{161AE41F-8CFA-41AA-B1F3-D538BC78B2C5}" type="pres">
      <dgm:prSet presAssocID="{27A9D913-9958-41D7-AB9F-8DE80E4C23C0}" presName="sibTrans" presStyleCnt="0"/>
      <dgm:spPr/>
    </dgm:pt>
    <dgm:pt modelId="{95EA9D9E-FB9C-42A9-8AEE-2746AE463E8C}" type="pres">
      <dgm:prSet presAssocID="{56EE0A25-1B15-492E-9E5E-106389E8FA91}" presName="node" presStyleLbl="node1" presStyleIdx="6" presStyleCnt="8">
        <dgm:presLayoutVars>
          <dgm:bulletEnabled val="1"/>
        </dgm:presLayoutVars>
      </dgm:prSet>
      <dgm:spPr/>
    </dgm:pt>
    <dgm:pt modelId="{DA4F24F6-0793-44B4-A0FC-9DAC63732B31}" type="pres">
      <dgm:prSet presAssocID="{69F38998-D1A5-4472-B58A-1EC896D9ADD9}" presName="sibTrans" presStyleCnt="0"/>
      <dgm:spPr/>
    </dgm:pt>
    <dgm:pt modelId="{62236541-750B-47BF-B707-5A1E5AF4C39B}" type="pres">
      <dgm:prSet presAssocID="{EBA9F28F-1F8B-4BBA-88CA-19F14A22686A}" presName="node" presStyleLbl="node1" presStyleIdx="7" presStyleCnt="8">
        <dgm:presLayoutVars>
          <dgm:bulletEnabled val="1"/>
        </dgm:presLayoutVars>
      </dgm:prSet>
      <dgm:spPr/>
    </dgm:pt>
  </dgm:ptLst>
  <dgm:cxnLst>
    <dgm:cxn modelId="{51CFF206-56DF-48F8-8888-401DC612D81A}" srcId="{7FEA6E31-C758-46AD-B013-00C31FABDAB0}" destId="{FE15A39A-64D2-4243-9E78-BC5FE1A742D4}" srcOrd="5" destOrd="0" parTransId="{DEC5053C-DFC4-4CB4-B1AB-5951B98C2691}" sibTransId="{27A9D913-9958-41D7-AB9F-8DE80E4C23C0}"/>
    <dgm:cxn modelId="{8E01EA18-1609-400C-BA40-59E541C7EDB4}" srcId="{7FEA6E31-C758-46AD-B013-00C31FABDAB0}" destId="{E4736AA1-260D-4B55-8933-09DA94952E0E}" srcOrd="4" destOrd="0" parTransId="{958955E0-D096-42D4-ABE8-64D4D76D452E}" sibTransId="{0CB09169-4C29-4089-9A65-8D185D79E41E}"/>
    <dgm:cxn modelId="{24FB8E1A-C4B6-4C03-9FA9-576D1E33F00D}" type="presOf" srcId="{56EE0A25-1B15-492E-9E5E-106389E8FA91}" destId="{95EA9D9E-FB9C-42A9-8AEE-2746AE463E8C}" srcOrd="0" destOrd="0" presId="urn:microsoft.com/office/officeart/2005/8/layout/default"/>
    <dgm:cxn modelId="{07FA9E26-69CB-4DD3-B3E3-25893016673D}" srcId="{7FEA6E31-C758-46AD-B013-00C31FABDAB0}" destId="{56EE0A25-1B15-492E-9E5E-106389E8FA91}" srcOrd="6" destOrd="0" parTransId="{113E016B-CD58-4390-9C79-F7D6993C37B8}" sibTransId="{69F38998-D1A5-4472-B58A-1EC896D9ADD9}"/>
    <dgm:cxn modelId="{44EE8829-FEAB-47E3-9889-C3B64D8BB629}" type="presOf" srcId="{50B2AF76-149A-4791-95ED-A988DB414D65}" destId="{4872621D-093C-4B22-A5F2-FA3D6EFFEC14}" srcOrd="0" destOrd="0" presId="urn:microsoft.com/office/officeart/2005/8/layout/default"/>
    <dgm:cxn modelId="{C8B92760-1ADB-4A06-8FC5-36A5A5347AC2}" type="presOf" srcId="{802C31D6-C7EA-48D4-8531-6E16F07D3681}" destId="{1E520AD3-FA3D-468E-B9A0-FFFB53B3597C}" srcOrd="0" destOrd="0" presId="urn:microsoft.com/office/officeart/2005/8/layout/default"/>
    <dgm:cxn modelId="{58C03B4F-83CD-412A-8A29-2B0723A885A5}" type="presOf" srcId="{68BC2278-BD6C-478E-8270-9BCC3B3C81FD}" destId="{F945D0DF-22DC-418D-8928-57111C38FE8A}" srcOrd="0" destOrd="0" presId="urn:microsoft.com/office/officeart/2005/8/layout/default"/>
    <dgm:cxn modelId="{E7514551-7AFA-4F57-9CD8-A790E1F65187}" type="presOf" srcId="{9349B69C-A583-4034-B439-27BFB1D874B6}" destId="{8B98F063-71BF-492E-B81F-0F656169820C}" srcOrd="0" destOrd="0" presId="urn:microsoft.com/office/officeart/2005/8/layout/default"/>
    <dgm:cxn modelId="{CFA2D757-1243-462C-95F0-1A9669F15FF8}" type="presOf" srcId="{EBA9F28F-1F8B-4BBA-88CA-19F14A22686A}" destId="{62236541-750B-47BF-B707-5A1E5AF4C39B}" srcOrd="0" destOrd="0" presId="urn:microsoft.com/office/officeart/2005/8/layout/default"/>
    <dgm:cxn modelId="{3AFF415A-A7B4-4EE8-AE77-C5C757A93AA3}" srcId="{7FEA6E31-C758-46AD-B013-00C31FABDAB0}" destId="{68BC2278-BD6C-478E-8270-9BCC3B3C81FD}" srcOrd="1" destOrd="0" parTransId="{87123F95-F1E9-4826-91AA-C9796652A3E5}" sibTransId="{2BFBF0F6-2BB4-4FF1-8BF8-F19289704AC0}"/>
    <dgm:cxn modelId="{347E5080-0E3E-48BC-8D83-2BF61CCFB131}" srcId="{7FEA6E31-C758-46AD-B013-00C31FABDAB0}" destId="{50B2AF76-149A-4791-95ED-A988DB414D65}" srcOrd="2" destOrd="0" parTransId="{20E44B5A-15A9-41A5-A4F3-FC4F1EFF3ACE}" sibTransId="{48E5DA09-2F7D-4850-8D9F-0358C9851496}"/>
    <dgm:cxn modelId="{585629A6-95DB-4EE6-883D-B2E03A31DA18}" type="presOf" srcId="{E4736AA1-260D-4B55-8933-09DA94952E0E}" destId="{E9A6539D-95F3-4EC2-94FC-239B85D12C78}" srcOrd="0" destOrd="0" presId="urn:microsoft.com/office/officeart/2005/8/layout/default"/>
    <dgm:cxn modelId="{B6DE4DC2-E5B9-4B76-91D9-386D5257A6F8}" type="presOf" srcId="{FE15A39A-64D2-4243-9E78-BC5FE1A742D4}" destId="{7714BE1F-A588-45D5-A981-43DBAA67690F}" srcOrd="0" destOrd="0" presId="urn:microsoft.com/office/officeart/2005/8/layout/default"/>
    <dgm:cxn modelId="{C9913AC3-B75A-433A-9F1B-D80188F26407}" srcId="{7FEA6E31-C758-46AD-B013-00C31FABDAB0}" destId="{EBA9F28F-1F8B-4BBA-88CA-19F14A22686A}" srcOrd="7" destOrd="0" parTransId="{9B1A3DAE-4F42-4BCB-B143-1F3946E5A2F1}" sibTransId="{0779E2E5-8DB8-4BED-A043-3B7470A8590C}"/>
    <dgm:cxn modelId="{755FA7D4-73CA-4667-BB07-17CC320C382D}" type="presOf" srcId="{7FEA6E31-C758-46AD-B013-00C31FABDAB0}" destId="{A42729DD-D5E4-4542-BF1F-1B57FC384EB8}" srcOrd="0" destOrd="0" presId="urn:microsoft.com/office/officeart/2005/8/layout/default"/>
    <dgm:cxn modelId="{2A8344D8-8238-49B0-B34C-87F506765D0B}" srcId="{7FEA6E31-C758-46AD-B013-00C31FABDAB0}" destId="{9349B69C-A583-4034-B439-27BFB1D874B6}" srcOrd="0" destOrd="0" parTransId="{DB42801C-C304-4166-A542-F030FFFA1F49}" sibTransId="{9B059053-4282-4D29-BE53-D30BEE8A2248}"/>
    <dgm:cxn modelId="{BA2C08FD-2213-47C9-B0EA-7F4B5CBF166A}" srcId="{7FEA6E31-C758-46AD-B013-00C31FABDAB0}" destId="{802C31D6-C7EA-48D4-8531-6E16F07D3681}" srcOrd="3" destOrd="0" parTransId="{99336A68-DFB4-4092-A3D2-863B1063BE36}" sibTransId="{93033907-535E-4F8E-A5CB-73F234019423}"/>
    <dgm:cxn modelId="{3FD83DC3-9934-4C70-92DD-881A06E8DFD7}" type="presParOf" srcId="{A42729DD-D5E4-4542-BF1F-1B57FC384EB8}" destId="{8B98F063-71BF-492E-B81F-0F656169820C}" srcOrd="0" destOrd="0" presId="urn:microsoft.com/office/officeart/2005/8/layout/default"/>
    <dgm:cxn modelId="{96A4165A-9944-484D-9DE2-F29829FE1D6C}" type="presParOf" srcId="{A42729DD-D5E4-4542-BF1F-1B57FC384EB8}" destId="{BA2E80DB-11A2-4F5D-AA6A-D38CCF58EE6D}" srcOrd="1" destOrd="0" presId="urn:microsoft.com/office/officeart/2005/8/layout/default"/>
    <dgm:cxn modelId="{67BE1BB1-1BFC-46C8-AA2B-CAE0C95D447A}" type="presParOf" srcId="{A42729DD-D5E4-4542-BF1F-1B57FC384EB8}" destId="{F945D0DF-22DC-418D-8928-57111C38FE8A}" srcOrd="2" destOrd="0" presId="urn:microsoft.com/office/officeart/2005/8/layout/default"/>
    <dgm:cxn modelId="{38DE2337-0EC3-455A-B482-2C94FDD713BE}" type="presParOf" srcId="{A42729DD-D5E4-4542-BF1F-1B57FC384EB8}" destId="{398FEEB3-11C9-4E11-8A25-BEE38304557C}" srcOrd="3" destOrd="0" presId="urn:microsoft.com/office/officeart/2005/8/layout/default"/>
    <dgm:cxn modelId="{B5CE83F5-96CA-49E5-9E72-9B6492F3E73B}" type="presParOf" srcId="{A42729DD-D5E4-4542-BF1F-1B57FC384EB8}" destId="{4872621D-093C-4B22-A5F2-FA3D6EFFEC14}" srcOrd="4" destOrd="0" presId="urn:microsoft.com/office/officeart/2005/8/layout/default"/>
    <dgm:cxn modelId="{0F27BC93-CC5B-4710-B0D7-423D5582349A}" type="presParOf" srcId="{A42729DD-D5E4-4542-BF1F-1B57FC384EB8}" destId="{08E4C929-B81D-4D4F-8517-7412460A27DE}" srcOrd="5" destOrd="0" presId="urn:microsoft.com/office/officeart/2005/8/layout/default"/>
    <dgm:cxn modelId="{A429AFE0-3DC7-4BE4-8232-0E7520A8D335}" type="presParOf" srcId="{A42729DD-D5E4-4542-BF1F-1B57FC384EB8}" destId="{1E520AD3-FA3D-468E-B9A0-FFFB53B3597C}" srcOrd="6" destOrd="0" presId="urn:microsoft.com/office/officeart/2005/8/layout/default"/>
    <dgm:cxn modelId="{0DB2F6D9-1BF1-4860-A78A-DF98C7A09A13}" type="presParOf" srcId="{A42729DD-D5E4-4542-BF1F-1B57FC384EB8}" destId="{B84BFFAF-A524-4935-B9FA-D477894AFA17}" srcOrd="7" destOrd="0" presId="urn:microsoft.com/office/officeart/2005/8/layout/default"/>
    <dgm:cxn modelId="{5DCC7F5D-CEC6-4A8F-837D-D337FB2D17BE}" type="presParOf" srcId="{A42729DD-D5E4-4542-BF1F-1B57FC384EB8}" destId="{E9A6539D-95F3-4EC2-94FC-239B85D12C78}" srcOrd="8" destOrd="0" presId="urn:microsoft.com/office/officeart/2005/8/layout/default"/>
    <dgm:cxn modelId="{F426EE8C-EA89-446E-AB37-ED77DA76A0D4}" type="presParOf" srcId="{A42729DD-D5E4-4542-BF1F-1B57FC384EB8}" destId="{DCF47070-836D-4F84-8BC6-458C17E7EC00}" srcOrd="9" destOrd="0" presId="urn:microsoft.com/office/officeart/2005/8/layout/default"/>
    <dgm:cxn modelId="{6A8A21E3-A094-4392-AF92-60960152F234}" type="presParOf" srcId="{A42729DD-D5E4-4542-BF1F-1B57FC384EB8}" destId="{7714BE1F-A588-45D5-A981-43DBAA67690F}" srcOrd="10" destOrd="0" presId="urn:microsoft.com/office/officeart/2005/8/layout/default"/>
    <dgm:cxn modelId="{D82980F5-61F6-4C03-8BB1-D7C4A7E3ECAC}" type="presParOf" srcId="{A42729DD-D5E4-4542-BF1F-1B57FC384EB8}" destId="{161AE41F-8CFA-41AA-B1F3-D538BC78B2C5}" srcOrd="11" destOrd="0" presId="urn:microsoft.com/office/officeart/2005/8/layout/default"/>
    <dgm:cxn modelId="{CA4AC115-E9C1-4ED6-A88E-3DD900D508DA}" type="presParOf" srcId="{A42729DD-D5E4-4542-BF1F-1B57FC384EB8}" destId="{95EA9D9E-FB9C-42A9-8AEE-2746AE463E8C}" srcOrd="12" destOrd="0" presId="urn:microsoft.com/office/officeart/2005/8/layout/default"/>
    <dgm:cxn modelId="{A3E10EF9-C691-49F4-BE04-8E282AD65A7E}" type="presParOf" srcId="{A42729DD-D5E4-4542-BF1F-1B57FC384EB8}" destId="{DA4F24F6-0793-44B4-A0FC-9DAC63732B31}" srcOrd="13" destOrd="0" presId="urn:microsoft.com/office/officeart/2005/8/layout/default"/>
    <dgm:cxn modelId="{E676C7B0-06F3-4ACE-AC30-1CBE9D457B26}" type="presParOf" srcId="{A42729DD-D5E4-4542-BF1F-1B57FC384EB8}" destId="{62236541-750B-47BF-B707-5A1E5AF4C39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ECB36-7618-42E9-8B54-D6363E9769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45AB72-91C5-486B-91CA-493059F2978D}">
      <dgm:prSet/>
      <dgm:spPr/>
      <dgm:t>
        <a:bodyPr/>
        <a:lstStyle/>
        <a:p>
          <a:r>
            <a:rPr lang="cs-CZ" dirty="0"/>
            <a:t>19-20.století</a:t>
          </a:r>
          <a:endParaRPr lang="en-US" dirty="0"/>
        </a:p>
      </dgm:t>
    </dgm:pt>
    <dgm:pt modelId="{D045FBCF-7FC8-4A8D-82CD-F8FE02CC9CBA}" type="parTrans" cxnId="{8A37ED43-3115-40C0-AF78-241C8BD68688}">
      <dgm:prSet/>
      <dgm:spPr/>
      <dgm:t>
        <a:bodyPr/>
        <a:lstStyle/>
        <a:p>
          <a:endParaRPr lang="en-US"/>
        </a:p>
      </dgm:t>
    </dgm:pt>
    <dgm:pt modelId="{1DEBB25B-2E19-44D2-89F0-7AF024080A35}" type="sibTrans" cxnId="{8A37ED43-3115-40C0-AF78-241C8BD68688}">
      <dgm:prSet/>
      <dgm:spPr/>
      <dgm:t>
        <a:bodyPr/>
        <a:lstStyle/>
        <a:p>
          <a:endParaRPr lang="en-US"/>
        </a:p>
      </dgm:t>
    </dgm:pt>
    <dgm:pt modelId="{14B85E9E-818F-445F-9B3B-66E04EB71E1C}">
      <dgm:prSet/>
      <dgm:spPr/>
      <dgm:t>
        <a:bodyPr/>
        <a:lstStyle/>
        <a:p>
          <a:r>
            <a:rPr lang="cs-CZ"/>
            <a:t>Působil za Rakouska-Uherska a první republiky</a:t>
          </a:r>
          <a:endParaRPr lang="en-US"/>
        </a:p>
      </dgm:t>
    </dgm:pt>
    <dgm:pt modelId="{CC7264EB-6B0B-4A46-823A-9ACC21977AE0}" type="parTrans" cxnId="{8A4F5D8C-22EB-4BC0-BA03-A596AAB64132}">
      <dgm:prSet/>
      <dgm:spPr/>
      <dgm:t>
        <a:bodyPr/>
        <a:lstStyle/>
        <a:p>
          <a:endParaRPr lang="en-US"/>
        </a:p>
      </dgm:t>
    </dgm:pt>
    <dgm:pt modelId="{AEFC1B20-5DF9-430D-9311-8129D5F65657}" type="sibTrans" cxnId="{8A4F5D8C-22EB-4BC0-BA03-A596AAB64132}">
      <dgm:prSet/>
      <dgm:spPr/>
      <dgm:t>
        <a:bodyPr/>
        <a:lstStyle/>
        <a:p>
          <a:endParaRPr lang="en-US"/>
        </a:p>
      </dgm:t>
    </dgm:pt>
    <dgm:pt modelId="{6A7EB571-2491-444C-977E-FD85E3C317CD}">
      <dgm:prSet/>
      <dgm:spPr/>
      <dgm:t>
        <a:bodyPr/>
        <a:lstStyle/>
        <a:p>
          <a:r>
            <a:rPr lang="cs-CZ"/>
            <a:t>Doba rychlého vědeckého a technického pokroku</a:t>
          </a:r>
          <a:endParaRPr lang="en-US"/>
        </a:p>
      </dgm:t>
    </dgm:pt>
    <dgm:pt modelId="{39B241D3-8794-4877-AB7C-4C870EA3E56C}" type="parTrans" cxnId="{F93FFE66-AAA1-4909-AD82-343366DF5550}">
      <dgm:prSet/>
      <dgm:spPr/>
      <dgm:t>
        <a:bodyPr/>
        <a:lstStyle/>
        <a:p>
          <a:endParaRPr lang="en-US"/>
        </a:p>
      </dgm:t>
    </dgm:pt>
    <dgm:pt modelId="{334BC2C3-DD66-46E5-9C4F-1C1E68F02803}" type="sibTrans" cxnId="{F93FFE66-AAA1-4909-AD82-343366DF5550}">
      <dgm:prSet/>
      <dgm:spPr/>
      <dgm:t>
        <a:bodyPr/>
        <a:lstStyle/>
        <a:p>
          <a:endParaRPr lang="en-US"/>
        </a:p>
      </dgm:t>
    </dgm:pt>
    <dgm:pt modelId="{4119ADDE-71CD-4E02-B557-3E2531B4ADF8}">
      <dgm:prSet/>
      <dgm:spPr/>
      <dgm:t>
        <a:bodyPr/>
        <a:lstStyle/>
        <a:p>
          <a:r>
            <a:rPr lang="cs-CZ"/>
            <a:t>Rostoucí mezinárodní sdílení vědeckých poznatků</a:t>
          </a:r>
          <a:endParaRPr lang="en-US"/>
        </a:p>
      </dgm:t>
    </dgm:pt>
    <dgm:pt modelId="{7AF4EC89-E070-4B17-8F01-C21F01E07A7D}" type="parTrans" cxnId="{BCF86A33-ABD7-445A-8301-15CBC8C49EF6}">
      <dgm:prSet/>
      <dgm:spPr/>
      <dgm:t>
        <a:bodyPr/>
        <a:lstStyle/>
        <a:p>
          <a:endParaRPr lang="en-US"/>
        </a:p>
      </dgm:t>
    </dgm:pt>
    <dgm:pt modelId="{277ED726-9FD1-4BF6-846B-860B817499D7}" type="sibTrans" cxnId="{BCF86A33-ABD7-445A-8301-15CBC8C49EF6}">
      <dgm:prSet/>
      <dgm:spPr/>
      <dgm:t>
        <a:bodyPr/>
        <a:lstStyle/>
        <a:p>
          <a:endParaRPr lang="en-US"/>
        </a:p>
      </dgm:t>
    </dgm:pt>
    <dgm:pt modelId="{A738B7F6-856A-4209-B88F-3AF248E71922}" type="pres">
      <dgm:prSet presAssocID="{BEAECB36-7618-42E9-8B54-D6363E976909}" presName="linear" presStyleCnt="0">
        <dgm:presLayoutVars>
          <dgm:animLvl val="lvl"/>
          <dgm:resizeHandles val="exact"/>
        </dgm:presLayoutVars>
      </dgm:prSet>
      <dgm:spPr/>
    </dgm:pt>
    <dgm:pt modelId="{06C6FF54-1055-4FC6-B8BA-AC2464CE1D17}" type="pres">
      <dgm:prSet presAssocID="{FD45AB72-91C5-486B-91CA-493059F297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193452-D201-4168-84D0-06C421A2B0FC}" type="pres">
      <dgm:prSet presAssocID="{1DEBB25B-2E19-44D2-89F0-7AF024080A35}" presName="spacer" presStyleCnt="0"/>
      <dgm:spPr/>
    </dgm:pt>
    <dgm:pt modelId="{CCCBC62B-84ED-463E-87FD-5F6A8F2A1EC6}" type="pres">
      <dgm:prSet presAssocID="{14B85E9E-818F-445F-9B3B-66E04EB71E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DAE046-AB4B-4601-9987-339B16ABA574}" type="pres">
      <dgm:prSet presAssocID="{AEFC1B20-5DF9-430D-9311-8129D5F65657}" presName="spacer" presStyleCnt="0"/>
      <dgm:spPr/>
    </dgm:pt>
    <dgm:pt modelId="{BFCF7398-0205-4251-8FF4-C40C085A55ED}" type="pres">
      <dgm:prSet presAssocID="{6A7EB571-2491-444C-977E-FD85E3C317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4B072B-9862-4151-9234-0BFE0D57817F}" type="pres">
      <dgm:prSet presAssocID="{334BC2C3-DD66-46E5-9C4F-1C1E68F02803}" presName="spacer" presStyleCnt="0"/>
      <dgm:spPr/>
    </dgm:pt>
    <dgm:pt modelId="{6A26C99E-0429-4286-B4EB-4A9071AF51A8}" type="pres">
      <dgm:prSet presAssocID="{4119ADDE-71CD-4E02-B557-3E2531B4AD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4A9411-771F-40C1-8AC9-6F93791B5E84}" type="presOf" srcId="{4119ADDE-71CD-4E02-B557-3E2531B4ADF8}" destId="{6A26C99E-0429-4286-B4EB-4A9071AF51A8}" srcOrd="0" destOrd="0" presId="urn:microsoft.com/office/officeart/2005/8/layout/vList2"/>
    <dgm:cxn modelId="{BCF86A33-ABD7-445A-8301-15CBC8C49EF6}" srcId="{BEAECB36-7618-42E9-8B54-D6363E976909}" destId="{4119ADDE-71CD-4E02-B557-3E2531B4ADF8}" srcOrd="3" destOrd="0" parTransId="{7AF4EC89-E070-4B17-8F01-C21F01E07A7D}" sibTransId="{277ED726-9FD1-4BF6-846B-860B817499D7}"/>
    <dgm:cxn modelId="{C390393B-81B4-43CE-9E72-CFB5F2B306C6}" type="presOf" srcId="{FD45AB72-91C5-486B-91CA-493059F2978D}" destId="{06C6FF54-1055-4FC6-B8BA-AC2464CE1D17}" srcOrd="0" destOrd="0" presId="urn:microsoft.com/office/officeart/2005/8/layout/vList2"/>
    <dgm:cxn modelId="{8A37ED43-3115-40C0-AF78-241C8BD68688}" srcId="{BEAECB36-7618-42E9-8B54-D6363E976909}" destId="{FD45AB72-91C5-486B-91CA-493059F2978D}" srcOrd="0" destOrd="0" parTransId="{D045FBCF-7FC8-4A8D-82CD-F8FE02CC9CBA}" sibTransId="{1DEBB25B-2E19-44D2-89F0-7AF024080A35}"/>
    <dgm:cxn modelId="{F93FFE66-AAA1-4909-AD82-343366DF5550}" srcId="{BEAECB36-7618-42E9-8B54-D6363E976909}" destId="{6A7EB571-2491-444C-977E-FD85E3C317CD}" srcOrd="2" destOrd="0" parTransId="{39B241D3-8794-4877-AB7C-4C870EA3E56C}" sibTransId="{334BC2C3-DD66-46E5-9C4F-1C1E68F02803}"/>
    <dgm:cxn modelId="{4B2CEC52-9D5B-4496-9AAD-742CFAB558FD}" type="presOf" srcId="{14B85E9E-818F-445F-9B3B-66E04EB71E1C}" destId="{CCCBC62B-84ED-463E-87FD-5F6A8F2A1EC6}" srcOrd="0" destOrd="0" presId="urn:microsoft.com/office/officeart/2005/8/layout/vList2"/>
    <dgm:cxn modelId="{DC1D9877-0C42-49EF-9C7A-A3810CFEF5E3}" type="presOf" srcId="{6A7EB571-2491-444C-977E-FD85E3C317CD}" destId="{BFCF7398-0205-4251-8FF4-C40C085A55ED}" srcOrd="0" destOrd="0" presId="urn:microsoft.com/office/officeart/2005/8/layout/vList2"/>
    <dgm:cxn modelId="{8A4F5D8C-22EB-4BC0-BA03-A596AAB64132}" srcId="{BEAECB36-7618-42E9-8B54-D6363E976909}" destId="{14B85E9E-818F-445F-9B3B-66E04EB71E1C}" srcOrd="1" destOrd="0" parTransId="{CC7264EB-6B0B-4A46-823A-9ACC21977AE0}" sibTransId="{AEFC1B20-5DF9-430D-9311-8129D5F65657}"/>
    <dgm:cxn modelId="{891C25DC-09F4-48D9-8B08-5A5769B716C0}" type="presOf" srcId="{BEAECB36-7618-42E9-8B54-D6363E976909}" destId="{A738B7F6-856A-4209-B88F-3AF248E71922}" srcOrd="0" destOrd="0" presId="urn:microsoft.com/office/officeart/2005/8/layout/vList2"/>
    <dgm:cxn modelId="{95DFC838-4D80-42AC-BC21-E12CC9BE8173}" type="presParOf" srcId="{A738B7F6-856A-4209-B88F-3AF248E71922}" destId="{06C6FF54-1055-4FC6-B8BA-AC2464CE1D17}" srcOrd="0" destOrd="0" presId="urn:microsoft.com/office/officeart/2005/8/layout/vList2"/>
    <dgm:cxn modelId="{8E7CC385-4676-4ACF-815F-CA54182161A8}" type="presParOf" srcId="{A738B7F6-856A-4209-B88F-3AF248E71922}" destId="{FA193452-D201-4168-84D0-06C421A2B0FC}" srcOrd="1" destOrd="0" presId="urn:microsoft.com/office/officeart/2005/8/layout/vList2"/>
    <dgm:cxn modelId="{70637DF3-9416-40D8-9AB1-B589312B34A2}" type="presParOf" srcId="{A738B7F6-856A-4209-B88F-3AF248E71922}" destId="{CCCBC62B-84ED-463E-87FD-5F6A8F2A1EC6}" srcOrd="2" destOrd="0" presId="urn:microsoft.com/office/officeart/2005/8/layout/vList2"/>
    <dgm:cxn modelId="{E099F50D-8AFE-4EE4-9C53-911BDBA55666}" type="presParOf" srcId="{A738B7F6-856A-4209-B88F-3AF248E71922}" destId="{D4DAE046-AB4B-4601-9987-339B16ABA574}" srcOrd="3" destOrd="0" presId="urn:microsoft.com/office/officeart/2005/8/layout/vList2"/>
    <dgm:cxn modelId="{13D2295C-1ADD-4547-AE61-C06A90967ECB}" type="presParOf" srcId="{A738B7F6-856A-4209-B88F-3AF248E71922}" destId="{BFCF7398-0205-4251-8FF4-C40C085A55ED}" srcOrd="4" destOrd="0" presId="urn:microsoft.com/office/officeart/2005/8/layout/vList2"/>
    <dgm:cxn modelId="{AE3153EE-3E89-444E-81DF-44D2EDAA2012}" type="presParOf" srcId="{A738B7F6-856A-4209-B88F-3AF248E71922}" destId="{B74B072B-9862-4151-9234-0BFE0D57817F}" srcOrd="5" destOrd="0" presId="urn:microsoft.com/office/officeart/2005/8/layout/vList2"/>
    <dgm:cxn modelId="{F4B951C7-45EC-492F-8490-A0A042BC8EDA}" type="presParOf" srcId="{A738B7F6-856A-4209-B88F-3AF248E71922}" destId="{6A26C99E-0429-4286-B4EB-4A9071AF51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3B892-9718-4451-9008-DFE2D6C452B0}">
      <dsp:nvSpPr>
        <dsp:cNvPr id="0" name=""/>
        <dsp:cNvSpPr/>
      </dsp:nvSpPr>
      <dsp:spPr>
        <a:xfrm>
          <a:off x="0" y="0"/>
          <a:ext cx="8214360" cy="68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Narozen: 24. února 1876, Skřivany (okres Nový Bydžov)</a:t>
          </a:r>
          <a:endParaRPr lang="en-US" sz="1900" kern="1200"/>
        </a:p>
      </dsp:txBody>
      <dsp:txXfrm>
        <a:off x="20129" y="20129"/>
        <a:ext cx="7392349" cy="646996"/>
      </dsp:txXfrm>
    </dsp:sp>
    <dsp:sp modelId="{E378A6D5-B292-43E9-8157-3A0B0526D9C8}">
      <dsp:nvSpPr>
        <dsp:cNvPr id="0" name=""/>
        <dsp:cNvSpPr/>
      </dsp:nvSpPr>
      <dsp:spPr>
        <a:xfrm>
          <a:off x="613410" y="782707"/>
          <a:ext cx="8214360" cy="68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Zemřel: 18. dubna 1934, Praha</a:t>
          </a:r>
          <a:endParaRPr lang="en-US" sz="1900" kern="1200"/>
        </a:p>
      </dsp:txBody>
      <dsp:txXfrm>
        <a:off x="633539" y="802836"/>
        <a:ext cx="7113976" cy="646996"/>
      </dsp:txXfrm>
    </dsp:sp>
    <dsp:sp modelId="{A353F7E7-FF2B-4E47-A06B-D77684FC7F9A}">
      <dsp:nvSpPr>
        <dsp:cNvPr id="0" name=""/>
        <dsp:cNvSpPr/>
      </dsp:nvSpPr>
      <dsp:spPr>
        <a:xfrm>
          <a:off x="1226820" y="1565414"/>
          <a:ext cx="8214360" cy="68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Povolání: lékař, antropolog, paleontolog, univerzitní pedagog</a:t>
          </a:r>
          <a:endParaRPr lang="en-US" sz="1900" kern="1200"/>
        </a:p>
      </dsp:txBody>
      <dsp:txXfrm>
        <a:off x="1246949" y="1585543"/>
        <a:ext cx="7113976" cy="646996"/>
      </dsp:txXfrm>
    </dsp:sp>
    <dsp:sp modelId="{9AEED5FB-E6CC-47A8-8280-924D55107C3C}">
      <dsp:nvSpPr>
        <dsp:cNvPr id="0" name=""/>
        <dsp:cNvSpPr/>
      </dsp:nvSpPr>
      <dsp:spPr>
        <a:xfrm>
          <a:off x="1840229" y="2348121"/>
          <a:ext cx="8214360" cy="68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Působil na Univerzitě Karlově jako profesor anatomie</a:t>
          </a:r>
          <a:endParaRPr lang="en-US" sz="1900" kern="1200"/>
        </a:p>
      </dsp:txBody>
      <dsp:txXfrm>
        <a:off x="1860358" y="2368250"/>
        <a:ext cx="7113976" cy="646996"/>
      </dsp:txXfrm>
    </dsp:sp>
    <dsp:sp modelId="{FF306E35-0447-44D3-B478-C0833BA458E6}">
      <dsp:nvSpPr>
        <dsp:cNvPr id="0" name=""/>
        <dsp:cNvSpPr/>
      </dsp:nvSpPr>
      <dsp:spPr>
        <a:xfrm>
          <a:off x="2453640" y="3130828"/>
          <a:ext cx="8214360" cy="68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Spolupracoval s řadou muzeí a archeologických institucí</a:t>
          </a:r>
          <a:endParaRPr lang="en-US" sz="1900" kern="1200"/>
        </a:p>
      </dsp:txBody>
      <dsp:txXfrm>
        <a:off x="2473769" y="3150957"/>
        <a:ext cx="7113976" cy="646996"/>
      </dsp:txXfrm>
    </dsp:sp>
    <dsp:sp modelId="{311AEBC7-3A85-4ACF-8C4C-3FDE18B99FB1}">
      <dsp:nvSpPr>
        <dsp:cNvPr id="0" name=""/>
        <dsp:cNvSpPr/>
      </dsp:nvSpPr>
      <dsp:spPr>
        <a:xfrm>
          <a:off x="7767644" y="502077"/>
          <a:ext cx="446715" cy="446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868155" y="502077"/>
        <a:ext cx="245693" cy="336153"/>
      </dsp:txXfrm>
    </dsp:sp>
    <dsp:sp modelId="{A94618D1-7E93-4194-86E3-31286F4FC01E}">
      <dsp:nvSpPr>
        <dsp:cNvPr id="0" name=""/>
        <dsp:cNvSpPr/>
      </dsp:nvSpPr>
      <dsp:spPr>
        <a:xfrm>
          <a:off x="8381054" y="1284784"/>
          <a:ext cx="446715" cy="446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481565" y="1284784"/>
        <a:ext cx="245693" cy="336153"/>
      </dsp:txXfrm>
    </dsp:sp>
    <dsp:sp modelId="{841C2431-3F82-4036-9C31-13DABFC393B2}">
      <dsp:nvSpPr>
        <dsp:cNvPr id="0" name=""/>
        <dsp:cNvSpPr/>
      </dsp:nvSpPr>
      <dsp:spPr>
        <a:xfrm>
          <a:off x="8994464" y="2056037"/>
          <a:ext cx="446715" cy="446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094975" y="2056037"/>
        <a:ext cx="245693" cy="336153"/>
      </dsp:txXfrm>
    </dsp:sp>
    <dsp:sp modelId="{50B822B6-DFC7-4E64-8673-55809871C2FB}">
      <dsp:nvSpPr>
        <dsp:cNvPr id="0" name=""/>
        <dsp:cNvSpPr/>
      </dsp:nvSpPr>
      <dsp:spPr>
        <a:xfrm>
          <a:off x="9607874" y="2846380"/>
          <a:ext cx="446715" cy="4467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708385" y="2846380"/>
        <a:ext cx="245693" cy="336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357DE-3D8C-41D8-90BB-EF04C1DA4875}">
      <dsp:nvSpPr>
        <dsp:cNvPr id="0" name=""/>
        <dsp:cNvSpPr/>
      </dsp:nvSpPr>
      <dsp:spPr>
        <a:xfrm>
          <a:off x="0" y="0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C8FC4-13D9-412E-8269-023436750E98}">
      <dsp:nvSpPr>
        <dsp:cNvPr id="0" name=""/>
        <dsp:cNvSpPr/>
      </dsp:nvSpPr>
      <dsp:spPr>
        <a:xfrm>
          <a:off x="0" y="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Výzkumy v paleontologii a antropologii</a:t>
          </a:r>
          <a:endParaRPr lang="en-US" sz="2200" kern="1200"/>
        </a:p>
      </dsp:txBody>
      <dsp:txXfrm>
        <a:off x="0" y="0"/>
        <a:ext cx="6858000" cy="571500"/>
      </dsp:txXfrm>
    </dsp:sp>
    <dsp:sp modelId="{EEB2D0FA-4F78-45D2-8D70-EDB104E300A7}">
      <dsp:nvSpPr>
        <dsp:cNvPr id="0" name=""/>
        <dsp:cNvSpPr/>
      </dsp:nvSpPr>
      <dsp:spPr>
        <a:xfrm>
          <a:off x="0" y="571500"/>
          <a:ext cx="685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1A4C-CD57-4B7F-B253-49402FF9D8FF}">
      <dsp:nvSpPr>
        <dsp:cNvPr id="0" name=""/>
        <dsp:cNvSpPr/>
      </dsp:nvSpPr>
      <dsp:spPr>
        <a:xfrm>
          <a:off x="0" y="5715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Studium pravěkých lidských ostatků</a:t>
          </a:r>
          <a:endParaRPr lang="en-US" sz="2200" kern="1200"/>
        </a:p>
      </dsp:txBody>
      <dsp:txXfrm>
        <a:off x="0" y="571500"/>
        <a:ext cx="6858000" cy="571500"/>
      </dsp:txXfrm>
    </dsp:sp>
    <dsp:sp modelId="{D34C066A-A7CF-45F7-BA0E-5350B4210CB3}">
      <dsp:nvSpPr>
        <dsp:cNvPr id="0" name=""/>
        <dsp:cNvSpPr/>
      </dsp:nvSpPr>
      <dsp:spPr>
        <a:xfrm>
          <a:off x="0" y="1143000"/>
          <a:ext cx="685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74D1D7-E841-4F9A-B46A-540863DA3F4C}">
      <dsp:nvSpPr>
        <dsp:cNvPr id="0" name=""/>
        <dsp:cNvSpPr/>
      </dsp:nvSpPr>
      <dsp:spPr>
        <a:xfrm>
          <a:off x="0" y="11430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Systematizace archeologických nálezů</a:t>
          </a:r>
          <a:endParaRPr lang="en-US" sz="2200" kern="1200"/>
        </a:p>
      </dsp:txBody>
      <dsp:txXfrm>
        <a:off x="0" y="1143000"/>
        <a:ext cx="6858000" cy="571500"/>
      </dsp:txXfrm>
    </dsp:sp>
    <dsp:sp modelId="{7636777F-0DD8-45E9-96DA-7A5B05001C77}">
      <dsp:nvSpPr>
        <dsp:cNvPr id="0" name=""/>
        <dsp:cNvSpPr/>
      </dsp:nvSpPr>
      <dsp:spPr>
        <a:xfrm>
          <a:off x="0" y="1714500"/>
          <a:ext cx="6858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F3A4F-629D-4D1F-91DB-361885274C8C}">
      <dsp:nvSpPr>
        <dsp:cNvPr id="0" name=""/>
        <dsp:cNvSpPr/>
      </dsp:nvSpPr>
      <dsp:spPr>
        <a:xfrm>
          <a:off x="0" y="17145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Spojení archeologie s anatomií a antropologií</a:t>
          </a:r>
          <a:endParaRPr lang="en-US" sz="2200" kern="1200"/>
        </a:p>
      </dsp:txBody>
      <dsp:txXfrm>
        <a:off x="0" y="1714500"/>
        <a:ext cx="6858000" cy="571500"/>
      </dsp:txXfrm>
    </dsp:sp>
    <dsp:sp modelId="{67F49C92-D589-4434-B62B-4F6892CD38E8}">
      <dsp:nvSpPr>
        <dsp:cNvPr id="0" name=""/>
        <dsp:cNvSpPr/>
      </dsp:nvSpPr>
      <dsp:spPr>
        <a:xfrm>
          <a:off x="0" y="2286000"/>
          <a:ext cx="6858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4DCD9-9A7D-48EF-917F-DE2B2E2166F6}">
      <dsp:nvSpPr>
        <dsp:cNvPr id="0" name=""/>
        <dsp:cNvSpPr/>
      </dsp:nvSpPr>
      <dsp:spPr>
        <a:xfrm>
          <a:off x="0" y="22860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Výzkum pohřebišť, sídlišť, kosterních nálezů</a:t>
          </a:r>
          <a:endParaRPr lang="en-US" sz="2200" kern="1200"/>
        </a:p>
      </dsp:txBody>
      <dsp:txXfrm>
        <a:off x="0" y="2286000"/>
        <a:ext cx="6858000" cy="571500"/>
      </dsp:txXfrm>
    </dsp:sp>
    <dsp:sp modelId="{73DC8EEA-9BCB-4CB4-A050-E8961BA8DD9A}">
      <dsp:nvSpPr>
        <dsp:cNvPr id="0" name=""/>
        <dsp:cNvSpPr/>
      </dsp:nvSpPr>
      <dsp:spPr>
        <a:xfrm>
          <a:off x="0" y="2857500"/>
          <a:ext cx="685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01A8D-647A-4A31-B479-AAA7C6EC6082}">
      <dsp:nvSpPr>
        <dsp:cNvPr id="0" name=""/>
        <dsp:cNvSpPr/>
      </dsp:nvSpPr>
      <dsp:spPr>
        <a:xfrm>
          <a:off x="0" y="28575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Měření lebek a kostí pro určování původu obyvatel</a:t>
          </a:r>
          <a:endParaRPr lang="en-US" sz="2200" kern="1200"/>
        </a:p>
      </dsp:txBody>
      <dsp:txXfrm>
        <a:off x="0" y="2857500"/>
        <a:ext cx="6858000" cy="571500"/>
      </dsp:txXfrm>
    </dsp:sp>
    <dsp:sp modelId="{31AFC8C2-E79A-4411-B1BC-6BA15BE444C7}">
      <dsp:nvSpPr>
        <dsp:cNvPr id="0" name=""/>
        <dsp:cNvSpPr/>
      </dsp:nvSpPr>
      <dsp:spPr>
        <a:xfrm>
          <a:off x="0" y="3429000"/>
          <a:ext cx="6858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BD7CF-0BDB-4EFE-A7F8-54A4A5842AD1}">
      <dsp:nvSpPr>
        <dsp:cNvPr id="0" name=""/>
        <dsp:cNvSpPr/>
      </dsp:nvSpPr>
      <dsp:spPr>
        <a:xfrm>
          <a:off x="0" y="34290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Spolupráce s J. L. Píčem a L. Niederlem</a:t>
          </a:r>
          <a:endParaRPr lang="en-US" sz="2200" kern="1200"/>
        </a:p>
      </dsp:txBody>
      <dsp:txXfrm>
        <a:off x="0" y="3429000"/>
        <a:ext cx="6858000" cy="571500"/>
      </dsp:txXfrm>
    </dsp:sp>
    <dsp:sp modelId="{09520A44-A2F3-4F7E-89AB-492B68678759}">
      <dsp:nvSpPr>
        <dsp:cNvPr id="0" name=""/>
        <dsp:cNvSpPr/>
      </dsp:nvSpPr>
      <dsp:spPr>
        <a:xfrm>
          <a:off x="0" y="4000500"/>
          <a:ext cx="6858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673A9-1AC5-4A29-86A4-82446649A3C6}">
      <dsp:nvSpPr>
        <dsp:cNvPr id="0" name=""/>
        <dsp:cNvSpPr/>
      </dsp:nvSpPr>
      <dsp:spPr>
        <a:xfrm>
          <a:off x="0" y="4000500"/>
          <a:ext cx="68580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Přispíval do muzejních sbírek a dokumentace nálezů</a:t>
          </a:r>
          <a:endParaRPr lang="en-US" sz="2200" kern="1200"/>
        </a:p>
      </dsp:txBody>
      <dsp:txXfrm>
        <a:off x="0" y="4000500"/>
        <a:ext cx="6858000" cy="57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F063-71BF-492E-B81F-0F656169820C}">
      <dsp:nvSpPr>
        <dsp:cNvPr id="0" name=""/>
        <dsp:cNvSpPr/>
      </dsp:nvSpPr>
      <dsp:spPr>
        <a:xfrm>
          <a:off x="0" y="142875"/>
          <a:ext cx="2143125" cy="12858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Spojení archeologie, antropologie a anatomie</a:t>
          </a:r>
          <a:endParaRPr lang="en-US" sz="1800" kern="1200"/>
        </a:p>
      </dsp:txBody>
      <dsp:txXfrm>
        <a:off x="0" y="142875"/>
        <a:ext cx="2143125" cy="1285875"/>
      </dsp:txXfrm>
    </dsp:sp>
    <dsp:sp modelId="{F945D0DF-22DC-418D-8928-57111C38FE8A}">
      <dsp:nvSpPr>
        <dsp:cNvPr id="0" name=""/>
        <dsp:cNvSpPr/>
      </dsp:nvSpPr>
      <dsp:spPr>
        <a:xfrm>
          <a:off x="2357437" y="142875"/>
          <a:ext cx="2143125" cy="1285875"/>
        </a:xfrm>
        <a:prstGeom prst="rect">
          <a:avLst/>
        </a:prstGeom>
        <a:solidFill>
          <a:schemeClr val="accent5">
            <a:hueOff val="-11503"/>
            <a:satOff val="-2"/>
            <a:lumOff val="-2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Základy české paleoantropologie</a:t>
          </a:r>
          <a:endParaRPr lang="en-US" sz="1800" kern="1200"/>
        </a:p>
      </dsp:txBody>
      <dsp:txXfrm>
        <a:off x="2357437" y="142875"/>
        <a:ext cx="2143125" cy="1285875"/>
      </dsp:txXfrm>
    </dsp:sp>
    <dsp:sp modelId="{4872621D-093C-4B22-A5F2-FA3D6EFFEC14}">
      <dsp:nvSpPr>
        <dsp:cNvPr id="0" name=""/>
        <dsp:cNvSpPr/>
      </dsp:nvSpPr>
      <dsp:spPr>
        <a:xfrm>
          <a:off x="4714875" y="142875"/>
          <a:ext cx="2143125" cy="1285875"/>
        </a:xfrm>
        <a:prstGeom prst="rect">
          <a:avLst/>
        </a:prstGeom>
        <a:solidFill>
          <a:schemeClr val="accent5">
            <a:hueOff val="-23006"/>
            <a:satOff val="-5"/>
            <a:lumOff val="-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Popularizace pravěku skrze odborná díla</a:t>
          </a:r>
          <a:endParaRPr lang="en-US" sz="1800" kern="1200"/>
        </a:p>
      </dsp:txBody>
      <dsp:txXfrm>
        <a:off x="4714875" y="142875"/>
        <a:ext cx="2143125" cy="1285875"/>
      </dsp:txXfrm>
    </dsp:sp>
    <dsp:sp modelId="{1E520AD3-FA3D-468E-B9A0-FFFB53B3597C}">
      <dsp:nvSpPr>
        <dsp:cNvPr id="0" name=""/>
        <dsp:cNvSpPr/>
      </dsp:nvSpPr>
      <dsp:spPr>
        <a:xfrm>
          <a:off x="0" y="1643062"/>
          <a:ext cx="2143125" cy="1285875"/>
        </a:xfrm>
        <a:prstGeom prst="rect">
          <a:avLst/>
        </a:prstGeom>
        <a:solidFill>
          <a:schemeClr val="accent5">
            <a:hueOff val="-34509"/>
            <a:satOff val="-7"/>
            <a:lumOff val="-8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Výzkumy: keltské oppidum, žárová pohřebiště, slovanské hroby</a:t>
          </a:r>
          <a:endParaRPr lang="en-US" sz="1800" kern="1200"/>
        </a:p>
      </dsp:txBody>
      <dsp:txXfrm>
        <a:off x="0" y="1643062"/>
        <a:ext cx="2143125" cy="1285875"/>
      </dsp:txXfrm>
    </dsp:sp>
    <dsp:sp modelId="{E9A6539D-95F3-4EC2-94FC-239B85D12C78}">
      <dsp:nvSpPr>
        <dsp:cNvPr id="0" name=""/>
        <dsp:cNvSpPr/>
      </dsp:nvSpPr>
      <dsp:spPr>
        <a:xfrm>
          <a:off x="2357437" y="1643062"/>
          <a:ext cx="2143125" cy="1285875"/>
        </a:xfrm>
        <a:prstGeom prst="rect">
          <a:avLst/>
        </a:prstGeom>
        <a:solidFill>
          <a:schemeClr val="accent5">
            <a:hueOff val="-46012"/>
            <a:satOff val="-10"/>
            <a:lumOff val="-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Výchova nové generace archeologů</a:t>
          </a:r>
          <a:endParaRPr lang="en-US" sz="1800" kern="1200"/>
        </a:p>
      </dsp:txBody>
      <dsp:txXfrm>
        <a:off x="2357437" y="1643062"/>
        <a:ext cx="2143125" cy="1285875"/>
      </dsp:txXfrm>
    </dsp:sp>
    <dsp:sp modelId="{7714BE1F-A588-45D5-A981-43DBAA67690F}">
      <dsp:nvSpPr>
        <dsp:cNvPr id="0" name=""/>
        <dsp:cNvSpPr/>
      </dsp:nvSpPr>
      <dsp:spPr>
        <a:xfrm>
          <a:off x="4714875" y="1643062"/>
          <a:ext cx="2143125" cy="1285875"/>
        </a:xfrm>
        <a:prstGeom prst="rect">
          <a:avLst/>
        </a:prstGeom>
        <a:solidFill>
          <a:schemeClr val="accent5">
            <a:hueOff val="-57515"/>
            <a:satOff val="-12"/>
            <a:lumOff val="-142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Publikace v němčině a francouzštině</a:t>
          </a:r>
          <a:endParaRPr lang="en-US" sz="1800" kern="1200"/>
        </a:p>
      </dsp:txBody>
      <dsp:txXfrm>
        <a:off x="4714875" y="1643062"/>
        <a:ext cx="2143125" cy="1285875"/>
      </dsp:txXfrm>
    </dsp:sp>
    <dsp:sp modelId="{95EA9D9E-FB9C-42A9-8AEE-2746AE463E8C}">
      <dsp:nvSpPr>
        <dsp:cNvPr id="0" name=""/>
        <dsp:cNvSpPr/>
      </dsp:nvSpPr>
      <dsp:spPr>
        <a:xfrm>
          <a:off x="1178718" y="3143250"/>
          <a:ext cx="2143125" cy="1285875"/>
        </a:xfrm>
        <a:prstGeom prst="rect">
          <a:avLst/>
        </a:prstGeom>
        <a:solidFill>
          <a:schemeClr val="accent5">
            <a:hueOff val="-69018"/>
            <a:satOff val="-15"/>
            <a:lumOff val="-17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Spolupráce mezi obory a muzei</a:t>
          </a:r>
          <a:endParaRPr lang="en-US" sz="1800" kern="1200"/>
        </a:p>
      </dsp:txBody>
      <dsp:txXfrm>
        <a:off x="1178718" y="3143250"/>
        <a:ext cx="2143125" cy="1285875"/>
      </dsp:txXfrm>
    </dsp:sp>
    <dsp:sp modelId="{62236541-750B-47BF-B707-5A1E5AF4C39B}">
      <dsp:nvSpPr>
        <dsp:cNvPr id="0" name=""/>
        <dsp:cNvSpPr/>
      </dsp:nvSpPr>
      <dsp:spPr>
        <a:xfrm>
          <a:off x="3536156" y="3143250"/>
          <a:ext cx="2143125" cy="1285875"/>
        </a:xfrm>
        <a:prstGeom prst="rect">
          <a:avLst/>
        </a:prstGeom>
        <a:solidFill>
          <a:schemeClr val="accent5">
            <a:hueOff val="-80521"/>
            <a:satOff val="-17"/>
            <a:lumOff val="-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Vznik chronologie českého pravěku</a:t>
          </a:r>
          <a:endParaRPr lang="en-US" sz="1800" kern="1200"/>
        </a:p>
      </dsp:txBody>
      <dsp:txXfrm>
        <a:off x="3536156" y="3143250"/>
        <a:ext cx="2143125" cy="1285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6FF54-1055-4FC6-B8BA-AC2464CE1D17}">
      <dsp:nvSpPr>
        <dsp:cNvPr id="0" name=""/>
        <dsp:cNvSpPr/>
      </dsp:nvSpPr>
      <dsp:spPr>
        <a:xfrm>
          <a:off x="0" y="62053"/>
          <a:ext cx="53340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19-20.století</a:t>
          </a:r>
          <a:endParaRPr lang="en-US" sz="2200" kern="1200" dirty="0"/>
        </a:p>
      </dsp:txBody>
      <dsp:txXfrm>
        <a:off x="42663" y="104716"/>
        <a:ext cx="5248674" cy="788627"/>
      </dsp:txXfrm>
    </dsp:sp>
    <dsp:sp modelId="{CCCBC62B-84ED-463E-87FD-5F6A8F2A1EC6}">
      <dsp:nvSpPr>
        <dsp:cNvPr id="0" name=""/>
        <dsp:cNvSpPr/>
      </dsp:nvSpPr>
      <dsp:spPr>
        <a:xfrm>
          <a:off x="0" y="999367"/>
          <a:ext cx="53340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Působil za Rakouska-Uherska a první republiky</a:t>
          </a:r>
          <a:endParaRPr lang="en-US" sz="2200" kern="1200"/>
        </a:p>
      </dsp:txBody>
      <dsp:txXfrm>
        <a:off x="42663" y="1042030"/>
        <a:ext cx="5248674" cy="788627"/>
      </dsp:txXfrm>
    </dsp:sp>
    <dsp:sp modelId="{BFCF7398-0205-4251-8FF4-C40C085A55ED}">
      <dsp:nvSpPr>
        <dsp:cNvPr id="0" name=""/>
        <dsp:cNvSpPr/>
      </dsp:nvSpPr>
      <dsp:spPr>
        <a:xfrm>
          <a:off x="0" y="1936680"/>
          <a:ext cx="53340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Doba rychlého vědeckého a technického pokroku</a:t>
          </a:r>
          <a:endParaRPr lang="en-US" sz="2200" kern="1200"/>
        </a:p>
      </dsp:txBody>
      <dsp:txXfrm>
        <a:off x="42663" y="1979343"/>
        <a:ext cx="5248674" cy="788627"/>
      </dsp:txXfrm>
    </dsp:sp>
    <dsp:sp modelId="{6A26C99E-0429-4286-B4EB-4A9071AF51A8}">
      <dsp:nvSpPr>
        <dsp:cNvPr id="0" name=""/>
        <dsp:cNvSpPr/>
      </dsp:nvSpPr>
      <dsp:spPr>
        <a:xfrm>
          <a:off x="0" y="2873993"/>
          <a:ext cx="53340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Rostoucí mezinárodní sdílení vědeckých poznatků</a:t>
          </a:r>
          <a:endParaRPr lang="en-US" sz="2200" kern="1200"/>
        </a:p>
      </dsp:txBody>
      <dsp:txXfrm>
        <a:off x="42663" y="2916656"/>
        <a:ext cx="5248674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2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1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0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2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ruff.info/uploads/SAWWMNK111_334.pdf" TargetMode="External"/><Relationship Id="rId7" Type="http://schemas.openxmlformats.org/officeDocument/2006/relationships/hyperlink" Target="https://scholar.google.cz/scholar?hl=cs&amp;as_sdt=0%2C5&amp;q=alb%C3%ADn+stock%C3%BD+terenn%C3%A1+v%C3%BDzkumy&amp;btnG=" TargetMode="External"/><Relationship Id="rId2" Type="http://schemas.openxmlformats.org/officeDocument/2006/relationships/hyperlink" Target="https://www.academia.edu/39113957/Alb%C3%ADn_Stock%C3%BD_Praha_prav%C4%9Bk%C3%A1_II_doba_bronzov%C3%A1_Prague_Prehistoric_II_Bronze_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amerius.lib.cas.cz/view/uuid:3b4e34a0-2924-11e4-8f64-005056827e52?page=uuid:ee486f69-3042-11e9-9c2b-005056a2b051" TargetMode="External"/><Relationship Id="rId5" Type="http://schemas.openxmlformats.org/officeDocument/2006/relationships/hyperlink" Target="https://archive.org/details/pravek_zeme_ceske_1/page/n13/mode/2up" TargetMode="External"/><Relationship Id="rId4" Type="http://schemas.openxmlformats.org/officeDocument/2006/relationships/hyperlink" Target="https://www.biographien.ac.at/oebl/oebl_S/Stocky_Albin_1876_1934.x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cademia.edu/36339785/Zv%C3%AD%C5%99ec%C3%AD_kosti_In_Venclov%C3%A1_Valentov%C3%A1_Oppidum_Stradonice_V%C3%BDzkum_Alb%C3%ADna_Stock%C3%A9ho_r_1929_The_Stradonice_oppidum_Investigations_of_Alb%C3%ADn_Stock%C3%BD_in_1929_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A31D52-AF6F-8ECD-717B-5B9148DF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cs-CZ" sz="4400"/>
              <a:t>Albín Stocký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9F2C92-83D0-4F1D-4259-84A4209E4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676" y="4483509"/>
            <a:ext cx="5481203" cy="1524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         Nathaniel Dombrovský</a:t>
            </a:r>
          </a:p>
          <a:p>
            <a:pPr algn="l"/>
            <a:r>
              <a:rPr lang="cs-CZ" dirty="0"/>
              <a:t>Archeologie Středověku a Novověku</a:t>
            </a:r>
          </a:p>
        </p:txBody>
      </p:sp>
      <p:pic>
        <p:nvPicPr>
          <p:cNvPr id="4" name="Obrázek 3" descr="Obsah obrázku Lidská tvář, portrét, oblečení, brýle&#10;&#10;Obsah vygenerovaný umělou inteligencí může být nesprávný.">
            <a:extLst>
              <a:ext uri="{FF2B5EF4-FFF2-40B4-BE49-F238E27FC236}">
                <a16:creationId xmlns:a16="http://schemas.microsoft.com/office/drawing/2014/main" id="{CC05C3B3-E5E4-37A3-9C41-6C7BEDA4E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1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5334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99615-0D16-FB19-E7EC-09BF55BD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D0FAB-14A5-449B-00C2-78BA9CD0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(99+) Albín </a:t>
            </a:r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Stocký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Praha </a:t>
            </a:r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pravěká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II - </a:t>
            </a:r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doba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bronzová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/ Prague Prehistoric II - Bronze Age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SAWWMNK111_334.pdf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https://www.biographien.ac.at/oebl/oebl_S/Stocky_Albin_1876_1934.xml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Pravěk země české, díl 1., věk kamenný : Albín </a:t>
            </a:r>
            <a:r>
              <a:rPr lang="cs-CZ" sz="16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Stocký</a:t>
            </a:r>
            <a:r>
              <a:rPr lang="cs-CZ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Free </a:t>
            </a:r>
            <a:r>
              <a:rPr lang="cs-CZ" sz="16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r>
              <a:rPr lang="cs-CZ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cs-CZ" sz="16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Borrow</a:t>
            </a:r>
            <a:r>
              <a:rPr lang="cs-CZ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and </a:t>
            </a:r>
            <a:r>
              <a:rPr lang="cs-CZ" sz="16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Streaming</a:t>
            </a:r>
            <a:r>
              <a:rPr lang="cs-CZ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Internet Archive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Albín </a:t>
            </a:r>
            <a:r>
              <a:rPr lang="cs-CZ" sz="16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Stocký</a:t>
            </a:r>
            <a:r>
              <a:rPr lang="cs-CZ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Digitální knihovna AV ČR | Digitální knihovna Kramerius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albín </a:t>
            </a:r>
            <a:r>
              <a:rPr lang="cs-CZ" sz="16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stocký</a:t>
            </a:r>
            <a:r>
              <a:rPr lang="cs-CZ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6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terenná</a:t>
            </a:r>
            <a:r>
              <a:rPr lang="cs-CZ" sz="16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výzkumy - Google </a:t>
            </a:r>
            <a:r>
              <a:rPr lang="cs-CZ" sz="1600" dirty="0" err="1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</a:t>
            </a:r>
            <a:endParaRPr lang="cs-CZ" sz="1600" dirty="0">
              <a:solidFill>
                <a:schemeClr val="bg1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5764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30C1-CF92-1542-AEB2-2FB2FCFE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855F194-2668-8A76-C61B-C843BEF580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026" y="2089355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3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21" name="Freeform: Shape 412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324BB-C613-7BF2-78A8-6BCF694D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cs-CZ" sz="2200"/>
              <a:t>Významný český antropolog, anatom a paleontolog</a:t>
            </a:r>
          </a:p>
          <a:p>
            <a:pPr>
              <a:lnSpc>
                <a:spcPct val="115000"/>
              </a:lnSpc>
            </a:pPr>
            <a:r>
              <a:rPr lang="cs-CZ" sz="2200"/>
              <a:t>Studoval medicínu na Univerzitě Karlově v Praze</a:t>
            </a:r>
          </a:p>
          <a:p>
            <a:pPr>
              <a:lnSpc>
                <a:spcPct val="115000"/>
              </a:lnSpc>
            </a:pPr>
            <a:r>
              <a:rPr lang="cs-CZ" sz="2200"/>
              <a:t>Po Píčovi měl na starosti národní muzeum</a:t>
            </a:r>
          </a:p>
          <a:p>
            <a:pPr>
              <a:lnSpc>
                <a:spcPct val="115000"/>
              </a:lnSpc>
            </a:pPr>
            <a:r>
              <a:rPr lang="cs-CZ" sz="2200"/>
              <a:t>Věnoval se především studiu lidské anatomie a vývoji člověka</a:t>
            </a:r>
          </a:p>
          <a:p>
            <a:pPr>
              <a:lnSpc>
                <a:spcPct val="115000"/>
              </a:lnSpc>
            </a:pPr>
            <a:endParaRPr lang="cs-CZ" sz="22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FB41D3-D929-F1BE-F611-485E9CE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Život a vzdělání</a:t>
            </a:r>
          </a:p>
        </p:txBody>
      </p:sp>
      <p:pic>
        <p:nvPicPr>
          <p:cNvPr id="4100" name="Picture 4" descr="Albin 1876 1934 hi-res stock photography and images - Alamy">
            <a:extLst>
              <a:ext uri="{FF2B5EF4-FFF2-40B4-BE49-F238E27FC236}">
                <a16:creationId xmlns:a16="http://schemas.microsoft.com/office/drawing/2014/main" id="{315A997F-686E-69A5-CFE3-325308C6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1" b="9211"/>
          <a:stretch/>
        </p:blipFill>
        <p:spPr bwMode="auto">
          <a:xfrm>
            <a:off x="7056862" y="771525"/>
            <a:ext cx="49362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6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9B66A-3779-48B9-9963-C9339B22B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12258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3590 h 6858000"/>
              <a:gd name="connsiteX3" fmla="*/ 10378112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089634 h 6858000"/>
              <a:gd name="connsiteX6" fmla="*/ 3284 w 12192000"/>
              <a:gd name="connsiteY6" fmla="*/ 6081001 h 6858000"/>
              <a:gd name="connsiteX7" fmla="*/ 208318 w 12192000"/>
              <a:gd name="connsiteY7" fmla="*/ 5663571 h 6858000"/>
              <a:gd name="connsiteX8" fmla="*/ 2466868 w 12192000"/>
              <a:gd name="connsiteY8" fmla="*/ 3280365 h 6858000"/>
              <a:gd name="connsiteX9" fmla="*/ 5859655 w 12192000"/>
              <a:gd name="connsiteY9" fmla="*/ 1043504 h 6858000"/>
              <a:gd name="connsiteX10" fmla="*/ 8002287 w 12192000"/>
              <a:gd name="connsiteY10" fmla="*/ 373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8122584" y="0"/>
                </a:moveTo>
                <a:lnTo>
                  <a:pt x="12192000" y="0"/>
                </a:lnTo>
                <a:lnTo>
                  <a:pt x="12192000" y="4873590"/>
                </a:lnTo>
                <a:lnTo>
                  <a:pt x="10378112" y="6858000"/>
                </a:lnTo>
                <a:lnTo>
                  <a:pt x="0" y="6858000"/>
                </a:lnTo>
                <a:lnTo>
                  <a:pt x="0" y="6089634"/>
                </a:lnTo>
                <a:lnTo>
                  <a:pt x="3284" y="6081001"/>
                </a:lnTo>
                <a:cubicBezTo>
                  <a:pt x="61888" y="5940761"/>
                  <a:pt x="130457" y="5801643"/>
                  <a:pt x="208318" y="5663571"/>
                </a:cubicBezTo>
                <a:cubicBezTo>
                  <a:pt x="675237" y="4835483"/>
                  <a:pt x="1476533" y="4045730"/>
                  <a:pt x="2466868" y="3280365"/>
                </a:cubicBezTo>
                <a:cubicBezTo>
                  <a:pt x="3457206" y="2515002"/>
                  <a:pt x="4636583" y="1774030"/>
                  <a:pt x="5859655" y="1043504"/>
                </a:cubicBezTo>
                <a:cubicBezTo>
                  <a:pt x="6636899" y="579200"/>
                  <a:pt x="7344556" y="254766"/>
                  <a:pt x="8002287" y="373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2088EB-F82A-4CF7-A658-5EB0B344D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71" y="0"/>
            <a:ext cx="7017182" cy="6858000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10" fmla="*/ 10354815 w 11818630"/>
              <a:gd name="connsiteY10" fmla="*/ 6321870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4489505 h 6858000"/>
              <a:gd name="connsiteX0" fmla="*/ 0 w 7017182"/>
              <a:gd name="connsiteY0" fmla="*/ 6858000 h 6858000"/>
              <a:gd name="connsiteX1" fmla="*/ 15548 w 7017182"/>
              <a:gd name="connsiteY1" fmla="*/ 6741317 h 6858000"/>
              <a:gd name="connsiteX2" fmla="*/ 387858 w 7017182"/>
              <a:gd name="connsiteY2" fmla="*/ 5632555 h 6858000"/>
              <a:gd name="connsiteX3" fmla="*/ 2494163 w 7017182"/>
              <a:gd name="connsiteY3" fmla="*/ 3131046 h 6858000"/>
              <a:gd name="connsiteX4" fmla="*/ 5658249 w 7017182"/>
              <a:gd name="connsiteY4" fmla="*/ 783147 h 6858000"/>
              <a:gd name="connsiteX5" fmla="*/ 6840702 w 7017182"/>
              <a:gd name="connsiteY5" fmla="*/ 85078 h 6858000"/>
              <a:gd name="connsiteX6" fmla="*/ 7017182 w 701718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7182" h="6858000">
                <a:moveTo>
                  <a:pt x="0" y="6858000"/>
                </a:moveTo>
                <a:lnTo>
                  <a:pt x="15548" y="6741317"/>
                </a:lnTo>
                <a:cubicBezTo>
                  <a:pt x="78957" y="6364051"/>
                  <a:pt x="206325" y="5994870"/>
                  <a:pt x="387858" y="5632555"/>
                </a:cubicBezTo>
                <a:cubicBezTo>
                  <a:pt x="823302" y="4763361"/>
                  <a:pt x="1570584" y="3934404"/>
                  <a:pt x="2494163" y="3131046"/>
                </a:cubicBezTo>
                <a:cubicBezTo>
                  <a:pt x="3417744" y="2327690"/>
                  <a:pt x="4517622" y="1549936"/>
                  <a:pt x="5658249" y="783147"/>
                </a:cubicBezTo>
                <a:cubicBezTo>
                  <a:pt x="6072451" y="504660"/>
                  <a:pt x="6465461" y="274112"/>
                  <a:pt x="6840702" y="85078"/>
                </a:cubicBezTo>
                <a:lnTo>
                  <a:pt x="7017182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0D4B9A-21C4-0E69-3B60-FBC7EBEC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048001" cy="2286000"/>
          </a:xfrm>
        </p:spPr>
        <p:txBody>
          <a:bodyPr anchor="t">
            <a:normAutofit/>
          </a:bodyPr>
          <a:lstStyle/>
          <a:p>
            <a:r>
              <a:rPr lang="cs-CZ" sz="3200"/>
              <a:t>Archeologická a vědecká činnost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A32667-BAAD-4252-B7F6-CDABAD11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75486" y="4489505"/>
            <a:ext cx="1916515" cy="2396561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11818630 w 11818630"/>
              <a:gd name="connsiteY6" fmla="*/ 0 h 6886066"/>
              <a:gd name="connsiteX7" fmla="*/ 11818630 w 11818630"/>
              <a:gd name="connsiteY7" fmla="*/ 4489505 h 6886066"/>
              <a:gd name="connsiteX8" fmla="*/ 11816460 w 11818630"/>
              <a:gd name="connsiteY8" fmla="*/ 4492187 h 6886066"/>
              <a:gd name="connsiteX9" fmla="*/ 10354815 w 11818630"/>
              <a:gd name="connsiteY9" fmla="*/ 6321870 h 6886066"/>
              <a:gd name="connsiteX10" fmla="*/ 9902115 w 11818630"/>
              <a:gd name="connsiteY10" fmla="*/ 6886066 h 6886066"/>
              <a:gd name="connsiteX0" fmla="*/ 0 w 11818630"/>
              <a:gd name="connsiteY0" fmla="*/ 7069778 h 7097844"/>
              <a:gd name="connsiteX1" fmla="*/ 15548 w 11818630"/>
              <a:gd name="connsiteY1" fmla="*/ 6953095 h 7097844"/>
              <a:gd name="connsiteX2" fmla="*/ 387858 w 11818630"/>
              <a:gd name="connsiteY2" fmla="*/ 5844333 h 7097844"/>
              <a:gd name="connsiteX3" fmla="*/ 2494163 w 11818630"/>
              <a:gd name="connsiteY3" fmla="*/ 3342824 h 7097844"/>
              <a:gd name="connsiteX4" fmla="*/ 5658249 w 11818630"/>
              <a:gd name="connsiteY4" fmla="*/ 994925 h 7097844"/>
              <a:gd name="connsiteX5" fmla="*/ 11818630 w 11818630"/>
              <a:gd name="connsiteY5" fmla="*/ 211778 h 7097844"/>
              <a:gd name="connsiteX6" fmla="*/ 11818630 w 11818630"/>
              <a:gd name="connsiteY6" fmla="*/ 4701283 h 7097844"/>
              <a:gd name="connsiteX7" fmla="*/ 11816460 w 11818630"/>
              <a:gd name="connsiteY7" fmla="*/ 4703965 h 7097844"/>
              <a:gd name="connsiteX8" fmla="*/ 10354815 w 11818630"/>
              <a:gd name="connsiteY8" fmla="*/ 6533648 h 7097844"/>
              <a:gd name="connsiteX9" fmla="*/ 9902115 w 11818630"/>
              <a:gd name="connsiteY9" fmla="*/ 7097844 h 7097844"/>
              <a:gd name="connsiteX0" fmla="*/ 0 w 11818630"/>
              <a:gd name="connsiteY0" fmla="*/ 6872876 h 6900942"/>
              <a:gd name="connsiteX1" fmla="*/ 15548 w 11818630"/>
              <a:gd name="connsiteY1" fmla="*/ 6756193 h 6900942"/>
              <a:gd name="connsiteX2" fmla="*/ 387858 w 11818630"/>
              <a:gd name="connsiteY2" fmla="*/ 5647431 h 6900942"/>
              <a:gd name="connsiteX3" fmla="*/ 2494163 w 11818630"/>
              <a:gd name="connsiteY3" fmla="*/ 3145922 h 6900942"/>
              <a:gd name="connsiteX4" fmla="*/ 11818630 w 11818630"/>
              <a:gd name="connsiteY4" fmla="*/ 14876 h 6900942"/>
              <a:gd name="connsiteX5" fmla="*/ 11818630 w 11818630"/>
              <a:gd name="connsiteY5" fmla="*/ 4504381 h 6900942"/>
              <a:gd name="connsiteX6" fmla="*/ 11816460 w 11818630"/>
              <a:gd name="connsiteY6" fmla="*/ 4507063 h 6900942"/>
              <a:gd name="connsiteX7" fmla="*/ 10354815 w 11818630"/>
              <a:gd name="connsiteY7" fmla="*/ 6336746 h 6900942"/>
              <a:gd name="connsiteX8" fmla="*/ 9902115 w 11818630"/>
              <a:gd name="connsiteY8" fmla="*/ 6900942 h 6900942"/>
              <a:gd name="connsiteX0" fmla="*/ 577707 w 12396337"/>
              <a:gd name="connsiteY0" fmla="*/ 6858000 h 6886066"/>
              <a:gd name="connsiteX1" fmla="*/ 593255 w 12396337"/>
              <a:gd name="connsiteY1" fmla="*/ 6741317 h 6886066"/>
              <a:gd name="connsiteX2" fmla="*/ 965565 w 12396337"/>
              <a:gd name="connsiteY2" fmla="*/ 5632555 h 6886066"/>
              <a:gd name="connsiteX3" fmla="*/ 12396337 w 12396337"/>
              <a:gd name="connsiteY3" fmla="*/ 0 h 6886066"/>
              <a:gd name="connsiteX4" fmla="*/ 12396337 w 12396337"/>
              <a:gd name="connsiteY4" fmla="*/ 4489505 h 6886066"/>
              <a:gd name="connsiteX5" fmla="*/ 12394167 w 12396337"/>
              <a:gd name="connsiteY5" fmla="*/ 4492187 h 6886066"/>
              <a:gd name="connsiteX6" fmla="*/ 10932522 w 12396337"/>
              <a:gd name="connsiteY6" fmla="*/ 6321870 h 6886066"/>
              <a:gd name="connsiteX7" fmla="*/ 10479822 w 12396337"/>
              <a:gd name="connsiteY7" fmla="*/ 6886066 h 6886066"/>
              <a:gd name="connsiteX0" fmla="*/ 0 w 11818630"/>
              <a:gd name="connsiteY0" fmla="*/ 6858000 h 6886066"/>
              <a:gd name="connsiteX1" fmla="*/ 387858 w 11818630"/>
              <a:gd name="connsiteY1" fmla="*/ 5632555 h 6886066"/>
              <a:gd name="connsiteX2" fmla="*/ 11818630 w 11818630"/>
              <a:gd name="connsiteY2" fmla="*/ 0 h 6886066"/>
              <a:gd name="connsiteX3" fmla="*/ 11818630 w 11818630"/>
              <a:gd name="connsiteY3" fmla="*/ 4489505 h 6886066"/>
              <a:gd name="connsiteX4" fmla="*/ 11816460 w 11818630"/>
              <a:gd name="connsiteY4" fmla="*/ 4492187 h 6886066"/>
              <a:gd name="connsiteX5" fmla="*/ 10354815 w 11818630"/>
              <a:gd name="connsiteY5" fmla="*/ 6321870 h 6886066"/>
              <a:gd name="connsiteX6" fmla="*/ 9902115 w 11818630"/>
              <a:gd name="connsiteY6" fmla="*/ 6886066 h 6886066"/>
              <a:gd name="connsiteX0" fmla="*/ 0 w 11818630"/>
              <a:gd name="connsiteY0" fmla="*/ 6858000 h 6886066"/>
              <a:gd name="connsiteX1" fmla="*/ 11818630 w 11818630"/>
              <a:gd name="connsiteY1" fmla="*/ 0 h 6886066"/>
              <a:gd name="connsiteX2" fmla="*/ 11818630 w 11818630"/>
              <a:gd name="connsiteY2" fmla="*/ 4489505 h 6886066"/>
              <a:gd name="connsiteX3" fmla="*/ 11816460 w 11818630"/>
              <a:gd name="connsiteY3" fmla="*/ 4492187 h 6886066"/>
              <a:gd name="connsiteX4" fmla="*/ 10354815 w 11818630"/>
              <a:gd name="connsiteY4" fmla="*/ 6321870 h 6886066"/>
              <a:gd name="connsiteX5" fmla="*/ 9902115 w 11818630"/>
              <a:gd name="connsiteY5" fmla="*/ 6886066 h 6886066"/>
              <a:gd name="connsiteX0" fmla="*/ 1916515 w 1916515"/>
              <a:gd name="connsiteY0" fmla="*/ 0 h 6886066"/>
              <a:gd name="connsiteX1" fmla="*/ 1916515 w 1916515"/>
              <a:gd name="connsiteY1" fmla="*/ 4489505 h 6886066"/>
              <a:gd name="connsiteX2" fmla="*/ 1914345 w 1916515"/>
              <a:gd name="connsiteY2" fmla="*/ 4492187 h 6886066"/>
              <a:gd name="connsiteX3" fmla="*/ 452700 w 1916515"/>
              <a:gd name="connsiteY3" fmla="*/ 6321870 h 6886066"/>
              <a:gd name="connsiteX4" fmla="*/ 0 w 1916515"/>
              <a:gd name="connsiteY4" fmla="*/ 6886066 h 6886066"/>
              <a:gd name="connsiteX0" fmla="*/ 1916515 w 1916515"/>
              <a:gd name="connsiteY0" fmla="*/ 0 h 2396561"/>
              <a:gd name="connsiteX1" fmla="*/ 1914345 w 1916515"/>
              <a:gd name="connsiteY1" fmla="*/ 2682 h 2396561"/>
              <a:gd name="connsiteX2" fmla="*/ 452700 w 1916515"/>
              <a:gd name="connsiteY2" fmla="*/ 1832365 h 2396561"/>
              <a:gd name="connsiteX3" fmla="*/ 0 w 1916515"/>
              <a:gd name="connsiteY3" fmla="*/ 2396561 h 239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515" h="2396561">
                <a:moveTo>
                  <a:pt x="1916515" y="0"/>
                </a:moveTo>
                <a:lnTo>
                  <a:pt x="1914345" y="2682"/>
                </a:lnTo>
                <a:cubicBezTo>
                  <a:pt x="1430582" y="598348"/>
                  <a:pt x="941296" y="1216779"/>
                  <a:pt x="452700" y="1832365"/>
                </a:cubicBezTo>
                <a:cubicBezTo>
                  <a:pt x="310552" y="2011075"/>
                  <a:pt x="0" y="2396561"/>
                  <a:pt x="0" y="2396561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433F674-8600-613E-54CE-BE731AD21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348162"/>
              </p:ext>
            </p:extLst>
          </p:nvPr>
        </p:nvGraphicFramePr>
        <p:xfrm>
          <a:off x="4572000" y="1524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14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9B66A-3779-48B9-9963-C9339B22B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12258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3590 h 6858000"/>
              <a:gd name="connsiteX3" fmla="*/ 10378112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089634 h 6858000"/>
              <a:gd name="connsiteX6" fmla="*/ 3284 w 12192000"/>
              <a:gd name="connsiteY6" fmla="*/ 6081001 h 6858000"/>
              <a:gd name="connsiteX7" fmla="*/ 208318 w 12192000"/>
              <a:gd name="connsiteY7" fmla="*/ 5663571 h 6858000"/>
              <a:gd name="connsiteX8" fmla="*/ 2466868 w 12192000"/>
              <a:gd name="connsiteY8" fmla="*/ 3280365 h 6858000"/>
              <a:gd name="connsiteX9" fmla="*/ 5859655 w 12192000"/>
              <a:gd name="connsiteY9" fmla="*/ 1043504 h 6858000"/>
              <a:gd name="connsiteX10" fmla="*/ 8002287 w 12192000"/>
              <a:gd name="connsiteY10" fmla="*/ 373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8122584" y="0"/>
                </a:moveTo>
                <a:lnTo>
                  <a:pt x="12192000" y="0"/>
                </a:lnTo>
                <a:lnTo>
                  <a:pt x="12192000" y="4873590"/>
                </a:lnTo>
                <a:lnTo>
                  <a:pt x="10378112" y="6858000"/>
                </a:lnTo>
                <a:lnTo>
                  <a:pt x="0" y="6858000"/>
                </a:lnTo>
                <a:lnTo>
                  <a:pt x="0" y="6089634"/>
                </a:lnTo>
                <a:lnTo>
                  <a:pt x="3284" y="6081001"/>
                </a:lnTo>
                <a:cubicBezTo>
                  <a:pt x="61888" y="5940761"/>
                  <a:pt x="130457" y="5801643"/>
                  <a:pt x="208318" y="5663571"/>
                </a:cubicBezTo>
                <a:cubicBezTo>
                  <a:pt x="675237" y="4835483"/>
                  <a:pt x="1476533" y="4045730"/>
                  <a:pt x="2466868" y="3280365"/>
                </a:cubicBezTo>
                <a:cubicBezTo>
                  <a:pt x="3457206" y="2515002"/>
                  <a:pt x="4636583" y="1774030"/>
                  <a:pt x="5859655" y="1043504"/>
                </a:cubicBezTo>
                <a:cubicBezTo>
                  <a:pt x="6636899" y="579200"/>
                  <a:pt x="7344556" y="254766"/>
                  <a:pt x="8002287" y="373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2088EB-F82A-4CF7-A658-5EB0B344D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71" y="0"/>
            <a:ext cx="7017182" cy="6858000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10" fmla="*/ 10354815 w 11818630"/>
              <a:gd name="connsiteY10" fmla="*/ 6321870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9" fmla="*/ 11816460 w 11818630"/>
              <a:gd name="connsiteY9" fmla="*/ 4492187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0 h 6858000"/>
              <a:gd name="connsiteX8" fmla="*/ 11818630 w 11818630"/>
              <a:gd name="connsiteY8" fmla="*/ 4489505 h 6858000"/>
              <a:gd name="connsiteX0" fmla="*/ 0 w 11818630"/>
              <a:gd name="connsiteY0" fmla="*/ 6858000 h 6858000"/>
              <a:gd name="connsiteX1" fmla="*/ 15548 w 11818630"/>
              <a:gd name="connsiteY1" fmla="*/ 6741317 h 6858000"/>
              <a:gd name="connsiteX2" fmla="*/ 387858 w 11818630"/>
              <a:gd name="connsiteY2" fmla="*/ 5632555 h 6858000"/>
              <a:gd name="connsiteX3" fmla="*/ 2494163 w 11818630"/>
              <a:gd name="connsiteY3" fmla="*/ 3131046 h 6858000"/>
              <a:gd name="connsiteX4" fmla="*/ 5658249 w 11818630"/>
              <a:gd name="connsiteY4" fmla="*/ 783147 h 6858000"/>
              <a:gd name="connsiteX5" fmla="*/ 6840702 w 11818630"/>
              <a:gd name="connsiteY5" fmla="*/ 85078 h 6858000"/>
              <a:gd name="connsiteX6" fmla="*/ 7017182 w 11818630"/>
              <a:gd name="connsiteY6" fmla="*/ 0 h 6858000"/>
              <a:gd name="connsiteX7" fmla="*/ 11818630 w 11818630"/>
              <a:gd name="connsiteY7" fmla="*/ 4489505 h 6858000"/>
              <a:gd name="connsiteX0" fmla="*/ 0 w 7017182"/>
              <a:gd name="connsiteY0" fmla="*/ 6858000 h 6858000"/>
              <a:gd name="connsiteX1" fmla="*/ 15548 w 7017182"/>
              <a:gd name="connsiteY1" fmla="*/ 6741317 h 6858000"/>
              <a:gd name="connsiteX2" fmla="*/ 387858 w 7017182"/>
              <a:gd name="connsiteY2" fmla="*/ 5632555 h 6858000"/>
              <a:gd name="connsiteX3" fmla="*/ 2494163 w 7017182"/>
              <a:gd name="connsiteY3" fmla="*/ 3131046 h 6858000"/>
              <a:gd name="connsiteX4" fmla="*/ 5658249 w 7017182"/>
              <a:gd name="connsiteY4" fmla="*/ 783147 h 6858000"/>
              <a:gd name="connsiteX5" fmla="*/ 6840702 w 7017182"/>
              <a:gd name="connsiteY5" fmla="*/ 85078 h 6858000"/>
              <a:gd name="connsiteX6" fmla="*/ 7017182 w 701718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7182" h="6858000">
                <a:moveTo>
                  <a:pt x="0" y="6858000"/>
                </a:moveTo>
                <a:lnTo>
                  <a:pt x="15548" y="6741317"/>
                </a:lnTo>
                <a:cubicBezTo>
                  <a:pt x="78957" y="6364051"/>
                  <a:pt x="206325" y="5994870"/>
                  <a:pt x="387858" y="5632555"/>
                </a:cubicBezTo>
                <a:cubicBezTo>
                  <a:pt x="823302" y="4763361"/>
                  <a:pt x="1570584" y="3934404"/>
                  <a:pt x="2494163" y="3131046"/>
                </a:cubicBezTo>
                <a:cubicBezTo>
                  <a:pt x="3417744" y="2327690"/>
                  <a:pt x="4517622" y="1549936"/>
                  <a:pt x="5658249" y="783147"/>
                </a:cubicBezTo>
                <a:cubicBezTo>
                  <a:pt x="6072451" y="504660"/>
                  <a:pt x="6465461" y="274112"/>
                  <a:pt x="6840702" y="85078"/>
                </a:cubicBezTo>
                <a:lnTo>
                  <a:pt x="7017182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0F6124-88A2-D9B3-0324-195FAADE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048001" cy="2286000"/>
          </a:xfrm>
        </p:spPr>
        <p:txBody>
          <a:bodyPr anchor="t">
            <a:normAutofit/>
          </a:bodyPr>
          <a:lstStyle/>
          <a:p>
            <a:r>
              <a:rPr lang="cs-CZ" sz="3200"/>
              <a:t>Přínos české archeologii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A32667-BAAD-4252-B7F6-CDABAD11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75486" y="4489505"/>
            <a:ext cx="1916515" cy="2396561"/>
          </a:xfrm>
          <a:custGeom>
            <a:avLst/>
            <a:gdLst>
              <a:gd name="connsiteX0" fmla="*/ 7017182 w 11818630"/>
              <a:gd name="connsiteY0" fmla="*/ 0 h 6858000"/>
              <a:gd name="connsiteX1" fmla="*/ 11818630 w 11818630"/>
              <a:gd name="connsiteY1" fmla="*/ 0 h 6858000"/>
              <a:gd name="connsiteX2" fmla="*/ 11818630 w 11818630"/>
              <a:gd name="connsiteY2" fmla="*/ 4489505 h 6858000"/>
              <a:gd name="connsiteX3" fmla="*/ 11816460 w 11818630"/>
              <a:gd name="connsiteY3" fmla="*/ 4492187 h 6858000"/>
              <a:gd name="connsiteX4" fmla="*/ 10354815 w 11818630"/>
              <a:gd name="connsiteY4" fmla="*/ 6321870 h 6858000"/>
              <a:gd name="connsiteX5" fmla="*/ 9928370 w 11818630"/>
              <a:gd name="connsiteY5" fmla="*/ 6858000 h 6858000"/>
              <a:gd name="connsiteX6" fmla="*/ 0 w 11818630"/>
              <a:gd name="connsiteY6" fmla="*/ 6858000 h 6858000"/>
              <a:gd name="connsiteX7" fmla="*/ 15548 w 11818630"/>
              <a:gd name="connsiteY7" fmla="*/ 6741317 h 6858000"/>
              <a:gd name="connsiteX8" fmla="*/ 387858 w 11818630"/>
              <a:gd name="connsiteY8" fmla="*/ 5632555 h 6858000"/>
              <a:gd name="connsiteX9" fmla="*/ 2494163 w 11818630"/>
              <a:gd name="connsiteY9" fmla="*/ 3131046 h 6858000"/>
              <a:gd name="connsiteX10" fmla="*/ 5658249 w 11818630"/>
              <a:gd name="connsiteY10" fmla="*/ 783147 h 6858000"/>
              <a:gd name="connsiteX11" fmla="*/ 6840702 w 11818630"/>
              <a:gd name="connsiteY11" fmla="*/ 85078 h 6858000"/>
              <a:gd name="connsiteX0" fmla="*/ 0 w 11818630"/>
              <a:gd name="connsiteY0" fmla="*/ 6858000 h 6949440"/>
              <a:gd name="connsiteX1" fmla="*/ 15548 w 11818630"/>
              <a:gd name="connsiteY1" fmla="*/ 6741317 h 6949440"/>
              <a:gd name="connsiteX2" fmla="*/ 387858 w 11818630"/>
              <a:gd name="connsiteY2" fmla="*/ 5632555 h 6949440"/>
              <a:gd name="connsiteX3" fmla="*/ 2494163 w 11818630"/>
              <a:gd name="connsiteY3" fmla="*/ 3131046 h 6949440"/>
              <a:gd name="connsiteX4" fmla="*/ 5658249 w 11818630"/>
              <a:gd name="connsiteY4" fmla="*/ 783147 h 6949440"/>
              <a:gd name="connsiteX5" fmla="*/ 6840702 w 11818630"/>
              <a:gd name="connsiteY5" fmla="*/ 85078 h 6949440"/>
              <a:gd name="connsiteX6" fmla="*/ 7017182 w 11818630"/>
              <a:gd name="connsiteY6" fmla="*/ 0 h 6949440"/>
              <a:gd name="connsiteX7" fmla="*/ 11818630 w 11818630"/>
              <a:gd name="connsiteY7" fmla="*/ 0 h 6949440"/>
              <a:gd name="connsiteX8" fmla="*/ 11818630 w 11818630"/>
              <a:gd name="connsiteY8" fmla="*/ 4489505 h 6949440"/>
              <a:gd name="connsiteX9" fmla="*/ 11816460 w 11818630"/>
              <a:gd name="connsiteY9" fmla="*/ 4492187 h 6949440"/>
              <a:gd name="connsiteX10" fmla="*/ 10354815 w 11818630"/>
              <a:gd name="connsiteY10" fmla="*/ 6321870 h 6949440"/>
              <a:gd name="connsiteX11" fmla="*/ 10019810 w 11818630"/>
              <a:gd name="connsiteY11" fmla="*/ 6949440 h 6949440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7017182 w 11818630"/>
              <a:gd name="connsiteY6" fmla="*/ 0 h 6886066"/>
              <a:gd name="connsiteX7" fmla="*/ 11818630 w 11818630"/>
              <a:gd name="connsiteY7" fmla="*/ 0 h 6886066"/>
              <a:gd name="connsiteX8" fmla="*/ 11818630 w 11818630"/>
              <a:gd name="connsiteY8" fmla="*/ 4489505 h 6886066"/>
              <a:gd name="connsiteX9" fmla="*/ 11816460 w 11818630"/>
              <a:gd name="connsiteY9" fmla="*/ 4492187 h 6886066"/>
              <a:gd name="connsiteX10" fmla="*/ 10354815 w 11818630"/>
              <a:gd name="connsiteY10" fmla="*/ 6321870 h 6886066"/>
              <a:gd name="connsiteX11" fmla="*/ 9902115 w 11818630"/>
              <a:gd name="connsiteY11" fmla="*/ 6886066 h 6886066"/>
              <a:gd name="connsiteX0" fmla="*/ 0 w 11818630"/>
              <a:gd name="connsiteY0" fmla="*/ 6858000 h 6886066"/>
              <a:gd name="connsiteX1" fmla="*/ 15548 w 11818630"/>
              <a:gd name="connsiteY1" fmla="*/ 6741317 h 6886066"/>
              <a:gd name="connsiteX2" fmla="*/ 387858 w 11818630"/>
              <a:gd name="connsiteY2" fmla="*/ 5632555 h 6886066"/>
              <a:gd name="connsiteX3" fmla="*/ 2494163 w 11818630"/>
              <a:gd name="connsiteY3" fmla="*/ 3131046 h 6886066"/>
              <a:gd name="connsiteX4" fmla="*/ 5658249 w 11818630"/>
              <a:gd name="connsiteY4" fmla="*/ 783147 h 6886066"/>
              <a:gd name="connsiteX5" fmla="*/ 6840702 w 11818630"/>
              <a:gd name="connsiteY5" fmla="*/ 85078 h 6886066"/>
              <a:gd name="connsiteX6" fmla="*/ 11818630 w 11818630"/>
              <a:gd name="connsiteY6" fmla="*/ 0 h 6886066"/>
              <a:gd name="connsiteX7" fmla="*/ 11818630 w 11818630"/>
              <a:gd name="connsiteY7" fmla="*/ 4489505 h 6886066"/>
              <a:gd name="connsiteX8" fmla="*/ 11816460 w 11818630"/>
              <a:gd name="connsiteY8" fmla="*/ 4492187 h 6886066"/>
              <a:gd name="connsiteX9" fmla="*/ 10354815 w 11818630"/>
              <a:gd name="connsiteY9" fmla="*/ 6321870 h 6886066"/>
              <a:gd name="connsiteX10" fmla="*/ 9902115 w 11818630"/>
              <a:gd name="connsiteY10" fmla="*/ 6886066 h 6886066"/>
              <a:gd name="connsiteX0" fmla="*/ 0 w 11818630"/>
              <a:gd name="connsiteY0" fmla="*/ 7069778 h 7097844"/>
              <a:gd name="connsiteX1" fmla="*/ 15548 w 11818630"/>
              <a:gd name="connsiteY1" fmla="*/ 6953095 h 7097844"/>
              <a:gd name="connsiteX2" fmla="*/ 387858 w 11818630"/>
              <a:gd name="connsiteY2" fmla="*/ 5844333 h 7097844"/>
              <a:gd name="connsiteX3" fmla="*/ 2494163 w 11818630"/>
              <a:gd name="connsiteY3" fmla="*/ 3342824 h 7097844"/>
              <a:gd name="connsiteX4" fmla="*/ 5658249 w 11818630"/>
              <a:gd name="connsiteY4" fmla="*/ 994925 h 7097844"/>
              <a:gd name="connsiteX5" fmla="*/ 11818630 w 11818630"/>
              <a:gd name="connsiteY5" fmla="*/ 211778 h 7097844"/>
              <a:gd name="connsiteX6" fmla="*/ 11818630 w 11818630"/>
              <a:gd name="connsiteY6" fmla="*/ 4701283 h 7097844"/>
              <a:gd name="connsiteX7" fmla="*/ 11816460 w 11818630"/>
              <a:gd name="connsiteY7" fmla="*/ 4703965 h 7097844"/>
              <a:gd name="connsiteX8" fmla="*/ 10354815 w 11818630"/>
              <a:gd name="connsiteY8" fmla="*/ 6533648 h 7097844"/>
              <a:gd name="connsiteX9" fmla="*/ 9902115 w 11818630"/>
              <a:gd name="connsiteY9" fmla="*/ 7097844 h 7097844"/>
              <a:gd name="connsiteX0" fmla="*/ 0 w 11818630"/>
              <a:gd name="connsiteY0" fmla="*/ 6872876 h 6900942"/>
              <a:gd name="connsiteX1" fmla="*/ 15548 w 11818630"/>
              <a:gd name="connsiteY1" fmla="*/ 6756193 h 6900942"/>
              <a:gd name="connsiteX2" fmla="*/ 387858 w 11818630"/>
              <a:gd name="connsiteY2" fmla="*/ 5647431 h 6900942"/>
              <a:gd name="connsiteX3" fmla="*/ 2494163 w 11818630"/>
              <a:gd name="connsiteY3" fmla="*/ 3145922 h 6900942"/>
              <a:gd name="connsiteX4" fmla="*/ 11818630 w 11818630"/>
              <a:gd name="connsiteY4" fmla="*/ 14876 h 6900942"/>
              <a:gd name="connsiteX5" fmla="*/ 11818630 w 11818630"/>
              <a:gd name="connsiteY5" fmla="*/ 4504381 h 6900942"/>
              <a:gd name="connsiteX6" fmla="*/ 11816460 w 11818630"/>
              <a:gd name="connsiteY6" fmla="*/ 4507063 h 6900942"/>
              <a:gd name="connsiteX7" fmla="*/ 10354815 w 11818630"/>
              <a:gd name="connsiteY7" fmla="*/ 6336746 h 6900942"/>
              <a:gd name="connsiteX8" fmla="*/ 9902115 w 11818630"/>
              <a:gd name="connsiteY8" fmla="*/ 6900942 h 6900942"/>
              <a:gd name="connsiteX0" fmla="*/ 577707 w 12396337"/>
              <a:gd name="connsiteY0" fmla="*/ 6858000 h 6886066"/>
              <a:gd name="connsiteX1" fmla="*/ 593255 w 12396337"/>
              <a:gd name="connsiteY1" fmla="*/ 6741317 h 6886066"/>
              <a:gd name="connsiteX2" fmla="*/ 965565 w 12396337"/>
              <a:gd name="connsiteY2" fmla="*/ 5632555 h 6886066"/>
              <a:gd name="connsiteX3" fmla="*/ 12396337 w 12396337"/>
              <a:gd name="connsiteY3" fmla="*/ 0 h 6886066"/>
              <a:gd name="connsiteX4" fmla="*/ 12396337 w 12396337"/>
              <a:gd name="connsiteY4" fmla="*/ 4489505 h 6886066"/>
              <a:gd name="connsiteX5" fmla="*/ 12394167 w 12396337"/>
              <a:gd name="connsiteY5" fmla="*/ 4492187 h 6886066"/>
              <a:gd name="connsiteX6" fmla="*/ 10932522 w 12396337"/>
              <a:gd name="connsiteY6" fmla="*/ 6321870 h 6886066"/>
              <a:gd name="connsiteX7" fmla="*/ 10479822 w 12396337"/>
              <a:gd name="connsiteY7" fmla="*/ 6886066 h 6886066"/>
              <a:gd name="connsiteX0" fmla="*/ 0 w 11818630"/>
              <a:gd name="connsiteY0" fmla="*/ 6858000 h 6886066"/>
              <a:gd name="connsiteX1" fmla="*/ 387858 w 11818630"/>
              <a:gd name="connsiteY1" fmla="*/ 5632555 h 6886066"/>
              <a:gd name="connsiteX2" fmla="*/ 11818630 w 11818630"/>
              <a:gd name="connsiteY2" fmla="*/ 0 h 6886066"/>
              <a:gd name="connsiteX3" fmla="*/ 11818630 w 11818630"/>
              <a:gd name="connsiteY3" fmla="*/ 4489505 h 6886066"/>
              <a:gd name="connsiteX4" fmla="*/ 11816460 w 11818630"/>
              <a:gd name="connsiteY4" fmla="*/ 4492187 h 6886066"/>
              <a:gd name="connsiteX5" fmla="*/ 10354815 w 11818630"/>
              <a:gd name="connsiteY5" fmla="*/ 6321870 h 6886066"/>
              <a:gd name="connsiteX6" fmla="*/ 9902115 w 11818630"/>
              <a:gd name="connsiteY6" fmla="*/ 6886066 h 6886066"/>
              <a:gd name="connsiteX0" fmla="*/ 0 w 11818630"/>
              <a:gd name="connsiteY0" fmla="*/ 6858000 h 6886066"/>
              <a:gd name="connsiteX1" fmla="*/ 11818630 w 11818630"/>
              <a:gd name="connsiteY1" fmla="*/ 0 h 6886066"/>
              <a:gd name="connsiteX2" fmla="*/ 11818630 w 11818630"/>
              <a:gd name="connsiteY2" fmla="*/ 4489505 h 6886066"/>
              <a:gd name="connsiteX3" fmla="*/ 11816460 w 11818630"/>
              <a:gd name="connsiteY3" fmla="*/ 4492187 h 6886066"/>
              <a:gd name="connsiteX4" fmla="*/ 10354815 w 11818630"/>
              <a:gd name="connsiteY4" fmla="*/ 6321870 h 6886066"/>
              <a:gd name="connsiteX5" fmla="*/ 9902115 w 11818630"/>
              <a:gd name="connsiteY5" fmla="*/ 6886066 h 6886066"/>
              <a:gd name="connsiteX0" fmla="*/ 1916515 w 1916515"/>
              <a:gd name="connsiteY0" fmla="*/ 0 h 6886066"/>
              <a:gd name="connsiteX1" fmla="*/ 1916515 w 1916515"/>
              <a:gd name="connsiteY1" fmla="*/ 4489505 h 6886066"/>
              <a:gd name="connsiteX2" fmla="*/ 1914345 w 1916515"/>
              <a:gd name="connsiteY2" fmla="*/ 4492187 h 6886066"/>
              <a:gd name="connsiteX3" fmla="*/ 452700 w 1916515"/>
              <a:gd name="connsiteY3" fmla="*/ 6321870 h 6886066"/>
              <a:gd name="connsiteX4" fmla="*/ 0 w 1916515"/>
              <a:gd name="connsiteY4" fmla="*/ 6886066 h 6886066"/>
              <a:gd name="connsiteX0" fmla="*/ 1916515 w 1916515"/>
              <a:gd name="connsiteY0" fmla="*/ 0 h 2396561"/>
              <a:gd name="connsiteX1" fmla="*/ 1914345 w 1916515"/>
              <a:gd name="connsiteY1" fmla="*/ 2682 h 2396561"/>
              <a:gd name="connsiteX2" fmla="*/ 452700 w 1916515"/>
              <a:gd name="connsiteY2" fmla="*/ 1832365 h 2396561"/>
              <a:gd name="connsiteX3" fmla="*/ 0 w 1916515"/>
              <a:gd name="connsiteY3" fmla="*/ 2396561 h 239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515" h="2396561">
                <a:moveTo>
                  <a:pt x="1916515" y="0"/>
                </a:moveTo>
                <a:lnTo>
                  <a:pt x="1914345" y="2682"/>
                </a:lnTo>
                <a:cubicBezTo>
                  <a:pt x="1430582" y="598348"/>
                  <a:pt x="941296" y="1216779"/>
                  <a:pt x="452700" y="1832365"/>
                </a:cubicBezTo>
                <a:cubicBezTo>
                  <a:pt x="310552" y="2011075"/>
                  <a:pt x="0" y="2396561"/>
                  <a:pt x="0" y="2396561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455A5B-DDC7-B920-1C19-D9EF019B6C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50965"/>
              </p:ext>
            </p:extLst>
          </p:nvPr>
        </p:nvGraphicFramePr>
        <p:xfrm>
          <a:off x="4572000" y="1524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02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9" name="Rectangle 307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alerie | Rakousko-uhersko vládlo Evropě 400 let. Jak se rozpadlo na ...">
            <a:extLst>
              <a:ext uri="{FF2B5EF4-FFF2-40B4-BE49-F238E27FC236}">
                <a16:creationId xmlns:a16="http://schemas.microsoft.com/office/drawing/2014/main" id="{6F095532-54F9-7975-52A2-DDE7E45C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7" r="22166" b="-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Freeform: Shape 308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3088" name="Zástupný obsah 2">
            <a:extLst>
              <a:ext uri="{FF2B5EF4-FFF2-40B4-BE49-F238E27FC236}">
                <a16:creationId xmlns:a16="http://schemas.microsoft.com/office/drawing/2014/main" id="{EE915104-0C5D-E22D-1C73-ECDBFA547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38514"/>
              </p:ext>
            </p:extLst>
          </p:nvPr>
        </p:nvGraphicFramePr>
        <p:xfrm>
          <a:off x="762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6EF19887-4F15-751E-5A2A-3787536A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 dirty="0"/>
              <a:t>Dobový kontext a prostředí</a:t>
            </a:r>
          </a:p>
        </p:txBody>
      </p:sp>
    </p:spTree>
    <p:extLst>
      <p:ext uri="{BB962C8B-B14F-4D97-AF65-F5344CB8AC3E}">
        <p14:creationId xmlns:p14="http://schemas.microsoft.com/office/powerpoint/2010/main" val="171751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5A46BFB-1F71-D7C4-41C6-14C4666C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hlinkClick r:id="rId2"/>
              </a:rPr>
              <a:t>https://www.academia.edu/36339785/Zv%C3%AD%C5%99ec%C3%AD_kosti_In_Venclov%C3%A1_Valentov%C3%A1_Oppidum_Stradonice_V%C3%BDzkum_Alb%C3%ADna_Stock%C3%A9ho_r_1929_The_Stradonice_oppidum_Investigations_of_Alb%C3%ADn_Stock%C3%BD_in_1929_ - </a:t>
            </a:r>
            <a:endParaRPr lang="en-US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1886DE-BAAB-D4B5-0C6B-E6713163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 dirty="0"/>
              <a:t>Oppidum Stradonice</a:t>
            </a:r>
          </a:p>
        </p:txBody>
      </p:sp>
      <p:pic>
        <p:nvPicPr>
          <p:cNvPr id="2050" name="Picture 2" descr="Oppidum Stradonice. Výzkum Albína Stockého r. 1929 – The Stradonice ...">
            <a:extLst>
              <a:ext uri="{FF2B5EF4-FFF2-40B4-BE49-F238E27FC236}">
                <a16:creationId xmlns:a16="http://schemas.microsoft.com/office/drawing/2014/main" id="{1A7E770A-1FA8-80AA-C1F4-5E23C485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765" y="771525"/>
            <a:ext cx="376047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8" name="Rectangle 5134">
            <a:extLst>
              <a:ext uri="{FF2B5EF4-FFF2-40B4-BE49-F238E27FC236}">
                <a16:creationId xmlns:a16="http://schemas.microsoft.com/office/drawing/2014/main" id="{8BBF5424-DC57-4A5D-A4B3-4580C2E83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0" name="Freeform: Shape 5136">
            <a:extLst>
              <a:ext uri="{FF2B5EF4-FFF2-40B4-BE49-F238E27FC236}">
                <a16:creationId xmlns:a16="http://schemas.microsoft.com/office/drawing/2014/main" id="{5C9AA328-B5B5-46FB-85A9-4D8420DC5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42789"/>
            <a:ext cx="2302664" cy="4631875"/>
          </a:xfrm>
          <a:custGeom>
            <a:avLst/>
            <a:gdLst>
              <a:gd name="connsiteX0" fmla="*/ 663900 w 2302664"/>
              <a:gd name="connsiteY0" fmla="*/ 458 h 4631875"/>
              <a:gd name="connsiteX1" fmla="*/ 1322436 w 2302664"/>
              <a:gd name="connsiteY1" fmla="*/ 286590 h 4631875"/>
              <a:gd name="connsiteX2" fmla="*/ 2268001 w 2302664"/>
              <a:gd name="connsiteY2" fmla="*/ 3361812 h 4631875"/>
              <a:gd name="connsiteX3" fmla="*/ 1662790 w 2302664"/>
              <a:gd name="connsiteY3" fmla="*/ 4609106 h 4631875"/>
              <a:gd name="connsiteX4" fmla="*/ 1641591 w 2302664"/>
              <a:gd name="connsiteY4" fmla="*/ 4631875 h 4631875"/>
              <a:gd name="connsiteX5" fmla="*/ 0 w 2302664"/>
              <a:gd name="connsiteY5" fmla="*/ 4631875 h 4631875"/>
              <a:gd name="connsiteX6" fmla="*/ 0 w 2302664"/>
              <a:gd name="connsiteY6" fmla="*/ 330830 h 4631875"/>
              <a:gd name="connsiteX7" fmla="*/ 87667 w 2302664"/>
              <a:gd name="connsiteY7" fmla="*/ 251827 h 4631875"/>
              <a:gd name="connsiteX8" fmla="*/ 663900 w 2302664"/>
              <a:gd name="connsiteY8" fmla="*/ 458 h 46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664" h="4631875">
                <a:moveTo>
                  <a:pt x="663900" y="458"/>
                </a:moveTo>
                <a:cubicBezTo>
                  <a:pt x="869930" y="-6955"/>
                  <a:pt x="1089677" y="75215"/>
                  <a:pt x="1322436" y="286590"/>
                </a:cubicBezTo>
                <a:cubicBezTo>
                  <a:pt x="2056899" y="953448"/>
                  <a:pt x="2421677" y="2395335"/>
                  <a:pt x="2268001" y="3361812"/>
                </a:cubicBezTo>
                <a:cubicBezTo>
                  <a:pt x="2192405" y="3838244"/>
                  <a:pt x="1964295" y="4260476"/>
                  <a:pt x="1662790" y="4609106"/>
                </a:cubicBezTo>
                <a:lnTo>
                  <a:pt x="1641591" y="4631875"/>
                </a:lnTo>
                <a:lnTo>
                  <a:pt x="0" y="4631875"/>
                </a:lnTo>
                <a:lnTo>
                  <a:pt x="0" y="330830"/>
                </a:lnTo>
                <a:lnTo>
                  <a:pt x="87667" y="251827"/>
                </a:lnTo>
                <a:cubicBezTo>
                  <a:pt x="265557" y="104868"/>
                  <a:pt x="457870" y="7872"/>
                  <a:pt x="663900" y="4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51" name="Freeform: Shape 5138">
            <a:extLst>
              <a:ext uri="{FF2B5EF4-FFF2-40B4-BE49-F238E27FC236}">
                <a16:creationId xmlns:a16="http://schemas.microsoft.com/office/drawing/2014/main" id="{68C1899D-5ED7-47F7-9FA8-83270778F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8039" y="0"/>
            <a:ext cx="5033960" cy="3810000"/>
          </a:xfrm>
          <a:custGeom>
            <a:avLst/>
            <a:gdLst>
              <a:gd name="connsiteX0" fmla="*/ 583092 w 5033960"/>
              <a:gd name="connsiteY0" fmla="*/ 0 h 3810000"/>
              <a:gd name="connsiteX1" fmla="*/ 5033960 w 5033960"/>
              <a:gd name="connsiteY1" fmla="*/ 0 h 3810000"/>
              <a:gd name="connsiteX2" fmla="*/ 5033960 w 5033960"/>
              <a:gd name="connsiteY2" fmla="*/ 2321095 h 3810000"/>
              <a:gd name="connsiteX3" fmla="*/ 4845072 w 5033960"/>
              <a:gd name="connsiteY3" fmla="*/ 2414418 h 3810000"/>
              <a:gd name="connsiteX4" fmla="*/ 4622293 w 5033960"/>
              <a:gd name="connsiteY4" fmla="*/ 2523577 h 3810000"/>
              <a:gd name="connsiteX5" fmla="*/ 2179545 w 5033960"/>
              <a:gd name="connsiteY5" fmla="*/ 3649723 h 3810000"/>
              <a:gd name="connsiteX6" fmla="*/ 440102 w 5033960"/>
              <a:gd name="connsiteY6" fmla="*/ 3423182 h 3810000"/>
              <a:gd name="connsiteX7" fmla="*/ 69 w 5033960"/>
              <a:gd name="connsiteY7" fmla="*/ 2205071 h 3810000"/>
              <a:gd name="connsiteX8" fmla="*/ 575114 w 5033960"/>
              <a:gd name="connsiteY8" fmla="*/ 13886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3960" h="3810000">
                <a:moveTo>
                  <a:pt x="583092" y="0"/>
                </a:moveTo>
                <a:lnTo>
                  <a:pt x="5033960" y="0"/>
                </a:lnTo>
                <a:lnTo>
                  <a:pt x="5033960" y="2321095"/>
                </a:lnTo>
                <a:lnTo>
                  <a:pt x="4845072" y="2414418"/>
                </a:lnTo>
                <a:cubicBezTo>
                  <a:pt x="4767434" y="2452258"/>
                  <a:pt x="4692668" y="2488527"/>
                  <a:pt x="4622293" y="2523577"/>
                </a:cubicBezTo>
                <a:cubicBezTo>
                  <a:pt x="3825123" y="2921249"/>
                  <a:pt x="3026210" y="3318103"/>
                  <a:pt x="2179545" y="3649723"/>
                </a:cubicBezTo>
                <a:cubicBezTo>
                  <a:pt x="1686544" y="3843030"/>
                  <a:pt x="976416" y="3954686"/>
                  <a:pt x="440102" y="3423182"/>
                </a:cubicBezTo>
                <a:cubicBezTo>
                  <a:pt x="82044" y="3068089"/>
                  <a:pt x="-2776" y="2594897"/>
                  <a:pt x="69" y="2205071"/>
                </a:cubicBezTo>
                <a:cubicBezTo>
                  <a:pt x="5850" y="1415513"/>
                  <a:pt x="224069" y="662048"/>
                  <a:pt x="575114" y="138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52" name="Freeform: Shape 5140">
            <a:extLst>
              <a:ext uri="{FF2B5EF4-FFF2-40B4-BE49-F238E27FC236}">
                <a16:creationId xmlns:a16="http://schemas.microsoft.com/office/drawing/2014/main" id="{62B73F97-918E-47CE-9FDE-83B5BAE34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3754" y="5236281"/>
            <a:ext cx="4999653" cy="1638382"/>
          </a:xfrm>
          <a:custGeom>
            <a:avLst/>
            <a:gdLst>
              <a:gd name="connsiteX0" fmla="*/ 2812235 w 4999653"/>
              <a:gd name="connsiteY0" fmla="*/ 17 h 1638382"/>
              <a:gd name="connsiteX1" fmla="*/ 4755927 w 4999653"/>
              <a:gd name="connsiteY1" fmla="*/ 1434069 h 1638382"/>
              <a:gd name="connsiteX2" fmla="*/ 4842133 w 4999653"/>
              <a:gd name="connsiteY2" fmla="*/ 1510488 h 1638382"/>
              <a:gd name="connsiteX3" fmla="*/ 4999653 w 4999653"/>
              <a:gd name="connsiteY3" fmla="*/ 1638382 h 1638382"/>
              <a:gd name="connsiteX4" fmla="*/ 0 w 4999653"/>
              <a:gd name="connsiteY4" fmla="*/ 1638382 h 1638382"/>
              <a:gd name="connsiteX5" fmla="*/ 45662 w 4999653"/>
              <a:gd name="connsiteY5" fmla="*/ 1587184 h 1638382"/>
              <a:gd name="connsiteX6" fmla="*/ 678313 w 4999653"/>
              <a:gd name="connsiteY6" fmla="*/ 1003390 h 1638382"/>
              <a:gd name="connsiteX7" fmla="*/ 2812235 w 4999653"/>
              <a:gd name="connsiteY7" fmla="*/ 17 h 16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653" h="1638382">
                <a:moveTo>
                  <a:pt x="2812235" y="17"/>
                </a:moveTo>
                <a:cubicBezTo>
                  <a:pt x="3546129" y="-4624"/>
                  <a:pt x="4239944" y="942747"/>
                  <a:pt x="4755927" y="1434069"/>
                </a:cubicBezTo>
                <a:cubicBezTo>
                  <a:pt x="4774056" y="1451394"/>
                  <a:pt x="4803646" y="1477383"/>
                  <a:pt x="4842133" y="1510488"/>
                </a:cubicBezTo>
                <a:lnTo>
                  <a:pt x="4999653" y="1638382"/>
                </a:lnTo>
                <a:lnTo>
                  <a:pt x="0" y="1638382"/>
                </a:lnTo>
                <a:lnTo>
                  <a:pt x="45662" y="1587184"/>
                </a:lnTo>
                <a:cubicBezTo>
                  <a:pt x="269732" y="1353635"/>
                  <a:pt x="507126" y="1150971"/>
                  <a:pt x="678313" y="1003390"/>
                </a:cubicBezTo>
                <a:cubicBezTo>
                  <a:pt x="1259195" y="502475"/>
                  <a:pt x="2004539" y="5282"/>
                  <a:pt x="2812235" y="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53" name="Freeform: Shape 5142">
            <a:extLst>
              <a:ext uri="{FF2B5EF4-FFF2-40B4-BE49-F238E27FC236}">
                <a16:creationId xmlns:a16="http://schemas.microsoft.com/office/drawing/2014/main" id="{675A7A2D-DF81-4659-AACE-3E0BB575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114846" flipH="1" flipV="1">
            <a:off x="-908074" y="2227563"/>
            <a:ext cx="3742262" cy="4141700"/>
          </a:xfrm>
          <a:custGeom>
            <a:avLst/>
            <a:gdLst>
              <a:gd name="connsiteX0" fmla="*/ 0 w 3742262"/>
              <a:gd name="connsiteY0" fmla="*/ 0 h 4804921"/>
              <a:gd name="connsiteX1" fmla="*/ 356886 w 3742262"/>
              <a:gd name="connsiteY1" fmla="*/ 122437 h 4804921"/>
              <a:gd name="connsiteX2" fmla="*/ 2751251 w 3742262"/>
              <a:gd name="connsiteY2" fmla="*/ 1353714 h 4804921"/>
              <a:gd name="connsiteX3" fmla="*/ 3639982 w 3742262"/>
              <a:gd name="connsiteY3" fmla="*/ 3958721 h 4804921"/>
              <a:gd name="connsiteX4" fmla="*/ 3583961 w 3742262"/>
              <a:gd name="connsiteY4" fmla="*/ 4135062 h 4804921"/>
              <a:gd name="connsiteX5" fmla="*/ 3581581 w 3742262"/>
              <a:gd name="connsiteY5" fmla="*/ 4141700 h 4804921"/>
              <a:gd name="connsiteX6" fmla="*/ 1932939 w 3742262"/>
              <a:gd name="connsiteY6" fmla="*/ 4804921 h 4804921"/>
              <a:gd name="connsiteX0" fmla="*/ 0 w 3742262"/>
              <a:gd name="connsiteY0" fmla="*/ 0 h 4896361"/>
              <a:gd name="connsiteX1" fmla="*/ 356886 w 3742262"/>
              <a:gd name="connsiteY1" fmla="*/ 122437 h 4896361"/>
              <a:gd name="connsiteX2" fmla="*/ 2751251 w 3742262"/>
              <a:gd name="connsiteY2" fmla="*/ 1353714 h 4896361"/>
              <a:gd name="connsiteX3" fmla="*/ 3639982 w 3742262"/>
              <a:gd name="connsiteY3" fmla="*/ 3958721 h 4896361"/>
              <a:gd name="connsiteX4" fmla="*/ 3583961 w 3742262"/>
              <a:gd name="connsiteY4" fmla="*/ 4135062 h 4896361"/>
              <a:gd name="connsiteX5" fmla="*/ 3581581 w 3742262"/>
              <a:gd name="connsiteY5" fmla="*/ 4141700 h 4896361"/>
              <a:gd name="connsiteX6" fmla="*/ 2024379 w 3742262"/>
              <a:gd name="connsiteY6" fmla="*/ 4896361 h 4896361"/>
              <a:gd name="connsiteX0" fmla="*/ 0 w 3742262"/>
              <a:gd name="connsiteY0" fmla="*/ 0 h 4141700"/>
              <a:gd name="connsiteX1" fmla="*/ 356886 w 3742262"/>
              <a:gd name="connsiteY1" fmla="*/ 122437 h 4141700"/>
              <a:gd name="connsiteX2" fmla="*/ 2751251 w 3742262"/>
              <a:gd name="connsiteY2" fmla="*/ 1353714 h 4141700"/>
              <a:gd name="connsiteX3" fmla="*/ 3639982 w 3742262"/>
              <a:gd name="connsiteY3" fmla="*/ 3958721 h 4141700"/>
              <a:gd name="connsiteX4" fmla="*/ 3583961 w 3742262"/>
              <a:gd name="connsiteY4" fmla="*/ 4135062 h 4141700"/>
              <a:gd name="connsiteX5" fmla="*/ 3581581 w 3742262"/>
              <a:gd name="connsiteY5" fmla="*/ 4141700 h 41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2262" h="4141700">
                <a:moveTo>
                  <a:pt x="0" y="0"/>
                </a:moveTo>
                <a:lnTo>
                  <a:pt x="356886" y="122437"/>
                </a:lnTo>
                <a:cubicBezTo>
                  <a:pt x="1349354" y="480584"/>
                  <a:pt x="2196577" y="911941"/>
                  <a:pt x="2751251" y="1353714"/>
                </a:cubicBezTo>
                <a:cubicBezTo>
                  <a:pt x="3704069" y="2111995"/>
                  <a:pt x="3893489" y="3063230"/>
                  <a:pt x="3639982" y="3958721"/>
                </a:cubicBezTo>
                <a:cubicBezTo>
                  <a:pt x="3625613" y="4009358"/>
                  <a:pt x="3606944" y="4068531"/>
                  <a:pt x="3583961" y="4135062"/>
                </a:cubicBezTo>
                <a:lnTo>
                  <a:pt x="3581581" y="41417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154" name="Freeform: Shape 5144">
            <a:extLst>
              <a:ext uri="{FF2B5EF4-FFF2-40B4-BE49-F238E27FC236}">
                <a16:creationId xmlns:a16="http://schemas.microsoft.com/office/drawing/2014/main" id="{77F7E87D-92CE-4931-92F0-5ECDCACA8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6101" y="3712341"/>
            <a:ext cx="2915898" cy="3150804"/>
          </a:xfrm>
          <a:custGeom>
            <a:avLst/>
            <a:gdLst>
              <a:gd name="connsiteX0" fmla="*/ 1679188 w 2915898"/>
              <a:gd name="connsiteY0" fmla="*/ 301 h 3150804"/>
              <a:gd name="connsiteX1" fmla="*/ 2223043 w 2915898"/>
              <a:gd name="connsiteY1" fmla="*/ 25020 h 3150804"/>
              <a:gd name="connsiteX2" fmla="*/ 2843982 w 2915898"/>
              <a:gd name="connsiteY2" fmla="*/ 117192 h 3150804"/>
              <a:gd name="connsiteX3" fmla="*/ 2915898 w 2915898"/>
              <a:gd name="connsiteY3" fmla="*/ 140127 h 3150804"/>
              <a:gd name="connsiteX4" fmla="*/ 2915898 w 2915898"/>
              <a:gd name="connsiteY4" fmla="*/ 3150804 h 3150804"/>
              <a:gd name="connsiteX5" fmla="*/ 878727 w 2915898"/>
              <a:gd name="connsiteY5" fmla="*/ 3150804 h 3150804"/>
              <a:gd name="connsiteX6" fmla="*/ 681875 w 2915898"/>
              <a:gd name="connsiteY6" fmla="*/ 2962357 h 3150804"/>
              <a:gd name="connsiteX7" fmla="*/ 472961 w 2915898"/>
              <a:gd name="connsiteY7" fmla="*/ 2764887 h 3150804"/>
              <a:gd name="connsiteX8" fmla="*/ 82040 w 2915898"/>
              <a:gd name="connsiteY8" fmla="*/ 2223668 h 3150804"/>
              <a:gd name="connsiteX9" fmla="*/ 57299 w 2915898"/>
              <a:gd name="connsiteY9" fmla="*/ 1410695 h 3150804"/>
              <a:gd name="connsiteX10" fmla="*/ 437623 w 2915898"/>
              <a:gd name="connsiteY10" fmla="*/ 601424 h 3150804"/>
              <a:gd name="connsiteX11" fmla="*/ 1679188 w 2915898"/>
              <a:gd name="connsiteY11" fmla="*/ 301 h 315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5898" h="3150804">
                <a:moveTo>
                  <a:pt x="1679188" y="301"/>
                </a:moveTo>
                <a:cubicBezTo>
                  <a:pt x="1852669" y="-1982"/>
                  <a:pt x="2034963" y="9003"/>
                  <a:pt x="2223043" y="25020"/>
                </a:cubicBezTo>
                <a:cubicBezTo>
                  <a:pt x="2443430" y="43808"/>
                  <a:pt x="2654700" y="63070"/>
                  <a:pt x="2843982" y="117192"/>
                </a:cubicBezTo>
                <a:lnTo>
                  <a:pt x="2915898" y="140127"/>
                </a:lnTo>
                <a:lnTo>
                  <a:pt x="2915898" y="3150804"/>
                </a:lnTo>
                <a:lnTo>
                  <a:pt x="878727" y="3150804"/>
                </a:lnTo>
                <a:lnTo>
                  <a:pt x="681875" y="2962357"/>
                </a:lnTo>
                <a:cubicBezTo>
                  <a:pt x="611511" y="2895264"/>
                  <a:pt x="541850" y="2829266"/>
                  <a:pt x="472961" y="2764887"/>
                </a:cubicBezTo>
                <a:cubicBezTo>
                  <a:pt x="280237" y="2584812"/>
                  <a:pt x="154970" y="2404372"/>
                  <a:pt x="82040" y="2223668"/>
                </a:cubicBezTo>
                <a:cubicBezTo>
                  <a:pt x="-27323" y="1952727"/>
                  <a:pt x="-18767" y="1681402"/>
                  <a:pt x="57299" y="1410695"/>
                </a:cubicBezTo>
                <a:cubicBezTo>
                  <a:pt x="133367" y="1139987"/>
                  <a:pt x="276945" y="869896"/>
                  <a:pt x="437623" y="601424"/>
                </a:cubicBezTo>
                <a:cubicBezTo>
                  <a:pt x="717635" y="133407"/>
                  <a:pt x="1158748" y="7149"/>
                  <a:pt x="1679188" y="3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47" name="Freeform: Shape 5146">
            <a:extLst>
              <a:ext uri="{FF2B5EF4-FFF2-40B4-BE49-F238E27FC236}">
                <a16:creationId xmlns:a16="http://schemas.microsoft.com/office/drawing/2014/main" id="{C97CF3C7-A1F9-4A99-A926-6531B019C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16663"/>
            <a:ext cx="5334001" cy="3707612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128" name="Picture 8" descr="📙 Konservace musejních předmětů - Albín Stocký (1927, Svaz ...">
            <a:extLst>
              <a:ext uri="{FF2B5EF4-FFF2-40B4-BE49-F238E27FC236}">
                <a16:creationId xmlns:a16="http://schemas.microsoft.com/office/drawing/2014/main" id="{691B87E0-1889-9196-4D15-BC1AB7FE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4117" y="762002"/>
            <a:ext cx="1717764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 Bohême préhistorique I L'Age de Pierre / par Albín Stocký by Stocký ...">
            <a:extLst>
              <a:ext uri="{FF2B5EF4-FFF2-40B4-BE49-F238E27FC236}">
                <a16:creationId xmlns:a16="http://schemas.microsoft.com/office/drawing/2014/main" id="{EC05C7E8-277E-D0F7-A4BC-6E342CF0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0" y="3252659"/>
            <a:ext cx="2846571" cy="26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ocký Albín - Antikvariát Dana Kurovce">
            <a:extLst>
              <a:ext uri="{FF2B5EF4-FFF2-40B4-BE49-F238E27FC236}">
                <a16:creationId xmlns:a16="http://schemas.microsoft.com/office/drawing/2014/main" id="{B8D59DB0-0F6C-6056-8082-ED14F3F6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018" y="4778371"/>
            <a:ext cx="1500807" cy="20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17D87D1-A01C-4B37-5AF8-815EC2BE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61726"/>
            <a:ext cx="6096000" cy="1524000"/>
          </a:xfrm>
        </p:spPr>
        <p:txBody>
          <a:bodyPr>
            <a:normAutofit/>
          </a:bodyPr>
          <a:lstStyle/>
          <a:p>
            <a:r>
              <a:rPr lang="cs-CZ" sz="3200" dirty="0"/>
              <a:t>Významná Díla</a:t>
            </a:r>
          </a:p>
        </p:txBody>
      </p:sp>
      <p:sp>
        <p:nvSpPr>
          <p:cNvPr id="5149" name="Freeform: Shape 5148">
            <a:extLst>
              <a:ext uri="{FF2B5EF4-FFF2-40B4-BE49-F238E27FC236}">
                <a16:creationId xmlns:a16="http://schemas.microsoft.com/office/drawing/2014/main" id="{D1FA1291-0FB5-45AA-A3DD-38358FBA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210615" y="3676934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122" name="Picture 2" descr="La Bohême a l'âge du bronze / Albín Stocký by Stocký, Albín: (1928 ...">
            <a:extLst>
              <a:ext uri="{FF2B5EF4-FFF2-40B4-BE49-F238E27FC236}">
                <a16:creationId xmlns:a16="http://schemas.microsoft.com/office/drawing/2014/main" id="{6371F33E-BBBF-1CD1-4ACB-F60298D8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9828" y="3810000"/>
            <a:ext cx="1883168" cy="23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6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1EAEC8-C1A1-CB04-1506-AFBA2D12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0" r="3688" b="3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D75B5-95E7-7F25-84AC-D058FFF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cs-CZ" sz="1900" dirty="0"/>
              <a:t>Čechy v době kamenné, bronzové, železné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Pravěk země české – Věk kamenný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Albín </a:t>
            </a:r>
            <a:r>
              <a:rPr lang="cs-CZ" sz="1900" dirty="0" err="1"/>
              <a:t>Stocký</a:t>
            </a:r>
            <a:r>
              <a:rPr lang="cs-CZ" sz="1900" dirty="0"/>
              <a:t>: Praha pravěká II - doba bronzová</a:t>
            </a:r>
          </a:p>
          <a:p>
            <a:pPr>
              <a:lnSpc>
                <a:spcPct val="115000"/>
              </a:lnSpc>
            </a:pPr>
            <a:r>
              <a:rPr lang="cs-CZ" sz="1900" dirty="0"/>
              <a:t>Příspěvky: Časopis Musea Království českého, </a:t>
            </a:r>
            <a:r>
              <a:rPr lang="cs-CZ" sz="1900" dirty="0" err="1"/>
              <a:t>Anthropologie</a:t>
            </a:r>
            <a:endParaRPr lang="cs-CZ" sz="1900" dirty="0"/>
          </a:p>
          <a:p>
            <a:pPr>
              <a:lnSpc>
                <a:spcPct val="115000"/>
              </a:lnSpc>
            </a:pPr>
            <a:r>
              <a:rPr lang="cs-CZ" sz="1900" dirty="0" err="1"/>
              <a:t>Niederle</a:t>
            </a:r>
            <a:r>
              <a:rPr lang="cs-CZ" sz="1900" dirty="0"/>
              <a:t> L. – biografie Albín </a:t>
            </a:r>
            <a:r>
              <a:rPr lang="cs-CZ" sz="1900" dirty="0" err="1"/>
              <a:t>Stocký</a:t>
            </a:r>
            <a:endParaRPr lang="cs-CZ" sz="1900" dirty="0"/>
          </a:p>
          <a:p>
            <a:pPr>
              <a:lnSpc>
                <a:spcPct val="115000"/>
              </a:lnSpc>
            </a:pPr>
            <a:r>
              <a:rPr lang="cs-CZ" sz="1900" dirty="0"/>
              <a:t>. Jolana Šanderová: Kliment Čermák - Jan </a:t>
            </a:r>
            <a:r>
              <a:rPr lang="cs-CZ" sz="1900" dirty="0" err="1"/>
              <a:t>Hellich</a:t>
            </a:r>
            <a:r>
              <a:rPr lang="cs-CZ" sz="1900" dirty="0"/>
              <a:t> - Albín </a:t>
            </a:r>
            <a:r>
              <a:rPr lang="cs-CZ" sz="1900" dirty="0" err="1"/>
              <a:t>Stocký</a:t>
            </a:r>
            <a:r>
              <a:rPr lang="cs-CZ" sz="1900" dirty="0"/>
              <a:t> - představitelé českého muzejnictví přelomu 19. a 20. století.</a:t>
            </a:r>
          </a:p>
          <a:p>
            <a:pPr>
              <a:lnSpc>
                <a:spcPct val="115000"/>
              </a:lnSpc>
            </a:pPr>
            <a:endParaRPr lang="cs-CZ" sz="1900" dirty="0"/>
          </a:p>
          <a:p>
            <a:pPr>
              <a:lnSpc>
                <a:spcPct val="115000"/>
              </a:lnSpc>
            </a:pPr>
            <a:endParaRPr lang="cs-CZ" sz="19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676DAC-2BFF-3E61-58F8-F0D0E464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cs-CZ" sz="3200"/>
              <a:t>Významná díla</a:t>
            </a:r>
          </a:p>
        </p:txBody>
      </p:sp>
    </p:spTree>
    <p:extLst>
      <p:ext uri="{BB962C8B-B14F-4D97-AF65-F5344CB8AC3E}">
        <p14:creationId xmlns:p14="http://schemas.microsoft.com/office/powerpoint/2010/main" val="1667355961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460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Sitka Subheading</vt:lpstr>
      <vt:lpstr>PebbleVTI</vt:lpstr>
      <vt:lpstr>Albín Stocký</vt:lpstr>
      <vt:lpstr>Základní informace</vt:lpstr>
      <vt:lpstr>Život a vzdělání</vt:lpstr>
      <vt:lpstr>Archeologická a vědecká činnost</vt:lpstr>
      <vt:lpstr>Přínos české archeologii</vt:lpstr>
      <vt:lpstr>Dobový kontext a prostředí</vt:lpstr>
      <vt:lpstr>Oppidum Stradonice</vt:lpstr>
      <vt:lpstr>Významná Díla</vt:lpstr>
      <vt:lpstr>Významná díla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Nathaniel Dombrovský</dc:creator>
  <cp:lastModifiedBy>Nathaniel Dombrovský</cp:lastModifiedBy>
  <cp:revision>4</cp:revision>
  <dcterms:created xsi:type="dcterms:W3CDTF">2025-04-05T16:04:34Z</dcterms:created>
  <dcterms:modified xsi:type="dcterms:W3CDTF">2025-04-21T10:54:09Z</dcterms:modified>
</cp:coreProperties>
</file>