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70" r:id="rId10"/>
    <p:sldId id="269" r:id="rId11"/>
    <p:sldId id="263" r:id="rId12"/>
    <p:sldId id="271" r:id="rId13"/>
    <p:sldId id="272" r:id="rId14"/>
    <p:sldId id="264" r:id="rId15"/>
    <p:sldId id="265" r:id="rId16"/>
    <p:sldId id="273" r:id="rId17"/>
    <p:sldId id="266" r:id="rId18"/>
    <p:sldId id="267" r:id="rId19"/>
    <p:sldId id="276" r:id="rId20"/>
    <p:sldId id="277" r:id="rId21"/>
    <p:sldId id="268" r:id="rId22"/>
    <p:sldId id="278" r:id="rId23"/>
    <p:sldId id="279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B9D059-4B04-4F1C-B8FE-45E55AEAF5A4}" v="27" dt="2025-05-07T10:04:58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Kačmařík" userId="cba78464f1a28b90" providerId="LiveId" clId="{DCB9D059-4B04-4F1C-B8FE-45E55AEAF5A4}"/>
    <pc:docChg chg="modSld">
      <pc:chgData name="Adam Kačmařík" userId="cba78464f1a28b90" providerId="LiveId" clId="{DCB9D059-4B04-4F1C-B8FE-45E55AEAF5A4}" dt="2025-05-14T09:37:11.948" v="39" actId="6549"/>
      <pc:docMkLst>
        <pc:docMk/>
      </pc:docMkLst>
      <pc:sldChg chg="modSp mod">
        <pc:chgData name="Adam Kačmařík" userId="cba78464f1a28b90" providerId="LiveId" clId="{DCB9D059-4B04-4F1C-B8FE-45E55AEAF5A4}" dt="2025-05-07T11:57:48.457" v="38" actId="20577"/>
        <pc:sldMkLst>
          <pc:docMk/>
          <pc:sldMk cId="0" sldId="256"/>
        </pc:sldMkLst>
        <pc:spChg chg="mod">
          <ac:chgData name="Adam Kačmařík" userId="cba78464f1a28b90" providerId="LiveId" clId="{DCB9D059-4B04-4F1C-B8FE-45E55AEAF5A4}" dt="2025-05-07T11:57:48.457" v="38" actId="20577"/>
          <ac:spMkLst>
            <pc:docMk/>
            <pc:sldMk cId="0" sldId="256"/>
            <ac:spMk id="3" creationId="{D2C98410-85F6-7F08-B5E3-8E72D0817F17}"/>
          </ac:spMkLst>
        </pc:spChg>
      </pc:sldChg>
      <pc:sldChg chg="modSp">
        <pc:chgData name="Adam Kačmařík" userId="cba78464f1a28b90" providerId="LiveId" clId="{DCB9D059-4B04-4F1C-B8FE-45E55AEAF5A4}" dt="2025-05-07T09:49:46.370" v="6"/>
        <pc:sldMkLst>
          <pc:docMk/>
          <pc:sldMk cId="0" sldId="257"/>
        </pc:sldMkLst>
        <pc:picChg chg="mod">
          <ac:chgData name="Adam Kačmařík" userId="cba78464f1a28b90" providerId="LiveId" clId="{DCB9D059-4B04-4F1C-B8FE-45E55AEAF5A4}" dt="2025-05-07T09:49:39.288" v="5"/>
          <ac:picMkLst>
            <pc:docMk/>
            <pc:sldMk cId="0" sldId="257"/>
            <ac:picMk id="4" creationId="{09F426A5-6564-7E25-40F4-DE6832C8F19A}"/>
          </ac:picMkLst>
        </pc:picChg>
        <pc:picChg chg="mod">
          <ac:chgData name="Adam Kačmařík" userId="cba78464f1a28b90" providerId="LiveId" clId="{DCB9D059-4B04-4F1C-B8FE-45E55AEAF5A4}" dt="2025-05-07T09:49:46.370" v="6"/>
          <ac:picMkLst>
            <pc:docMk/>
            <pc:sldMk cId="0" sldId="257"/>
            <ac:picMk id="5" creationId="{516F88A5-E622-5F31-1131-323CA22FC382}"/>
          </ac:picMkLst>
        </pc:picChg>
      </pc:sldChg>
      <pc:sldChg chg="modSp mod">
        <pc:chgData name="Adam Kačmařík" userId="cba78464f1a28b90" providerId="LiveId" clId="{DCB9D059-4B04-4F1C-B8FE-45E55AEAF5A4}" dt="2025-05-14T09:37:11.948" v="39" actId="6549"/>
        <pc:sldMkLst>
          <pc:docMk/>
          <pc:sldMk cId="0" sldId="258"/>
        </pc:sldMkLst>
        <pc:spChg chg="mod">
          <ac:chgData name="Adam Kačmařík" userId="cba78464f1a28b90" providerId="LiveId" clId="{DCB9D059-4B04-4F1C-B8FE-45E55AEAF5A4}" dt="2025-05-14T09:37:11.948" v="39" actId="6549"/>
          <ac:spMkLst>
            <pc:docMk/>
            <pc:sldMk cId="0" sldId="258"/>
            <ac:spMk id="3" creationId="{4AA3B13D-C4D1-3FC9-69AE-C1306B86F289}"/>
          </ac:spMkLst>
        </pc:spChg>
      </pc:sldChg>
      <pc:sldChg chg="modSp">
        <pc:chgData name="Adam Kačmařík" userId="cba78464f1a28b90" providerId="LiveId" clId="{DCB9D059-4B04-4F1C-B8FE-45E55AEAF5A4}" dt="2025-05-07T09:50:17.441" v="7"/>
        <pc:sldMkLst>
          <pc:docMk/>
          <pc:sldMk cId="0" sldId="260"/>
        </pc:sldMkLst>
        <pc:picChg chg="mod">
          <ac:chgData name="Adam Kačmařík" userId="cba78464f1a28b90" providerId="LiveId" clId="{DCB9D059-4B04-4F1C-B8FE-45E55AEAF5A4}" dt="2025-05-07T09:50:17.441" v="7"/>
          <ac:picMkLst>
            <pc:docMk/>
            <pc:sldMk cId="0" sldId="260"/>
            <ac:picMk id="4" creationId="{AE5E1C3B-843A-1F3E-6F27-D11F0932FCE8}"/>
          </ac:picMkLst>
        </pc:picChg>
      </pc:sldChg>
      <pc:sldChg chg="modSp mod">
        <pc:chgData name="Adam Kačmařík" userId="cba78464f1a28b90" providerId="LiveId" clId="{DCB9D059-4B04-4F1C-B8FE-45E55AEAF5A4}" dt="2025-05-07T09:51:03.746" v="8"/>
        <pc:sldMkLst>
          <pc:docMk/>
          <pc:sldMk cId="0" sldId="261"/>
        </pc:sldMkLst>
        <pc:spChg chg="mod">
          <ac:chgData name="Adam Kačmařík" userId="cba78464f1a28b90" providerId="LiveId" clId="{DCB9D059-4B04-4F1C-B8FE-45E55AEAF5A4}" dt="2025-05-07T09:44:22.600" v="4" actId="14"/>
          <ac:spMkLst>
            <pc:docMk/>
            <pc:sldMk cId="0" sldId="261"/>
            <ac:spMk id="3" creationId="{00597867-C7E5-2FC5-8DAA-86B10FDD35FC}"/>
          </ac:spMkLst>
        </pc:spChg>
        <pc:picChg chg="mod">
          <ac:chgData name="Adam Kačmařík" userId="cba78464f1a28b90" providerId="LiveId" clId="{DCB9D059-4B04-4F1C-B8FE-45E55AEAF5A4}" dt="2025-05-07T09:51:03.746" v="8"/>
          <ac:picMkLst>
            <pc:docMk/>
            <pc:sldMk cId="0" sldId="261"/>
            <ac:picMk id="4" creationId="{C8677142-B9AE-016A-132D-DBA7ED84F028}"/>
          </ac:picMkLst>
        </pc:picChg>
      </pc:sldChg>
      <pc:sldChg chg="modSp">
        <pc:chgData name="Adam Kačmařík" userId="cba78464f1a28b90" providerId="LiveId" clId="{DCB9D059-4B04-4F1C-B8FE-45E55AEAF5A4}" dt="2025-05-07T09:51:44.222" v="9"/>
        <pc:sldMkLst>
          <pc:docMk/>
          <pc:sldMk cId="0" sldId="262"/>
        </pc:sldMkLst>
        <pc:picChg chg="mod">
          <ac:chgData name="Adam Kačmařík" userId="cba78464f1a28b90" providerId="LiveId" clId="{DCB9D059-4B04-4F1C-B8FE-45E55AEAF5A4}" dt="2025-05-07T09:51:44.222" v="9"/>
          <ac:picMkLst>
            <pc:docMk/>
            <pc:sldMk cId="0" sldId="262"/>
            <ac:picMk id="4" creationId="{EB451B4F-4594-EE0E-751E-65527433049D}"/>
          </ac:picMkLst>
        </pc:picChg>
      </pc:sldChg>
      <pc:sldChg chg="modSp">
        <pc:chgData name="Adam Kačmařík" userId="cba78464f1a28b90" providerId="LiveId" clId="{DCB9D059-4B04-4F1C-B8FE-45E55AEAF5A4}" dt="2025-05-07T09:52:58.798" v="12"/>
        <pc:sldMkLst>
          <pc:docMk/>
          <pc:sldMk cId="0" sldId="263"/>
        </pc:sldMkLst>
        <pc:picChg chg="mod">
          <ac:chgData name="Adam Kačmařík" userId="cba78464f1a28b90" providerId="LiveId" clId="{DCB9D059-4B04-4F1C-B8FE-45E55AEAF5A4}" dt="2025-05-07T09:52:58.798" v="12"/>
          <ac:picMkLst>
            <pc:docMk/>
            <pc:sldMk cId="0" sldId="263"/>
            <ac:picMk id="4" creationId="{E789F988-FA15-5ECE-5CDB-CB61182568F7}"/>
          </ac:picMkLst>
        </pc:picChg>
      </pc:sldChg>
      <pc:sldChg chg="modSp">
        <pc:chgData name="Adam Kačmařík" userId="cba78464f1a28b90" providerId="LiveId" clId="{DCB9D059-4B04-4F1C-B8FE-45E55AEAF5A4}" dt="2025-05-07T09:57:05.926" v="16"/>
        <pc:sldMkLst>
          <pc:docMk/>
          <pc:sldMk cId="0" sldId="264"/>
        </pc:sldMkLst>
        <pc:picChg chg="mod">
          <ac:chgData name="Adam Kačmařík" userId="cba78464f1a28b90" providerId="LiveId" clId="{DCB9D059-4B04-4F1C-B8FE-45E55AEAF5A4}" dt="2025-05-07T09:57:05.926" v="16"/>
          <ac:picMkLst>
            <pc:docMk/>
            <pc:sldMk cId="0" sldId="264"/>
            <ac:picMk id="4" creationId="{1C643453-B99A-F79C-02CA-9D4A724C57BB}"/>
          </ac:picMkLst>
        </pc:picChg>
      </pc:sldChg>
      <pc:sldChg chg="modSp">
        <pc:chgData name="Adam Kačmařík" userId="cba78464f1a28b90" providerId="LiveId" clId="{DCB9D059-4B04-4F1C-B8FE-45E55AEAF5A4}" dt="2025-05-07T09:57:51.424" v="17"/>
        <pc:sldMkLst>
          <pc:docMk/>
          <pc:sldMk cId="0" sldId="265"/>
        </pc:sldMkLst>
        <pc:picChg chg="mod">
          <ac:chgData name="Adam Kačmařík" userId="cba78464f1a28b90" providerId="LiveId" clId="{DCB9D059-4B04-4F1C-B8FE-45E55AEAF5A4}" dt="2025-05-07T09:57:51.424" v="17"/>
          <ac:picMkLst>
            <pc:docMk/>
            <pc:sldMk cId="0" sldId="265"/>
            <ac:picMk id="4" creationId="{E09CA34F-4F98-EFD2-6514-5C516E631879}"/>
          </ac:picMkLst>
        </pc:picChg>
      </pc:sldChg>
      <pc:sldChg chg="modSp mod">
        <pc:chgData name="Adam Kačmařík" userId="cba78464f1a28b90" providerId="LiveId" clId="{DCB9D059-4B04-4F1C-B8FE-45E55AEAF5A4}" dt="2025-05-07T09:58:47.144" v="18"/>
        <pc:sldMkLst>
          <pc:docMk/>
          <pc:sldMk cId="0" sldId="266"/>
        </pc:sldMkLst>
        <pc:spChg chg="mod">
          <ac:chgData name="Adam Kačmařík" userId="cba78464f1a28b90" providerId="LiveId" clId="{DCB9D059-4B04-4F1C-B8FE-45E55AEAF5A4}" dt="2025-04-30T07:19:37.647" v="1" actId="20577"/>
          <ac:spMkLst>
            <pc:docMk/>
            <pc:sldMk cId="0" sldId="266"/>
            <ac:spMk id="3" creationId="{3FEB3A0D-B8CB-870C-ACAA-7A633B8EEB52}"/>
          </ac:spMkLst>
        </pc:spChg>
        <pc:picChg chg="mod">
          <ac:chgData name="Adam Kačmařík" userId="cba78464f1a28b90" providerId="LiveId" clId="{DCB9D059-4B04-4F1C-B8FE-45E55AEAF5A4}" dt="2025-05-07T09:58:47.144" v="18"/>
          <ac:picMkLst>
            <pc:docMk/>
            <pc:sldMk cId="0" sldId="266"/>
            <ac:picMk id="4" creationId="{7E699ED3-7ACD-98B3-A67E-A9E489916D87}"/>
          </ac:picMkLst>
        </pc:picChg>
      </pc:sldChg>
      <pc:sldChg chg="modSp">
        <pc:chgData name="Adam Kačmařík" userId="cba78464f1a28b90" providerId="LiveId" clId="{DCB9D059-4B04-4F1C-B8FE-45E55AEAF5A4}" dt="2025-05-07T09:59:11.032" v="19"/>
        <pc:sldMkLst>
          <pc:docMk/>
          <pc:sldMk cId="0" sldId="267"/>
        </pc:sldMkLst>
        <pc:picChg chg="mod">
          <ac:chgData name="Adam Kačmařík" userId="cba78464f1a28b90" providerId="LiveId" clId="{DCB9D059-4B04-4F1C-B8FE-45E55AEAF5A4}" dt="2025-05-07T09:59:11.032" v="19"/>
          <ac:picMkLst>
            <pc:docMk/>
            <pc:sldMk cId="0" sldId="267"/>
            <ac:picMk id="4" creationId="{5EF55A0C-A34E-A3C9-A10A-52C782FAA165}"/>
          </ac:picMkLst>
        </pc:picChg>
      </pc:sldChg>
      <pc:sldChg chg="modSp">
        <pc:chgData name="Adam Kačmařík" userId="cba78464f1a28b90" providerId="LiveId" clId="{DCB9D059-4B04-4F1C-B8FE-45E55AEAF5A4}" dt="2025-05-07T10:03:47.703" v="30"/>
        <pc:sldMkLst>
          <pc:docMk/>
          <pc:sldMk cId="0" sldId="268"/>
        </pc:sldMkLst>
        <pc:picChg chg="mod">
          <ac:chgData name="Adam Kačmařík" userId="cba78464f1a28b90" providerId="LiveId" clId="{DCB9D059-4B04-4F1C-B8FE-45E55AEAF5A4}" dt="2025-05-07T10:03:47.703" v="30"/>
          <ac:picMkLst>
            <pc:docMk/>
            <pc:sldMk cId="0" sldId="268"/>
            <ac:picMk id="4" creationId="{63B14043-3A84-38AF-C013-5D4D15D918A4}"/>
          </ac:picMkLst>
        </pc:picChg>
      </pc:sldChg>
      <pc:sldChg chg="modSp">
        <pc:chgData name="Adam Kačmařík" userId="cba78464f1a28b90" providerId="LiveId" clId="{DCB9D059-4B04-4F1C-B8FE-45E55AEAF5A4}" dt="2025-05-07T09:52:36.429" v="11"/>
        <pc:sldMkLst>
          <pc:docMk/>
          <pc:sldMk cId="0" sldId="269"/>
        </pc:sldMkLst>
        <pc:picChg chg="mod">
          <ac:chgData name="Adam Kačmařík" userId="cba78464f1a28b90" providerId="LiveId" clId="{DCB9D059-4B04-4F1C-B8FE-45E55AEAF5A4}" dt="2025-05-07T09:52:36.429" v="11"/>
          <ac:picMkLst>
            <pc:docMk/>
            <pc:sldMk cId="0" sldId="269"/>
            <ac:picMk id="2" creationId="{BA50A404-CA7D-4931-697C-50208897837D}"/>
          </ac:picMkLst>
        </pc:picChg>
      </pc:sldChg>
      <pc:sldChg chg="modSp">
        <pc:chgData name="Adam Kačmařík" userId="cba78464f1a28b90" providerId="LiveId" clId="{DCB9D059-4B04-4F1C-B8FE-45E55AEAF5A4}" dt="2025-05-07T09:52:15.682" v="10"/>
        <pc:sldMkLst>
          <pc:docMk/>
          <pc:sldMk cId="0" sldId="270"/>
        </pc:sldMkLst>
        <pc:picChg chg="mod">
          <ac:chgData name="Adam Kačmařík" userId="cba78464f1a28b90" providerId="LiveId" clId="{DCB9D059-4B04-4F1C-B8FE-45E55AEAF5A4}" dt="2025-05-07T09:52:15.682" v="10"/>
          <ac:picMkLst>
            <pc:docMk/>
            <pc:sldMk cId="0" sldId="270"/>
            <ac:picMk id="3" creationId="{4C53C618-28F9-A2DE-DB5F-4C4035157D74}"/>
          </ac:picMkLst>
        </pc:picChg>
      </pc:sldChg>
      <pc:sldChg chg="modSp">
        <pc:chgData name="Adam Kačmařík" userId="cba78464f1a28b90" providerId="LiveId" clId="{DCB9D059-4B04-4F1C-B8FE-45E55AEAF5A4}" dt="2025-05-07T09:54:25.347" v="14"/>
        <pc:sldMkLst>
          <pc:docMk/>
          <pc:sldMk cId="0" sldId="271"/>
        </pc:sldMkLst>
        <pc:picChg chg="mod">
          <ac:chgData name="Adam Kačmařík" userId="cba78464f1a28b90" providerId="LiveId" clId="{DCB9D059-4B04-4F1C-B8FE-45E55AEAF5A4}" dt="2025-05-07T09:53:44.211" v="13"/>
          <ac:picMkLst>
            <pc:docMk/>
            <pc:sldMk cId="0" sldId="271"/>
            <ac:picMk id="3" creationId="{D9DA4DB0-9865-3029-837A-F8BAB5F17F9E}"/>
          </ac:picMkLst>
        </pc:picChg>
        <pc:picChg chg="mod">
          <ac:chgData name="Adam Kačmařík" userId="cba78464f1a28b90" providerId="LiveId" clId="{DCB9D059-4B04-4F1C-B8FE-45E55AEAF5A4}" dt="2025-05-07T09:54:25.347" v="14"/>
          <ac:picMkLst>
            <pc:docMk/>
            <pc:sldMk cId="0" sldId="271"/>
            <ac:picMk id="4" creationId="{A97788CB-7026-16DC-55D9-E1CB15471D0D}"/>
          </ac:picMkLst>
        </pc:picChg>
      </pc:sldChg>
      <pc:sldChg chg="modSp">
        <pc:chgData name="Adam Kačmařík" userId="cba78464f1a28b90" providerId="LiveId" clId="{DCB9D059-4B04-4F1C-B8FE-45E55AEAF5A4}" dt="2025-05-07T09:55:44.542" v="15"/>
        <pc:sldMkLst>
          <pc:docMk/>
          <pc:sldMk cId="0" sldId="272"/>
        </pc:sldMkLst>
        <pc:picChg chg="mod">
          <ac:chgData name="Adam Kačmařík" userId="cba78464f1a28b90" providerId="LiveId" clId="{DCB9D059-4B04-4F1C-B8FE-45E55AEAF5A4}" dt="2025-05-07T09:55:44.542" v="15"/>
          <ac:picMkLst>
            <pc:docMk/>
            <pc:sldMk cId="0" sldId="272"/>
            <ac:picMk id="2" creationId="{34764559-5F3B-0873-0A82-B399E9E2DFDB}"/>
          </ac:picMkLst>
        </pc:picChg>
      </pc:sldChg>
      <pc:sldChg chg="addSp modSp mod">
        <pc:chgData name="Adam Kačmařík" userId="cba78464f1a28b90" providerId="LiveId" clId="{DCB9D059-4B04-4F1C-B8FE-45E55AEAF5A4}" dt="2025-05-07T10:02:17.101" v="28"/>
        <pc:sldMkLst>
          <pc:docMk/>
          <pc:sldMk cId="0" sldId="276"/>
        </pc:sldMkLst>
        <pc:picChg chg="mod">
          <ac:chgData name="Adam Kačmařík" userId="cba78464f1a28b90" providerId="LiveId" clId="{DCB9D059-4B04-4F1C-B8FE-45E55AEAF5A4}" dt="2025-05-07T10:02:17.101" v="28"/>
          <ac:picMkLst>
            <pc:docMk/>
            <pc:sldMk cId="0" sldId="276"/>
            <ac:picMk id="3" creationId="{0F7DF6D3-A06F-B9CD-0771-676C3C718EC3}"/>
          </ac:picMkLst>
        </pc:picChg>
        <pc:picChg chg="add mod">
          <ac:chgData name="Adam Kačmařík" userId="cba78464f1a28b90" providerId="LiveId" clId="{DCB9D059-4B04-4F1C-B8FE-45E55AEAF5A4}" dt="2025-05-07T10:00:45.898" v="27"/>
          <ac:picMkLst>
            <pc:docMk/>
            <pc:sldMk cId="0" sldId="276"/>
            <ac:picMk id="1026" creationId="{20B12A85-BC15-59C5-A631-038ADAE49DA7}"/>
          </ac:picMkLst>
        </pc:picChg>
      </pc:sldChg>
      <pc:sldChg chg="modSp">
        <pc:chgData name="Adam Kačmařík" userId="cba78464f1a28b90" providerId="LiveId" clId="{DCB9D059-4B04-4F1C-B8FE-45E55AEAF5A4}" dt="2025-05-07T10:03:21.270" v="29"/>
        <pc:sldMkLst>
          <pc:docMk/>
          <pc:sldMk cId="0" sldId="277"/>
        </pc:sldMkLst>
        <pc:picChg chg="mod">
          <ac:chgData name="Adam Kačmařík" userId="cba78464f1a28b90" providerId="LiveId" clId="{DCB9D059-4B04-4F1C-B8FE-45E55AEAF5A4}" dt="2025-05-07T10:03:21.270" v="29"/>
          <ac:picMkLst>
            <pc:docMk/>
            <pc:sldMk cId="0" sldId="277"/>
            <ac:picMk id="2" creationId="{672E0A75-BC14-9FE1-9DAC-27C3A0BBC552}"/>
          </ac:picMkLst>
        </pc:picChg>
      </pc:sldChg>
      <pc:sldChg chg="modSp">
        <pc:chgData name="Adam Kačmařík" userId="cba78464f1a28b90" providerId="LiveId" clId="{DCB9D059-4B04-4F1C-B8FE-45E55AEAF5A4}" dt="2025-05-07T10:04:42.554" v="32"/>
        <pc:sldMkLst>
          <pc:docMk/>
          <pc:sldMk cId="0" sldId="278"/>
        </pc:sldMkLst>
        <pc:picChg chg="mod">
          <ac:chgData name="Adam Kačmařík" userId="cba78464f1a28b90" providerId="LiveId" clId="{DCB9D059-4B04-4F1C-B8FE-45E55AEAF5A4}" dt="2025-05-07T10:04:42.554" v="32"/>
          <ac:picMkLst>
            <pc:docMk/>
            <pc:sldMk cId="0" sldId="278"/>
            <ac:picMk id="3" creationId="{0FD19E86-E5A2-6289-40C9-8C66A6BAC47E}"/>
          </ac:picMkLst>
        </pc:picChg>
        <pc:picChg chg="mod">
          <ac:chgData name="Adam Kačmařík" userId="cba78464f1a28b90" providerId="LiveId" clId="{DCB9D059-4B04-4F1C-B8FE-45E55AEAF5A4}" dt="2025-05-07T10:04:23.084" v="31"/>
          <ac:picMkLst>
            <pc:docMk/>
            <pc:sldMk cId="0" sldId="278"/>
            <ac:picMk id="4" creationId="{DC3FFDF2-F422-7E74-85DE-FAB7281522BE}"/>
          </ac:picMkLst>
        </pc:picChg>
      </pc:sldChg>
      <pc:sldChg chg="modSp">
        <pc:chgData name="Adam Kačmařík" userId="cba78464f1a28b90" providerId="LiveId" clId="{DCB9D059-4B04-4F1C-B8FE-45E55AEAF5A4}" dt="2025-05-07T10:04:58.485" v="33"/>
        <pc:sldMkLst>
          <pc:docMk/>
          <pc:sldMk cId="0" sldId="279"/>
        </pc:sldMkLst>
        <pc:picChg chg="mod">
          <ac:chgData name="Adam Kačmařík" userId="cba78464f1a28b90" providerId="LiveId" clId="{DCB9D059-4B04-4F1C-B8FE-45E55AEAF5A4}" dt="2025-05-07T10:04:58.485" v="33"/>
          <ac:picMkLst>
            <pc:docMk/>
            <pc:sldMk cId="0" sldId="279"/>
            <ac:picMk id="2" creationId="{2D2E46B2-64AF-3C96-F5F3-5C855255B59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C1E4-8EA3-BDF1-6274-F835C4CB41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70694" y="1769537"/>
            <a:ext cx="9440037" cy="1828800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3D6B6-EAAD-65BE-33A9-22861750F2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0694" y="3598337"/>
            <a:ext cx="9440037" cy="1049868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205F3-0CE4-B1DF-0DD8-301F6B678B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99C3F6-478A-400B-8BA0-D7212BD9875D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2A5E1-D16F-875D-7644-FBC7D5F1A8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5765-E1B6-BB26-3803-59178962BE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1F66A3-614D-43C6-A6B2-DD55A0A6FEA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5940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Slate-V2-HD-panoPhotoInset.png">
            <a:extLst>
              <a:ext uri="{FF2B5EF4-FFF2-40B4-BE49-F238E27FC236}">
                <a16:creationId xmlns:a16="http://schemas.microsoft.com/office/drawing/2014/main" id="{766522F8-BEBA-A6AA-C00B-F2A8AE7BF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86" y="547807"/>
            <a:ext cx="10141802" cy="38168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419387-80FB-58A6-8E6B-7B1C478AF8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805" y="4565251"/>
            <a:ext cx="10355323" cy="543473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559CA6-1B51-1604-5FE9-C54AC0531D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69353" y="695008"/>
            <a:ext cx="9845344" cy="3525670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FD0919-223D-BAAD-5AC1-717D7E6473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5108725"/>
            <a:ext cx="10353760" cy="682471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FAAF22D-9B9A-577D-4341-07B979EA77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4BE867-8803-4BC8-920B-44160045B84E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587FA8F-3E1E-C55F-9A42-AB320A077E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D49C0A0-E3AB-B179-0A36-9CFC631CF0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89263C-76D8-43FC-A370-E0240822D0A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5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B52E-81CD-CC86-9CAC-32D774E4ED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8432"/>
            <a:ext cx="10353760" cy="3534348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863F709-6C62-BC82-429C-575F132484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4295183"/>
            <a:ext cx="10353760" cy="1501828"/>
          </a:xfrm>
        </p:spPr>
        <p:txBody>
          <a:bodyPr anchor="ctr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EC44F78-6D14-48A2-78C9-F7169C7DD3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C1C5F6-11B8-491C-80D2-3EB3C8ACD449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A31EB21-4A12-CFDA-ABFD-AA8E55689F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EE34540-E298-A9FD-5AEC-1FE5411C38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397632-F578-4E0F-885A-AD8F18B090E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8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9EE1-1A1C-47E9-DD5D-C4E7047A68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609603"/>
            <a:ext cx="9302748" cy="299290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78CF63-3499-DE12-15A2-819C47F269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0644" y="3610032"/>
            <a:ext cx="8752298" cy="532747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75EC4-D15C-D18C-FDF9-243EA3A34D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4304355"/>
            <a:ext cx="10353760" cy="1489493"/>
          </a:xfrm>
        </p:spPr>
        <p:txBody>
          <a:bodyPr anchor="ctr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220FF-469D-0182-B188-3A6F55084C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B64E02-4E24-48EF-82F9-5ECBA328C524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CD1A8-53D2-04BB-5933-F73BE0B178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525F4-B60B-6386-6C38-7AF547D571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0623C7-4CCA-470D-AAFD-2E0BE525A7B9}" type="slidenum">
              <a:t>‹#›</a:t>
            </a:fld>
            <a:endParaRPr lang="en-GB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559BE54-D641-1632-72FD-B312823FCCAF}"/>
              </a:ext>
            </a:extLst>
          </p:cNvPr>
          <p:cNvSpPr txBox="1"/>
          <p:nvPr/>
        </p:nvSpPr>
        <p:spPr>
          <a:xfrm>
            <a:off x="990596" y="884791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alisto MT"/>
              </a:rPr>
              <a:t>“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EDA117C-C85D-429B-EFF9-B745F2365AF4}"/>
              </a:ext>
            </a:extLst>
          </p:cNvPr>
          <p:cNvSpPr txBox="1"/>
          <p:nvPr/>
        </p:nvSpPr>
        <p:spPr>
          <a:xfrm>
            <a:off x="10504718" y="2928256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Calisto M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610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7C6F-D51F-A373-3C62-AE892B2D06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2126940"/>
            <a:ext cx="10353760" cy="251183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7D87C27-B987-2641-CE77-12A56DE371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87" y="4650556"/>
            <a:ext cx="10352196" cy="1140640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3BDEBA0-9A30-5006-59B0-CC6B341D34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6F4C6A-24C0-4B7E-9316-A451ADC9BB15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1101CC0-124B-7054-2FE4-88CFBF8A56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F947364-8BDF-2A95-37B3-0E3AFD9D64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C5B649-6741-446E-A28A-E0B1D2DE25D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839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EC5D-CABB-884E-4A9D-96C15897571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8995A-A0AB-49E6-513B-5947DDD57A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1885950"/>
            <a:ext cx="3300984" cy="576264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6A174-52CB-FB38-8366-FEA3C76248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2571749"/>
            <a:ext cx="3300984" cy="3219446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B38F0A-9CD3-AAFD-6D4B-5C417A4F0C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6708" y="1885950"/>
            <a:ext cx="3300984" cy="576264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C507282-ADE6-8B7B-17E7-3B9EF2BCAF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1432" y="2571749"/>
            <a:ext cx="3300984" cy="3219446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F174414-9793-318A-1094-914A4EC664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572" y="1885950"/>
            <a:ext cx="3300984" cy="576264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DD1EE1-E991-84E3-1583-4DF1F6B252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572" y="2571749"/>
            <a:ext cx="3300984" cy="3219446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2BCBEEE-25B3-0544-3881-0DE71942CA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8D89BE-FF27-4A64-87DC-70C6306E5569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FDF9284-C17A-E376-7279-56F6D3C42E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319852B-2A69-9F20-BAE1-9E94B0999B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C8CE69-910F-4BF8-949C-45385E92A1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18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1DE65609-04FE-0BDA-1262-4B5C93EB0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59" y="1818211"/>
            <a:ext cx="3339974" cy="18478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5" descr="Slate-V2-HD-3colPhotoInset.png">
            <a:extLst>
              <a:ext uri="{FF2B5EF4-FFF2-40B4-BE49-F238E27FC236}">
                <a16:creationId xmlns:a16="http://schemas.microsoft.com/office/drawing/2014/main" id="{5F174709-057F-8AA0-CD57-AD4E52230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796" y="1818211"/>
            <a:ext cx="3339974" cy="18478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6" descr="Slate-V2-HD-3colPhotoInset.png">
            <a:extLst>
              <a:ext uri="{FF2B5EF4-FFF2-40B4-BE49-F238E27FC236}">
                <a16:creationId xmlns:a16="http://schemas.microsoft.com/office/drawing/2014/main" id="{D0D71D32-23D5-2865-21D6-00DEFD8AD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50" y="1818211"/>
            <a:ext cx="3339974" cy="18478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D2C21C-FBBA-2F9F-37A8-85E5F5B308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6414E0D-2DE0-E20E-651D-B354A89344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3904103"/>
            <a:ext cx="3300984" cy="576264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FF71F55-A814-5ECF-C44F-3B92E4C8ED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8102" y="1938921"/>
            <a:ext cx="3092363" cy="1602952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C752AD-702B-5A27-C4BE-CF389ECB2E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4480367"/>
            <a:ext cx="3300984" cy="131082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C9F6AD-21F6-5405-40CF-2CA3FAE76C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2786" y="3904103"/>
            <a:ext cx="3300984" cy="576264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2B535AC-AC67-B2AD-E8BB-EF5566B250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45738" y="1939094"/>
            <a:ext cx="3092363" cy="1608164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1B48C7-1F5C-7376-888F-8AE4D4A400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1432" y="4480367"/>
            <a:ext cx="3300984" cy="131082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82A822B-C32E-78A0-F31A-234EEE1C91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700" y="3904103"/>
            <a:ext cx="3300984" cy="576264"/>
          </a:xfrm>
        </p:spPr>
        <p:txBody>
          <a:bodyPr anchor="b" anchorCtr="1">
            <a:no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4C59CA0-5753-2182-FD43-228789ED35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075697" y="1934431"/>
            <a:ext cx="3092363" cy="1607295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6F85B1-2AA3-B3F2-DE76-EC1D92950A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572" y="4480367"/>
            <a:ext cx="3300984" cy="131083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F25BB1D6-6646-BA4D-04BB-3482C8AF24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613846-82DB-47C9-BE90-0F815B323CDB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C64D51C-4174-88C6-38B5-B009ECC3D5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F93D434-A301-144A-305E-E532D03337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34BA55-92F8-4F1D-AE9A-00C2D3F9A1E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93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E8B49-4171-C320-EAE9-219EDFFD73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990C2-DD4B-253C-A1D8-E59507DEE66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52017-14B9-839E-B35D-FD8F3497B5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9F378-FBE7-424D-884B-BFACC6C7C1F3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49353-0A94-0D13-8FFE-479AD7CF42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B746-5911-687F-3611-9A53BA551F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321F5F-C2D5-4A65-93C3-C2F1789B2C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7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EEE88B-4C5B-567B-70C8-048A55A8943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983065" y="609603"/>
            <a:ext cx="2284491" cy="5181603"/>
          </a:xfrm>
        </p:spPr>
        <p:txBody>
          <a:bodyPr vert="eaVert" anchorCtr="0"/>
          <a:lstStyle>
            <a:lvl1pPr algn="l"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6B90E-2A9F-8A20-A03E-62A1A56404B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913796" y="609603"/>
            <a:ext cx="7916875" cy="51816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0B7F9-D472-D2DA-9695-A4AF9F9981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3F91BF-F033-4223-88BA-508FA853E0FD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5F119-0C79-DC77-394B-CEC066C524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3988-7A4E-EFE8-5C36-734C7494C7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E4CA5-280A-479C-99BD-B816BB556D3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28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D1C5-BEE9-EAC0-738C-7CA7AE4D8D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33A6-EE9E-C8EC-656B-8FEE59627CB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2CEC3-E36D-DFB1-DF69-66C4C9241A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533279-6B8C-4E2A-910A-BDF7B41ACB9A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8C34A-3C61-E6DE-008A-2FAB8A0E42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94F2D-8C56-E897-6379-CA80839AA5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BD2D8F-7E15-4C19-BF9B-075913B92DB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170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E5B9-2D6B-E00F-04A1-CF6DE7DA2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1761070"/>
            <a:ext cx="9590547" cy="1828809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16674-0D1F-97F0-2168-0B3479D368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3589879"/>
            <a:ext cx="9590547" cy="150705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9AF48-2DCE-3DB7-74AA-65BEDF1F93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82AA8D-D6B8-4387-AF24-28E13F6CC349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6CDD4-CC6F-933C-FBBF-AA3B54206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3B9F6-A6E2-ADA9-A1C6-500944E61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0A6D5F-C9A0-4D47-8944-419038BDBF5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14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CC80-79BC-6707-CB19-CD20FA6864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E9CB5-B7D5-EB97-2AB5-6624C5143D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5060499" cy="405874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E47E2-6A47-CBD2-836A-8354E92409C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02896" y="1732449"/>
            <a:ext cx="5064660" cy="405874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DC00F-8056-A527-CFA7-0FA40C7B83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4434D1-440F-4B89-80BE-116B17927256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816ED-7AA3-89A0-680B-D6F571EDEB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2D9E8-D6CC-8D57-0AB5-FC3E4B47BD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D128E6-516A-4A74-A952-1BC040E90F0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88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Slate-V2-HD-compPhotoInset.png">
            <a:extLst>
              <a:ext uri="{FF2B5EF4-FFF2-40B4-BE49-F238E27FC236}">
                <a16:creationId xmlns:a16="http://schemas.microsoft.com/office/drawing/2014/main" id="{50BB12B5-2DB5-2CE8-E5F9-ECDC999ED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6" y="1734507"/>
            <a:ext cx="5089074" cy="41487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0" descr="Slate-V2-HD-compPhotoInset.png">
            <a:extLst>
              <a:ext uri="{FF2B5EF4-FFF2-40B4-BE49-F238E27FC236}">
                <a16:creationId xmlns:a16="http://schemas.microsoft.com/office/drawing/2014/main" id="{2C9022FC-2335-2F07-C55F-5D0BEFCDA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81" y="1734507"/>
            <a:ext cx="5089074" cy="41487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7AE289-848D-9170-3586-D105B96A12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383E80E-5B33-971F-3BB5-ABFADECEB4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5867" y="1835255"/>
            <a:ext cx="4876339" cy="544881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8CFD409-4D02-5F35-5FDF-E8E2CE00961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05867" y="2380137"/>
            <a:ext cx="4876339" cy="3411059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defRPr sz="1600"/>
            </a:lvl2pPr>
            <a:lvl3pPr>
              <a:spcBef>
                <a:spcPts val="300"/>
              </a:spcBef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0A489EA-5399-4768-B9E8-C3DC06D61E0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94967" y="1835255"/>
            <a:ext cx="4895331" cy="544881"/>
          </a:xfrm>
        </p:spPr>
        <p:txBody>
          <a:bodyPr anchor="b" anchorCtr="1">
            <a:noAutofit/>
          </a:bodyPr>
          <a:lstStyle>
            <a:lvl1pPr marL="0" indent="0" algn="ctr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3BD737B-B690-7E4F-61A8-D7DB9E5B49B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294967" y="2380137"/>
            <a:ext cx="4895331" cy="3411059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defRPr sz="1600"/>
            </a:lvl2pPr>
            <a:lvl3pPr>
              <a:spcBef>
                <a:spcPts val="300"/>
              </a:spcBef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1EA1505D-BB61-43CA-2971-9400A8A038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9BEE68-7F0F-496F-98A9-80159EBE1C76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AFB24B3-F126-8F83-6500-B0B50AEADF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61F0ACEB-6709-62FD-4D9D-76CB1F99DB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BD7AE9-8F55-43CF-B9F8-E63D2BD3FFB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43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50ED-542C-F7CF-B22E-2EC476E5B26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11FCF-A7F7-93C5-7890-CE9DD7DED7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2D02EC-7B5E-46E8-B21A-CE164F2D153D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AF165-210B-79A4-5B16-96DCE61372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8F212-AF18-D860-23BD-944F1859CC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5D51F8-73AE-4821-B009-C8B80CC516F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646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56F0F-0161-D216-C712-51ED7F0C24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ADED39-AF57-4018-B97B-229B5EF8D246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7BAB0-9E74-8B03-CE74-A1FEA6FDA4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A385B-BD63-C989-FE04-0E3A9D5C6A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1C5AB9-E7BD-4057-8BDC-4676694D6B3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5155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760-6A1B-4DD6-4346-6A44615B64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3706886" cy="1821914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EC848-15C5-86F7-88EF-74BF29EA6B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55628" y="609603"/>
            <a:ext cx="6411928" cy="5181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7C41D-62E2-EE42-1A1C-74BAB641CB5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3796" y="2431517"/>
            <a:ext cx="3706886" cy="3359679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123CB-88CE-D50E-D613-C3902388D8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05CB5E-2514-47F3-901E-059EB5B69809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C225D-A88C-35F6-8C92-CD47302984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4917E-F8C2-5C87-87FB-05FDCF43B3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3E952B-24E9-444E-A191-36A1B7D056B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76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Slate-V2-HD-vertPhotoInset.png">
            <a:extLst>
              <a:ext uri="{FF2B5EF4-FFF2-40B4-BE49-F238E27FC236}">
                <a16:creationId xmlns:a16="http://schemas.microsoft.com/office/drawing/2014/main" id="{AA1F3953-2E03-F19E-AD64-331C73A2F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65" y="609603"/>
            <a:ext cx="3584164" cy="52048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368AB3-8A11-917D-1CAD-6FAE2A448E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923"/>
            <a:ext cx="5934949" cy="1829339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66E4D90-874D-7C17-69B7-C29EEB9621F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442548" y="763697"/>
            <a:ext cx="3275746" cy="4912824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5C098C8-AA1A-CFCE-6D1B-DC85BAE04EA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3796" y="2439262"/>
            <a:ext cx="5934949" cy="3376138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A13ED5D-2B73-F3E1-E2B6-9D80DF3963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6FCE2B-1545-493B-9069-DDA69967CC5B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6C7A293-BE77-DE52-9B03-4ABA465663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B326AE3-CA9D-FA9B-5086-BC523C7719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6FC915-4DA0-4F03-87CD-DA5C70C532C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54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CE8D76-6E2C-2521-AAFA-B0EB5C1673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10353760" cy="970452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292FF-933E-3AF2-893F-EF67CFA166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3796" y="1732449"/>
            <a:ext cx="10353760" cy="4058747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AA8F1-3110-32CF-0AF3-1F629CE912F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78738" y="5883277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F2F2F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sto MT"/>
              </a:defRPr>
            </a:lvl1pPr>
          </a:lstStyle>
          <a:p>
            <a:pPr lvl="0"/>
            <a:fld id="{467C94EC-3A6E-4CF4-9BA2-C0C25F3E6169}" type="datetime1">
              <a:rPr lang="en-GB"/>
              <a:pPr lvl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B3D72-FC31-A16F-676C-82A5FE32597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913796" y="5883277"/>
            <a:ext cx="667286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F2F2F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sto MT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3E1AE-7627-6DA6-0199-C583514B777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14008" y="5883277"/>
            <a:ext cx="7535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F2F2F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sto MT"/>
              </a:defRPr>
            </a:lvl1pPr>
          </a:lstStyle>
          <a:p>
            <a:pPr lvl="0"/>
            <a:fld id="{45EA7878-2CEA-4110-AA3D-D5676A72F909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000" b="0" i="0" u="none" strike="noStrike" kern="1200" cap="none" spc="0" baseline="0">
          <a:solidFill>
            <a:srgbClr val="DADADA"/>
          </a:solidFill>
          <a:effectLst>
            <a:outerShdw dist="25403" dir="14639867">
              <a:srgbClr val="000000"/>
            </a:outerShdw>
          </a:effectLst>
          <a:uFillTx/>
          <a:latin typeface="Calisto MT"/>
          <a:cs typeface="Trebuchet MS"/>
        </a:defRPr>
      </a:lvl1pPr>
    </p:titleStyle>
    <p:bodyStyle>
      <a:lvl1pPr marL="342900" marR="0" lvl="0" indent="-306003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DADADA"/>
        </a:buClr>
        <a:buSzPct val="70000"/>
        <a:buFont typeface="Wingdings 2"/>
        <a:buChar char=""/>
        <a:tabLst/>
        <a:defRPr lang="cs-CZ" sz="2000" b="0" i="0" u="none" strike="noStrike" kern="1200" cap="none" spc="0" baseline="0">
          <a:solidFill>
            <a:srgbClr val="DADADA"/>
          </a:solidFill>
          <a:effectLst>
            <a:outerShdw dist="25403" dir="14639867">
              <a:srgbClr val="000000"/>
            </a:outerShdw>
          </a:effectLst>
          <a:uFillTx/>
          <a:latin typeface="Calisto MT"/>
        </a:defRPr>
      </a:lvl1pPr>
      <a:lvl2pPr marL="719998" marR="0" lvl="1" indent="-270004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DADADA"/>
        </a:buClr>
        <a:buSzPct val="70000"/>
        <a:buFont typeface="Wingdings 2"/>
        <a:buChar char=""/>
        <a:tabLst/>
        <a:defRPr lang="cs-CZ" sz="1800" b="0" i="0" u="none" strike="noStrike" kern="1200" cap="none" spc="0" baseline="0">
          <a:solidFill>
            <a:srgbClr val="DADADA"/>
          </a:solidFill>
          <a:effectLst>
            <a:outerShdw dist="25403" dir="14639867">
              <a:srgbClr val="000000"/>
            </a:outerShdw>
          </a:effectLst>
          <a:uFillTx/>
          <a:latin typeface="Calisto MT"/>
        </a:defRPr>
      </a:lvl2pPr>
      <a:lvl3pPr marL="1026002" marR="0" lvl="2" indent="-215999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DADADA"/>
        </a:buClr>
        <a:buSzPct val="70000"/>
        <a:buFont typeface="Wingdings 2"/>
        <a:buChar char=""/>
        <a:tabLst/>
        <a:defRPr lang="cs-CZ" sz="1600" b="0" i="0" u="none" strike="noStrike" kern="1200" cap="none" spc="0" baseline="0">
          <a:solidFill>
            <a:srgbClr val="DADADA"/>
          </a:solidFill>
          <a:effectLst>
            <a:outerShdw dist="25403" dir="14639867">
              <a:srgbClr val="000000"/>
            </a:outerShdw>
          </a:effectLst>
          <a:uFillTx/>
          <a:latin typeface="Calisto MT"/>
        </a:defRPr>
      </a:lvl3pPr>
      <a:lvl4pPr marL="1386001" marR="0" lvl="3" indent="-215999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DADADA"/>
        </a:buClr>
        <a:buSzPct val="70000"/>
        <a:buFont typeface="Wingdings 2"/>
        <a:buChar char=""/>
        <a:tabLst/>
        <a:defRPr lang="cs-CZ" sz="1400" b="0" i="0" u="none" strike="noStrike" kern="1200" cap="none" spc="0" baseline="0">
          <a:solidFill>
            <a:srgbClr val="DADADA"/>
          </a:solidFill>
          <a:effectLst>
            <a:outerShdw dist="25403" dir="14639867">
              <a:srgbClr val="000000"/>
            </a:outerShdw>
          </a:effectLst>
          <a:uFillTx/>
          <a:latin typeface="Calisto MT"/>
        </a:defRPr>
      </a:lvl4pPr>
      <a:lvl5pPr marL="1674001" marR="0" lvl="4" indent="-215999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DADADA"/>
        </a:buClr>
        <a:buSzPct val="70000"/>
        <a:buFont typeface="Wingdings 2"/>
        <a:buChar char=""/>
        <a:tabLst/>
        <a:defRPr lang="cs-CZ" sz="1400" b="0" i="0" u="none" strike="noStrike" kern="1200" cap="none" spc="0" baseline="0">
          <a:solidFill>
            <a:srgbClr val="DADADA"/>
          </a:solidFill>
          <a:effectLst>
            <a:outerShdw dist="25403" dir="14639867">
              <a:srgbClr val="000000"/>
            </a:outerShdw>
          </a:effectLst>
          <a:uFillTx/>
          <a:latin typeface="Calisto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com/url?sa=i&amp;url=https%3A%2F%2Fcs.m.wikipedia.org%2Fwiki%2FSoubor%3AAustralopithecines_area.jpg&amp;psig=AOvVaw108-nOsEUNwGzekz7pC4ZT&amp;ust=1746697942407000&amp;source=images&amp;cd=vfe&amp;opi=89978449&amp;ved=0CBUQjRxqFwoTCJCC2oSLkY0DFQAAAAAdAAAAABA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/url?sa=i&amp;url=https%3A%2F%2Fwww.britannica.com%2Ftopic%2FHomo-habilis&amp;psig=AOvVaw1ViB_afql-YZ-y4YCX9WpF&amp;ust=1746697968908000&amp;source=images&amp;cd=vfe&amp;opi=89978449&amp;ved=0CBUQjRxqFwoTCNDMr5GLkY0DFQAAAAAdAAAAABA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en.wikipedia.org/wiki/Olduvai_Gor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www.google.com/url?sa=i&amp;url=https%3A%2F%2Fwww.britannica.com%2Fplace%2FOlduvai-Gorge&amp;psig=AOvVaw2PG6HA2jIqKbwgL5MT0WhJ&amp;ust=1746698051671000&amp;source=images&amp;cd=vfe&amp;opi=89978449&amp;ved=0CBUQjRxqFwoTCIjF67iLkY0DFQAAAAAdAAAAABA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m/url?sa=i&amp;url=http%3A%2F%2Fatlasofhumanevolution.com%2FHomoErectus.asp&amp;psig=AOvVaw1dL_kDPlNiZsV5b531MQ6t&amp;ust=1746698106463000&amp;source=images&amp;cd=vfe&amp;opi=89978449&amp;ved=0CBUQjRxqFwoTCODiutmLkY0DFQAAAAAdAAAAABAE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com/url?sa=i&amp;url=https%3A%2F%2Fcs.wikipedia.org%2Fwiki%2FHomo_ergaster&amp;psig=AOvVaw27sc3AcC8VWNHqCsYiBQkj&amp;ust=1746698197708000&amp;source=images&amp;cd=vfe&amp;opi=89978449&amp;ved=0CBUQjRxqFwoTCPDmt_6LkY0DFQAAAAAdAAAAABA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om/url?sa=i&amp;url=https%3A%2F%2Fwww.britannica.com%2Ftopic%2FHomo-erectus&amp;psig=AOvVaw3LDiHe05g1QL67OyC_pki_&amp;ust=1746698262083000&amp;source=images&amp;cd=vfe&amp;opi=89978449&amp;ved=0CBUQjRxqFwoTCOiUkp2MkY0DFQAAAAAdAAAAABA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/url?sa=i&amp;url=https%3A%2F%2Fcs.wikipedia.org%2Fwiki%2FHomo_heidelbergensis&amp;psig=AOvVaw22nbcnXd5Y1lpUByDUHRF6&amp;ust=1746698289181000&amp;source=images&amp;cd=vfe&amp;opi=89978449&amp;ved=0CBUQjRxqFwoTCJj0w6qMkY0DFQAAAAAdAAAAABAV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com/url?sa=i&amp;url=https%3A%2F%2Fwww.britannica.com%2Ftopic%2FNeanderthal&amp;psig=AOvVaw35a3XNw4heoPWuZwxzDDcu&amp;ust=1746698338678000&amp;source=images&amp;cd=vfe&amp;opi=89978449&amp;ved=0CBUQjRxqFwoTCJDF1MGMkY0DFQAAAAAdAAAAABA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/url?sa=i&amp;url=https%3A%2F%2Fwww.nytimes.com%2Fby%2Fjohn-noble-wilford&amp;psig=AOvVaw0mJIyPx5MQkAybu9CPQA6h&amp;ust=1746698499380000&amp;source=images&amp;cd=vfe&amp;opi=89978449&amp;ved=0CBEQjRxqFwoTCKCdu46NkY0DFQAAAAAdAAAAABA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s://www.google.com/url?sa=i&amp;url=https%3A%2F%2Fjeso.nature.cz%2F%3Fjeso%3D16753&amp;psig=AOvVaw1GaoDXLqA7MFz158f4urb5&amp;ust=1746698366932000&amp;source=images&amp;cd=vfe&amp;opi=89978449&amp;ved=0CBUQjRxqFwoTCJCx79aMkY0DFQAAAAAdAAAAABA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ka.cz/15085-Anthropogeneze-aneb-strucne-kapitoly-z-historie-vyvoje-cloveka-cast-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google.com/url?sa=i&amp;url=https%3A%2F%2Fwiki.kidzsearch.com%2Fwiki%2FNeanderthal&amp;psig=AOvVaw1YpHEUZra7v7wMayMtP2h9&amp;ust=1746698573163000&amp;source=images&amp;cd=vfe&amp;opi=89978449&amp;ved=0CBUQjRxqFwoTCJD_vrGNkY0DFQAAAAAdAAAAABAR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com/url?sa=i&amp;url=https%3A%2F%2Fwww.britannica.com%2Ftopic%2FHomo-sapiens&amp;psig=AOvVaw0d_DQKppTLqk0l5su-bMyp&amp;ust=1746698614031000&amp;source=images&amp;cd=vfe&amp;opi=89978449&amp;ved=0CBUQjRxqFwoTCOjax8aNkY0DFQAAAAAdAAAAABA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com/url?sa=i&amp;url=https%3A%2F%2Fcs.wikipedia.org%2Fwiki%2FV%25C4%259Bstonick%25C3%25A1_venu%25C5%25A1e&amp;psig=AOvVaw0zm4QS3JRTsz3gBsNg9aFe&amp;ust=1746698641715000&amp;source=images&amp;cd=vfe&amp;opi=89978449&amp;ved=0CBUQjRxqFwoTCJjU_N2NkY0DFQAAAAAdAAAAABA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www.google.com/url?sa=i&amp;url=https%3A%2F%2Fen.wikipedia.org%2Fwiki%2FCave_of_Altamira&amp;psig=AOvVaw1SsGx8VS5slUG3HQMFw8YO&amp;ust=1746698642061000&amp;source=images&amp;cd=vfe&amp;opi=89978449&amp;ved=0CBUQjRxqFwoTCOjIqdKNkY0DFQAAAAAdAAAAABA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om/url?sa=i&amp;url=https%3A%2F%2Fcs.m.wikipedia.org%2Fwiki%2FSoubor%3ASpreading_homo_sapiens.svg&amp;psig=AOvVaw0oZJIoOW0brrIMqCnNWQyl&amp;ust=1746698687912000&amp;source=images&amp;cd=vfe&amp;opi=89978449&amp;ved=0CBUQjRxqFwoTCOi4luiNkY0DFQAAAAAdAAAAABAE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clanek/svet/opici-proces-stale-trva-darwinova-evolucni-teorie-pred-160-lety-rozdelila-svet-342998" TargetMode="External"/><Relationship Id="rId2" Type="http://schemas.openxmlformats.org/officeDocument/2006/relationships/hyperlink" Target="https://www.gymh.cz/vyuka/biologie/prehledy/9sem_vyvoj_clovek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a_Chapelle-aux-Saints_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url=https%3A%2F%2Fwww.apollo-magazine.com%2F4-things-to-see-charles-darwin%2F&amp;psig=AOvVaw1vtRokI6fU6Grtr6QlMW6L&amp;ust=1746697803134000&amp;source=images&amp;cd=vfe&amp;opi=89978449&amp;ved=0CBUQjRxqFwoTCJjg58KKkY0DFQAAAAAdAAAAABA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/url?sa=i&amp;url=https%3A%2F%2Fzoom.iprima.cz%2Fhistorie%2Fclovek-velky-mozek&amp;psig=AOvVaw2mNx86H7B13Xwd9wT3hNIk&amp;ust=1746697845979000&amp;source=images&amp;cd=vfe&amp;opi=89978449&amp;ved=0CBUQjRxqFwoTCNDq2daKkY0DFQAAAAAdAAAAABA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url=https%3A%2F%2Fwww.britannica.com%2Ftopic%2FAustralopithecus&amp;psig=AOvVaw387gqQQUHVKp6dmnpmt5By&amp;ust=1746697893173000&amp;source=images&amp;cd=vfe&amp;opi=89978449&amp;ved=0CBUQjRxqFwoTCOCgne2KkY0DFQAAAAAdAAAAABA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/url?sa=i&amp;url=https%3A%2F%2Fen.wikipedia.org%2Fwiki%2FTaung_Child&amp;psig=AOvVaw2_0LGb-l2pAwB38l1fvLsu&amp;ust=1746697923500000&amp;source=images&amp;cd=vfe&amp;opi=89978449&amp;ved=0CBUQjRxqFwoTCMCkjvyKkY0DFQAAAAAdAAAAABA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EF073-C90B-55FB-DBDF-BAF00BA232A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/>
              <a:t>Antropogeneze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C98410-85F6-7F08-B5E3-8E72D0817F1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cs-CZ" dirty="0"/>
              <a:t>A. B. Kačmařík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  <a:extLst>
              <a:ext uri="{FF2B5EF4-FFF2-40B4-BE49-F238E27FC236}">
                <a16:creationId xmlns:a16="http://schemas.microsoft.com/office/drawing/2014/main" id="{BA50A404-CA7D-4931-697C-50208897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6836" y="0"/>
            <a:ext cx="691832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5C55C-2B87-6BFB-6C4B-8088DAAB57C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Homo habilis: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28F7D0-941C-AD5D-A2B8-47F9B23A46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7493937" cy="4058747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cs-CZ" sz="2400"/>
              <a:t>1. zástupce rodu Homo (lidského rodu)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Výskyt v nejstarším paleolitu (před 2,5 miliónu let)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Střední a severovýchodní Afrika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Výška 120 – 140 cm, hmotnost 30 – 40 kg, objem mozkovny 500 – 600 cm³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Začátek výroby a využívání kamenné industrie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Sběrači, obydlí bylo přírodní a/nebo v jeskyních</a:t>
            </a:r>
            <a:endParaRPr lang="en-GB" sz="2400"/>
          </a:p>
        </p:txBody>
      </p:sp>
      <p:pic>
        <p:nvPicPr>
          <p:cNvPr id="4" name="Picture 2" descr="Homo habilis | Description, Traits, Tools, &amp; Facts | Britannica">
            <a:hlinkClick r:id="rId2"/>
            <a:extLst>
              <a:ext uri="{FF2B5EF4-FFF2-40B4-BE49-F238E27FC236}">
                <a16:creationId xmlns:a16="http://schemas.microsoft.com/office/drawing/2014/main" id="{E789F988-FA15-5ECE-5CDB-CB611825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85859" y="866220"/>
            <a:ext cx="3264252" cy="57911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E63FF06D-B796-E107-15D6-BF27C1687A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760021"/>
            <a:ext cx="10353760" cy="5031175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cs-CZ" sz="2400"/>
              <a:t>Nejvýznamnější nálezy:</a:t>
            </a:r>
          </a:p>
          <a:p>
            <a:pPr lvl="1">
              <a:spcBef>
                <a:spcPts val="500"/>
              </a:spcBef>
            </a:pPr>
            <a:r>
              <a:rPr lang="cs-CZ" sz="2200"/>
              <a:t>Olduvai Gorge: části lebky, čelisti i končetin, jednoduché kamenné nástroje (oldovanské pěstní klíny), otisky chodidel hominidů</a:t>
            </a:r>
          </a:p>
          <a:p>
            <a:pPr lvl="2">
              <a:spcBef>
                <a:spcPts val="500"/>
              </a:spcBef>
            </a:pPr>
            <a:r>
              <a:rPr lang="cs-CZ" sz="2000"/>
              <a:t>Louis a Mary Leakey</a:t>
            </a:r>
          </a:p>
          <a:p>
            <a:pPr lvl="2">
              <a:spcBef>
                <a:spcPts val="500"/>
              </a:spcBef>
            </a:pPr>
            <a:r>
              <a:rPr lang="cs-CZ" sz="2000"/>
              <a:t>Taktéž tam byl nalezen australopithecus</a:t>
            </a:r>
          </a:p>
        </p:txBody>
      </p:sp>
      <p:pic>
        <p:nvPicPr>
          <p:cNvPr id="3" name="Picture 2" descr="undefined">
            <a:hlinkClick r:id="rId2"/>
            <a:extLst>
              <a:ext uri="{FF2B5EF4-FFF2-40B4-BE49-F238E27FC236}">
                <a16:creationId xmlns:a16="http://schemas.microsoft.com/office/drawing/2014/main" id="{D9DA4DB0-9865-3029-837A-F8BAB5F17F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759" y="3275609"/>
            <a:ext cx="6803757" cy="26541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Olduvai Gorge | Archaeological Site, Tanzania, Human Evolution | Britannica">
            <a:hlinkClick r:id="rId4"/>
            <a:extLst>
              <a:ext uri="{FF2B5EF4-FFF2-40B4-BE49-F238E27FC236}">
                <a16:creationId xmlns:a16="http://schemas.microsoft.com/office/drawing/2014/main" id="{A97788CB-7026-16DC-55D9-E1CB15471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04238" y="2259034"/>
            <a:ext cx="3778346" cy="35321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VOLUTION Diro Dec 2024">
            <a:hlinkClick r:id="rId2"/>
            <a:extLst>
              <a:ext uri="{FF2B5EF4-FFF2-40B4-BE49-F238E27FC236}">
                <a16:creationId xmlns:a16="http://schemas.microsoft.com/office/drawing/2014/main" id="{34764559-5F3B-0873-0A82-B399E9E2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0442" y="571500"/>
            <a:ext cx="5191121" cy="5715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B32D6-B57B-C617-813A-D4E8933C92C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Homo ergaster: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58B68-4DF0-77FE-D3A4-51F109E516F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600"/>
              </a:spcBef>
            </a:pPr>
            <a:r>
              <a:rPr lang="cs-CZ" sz="2400"/>
              <a:t>Stáří 1,9 až 1,3 miliony let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Střední Afrika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Možné první základy řeči</a:t>
            </a:r>
            <a:endParaRPr lang="en-GB" sz="2400"/>
          </a:p>
        </p:txBody>
      </p:sp>
      <p:pic>
        <p:nvPicPr>
          <p:cNvPr id="4" name="Picture 2" descr="Homo ergaster – Wikipedie">
            <a:hlinkClick r:id="rId2"/>
            <a:extLst>
              <a:ext uri="{FF2B5EF4-FFF2-40B4-BE49-F238E27FC236}">
                <a16:creationId xmlns:a16="http://schemas.microsoft.com/office/drawing/2014/main" id="{1C643453-B99A-F79C-02CA-9D4A724C5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04859" y="1425668"/>
            <a:ext cx="4398291" cy="52779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6FE3-741A-6ACD-A4F0-2661056030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Homo erectus: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735160-B4C0-425B-0CA6-96B5CA3F7C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6990953" cy="4058747"/>
          </a:xfrm>
        </p:spPr>
        <p:txBody>
          <a:bodyPr/>
          <a:lstStyle/>
          <a:p>
            <a:pPr lvl="0"/>
            <a:r>
              <a:rPr lang="cs-CZ" sz="2200"/>
              <a:t>Výskyt během paleolitu</a:t>
            </a:r>
          </a:p>
          <a:p>
            <a:pPr lvl="1"/>
            <a:r>
              <a:rPr lang="cs-CZ" sz="2000"/>
              <a:t>Před 2 milióny let – 140 000</a:t>
            </a:r>
          </a:p>
          <a:p>
            <a:pPr lvl="0"/>
            <a:r>
              <a:rPr lang="cs-CZ" sz="2200"/>
              <a:t> Z Afriky se dostal do Asie i Evropy</a:t>
            </a:r>
          </a:p>
          <a:p>
            <a:pPr lvl="0"/>
            <a:r>
              <a:rPr lang="cs-CZ" sz="2200"/>
              <a:t>Výška 150 – 170 cm, objem mozkovny 800 – 1200 cm³</a:t>
            </a:r>
          </a:p>
          <a:p>
            <a:pPr lvl="0"/>
            <a:r>
              <a:rPr lang="cs-CZ" sz="2200"/>
              <a:t>Výrazné snížení ochlupení</a:t>
            </a:r>
          </a:p>
          <a:p>
            <a:pPr lvl="0"/>
            <a:r>
              <a:rPr lang="cs-CZ" sz="2200"/>
              <a:t>Evolučně lepší než předchozí homo:</a:t>
            </a:r>
          </a:p>
          <a:p>
            <a:pPr lvl="1"/>
            <a:r>
              <a:rPr lang="cs-CZ" sz="2000"/>
              <a:t>Nové zdroje potravy (lovci i sběrači), lepší kamenná industrie (systematická výroba – pěstní klín), větší využití ohně (v ČR nálezy ohnišť)</a:t>
            </a:r>
          </a:p>
          <a:p>
            <a:pPr lvl="0"/>
            <a:endParaRPr lang="en-GB" sz="2200"/>
          </a:p>
        </p:txBody>
      </p:sp>
      <p:pic>
        <p:nvPicPr>
          <p:cNvPr id="4" name="Picture 4" descr="Homo erectus | Definition, Characteristics, Skull, Diet, Tools, &amp; Facts |  Britannica">
            <a:hlinkClick r:id="rId2"/>
            <a:extLst>
              <a:ext uri="{FF2B5EF4-FFF2-40B4-BE49-F238E27FC236}">
                <a16:creationId xmlns:a16="http://schemas.microsoft.com/office/drawing/2014/main" id="{E09CA34F-4F98-EFD2-6514-5C516E6318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63682" y="577516"/>
            <a:ext cx="3214518" cy="57029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Age of Homo Erectus">
            <a:extLst>
              <a:ext uri="{FF2B5EF4-FFF2-40B4-BE49-F238E27FC236}">
                <a16:creationId xmlns:a16="http://schemas.microsoft.com/office/drawing/2014/main" id="{644B8DAE-BDB2-D7D3-467B-7534A389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9460" y="14520"/>
            <a:ext cx="9553075" cy="68289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2580FD-6924-CEA6-1DE4-842980A4F1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Homo heidelbergensis: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EB3A0D-B8CB-870C-ACAA-7A633B8EEB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7111270" cy="4058747"/>
          </a:xfrm>
        </p:spPr>
        <p:txBody>
          <a:bodyPr/>
          <a:lstStyle/>
          <a:p>
            <a:pPr lvl="0"/>
            <a:r>
              <a:rPr lang="cs-CZ" sz="2400" dirty="0"/>
              <a:t>Stáří 600 000 – 300 000 let</a:t>
            </a:r>
          </a:p>
          <a:p>
            <a:pPr lvl="0"/>
            <a:r>
              <a:rPr lang="cs-CZ" sz="2400" dirty="0"/>
              <a:t>Nacházel se v Africe a Evropě</a:t>
            </a:r>
          </a:p>
          <a:p>
            <a:pPr lvl="0"/>
            <a:r>
              <a:rPr lang="cs-CZ" sz="2400" dirty="0"/>
              <a:t>Výška 170 – 190 cm, objem mozkovny 1100 – 1400 cm³</a:t>
            </a:r>
          </a:p>
          <a:p>
            <a:pPr lvl="0"/>
            <a:r>
              <a:rPr lang="cs-CZ" sz="2400" dirty="0"/>
              <a:t>Sběrači i lovci, organizované tlupy, kamenné nástroje, dřevěné oštěpy a využití ohně</a:t>
            </a:r>
          </a:p>
          <a:p>
            <a:pPr lvl="0"/>
            <a:r>
              <a:rPr lang="cs-CZ" sz="2400" dirty="0"/>
              <a:t>Označuje se i jako podruh </a:t>
            </a:r>
            <a:r>
              <a:rPr lang="cs-CZ" sz="2400" i="1" dirty="0"/>
              <a:t>Homo sapiens</a:t>
            </a:r>
            <a:endParaRPr lang="en-GB" sz="2400" dirty="0"/>
          </a:p>
        </p:txBody>
      </p:sp>
      <p:pic>
        <p:nvPicPr>
          <p:cNvPr id="4" name="Picture 10" descr="Homo heidelbergensis – Wikipedie">
            <a:hlinkClick r:id="rId2"/>
            <a:extLst>
              <a:ext uri="{FF2B5EF4-FFF2-40B4-BE49-F238E27FC236}">
                <a16:creationId xmlns:a16="http://schemas.microsoft.com/office/drawing/2014/main" id="{7E699ED3-7ACD-98B3-A67E-A9E48991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9196" y="2045357"/>
            <a:ext cx="4031781" cy="38982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F361F7-98C4-30CB-779D-6E2B05595F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Homo neanderthalensis: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D57267-1B36-BF86-B6CD-F629381AC8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7869253" cy="4058747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cs-CZ" sz="2200"/>
              <a:t>Před 300 000 – 30 000 lety v celé Evropě a v západní Asii</a:t>
            </a:r>
          </a:p>
          <a:p>
            <a:pPr lvl="0">
              <a:lnSpc>
                <a:spcPct val="80000"/>
              </a:lnSpc>
            </a:pPr>
            <a:r>
              <a:rPr lang="cs-CZ" sz="2200"/>
              <a:t>Ideální adaptace na podmínky doby ledové</a:t>
            </a:r>
          </a:p>
          <a:p>
            <a:pPr lvl="1">
              <a:lnSpc>
                <a:spcPct val="80000"/>
              </a:lnSpc>
            </a:pPr>
            <a:r>
              <a:rPr lang="cs-CZ" sz="2000"/>
              <a:t>Mohutné tělo, kratší končetiny, protáhlé čelo, nadočnicové oblouky, široký nos</a:t>
            </a:r>
          </a:p>
          <a:p>
            <a:pPr lvl="0">
              <a:lnSpc>
                <a:spcPct val="80000"/>
              </a:lnSpc>
            </a:pPr>
            <a:r>
              <a:rPr lang="cs-CZ" sz="2200"/>
              <a:t>Samostatná vývojová větev (ve stejnou dobu i h. sapiens)</a:t>
            </a:r>
          </a:p>
          <a:p>
            <a:pPr lvl="0">
              <a:lnSpc>
                <a:spcPct val="80000"/>
              </a:lnSpc>
            </a:pPr>
            <a:r>
              <a:rPr lang="cs-CZ" sz="2200"/>
              <a:t>Výška 155 – 165 cm, mozkovna 1300 – 1700 cm³</a:t>
            </a:r>
          </a:p>
          <a:p>
            <a:pPr lvl="0">
              <a:lnSpc>
                <a:spcPct val="80000"/>
              </a:lnSpc>
            </a:pPr>
            <a:r>
              <a:rPr lang="cs-CZ" sz="2200"/>
              <a:t>Vyspělá kultura (malé tlupy, malé sídliště), duchovno (pohřeb. ritus), dorozumívání se</a:t>
            </a:r>
          </a:p>
          <a:p>
            <a:pPr lvl="0">
              <a:lnSpc>
                <a:spcPct val="80000"/>
              </a:lnSpc>
            </a:pPr>
            <a:r>
              <a:rPr lang="cs-CZ" sz="2200"/>
              <a:t>Komplexní kamenné nástroje (pěstní klín, škrabky, hroty, apod.)</a:t>
            </a:r>
          </a:p>
          <a:p>
            <a:pPr lvl="0">
              <a:lnSpc>
                <a:spcPct val="80000"/>
              </a:lnSpc>
            </a:pPr>
            <a:r>
              <a:rPr lang="cs-CZ" sz="2200"/>
              <a:t>Kvůli výraznému změnu klimatu tak rod zanikl </a:t>
            </a:r>
          </a:p>
        </p:txBody>
      </p:sp>
      <p:pic>
        <p:nvPicPr>
          <p:cNvPr id="4" name="Picture 2" descr="Neanderthal | Characteristics, DNA, &amp; Facts | Britannica">
            <a:hlinkClick r:id="rId2"/>
            <a:extLst>
              <a:ext uri="{FF2B5EF4-FFF2-40B4-BE49-F238E27FC236}">
                <a16:creationId xmlns:a16="http://schemas.microsoft.com/office/drawing/2014/main" id="{5EF55A0C-A34E-A3C9-A10A-52C782FAA1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3049" y="697833"/>
            <a:ext cx="3078885" cy="54623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5411DD8E-0F46-72F9-05C8-639E3FD447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757991"/>
            <a:ext cx="10353760" cy="5033205"/>
          </a:xfrm>
        </p:spPr>
        <p:txBody>
          <a:bodyPr/>
          <a:lstStyle/>
          <a:p>
            <a:pPr lvl="0"/>
            <a:r>
              <a:rPr lang="cs-CZ" sz="2400" dirty="0"/>
              <a:t>Jeskyně Šipka u Štramberku (čelist dítěte) a jeskyně v Moravském krasu</a:t>
            </a:r>
          </a:p>
          <a:p>
            <a:pPr lvl="0"/>
            <a:r>
              <a:rPr lang="cs-CZ" sz="2400" dirty="0" err="1"/>
              <a:t>Neandertal</a:t>
            </a:r>
            <a:r>
              <a:rPr lang="cs-CZ" sz="2400" dirty="0"/>
              <a:t> (Německo) – lebka a kosterní pozůstatky</a:t>
            </a:r>
          </a:p>
          <a:p>
            <a:pPr lvl="1"/>
            <a:r>
              <a:rPr lang="cs-CZ" sz="2200" dirty="0"/>
              <a:t>1856 – průlomové pro tento rod: název je podle lokality</a:t>
            </a:r>
          </a:p>
          <a:p>
            <a:pPr lvl="0"/>
            <a:r>
              <a:rPr lang="cs-CZ" sz="2400" dirty="0"/>
              <a:t>La </a:t>
            </a:r>
            <a:r>
              <a:rPr lang="cs-CZ" sz="2400" dirty="0" err="1"/>
              <a:t>Chapelle-aux-Saints</a:t>
            </a:r>
            <a:r>
              <a:rPr lang="cs-CZ" sz="2400" dirty="0"/>
              <a:t> (Francie) – většinová kostra starého muže</a:t>
            </a:r>
            <a:endParaRPr lang="en-GB" sz="2400" dirty="0"/>
          </a:p>
        </p:txBody>
      </p:sp>
      <p:pic>
        <p:nvPicPr>
          <p:cNvPr id="3" name="Picture 2" descr="undefined">
            <a:hlinkClick r:id="rId2"/>
            <a:extLst>
              <a:ext uri="{FF2B5EF4-FFF2-40B4-BE49-F238E27FC236}">
                <a16:creationId xmlns:a16="http://schemas.microsoft.com/office/drawing/2014/main" id="{0F7DF6D3-A06F-B9CD-0771-676C3C718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2232" y="2759741"/>
            <a:ext cx="5218444" cy="39097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20B12A85-BC15-59C5-A631-038ADAE4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36" y="2816140"/>
            <a:ext cx="3185233" cy="37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03597-CC51-4D59-DEBF-3102048954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Definice: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2E1E12D-3139-C1E8-28B1-CE6EA16E6D82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913796" y="1732449"/>
                <a:ext cx="8918975" cy="4058747"/>
              </a:xfrm>
            </p:spPr>
            <p:txBody>
              <a:bodyPr/>
              <a:lstStyle/>
              <a:p>
                <a:pPr lvl="0">
                  <a:spcBef>
                    <a:spcPts val="600"/>
                  </a:spcBef>
                </a:pPr>
                <a:r>
                  <a:rPr lang="cs-CZ" sz="2400"/>
                  <a:t>Antropogeneze = „Vývoj člověka“</a:t>
                </a:r>
              </a:p>
              <a:p>
                <a:pPr lvl="0">
                  <a:spcBef>
                    <a:spcPts val="600"/>
                  </a:spcBef>
                </a:pPr>
                <a:r>
                  <a:rPr lang="cs-CZ" sz="2400"/>
                  <a:t>Evoluční proces člověka – fyzická, sociální, behaviorální a kulturní evoluce</a:t>
                </a:r>
              </a:p>
              <a:p>
                <a:pPr lvl="0">
                  <a:spcBef>
                    <a:spcPts val="600"/>
                  </a:spcBef>
                </a:pPr>
                <a:r>
                  <a:rPr lang="cs-CZ" sz="2400"/>
                  <a:t>Vychází z: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cs-CZ" sz="2200"/>
                  <a:t>Darwinovy evoluční teorie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cs-CZ" sz="2200"/>
                  <a:t>Paleontologických nálezů</a:t>
                </a:r>
              </a:p>
              <a:p>
                <a:pPr lvl="0">
                  <a:spcBef>
                    <a:spcPts val="600"/>
                  </a:spcBef>
                </a:pPr>
                <a:r>
                  <a:rPr lang="cs-CZ" sz="2400"/>
                  <a:t>Pomáhá jí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cs-CZ" sz="2400"/>
                  <a:t> antropologie, archeologie, genetika, apod.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cs-CZ" sz="2200"/>
                  <a:t>Z metod - přímé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cs-CZ" sz="2200"/>
                  <a:t>) a nepřímé (nálezy fauny a flóry)</a:t>
                </a:r>
                <a:endParaRPr lang="en-GB" sz="220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2E1E12D-3139-C1E8-28B1-CE6EA16E6D8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6" y="1732449"/>
                <a:ext cx="8918975" cy="405874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Anthropogeneze aneb stručné kapitoly z historie vývoje člověka - část 1.">
            <a:hlinkClick r:id="rId3"/>
            <a:extLst>
              <a:ext uri="{FF2B5EF4-FFF2-40B4-BE49-F238E27FC236}">
                <a16:creationId xmlns:a16="http://schemas.microsoft.com/office/drawing/2014/main" id="{09F426A5-6564-7E25-40F4-DE6832C8F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79" r="52728"/>
          <a:stretch>
            <a:fillRect/>
          </a:stretch>
        </p:blipFill>
        <p:spPr>
          <a:xfrm>
            <a:off x="9137754" y="863934"/>
            <a:ext cx="2796939" cy="2209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Anthropogeneze aneb stručné kapitoly z historie vývoje člověka - část 1.">
            <a:hlinkClick r:id="rId3"/>
            <a:extLst>
              <a:ext uri="{FF2B5EF4-FFF2-40B4-BE49-F238E27FC236}">
                <a16:creationId xmlns:a16="http://schemas.microsoft.com/office/drawing/2014/main" id="{516F88A5-E622-5F31-1131-323CA22F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275" r="2745"/>
          <a:stretch>
            <a:fillRect/>
          </a:stretch>
        </p:blipFill>
        <p:spPr>
          <a:xfrm>
            <a:off x="9137763" y="3819046"/>
            <a:ext cx="2796939" cy="22098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  <a:extLst>
              <a:ext uri="{FF2B5EF4-FFF2-40B4-BE49-F238E27FC236}">
                <a16:creationId xmlns:a16="http://schemas.microsoft.com/office/drawing/2014/main" id="{672E0A75-BC14-9FE1-9DAC-27C3A0BB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41" y="601062"/>
            <a:ext cx="11855113" cy="56558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C01DB-2C57-2DDB-F19E-6D660483C8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Homo sapiens: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A2D6DF-4D54-ED90-04FB-7C7828684A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6966886" cy="4058747"/>
          </a:xfrm>
        </p:spPr>
        <p:txBody>
          <a:bodyPr/>
          <a:lstStyle/>
          <a:p>
            <a:pPr lvl="0"/>
            <a:r>
              <a:rPr lang="cs-CZ"/>
              <a:t>Před 300 000 lety, z Evropy a Asie se rozšiřoval i do Ameriky a Austrálie</a:t>
            </a:r>
          </a:p>
          <a:p>
            <a:pPr lvl="0"/>
            <a:r>
              <a:rPr lang="cs-CZ"/>
              <a:t>Křížení s neandertálci – ALE postupné vytlačení</a:t>
            </a:r>
          </a:p>
          <a:p>
            <a:pPr lvl="0"/>
            <a:r>
              <a:rPr lang="cs-CZ"/>
              <a:t>Výška 160 – 180 cm, mozkovna 1400 – 1500 cm³</a:t>
            </a:r>
          </a:p>
          <a:p>
            <a:pPr lvl="0"/>
            <a:r>
              <a:rPr lang="cs-CZ"/>
              <a:t>Od kočovnictví postupná změna na ustálení na jednom místě</a:t>
            </a:r>
          </a:p>
          <a:p>
            <a:pPr lvl="1"/>
            <a:r>
              <a:rPr lang="cs-CZ"/>
              <a:t>Zemědělství, výroba keramiky, obydlí, apod</a:t>
            </a:r>
          </a:p>
          <a:p>
            <a:pPr lvl="1"/>
            <a:r>
              <a:rPr lang="cs-CZ"/>
              <a:t>Kulturní evoluce, jazyk, duchovno</a:t>
            </a:r>
          </a:p>
          <a:p>
            <a:pPr lvl="1"/>
            <a:r>
              <a:rPr lang="cs-CZ"/>
              <a:t>5 neolitických vymožeností</a:t>
            </a:r>
            <a:endParaRPr lang="en-GB"/>
          </a:p>
        </p:txBody>
      </p:sp>
      <p:pic>
        <p:nvPicPr>
          <p:cNvPr id="4" name="Picture 2" descr="Homo sapiens | Meaning, Characteristics, &amp; Evolution | Britannica">
            <a:hlinkClick r:id="rId2"/>
            <a:extLst>
              <a:ext uri="{FF2B5EF4-FFF2-40B4-BE49-F238E27FC236}">
                <a16:creationId xmlns:a16="http://schemas.microsoft.com/office/drawing/2014/main" id="{63B14043-3A84-38AF-C013-5D4D15D9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0683" y="533406"/>
            <a:ext cx="3813880" cy="57911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04C817D3-8E44-1F8F-2578-F9185A5BFC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673766"/>
            <a:ext cx="10353760" cy="5117430"/>
          </a:xfrm>
        </p:spPr>
        <p:txBody>
          <a:bodyPr/>
          <a:lstStyle/>
          <a:p>
            <a:pPr lvl="0"/>
            <a:r>
              <a:rPr lang="cs-CZ" sz="2400"/>
              <a:t>Omo Kibish (Etiopie) – první fosilní nálezy (před 195 000 lety)</a:t>
            </a:r>
          </a:p>
          <a:p>
            <a:pPr lvl="0"/>
            <a:r>
              <a:rPr lang="cs-CZ" sz="2400"/>
              <a:t>Altamira (Španělsko) – nástěnné malby</a:t>
            </a:r>
          </a:p>
          <a:p>
            <a:pPr lvl="0"/>
            <a:r>
              <a:rPr lang="cs-CZ" sz="2400"/>
              <a:t>Dolní Věstonice – Věstonická Venuše </a:t>
            </a:r>
          </a:p>
          <a:p>
            <a:pPr lvl="0"/>
            <a:r>
              <a:rPr lang="cs-CZ" sz="2400"/>
              <a:t>Jebel Irhoud (Maroko) – cca 300 000 let staré, jedny z nejstarších důkazu h. sapiens</a:t>
            </a:r>
            <a:endParaRPr lang="en-GB" sz="2400"/>
          </a:p>
        </p:txBody>
      </p:sp>
      <p:pic>
        <p:nvPicPr>
          <p:cNvPr id="3" name="Picture 2" descr="Věstonická venuše – Wikipedie">
            <a:hlinkClick r:id="rId2"/>
            <a:extLst>
              <a:ext uri="{FF2B5EF4-FFF2-40B4-BE49-F238E27FC236}">
                <a16:creationId xmlns:a16="http://schemas.microsoft.com/office/drawing/2014/main" id="{0FD19E86-E5A2-6289-40C9-8C66A6BA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94728" y="2911641"/>
            <a:ext cx="1872828" cy="36576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Cave of Altamira - Wikipedia">
            <a:hlinkClick r:id="rId4"/>
            <a:extLst>
              <a:ext uri="{FF2B5EF4-FFF2-40B4-BE49-F238E27FC236}">
                <a16:creationId xmlns:a16="http://schemas.microsoft.com/office/drawing/2014/main" id="{DC3FFDF2-F422-7E74-85DE-FAB7281522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63021" y="3140241"/>
            <a:ext cx="5132390" cy="3429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hlinkClick r:id="rId2"/>
            <a:extLst>
              <a:ext uri="{FF2B5EF4-FFF2-40B4-BE49-F238E27FC236}">
                <a16:creationId xmlns:a16="http://schemas.microsoft.com/office/drawing/2014/main" id="{2D2E46B2-64AF-3C96-F5F3-5C855255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2623" y="384761"/>
            <a:ext cx="10326748" cy="6088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1D8333-E158-974E-ED21-4D00C3E80193}"/>
              </a:ext>
            </a:extLst>
          </p:cNvPr>
          <p:cNvSpPr txBox="1"/>
          <p:nvPr/>
        </p:nvSpPr>
        <p:spPr>
          <a:xfrm>
            <a:off x="2316257" y="5438275"/>
            <a:ext cx="3206243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sto MT" pitchFamily="18"/>
              </a:rPr>
              <a:t>- Homo sapiens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sto MT" pitchFamily="18"/>
              </a:rPr>
              <a:t>- Homo neanderthalensis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alisto MT" pitchFamily="18"/>
              </a:rPr>
              <a:t>- Vývojově starší hominidé</a:t>
            </a: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sto MT" pitchFamily="1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8A50A-D837-4B57-1E18-6EDE9C35AD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Literatura: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391C6E-A972-E22F-F6D1-189F7AB9674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36896" lvl="0" indent="0">
              <a:buNone/>
            </a:pPr>
            <a:r>
              <a:rPr lang="cs-CZ" sz="1200" dirty="0" err="1"/>
              <a:t>Delson</a:t>
            </a:r>
            <a:r>
              <a:rPr lang="cs-CZ" sz="1200" dirty="0"/>
              <a:t>, E. 2017: </a:t>
            </a:r>
            <a:r>
              <a:rPr lang="cs-CZ" sz="1200" dirty="0" err="1"/>
              <a:t>Encyclopedia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Human</a:t>
            </a:r>
            <a:r>
              <a:rPr lang="cs-CZ" sz="1200" dirty="0"/>
              <a:t> </a:t>
            </a:r>
            <a:r>
              <a:rPr lang="cs-CZ" sz="1200" dirty="0" err="1"/>
              <a:t>Evolution</a:t>
            </a:r>
            <a:r>
              <a:rPr lang="cs-CZ" sz="1200" dirty="0"/>
              <a:t> and </a:t>
            </a:r>
            <a:r>
              <a:rPr lang="cs-CZ" sz="1200" dirty="0" err="1"/>
              <a:t>Prehistory</a:t>
            </a:r>
            <a:r>
              <a:rPr lang="cs-CZ" sz="1200" dirty="0"/>
              <a:t>, New York. </a:t>
            </a:r>
            <a:r>
              <a:rPr lang="cs-CZ" sz="1200" dirty="0" err="1"/>
              <a:t>Routledge</a:t>
            </a:r>
            <a:r>
              <a:rPr lang="cs-CZ" sz="1200" dirty="0"/>
              <a:t>.</a:t>
            </a:r>
          </a:p>
          <a:p>
            <a:pPr marL="36896" lvl="0" indent="0">
              <a:buNone/>
            </a:pPr>
            <a:r>
              <a:rPr lang="cs-CZ" sz="1200" dirty="0" err="1"/>
              <a:t>Palmer</a:t>
            </a:r>
            <a:r>
              <a:rPr lang="cs-CZ" sz="1200" dirty="0"/>
              <a:t>, D. 2009: Původ člověka, Praha. </a:t>
            </a:r>
            <a:r>
              <a:rPr lang="cs-CZ" sz="1200" dirty="0" err="1"/>
              <a:t>Slovart</a:t>
            </a:r>
            <a:r>
              <a:rPr lang="cs-CZ" sz="1200" dirty="0"/>
              <a:t>.</a:t>
            </a:r>
          </a:p>
          <a:p>
            <a:pPr marL="36896" lvl="0" indent="0">
              <a:buNone/>
            </a:pPr>
            <a:r>
              <a:rPr lang="cs-CZ" sz="1200" dirty="0"/>
              <a:t>Soukup, V. 2015: Prehistorie rodu Homo, Praha. Karolinum.</a:t>
            </a:r>
          </a:p>
          <a:p>
            <a:pPr marL="36896" lvl="0" indent="0">
              <a:buNone/>
            </a:pPr>
            <a:r>
              <a:rPr lang="cs-CZ" sz="1200" dirty="0" err="1"/>
              <a:t>Roberts</a:t>
            </a:r>
            <a:r>
              <a:rPr lang="cs-CZ" sz="1200" dirty="0"/>
              <a:t>, A. 2012: Evoluce: Příběh člověka, Praha. Knižní klub.</a:t>
            </a:r>
          </a:p>
          <a:p>
            <a:pPr marL="36896" lvl="0" indent="0">
              <a:buNone/>
            </a:pPr>
            <a:r>
              <a:rPr lang="cs-CZ" sz="1200" dirty="0"/>
              <a:t>Gymnázium Mnichovo Hradiště (</a:t>
            </a:r>
            <a:r>
              <a:rPr lang="cs-CZ" sz="1200" dirty="0" err="1"/>
              <a:t>n.d</a:t>
            </a:r>
            <a:r>
              <a:rPr lang="cs-CZ" sz="1200" dirty="0"/>
              <a:t>.): Vývoj člověka. Dostupné z: </a:t>
            </a:r>
            <a:r>
              <a:rPr 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https://www.gymh.cz/vyuka/biologie/prehledy/9sem_vyvoj_cloveka.pdf</a:t>
            </a:r>
            <a:r>
              <a:rPr lang="cs-CZ" sz="1200" dirty="0"/>
              <a:t> [cit. 3-4-2025].</a:t>
            </a:r>
          </a:p>
          <a:p>
            <a:pPr marL="36896" lvl="0" indent="0">
              <a:buNone/>
            </a:pPr>
            <a:r>
              <a:rPr lang="cs-CZ" sz="1200" dirty="0"/>
              <a:t>Česká </a:t>
            </a:r>
            <a:r>
              <a:rPr lang="cs-CZ" sz="1200" dirty="0" err="1"/>
              <a:t>televiza</a:t>
            </a:r>
            <a:r>
              <a:rPr lang="cs-CZ" sz="1200" dirty="0"/>
              <a:t> (</a:t>
            </a:r>
            <a:r>
              <a:rPr lang="cs-CZ" sz="1200" dirty="0" err="1"/>
              <a:t>n.d</a:t>
            </a:r>
            <a:r>
              <a:rPr lang="cs-CZ" sz="1200" dirty="0"/>
              <a:t>.): Opičí proces stále trvá. … Dostupné z: </a:t>
            </a:r>
            <a:r>
              <a:rPr lang="cs-CZ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https://ct24.ceskatelevize.cz/clanek/svet/opici-proces-stale-trva-darwinova-evolucni-teorie-pred-160-lety-rozdelila-svet-342998</a:t>
            </a:r>
            <a:r>
              <a:rPr lang="cs-CZ" sz="1200" dirty="0"/>
              <a:t> [cit. 3-4-2025].</a:t>
            </a:r>
          </a:p>
          <a:p>
            <a:pPr marL="36896" lvl="0" indent="0">
              <a:buNone/>
            </a:pPr>
            <a:r>
              <a:rPr lang="cs-CZ" sz="1200" dirty="0"/>
              <a:t>Wikipedie (</a:t>
            </a:r>
            <a:r>
              <a:rPr lang="cs-CZ" sz="1200" dirty="0" err="1"/>
              <a:t>n.d</a:t>
            </a:r>
            <a:r>
              <a:rPr lang="cs-CZ" sz="1200" dirty="0"/>
              <a:t>.): La </a:t>
            </a:r>
            <a:r>
              <a:rPr lang="cs-CZ" sz="1200" dirty="0" err="1"/>
              <a:t>Chapelle-aux-Saints</a:t>
            </a:r>
            <a:r>
              <a:rPr lang="cs-CZ" sz="1200" dirty="0"/>
              <a:t> 1. Dostupné z: </a:t>
            </a:r>
            <a:r>
              <a:rPr lang="cs-CZ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https://en.wikipedia.org/wiki/La_Chapelle-aux-Saints_1</a:t>
            </a:r>
            <a:r>
              <a:rPr lang="cs-CZ" sz="1200" dirty="0"/>
              <a:t> [cit. 3-4-2025].</a:t>
            </a:r>
            <a:endParaRPr lang="en-GB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D2D27-F59B-1EAA-74BD-A01A2355E8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Důležité vývojové prvky </a:t>
            </a:r>
            <a:r>
              <a:rPr lang="cs-CZ" sz="2000"/>
              <a:t>(hominizace a sapientace)</a:t>
            </a:r>
            <a:r>
              <a:rPr lang="cs-CZ"/>
              <a:t>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3B13D-C4D1-3FC9-69AE-C1306B86F28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200" dirty="0"/>
              <a:t>Fyzický</a:t>
            </a:r>
          </a:p>
          <a:p>
            <a:pPr lvl="1">
              <a:spcBef>
                <a:spcPts val="500"/>
              </a:spcBef>
            </a:pPr>
            <a:r>
              <a:rPr lang="cs-CZ" sz="2000"/>
              <a:t>Zvětšení mozku i lebky, změny polohy očnic, více pohyblivé končetiny, stavba těla</a:t>
            </a:r>
          </a:p>
          <a:p>
            <a:pPr lvl="0"/>
            <a:r>
              <a:rPr lang="cs-CZ" sz="2200" dirty="0"/>
              <a:t>Kognitivní</a:t>
            </a:r>
          </a:p>
          <a:p>
            <a:pPr lvl="1">
              <a:spcBef>
                <a:spcPts val="500"/>
              </a:spcBef>
            </a:pPr>
            <a:r>
              <a:rPr lang="cs-CZ" sz="2000" dirty="0"/>
              <a:t>Zlepšení funkce mozku (kognitivní funkce), vnímání, apod</a:t>
            </a:r>
          </a:p>
          <a:p>
            <a:pPr lvl="0"/>
            <a:r>
              <a:rPr lang="cs-CZ" sz="2200" dirty="0"/>
              <a:t>Technologický</a:t>
            </a:r>
          </a:p>
          <a:p>
            <a:pPr lvl="1">
              <a:spcBef>
                <a:spcPts val="500"/>
              </a:spcBef>
            </a:pPr>
            <a:r>
              <a:rPr lang="cs-CZ" sz="2000" dirty="0"/>
              <a:t>Tvorba nástrojů a jiných věcí – změna tvorby, materiálů</a:t>
            </a:r>
          </a:p>
          <a:p>
            <a:pPr lvl="0"/>
            <a:r>
              <a:rPr lang="cs-CZ" sz="2200" dirty="0"/>
              <a:t>Sociálně-kulturní</a:t>
            </a:r>
          </a:p>
          <a:p>
            <a:pPr lvl="1">
              <a:spcBef>
                <a:spcPts val="500"/>
              </a:spcBef>
            </a:pPr>
            <a:r>
              <a:rPr lang="cs-CZ" sz="2000" dirty="0"/>
              <a:t>Migrace a osidlování, skupinové fungování, kulturní aspekty (umění, sakrální aspekty, ritus, apod)</a:t>
            </a:r>
            <a:endParaRPr lang="en-GB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95E56-D7D7-F1BD-B588-29EFFAC5B66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Evoluční teorie: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442F91-61AE-3FEF-6917-4255ABA6F8D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cs-CZ" sz="2200" b="1"/>
              <a:t>Darwinova teorie: organismus se vyvíjí a přizpůsobuje k změněným podmínkám, adaptace byla klíč k evoluci, díky tomu pak po čase vznikne nový druh</a:t>
            </a:r>
          </a:p>
          <a:p>
            <a:pPr lvl="0">
              <a:lnSpc>
                <a:spcPct val="90000"/>
              </a:lnSpc>
            </a:pPr>
            <a:r>
              <a:rPr lang="cs-CZ" sz="2200"/>
              <a:t>Teorie přerušované rovnováhy: Evoluce neprobíhala plynule, ale ve skocích, jednalo se o krátká, ale bouřlivá období – rychlé formování druhů a ekosystémů najednou (Niles Eldredge, Stephen Jay Gould)</a:t>
            </a:r>
          </a:p>
          <a:p>
            <a:pPr lvl="0">
              <a:lnSpc>
                <a:spcPct val="90000"/>
              </a:lnSpc>
            </a:pPr>
            <a:r>
              <a:rPr lang="cs-CZ" sz="2200"/>
              <a:t>Teorie sobeckého genu: Evoluční hybatelem jsou geny – jejich replikace, organismy si je přizpůsobují k přežití (Richard Dawkins)</a:t>
            </a:r>
          </a:p>
          <a:p>
            <a:pPr lvl="0">
              <a:lnSpc>
                <a:spcPct val="90000"/>
              </a:lnSpc>
            </a:pPr>
            <a:r>
              <a:rPr lang="cs-CZ" sz="2200"/>
              <a:t>Teorie zamrzlé plasticity: Většina druhů je evolučně zamrzlá – jen reakce na změnu prostředí jen po svém vzniku. Čím více je odchylek tím více kladou odpor – pak v určitém momentu přestanou odpovídat na tlak prostředí (Jaroslav Flégr)</a:t>
            </a:r>
          </a:p>
          <a:p>
            <a:pPr lvl="0">
              <a:lnSpc>
                <a:spcPct val="90000"/>
              </a:lnSpc>
            </a:pPr>
            <a:endParaRPr lang="en-GB"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660DE-D970-0C0F-A9B5-CBE4BE0A1C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Charles Robert Darwin </a:t>
            </a:r>
            <a:r>
              <a:rPr lang="cs-CZ" sz="2000"/>
              <a:t>(1809 – 1882)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2B641-C0D6-C866-C864-A1A7246496A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1732449"/>
            <a:ext cx="6995169" cy="4058747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cs-CZ" sz="2400"/>
              <a:t>Britský přírodovědec a geolog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Díky plavbě kolem světa	</a:t>
            </a:r>
          </a:p>
          <a:p>
            <a:pPr lvl="1">
              <a:spcBef>
                <a:spcPts val="500"/>
              </a:spcBef>
            </a:pPr>
            <a:r>
              <a:rPr lang="cs-CZ" sz="2200"/>
              <a:t>Návrh, že organismy se mění postupně časem (generačně)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Dostal kritiku od církve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Jeho teorie byla uznána ještě za jeho života</a:t>
            </a:r>
            <a:endParaRPr lang="en-GB" sz="2400"/>
          </a:p>
        </p:txBody>
      </p:sp>
      <p:pic>
        <p:nvPicPr>
          <p:cNvPr id="4" name="Picture 2" descr="NPG 1024; Charles Darwin - Portrait - National Portrait Gallery">
            <a:hlinkClick r:id="rId2"/>
            <a:extLst>
              <a:ext uri="{FF2B5EF4-FFF2-40B4-BE49-F238E27FC236}">
                <a16:creationId xmlns:a16="http://schemas.microsoft.com/office/drawing/2014/main" id="{AE5E1C3B-843A-1F3E-6F27-D11F0932F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08965" y="1580046"/>
            <a:ext cx="3612328" cy="46610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6A7468-62E7-5754-9E58-171CE8FA8E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Evoluce: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597867-C7E5-2FC5-8DAA-86B10FDD35F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cs-CZ" sz="2200" dirty="0" err="1"/>
              <a:t>Australopithecus</a:t>
            </a:r>
            <a:endParaRPr lang="cs-CZ" sz="2200" dirty="0"/>
          </a:p>
          <a:p>
            <a:pPr lvl="0">
              <a:lnSpc>
                <a:spcPct val="80000"/>
              </a:lnSpc>
            </a:pPr>
            <a:r>
              <a:rPr lang="cs-CZ" sz="2200" dirty="0"/>
              <a:t>Rod Homo: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H. </a:t>
            </a:r>
            <a:r>
              <a:rPr lang="cs-CZ" sz="2000" dirty="0" err="1"/>
              <a:t>habilis</a:t>
            </a:r>
            <a:r>
              <a:rPr lang="cs-CZ" sz="2000" dirty="0"/>
              <a:t> (č. zručný)</a:t>
            </a:r>
          </a:p>
          <a:p>
            <a:pPr lvl="1">
              <a:lnSpc>
                <a:spcPct val="80000"/>
              </a:lnSpc>
              <a:spcBef>
                <a:spcPts val="500"/>
              </a:spcBef>
            </a:pPr>
            <a:r>
              <a:rPr lang="cs-CZ" sz="2000" dirty="0"/>
              <a:t>H. </a:t>
            </a:r>
            <a:r>
              <a:rPr lang="cs-CZ" sz="2000" dirty="0" err="1"/>
              <a:t>ergaster</a:t>
            </a:r>
            <a:r>
              <a:rPr lang="cs-CZ" sz="2000" dirty="0"/>
              <a:t> (č. dělný)</a:t>
            </a:r>
          </a:p>
          <a:p>
            <a:pPr lvl="1">
              <a:lnSpc>
                <a:spcPct val="80000"/>
              </a:lnSpc>
              <a:spcBef>
                <a:spcPts val="500"/>
              </a:spcBef>
            </a:pPr>
            <a:r>
              <a:rPr lang="cs-CZ" sz="2100" dirty="0"/>
              <a:t>H. </a:t>
            </a:r>
            <a:r>
              <a:rPr lang="cs-CZ" sz="2100" dirty="0" err="1"/>
              <a:t>antecessor</a:t>
            </a:r>
            <a:endParaRPr lang="cs-CZ" sz="2100" dirty="0"/>
          </a:p>
          <a:p>
            <a:pPr lvl="1">
              <a:lnSpc>
                <a:spcPct val="80000"/>
              </a:lnSpc>
            </a:pPr>
            <a:r>
              <a:rPr lang="cs-CZ" sz="2000" dirty="0"/>
              <a:t>H. </a:t>
            </a:r>
            <a:r>
              <a:rPr lang="cs-CZ" sz="2000" dirty="0" err="1"/>
              <a:t>erectus</a:t>
            </a:r>
            <a:r>
              <a:rPr lang="cs-CZ" sz="2000" dirty="0"/>
              <a:t> (č. vzpřímený)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H. </a:t>
            </a:r>
            <a:r>
              <a:rPr lang="cs-CZ" sz="2000" dirty="0" err="1"/>
              <a:t>heidelbergensis</a:t>
            </a:r>
            <a:r>
              <a:rPr lang="cs-CZ" sz="2000" dirty="0"/>
              <a:t> (č. </a:t>
            </a:r>
            <a:r>
              <a:rPr lang="cs-CZ" sz="2000" dirty="0" err="1"/>
              <a:t>hiedelbergský</a:t>
            </a:r>
            <a:r>
              <a:rPr lang="cs-CZ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H. </a:t>
            </a:r>
            <a:r>
              <a:rPr lang="cs-CZ" sz="2000" dirty="0" err="1"/>
              <a:t>neanderthalensis</a:t>
            </a:r>
            <a:r>
              <a:rPr lang="cs-CZ" sz="2000" dirty="0"/>
              <a:t> (č. neandrtálský)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H. sapiens (č. moudrý)</a:t>
            </a:r>
          </a:p>
          <a:p>
            <a:pPr lvl="2">
              <a:lnSpc>
                <a:spcPct val="80000"/>
              </a:lnSpc>
              <a:spcBef>
                <a:spcPts val="500"/>
              </a:spcBef>
            </a:pPr>
            <a:r>
              <a:rPr lang="cs-CZ" sz="1900" dirty="0"/>
              <a:t>H. sapiens </a:t>
            </a:r>
            <a:r>
              <a:rPr lang="cs-CZ" sz="1900" dirty="0" err="1"/>
              <a:t>sapiens</a:t>
            </a:r>
            <a:r>
              <a:rPr lang="cs-CZ" sz="1900" dirty="0"/>
              <a:t> </a:t>
            </a:r>
            <a:endParaRPr lang="en-GB" sz="1900" dirty="0"/>
          </a:p>
        </p:txBody>
      </p:sp>
      <p:pic>
        <p:nvPicPr>
          <p:cNvPr id="4" name="Picture 2" descr="Evoluce lidské lebky">
            <a:hlinkClick r:id="rId2"/>
            <a:extLst>
              <a:ext uri="{FF2B5EF4-FFF2-40B4-BE49-F238E27FC236}">
                <a16:creationId xmlns:a16="http://schemas.microsoft.com/office/drawing/2014/main" id="{C8677142-B9AE-016A-132D-DBA7ED84F0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1583" y="1033464"/>
            <a:ext cx="4308524" cy="5456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057C4AFB-2CC3-97A1-C031-106D26AC4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86" y="180520"/>
            <a:ext cx="9021433" cy="64969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62D5F-0772-E166-BD5F-36C9686D859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/>
              <a:t>Australopithecus: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E57EEB-7AA8-41D8-F08B-555D579B7A5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600"/>
              </a:spcBef>
            </a:pPr>
            <a:r>
              <a:rPr lang="cs-CZ" sz="2400"/>
              <a:t>Období pliocénu a pleistocénu 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Před 4,2 – 1,5 miliónu let v Africe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Pohyb ze střední Afriky na jih i sever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Vzpřímená postava a chůze po dvou</a:t>
            </a:r>
          </a:p>
          <a:p>
            <a:pPr lvl="1">
              <a:spcBef>
                <a:spcPts val="500"/>
              </a:spcBef>
            </a:pPr>
            <a:r>
              <a:rPr lang="cs-CZ" sz="2200"/>
              <a:t>Adaptace na život v řídkých lesích a leso-stepích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Výška +- 130 cm, hmotnost do 40 kg, mozkovna 500 cm³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Tlupy, nástroje z kostí, rohů a zubů zvířat</a:t>
            </a:r>
            <a:endParaRPr lang="en-GB" sz="2400"/>
          </a:p>
        </p:txBody>
      </p:sp>
      <p:pic>
        <p:nvPicPr>
          <p:cNvPr id="4" name="Picture 2" descr="Australopithecus | Characteristics &amp; Facts | Britannica">
            <a:hlinkClick r:id="rId2"/>
            <a:extLst>
              <a:ext uri="{FF2B5EF4-FFF2-40B4-BE49-F238E27FC236}">
                <a16:creationId xmlns:a16="http://schemas.microsoft.com/office/drawing/2014/main" id="{EB451B4F-4594-EE0E-751E-65527433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20447" y="1066803"/>
            <a:ext cx="3043031" cy="5385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E3B1F884-B8BD-7556-EB40-E0CA6D57C10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9118" y="543299"/>
            <a:ext cx="10353760" cy="5771409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cs-CZ" sz="2400"/>
              <a:t>První ostatky popsané v roce 1952</a:t>
            </a:r>
          </a:p>
          <a:p>
            <a:pPr lvl="1">
              <a:spcBef>
                <a:spcPts val="500"/>
              </a:spcBef>
            </a:pPr>
            <a:r>
              <a:rPr lang="cs-CZ" sz="2200"/>
              <a:t>Raymond A. Dart</a:t>
            </a:r>
          </a:p>
          <a:p>
            <a:pPr lvl="0">
              <a:spcBef>
                <a:spcPts val="600"/>
              </a:spcBef>
            </a:pPr>
            <a:r>
              <a:rPr lang="cs-CZ" sz="2400"/>
              <a:t>V nálezech zvířecích kostí u města Taung (Jihoafrická Republika)</a:t>
            </a:r>
          </a:p>
          <a:p>
            <a:pPr lvl="1">
              <a:spcBef>
                <a:spcPts val="500"/>
              </a:spcBef>
            </a:pPr>
            <a:r>
              <a:rPr lang="cs-CZ" sz="2200"/>
              <a:t>Nález obličejovou část lebky (dochovaný přirozený výlitek mozkovny) taunganského dítěte</a:t>
            </a:r>
          </a:p>
          <a:p>
            <a:pPr lvl="1">
              <a:spcBef>
                <a:spcPts val="500"/>
              </a:spcBef>
            </a:pPr>
            <a:r>
              <a:rPr lang="cs-CZ" sz="2200"/>
              <a:t>Australopithecus africanus</a:t>
            </a:r>
          </a:p>
        </p:txBody>
      </p:sp>
      <p:pic>
        <p:nvPicPr>
          <p:cNvPr id="3" name="Picture 4" descr="Taung Child - Wikipedia">
            <a:hlinkClick r:id="rId2"/>
            <a:extLst>
              <a:ext uri="{FF2B5EF4-FFF2-40B4-BE49-F238E27FC236}">
                <a16:creationId xmlns:a16="http://schemas.microsoft.com/office/drawing/2014/main" id="{4C53C618-28F9-A2DE-DB5F-4C4035157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58223" y="2671867"/>
            <a:ext cx="4751441" cy="39367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řidl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TM04033929%5b%5bfn=Břidlice%5d%5d</Template>
  <TotalTime>458</TotalTime>
  <Words>1106</Words>
  <Application>Microsoft Office PowerPoint</Application>
  <PresentationFormat>Širokoúhlá obrazovka</PresentationFormat>
  <Paragraphs>119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Calisto MT</vt:lpstr>
      <vt:lpstr>Cambria Math</vt:lpstr>
      <vt:lpstr>Wingdings 2</vt:lpstr>
      <vt:lpstr>Břidlice</vt:lpstr>
      <vt:lpstr>Antropogeneze</vt:lpstr>
      <vt:lpstr>Definice:</vt:lpstr>
      <vt:lpstr>Důležité vývojové prvky (hominizace a sapientace):</vt:lpstr>
      <vt:lpstr>Evoluční teorie:</vt:lpstr>
      <vt:lpstr>Charles Robert Darwin (1809 – 1882)</vt:lpstr>
      <vt:lpstr>Evoluce:</vt:lpstr>
      <vt:lpstr>Prezentace aplikace PowerPoint</vt:lpstr>
      <vt:lpstr>Australopithecus:</vt:lpstr>
      <vt:lpstr>Prezentace aplikace PowerPoint</vt:lpstr>
      <vt:lpstr>Prezentace aplikace PowerPoint</vt:lpstr>
      <vt:lpstr>Homo habilis:</vt:lpstr>
      <vt:lpstr>Prezentace aplikace PowerPoint</vt:lpstr>
      <vt:lpstr>Prezentace aplikace PowerPoint</vt:lpstr>
      <vt:lpstr>Homo ergaster:</vt:lpstr>
      <vt:lpstr>Homo erectus:</vt:lpstr>
      <vt:lpstr>Prezentace aplikace PowerPoint</vt:lpstr>
      <vt:lpstr>Homo heidelbergensis:</vt:lpstr>
      <vt:lpstr>Homo neanderthalensis:</vt:lpstr>
      <vt:lpstr>Prezentace aplikace PowerPoint</vt:lpstr>
      <vt:lpstr>Prezentace aplikace PowerPoint</vt:lpstr>
      <vt:lpstr>Homo sapiens:</vt:lpstr>
      <vt:lpstr>Prezentace aplikace PowerPoint</vt:lpstr>
      <vt:lpstr>Prezentace aplikace PowerPoint</vt:lpstr>
      <vt:lpstr>Literatura: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Kačmařík</dc:creator>
  <cp:lastModifiedBy>Adam Kačmařík</cp:lastModifiedBy>
  <cp:revision>10</cp:revision>
  <dcterms:created xsi:type="dcterms:W3CDTF">2025-04-22T13:42:22Z</dcterms:created>
  <dcterms:modified xsi:type="dcterms:W3CDTF">2025-05-14T09:37:21Z</dcterms:modified>
</cp:coreProperties>
</file>