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259" r:id="rId3"/>
    <p:sldId id="261" r:id="rId4"/>
    <p:sldId id="311" r:id="rId5"/>
    <p:sldId id="318" r:id="rId6"/>
    <p:sldId id="312" r:id="rId7"/>
    <p:sldId id="324" r:id="rId8"/>
    <p:sldId id="325" r:id="rId9"/>
    <p:sldId id="320" r:id="rId10"/>
    <p:sldId id="323" r:id="rId11"/>
    <p:sldId id="273" r:id="rId12"/>
    <p:sldId id="262" r:id="rId13"/>
    <p:sldId id="317" r:id="rId14"/>
    <p:sldId id="316" r:id="rId15"/>
    <p:sldId id="313" r:id="rId16"/>
    <p:sldId id="314" r:id="rId17"/>
    <p:sldId id="322" r:id="rId18"/>
    <p:sldId id="268" r:id="rId19"/>
    <p:sldId id="292" r:id="rId20"/>
  </p:sldIdLst>
  <p:sldSz cx="9144000" cy="5143500" type="screen16x9"/>
  <p:notesSz cx="6858000" cy="9144000"/>
  <p:embeddedFontLst>
    <p:embeddedFont>
      <p:font typeface="Baskerville Old Face" panose="02020602080505020303" pitchFamily="18" charset="0"/>
      <p:regular r:id="rId22"/>
    </p:embeddedFont>
    <p:embeddedFont>
      <p:font typeface="Libre Baskerville" panose="02000000000000000000" pitchFamily="2" charset="0"/>
      <p:regular r:id="rId23"/>
      <p:bold r:id="rId24"/>
      <p:italic r:id="rId25"/>
    </p:embeddedFont>
    <p:embeddedFont>
      <p:font typeface="Montserrat" panose="00000500000000000000" pitchFamily="2" charset="-18"/>
      <p:regular r:id="rId26"/>
      <p:bold r:id="rId27"/>
      <p:italic r:id="rId28"/>
      <p:boldItalic r:id="rId29"/>
    </p:embeddedFont>
    <p:embeddedFont>
      <p:font typeface="Nunito Light" pitchFamily="2" charset="-18"/>
      <p:regular r:id="rId30"/>
      <p:italic r:id="rId31"/>
    </p:embeddedFont>
    <p:embeddedFont>
      <p:font typeface="Source Sans 3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22649-5542-4510-8CEF-E3A62E1C8BD8}" v="95" dt="2025-05-06T22:25:52.684"/>
  </p1510:revLst>
</p1510:revInfo>
</file>

<file path=ppt/tableStyles.xml><?xml version="1.0" encoding="utf-8"?>
<a:tblStyleLst xmlns:a="http://schemas.openxmlformats.org/drawingml/2006/main" def="{785B7373-9483-4C50-9EBB-E1ED09222EE6}">
  <a:tblStyle styleId="{785B7373-9483-4C50-9EBB-E1ED09222E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CBD6EB-221B-4791-808A-D4CA621BD0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álie Kováčová" userId="6484ed0d-59e5-4f7a-8a2a-95c0d7795e26" providerId="ADAL" clId="{21A22649-5542-4510-8CEF-E3A62E1C8BD8}"/>
    <pc:docChg chg="undo redo custSel addSld delSld modSld sldOrd delMainMaster">
      <pc:chgData name="Natálie Kováčová" userId="6484ed0d-59e5-4f7a-8a2a-95c0d7795e26" providerId="ADAL" clId="{21A22649-5542-4510-8CEF-E3A62E1C8BD8}" dt="2025-05-14T19:31:39.145" v="3692" actId="20577"/>
      <pc:docMkLst>
        <pc:docMk/>
      </pc:docMkLst>
      <pc:sldChg chg="addSp modSp mod modTransition">
        <pc:chgData name="Natálie Kováčová" userId="6484ed0d-59e5-4f7a-8a2a-95c0d7795e26" providerId="ADAL" clId="{21A22649-5542-4510-8CEF-E3A62E1C8BD8}" dt="2025-05-06T22:23:02.928" v="3637"/>
        <pc:sldMkLst>
          <pc:docMk/>
          <pc:sldMk cId="0" sldId="256"/>
        </pc:sldMkLst>
        <pc:spChg chg="mod">
          <ac:chgData name="Natálie Kováčová" userId="6484ed0d-59e5-4f7a-8a2a-95c0d7795e26" providerId="ADAL" clId="{21A22649-5542-4510-8CEF-E3A62E1C8BD8}" dt="2025-05-05T21:25:53.296" v="990" actId="1076"/>
          <ac:spMkLst>
            <pc:docMk/>
            <pc:sldMk cId="0" sldId="256"/>
            <ac:spMk id="890" creationId="{00000000-0000-0000-0000-000000000000}"/>
          </ac:spMkLst>
        </pc:spChg>
        <pc:grpChg chg="mod">
          <ac:chgData name="Natálie Kováčová" userId="6484ed0d-59e5-4f7a-8a2a-95c0d7795e26" providerId="ADAL" clId="{21A22649-5542-4510-8CEF-E3A62E1C8BD8}" dt="2025-05-05T21:25:56.171" v="991" actId="1076"/>
          <ac:grpSpMkLst>
            <pc:docMk/>
            <pc:sldMk cId="0" sldId="256"/>
            <ac:grpSpMk id="892" creationId="{00000000-0000-0000-0000-000000000000}"/>
          </ac:grpSpMkLst>
        </pc:grpChg>
        <pc:picChg chg="add mod">
          <ac:chgData name="Natálie Kováčová" userId="6484ed0d-59e5-4f7a-8a2a-95c0d7795e26" providerId="ADAL" clId="{21A22649-5542-4510-8CEF-E3A62E1C8BD8}" dt="2025-05-05T16:18:26.688" v="67" actId="1076"/>
          <ac:picMkLst>
            <pc:docMk/>
            <pc:sldMk cId="0" sldId="256"/>
            <ac:picMk id="3" creationId="{6D8619E7-B18A-4722-53C4-D1CADE8F3619}"/>
          </ac:picMkLst>
        </pc:picChg>
      </pc:sldChg>
      <pc:sldChg chg="addSp delSp modSp add del mod modTransition modClrScheme chgLayout">
        <pc:chgData name="Natálie Kováčová" userId="6484ed0d-59e5-4f7a-8a2a-95c0d7795e26" providerId="ADAL" clId="{21A22649-5542-4510-8CEF-E3A62E1C8BD8}" dt="2025-05-06T22:23:21.203" v="3639"/>
        <pc:sldMkLst>
          <pc:docMk/>
          <pc:sldMk cId="0" sldId="259"/>
        </pc:sldMkLst>
        <pc:spChg chg="add mod ord">
          <ac:chgData name="Natálie Kováčová" userId="6484ed0d-59e5-4f7a-8a2a-95c0d7795e26" providerId="ADAL" clId="{21A22649-5542-4510-8CEF-E3A62E1C8BD8}" dt="2025-05-05T20:28:01.403" v="530" actId="20577"/>
          <ac:spMkLst>
            <pc:docMk/>
            <pc:sldMk cId="0" sldId="259"/>
            <ac:spMk id="2" creationId="{42364FBC-0C80-F8EF-341E-608E52C42528}"/>
          </ac:spMkLst>
        </pc:spChg>
        <pc:spChg chg="mod ord">
          <ac:chgData name="Natálie Kováčová" userId="6484ed0d-59e5-4f7a-8a2a-95c0d7795e26" providerId="ADAL" clId="{21A22649-5542-4510-8CEF-E3A62E1C8BD8}" dt="2025-05-05T20:27:18.324" v="482" actId="1076"/>
          <ac:spMkLst>
            <pc:docMk/>
            <pc:sldMk cId="0" sldId="259"/>
            <ac:spMk id="1864" creationId="{00000000-0000-0000-0000-000000000000}"/>
          </ac:spMkLst>
        </pc:spChg>
      </pc:sldChg>
      <pc:sldChg chg="del ord">
        <pc:chgData name="Natálie Kováčová" userId="6484ed0d-59e5-4f7a-8a2a-95c0d7795e26" providerId="ADAL" clId="{21A22649-5542-4510-8CEF-E3A62E1C8BD8}" dt="2025-05-05T16:13:27.137" v="27" actId="47"/>
        <pc:sldMkLst>
          <pc:docMk/>
          <pc:sldMk cId="0" sldId="260"/>
        </pc:sldMkLst>
      </pc:sldChg>
      <pc:sldChg chg="addSp delSp modSp mod modTransition">
        <pc:chgData name="Natálie Kováčová" userId="6484ed0d-59e5-4f7a-8a2a-95c0d7795e26" providerId="ADAL" clId="{21A22649-5542-4510-8CEF-E3A62E1C8BD8}" dt="2025-05-14T19:31:39.145" v="3692" actId="20577"/>
        <pc:sldMkLst>
          <pc:docMk/>
          <pc:sldMk cId="0" sldId="261"/>
        </pc:sldMkLst>
        <pc:spChg chg="add mod">
          <ac:chgData name="Natálie Kováčová" userId="6484ed0d-59e5-4f7a-8a2a-95c0d7795e26" providerId="ADAL" clId="{21A22649-5542-4510-8CEF-E3A62E1C8BD8}" dt="2025-05-05T20:53:33.833" v="613" actId="1076"/>
          <ac:spMkLst>
            <pc:docMk/>
            <pc:sldMk cId="0" sldId="261"/>
            <ac:spMk id="2" creationId="{0DE5EE49-E239-C142-6B31-189120657CF4}"/>
          </ac:spMkLst>
        </pc:spChg>
        <pc:spChg chg="add mod">
          <ac:chgData name="Natálie Kováčová" userId="6484ed0d-59e5-4f7a-8a2a-95c0d7795e26" providerId="ADAL" clId="{21A22649-5542-4510-8CEF-E3A62E1C8BD8}" dt="2025-05-05T20:54:28.796" v="619" actId="1076"/>
          <ac:spMkLst>
            <pc:docMk/>
            <pc:sldMk cId="0" sldId="261"/>
            <ac:spMk id="3" creationId="{B6AFF159-CCF3-3BB7-E55A-4935FECBEE55}"/>
          </ac:spMkLst>
        </pc:spChg>
        <pc:spChg chg="mod">
          <ac:chgData name="Natálie Kováčová" userId="6484ed0d-59e5-4f7a-8a2a-95c0d7795e26" providerId="ADAL" clId="{21A22649-5542-4510-8CEF-E3A62E1C8BD8}" dt="2025-05-05T16:18:47.377" v="76" actId="1076"/>
          <ac:spMkLst>
            <pc:docMk/>
            <pc:sldMk cId="0" sldId="261"/>
            <ac:spMk id="2340" creationId="{00000000-0000-0000-0000-000000000000}"/>
          </ac:spMkLst>
        </pc:spChg>
        <pc:spChg chg="mod">
          <ac:chgData name="Natálie Kováčová" userId="6484ed0d-59e5-4f7a-8a2a-95c0d7795e26" providerId="ADAL" clId="{21A22649-5542-4510-8CEF-E3A62E1C8BD8}" dt="2025-05-14T19:31:39.145" v="3692" actId="20577"/>
          <ac:spMkLst>
            <pc:docMk/>
            <pc:sldMk cId="0" sldId="261"/>
            <ac:spMk id="2342" creationId="{00000000-0000-0000-0000-000000000000}"/>
          </ac:spMkLst>
        </pc:spChg>
      </pc:sldChg>
      <pc:sldChg chg="addSp delSp modSp mod ord modTransition">
        <pc:chgData name="Natálie Kováčová" userId="6484ed0d-59e5-4f7a-8a2a-95c0d7795e26" providerId="ADAL" clId="{21A22649-5542-4510-8CEF-E3A62E1C8BD8}" dt="2025-05-06T22:24:47.799" v="3655"/>
        <pc:sldMkLst>
          <pc:docMk/>
          <pc:sldMk cId="0" sldId="262"/>
        </pc:sldMkLst>
        <pc:spChg chg="add mod">
          <ac:chgData name="Natálie Kováčová" userId="6484ed0d-59e5-4f7a-8a2a-95c0d7795e26" providerId="ADAL" clId="{21A22649-5542-4510-8CEF-E3A62E1C8BD8}" dt="2025-05-05T22:47:52.064" v="1605" actId="15"/>
          <ac:spMkLst>
            <pc:docMk/>
            <pc:sldMk cId="0" sldId="262"/>
            <ac:spMk id="10" creationId="{A554D3BD-163A-EA53-FAE9-FF924E0827F7}"/>
          </ac:spMkLst>
        </pc:spChg>
        <pc:spChg chg="mod">
          <ac:chgData name="Natálie Kováčová" userId="6484ed0d-59e5-4f7a-8a2a-95c0d7795e26" providerId="ADAL" clId="{21A22649-5542-4510-8CEF-E3A62E1C8BD8}" dt="2025-05-05T17:04:07.897" v="245" actId="20577"/>
          <ac:spMkLst>
            <pc:docMk/>
            <pc:sldMk cId="0" sldId="262"/>
            <ac:spMk id="2348" creationId="{00000000-0000-0000-0000-000000000000}"/>
          </ac:spMkLst>
        </pc:spChg>
        <pc:picChg chg="add mod">
          <ac:chgData name="Natálie Kováčová" userId="6484ed0d-59e5-4f7a-8a2a-95c0d7795e26" providerId="ADAL" clId="{21A22649-5542-4510-8CEF-E3A62E1C8BD8}" dt="2025-05-05T17:16:47.225" v="305" actId="962"/>
          <ac:picMkLst>
            <pc:docMk/>
            <pc:sldMk cId="0" sldId="262"/>
            <ac:picMk id="9" creationId="{1BC954BB-91CC-0C11-0A3C-6B8138F0DD23}"/>
          </ac:picMkLst>
        </pc:picChg>
      </pc:sldChg>
      <pc:sldChg chg="del">
        <pc:chgData name="Natálie Kováčová" userId="6484ed0d-59e5-4f7a-8a2a-95c0d7795e26" providerId="ADAL" clId="{21A22649-5542-4510-8CEF-E3A62E1C8BD8}" dt="2025-05-05T16:12:46.198" v="15" actId="47"/>
        <pc:sldMkLst>
          <pc:docMk/>
          <pc:sldMk cId="0" sldId="263"/>
        </pc:sldMkLst>
      </pc:sldChg>
      <pc:sldChg chg="del">
        <pc:chgData name="Natálie Kováčová" userId="6484ed0d-59e5-4f7a-8a2a-95c0d7795e26" providerId="ADAL" clId="{21A22649-5542-4510-8CEF-E3A62E1C8BD8}" dt="2025-05-05T16:13:25.184" v="26" actId="47"/>
        <pc:sldMkLst>
          <pc:docMk/>
          <pc:sldMk cId="0" sldId="264"/>
        </pc:sldMkLst>
      </pc:sldChg>
      <pc:sldChg chg="del">
        <pc:chgData name="Natálie Kováčová" userId="6484ed0d-59e5-4f7a-8a2a-95c0d7795e26" providerId="ADAL" clId="{21A22649-5542-4510-8CEF-E3A62E1C8BD8}" dt="2025-05-05T16:13:23.075" v="25" actId="47"/>
        <pc:sldMkLst>
          <pc:docMk/>
          <pc:sldMk cId="0" sldId="265"/>
        </pc:sldMkLst>
      </pc:sldChg>
      <pc:sldChg chg="del">
        <pc:chgData name="Natálie Kováčová" userId="6484ed0d-59e5-4f7a-8a2a-95c0d7795e26" providerId="ADAL" clId="{21A22649-5542-4510-8CEF-E3A62E1C8BD8}" dt="2025-05-05T16:13:07.917" v="22" actId="47"/>
        <pc:sldMkLst>
          <pc:docMk/>
          <pc:sldMk cId="0" sldId="266"/>
        </pc:sldMkLst>
      </pc:sldChg>
      <pc:sldChg chg="del">
        <pc:chgData name="Natálie Kováčová" userId="6484ed0d-59e5-4f7a-8a2a-95c0d7795e26" providerId="ADAL" clId="{21A22649-5542-4510-8CEF-E3A62E1C8BD8}" dt="2025-05-05T16:13:05.964" v="21" actId="47"/>
        <pc:sldMkLst>
          <pc:docMk/>
          <pc:sldMk cId="0" sldId="267"/>
        </pc:sldMkLst>
      </pc:sldChg>
      <pc:sldChg chg="addSp delSp modSp mod modTransition">
        <pc:chgData name="Natálie Kováčová" userId="6484ed0d-59e5-4f7a-8a2a-95c0d7795e26" providerId="ADAL" clId="{21A22649-5542-4510-8CEF-E3A62E1C8BD8}" dt="2025-05-06T22:25:46.566" v="3665"/>
        <pc:sldMkLst>
          <pc:docMk/>
          <pc:sldMk cId="0" sldId="268"/>
        </pc:sldMkLst>
        <pc:spChg chg="add mod">
          <ac:chgData name="Natálie Kováčová" userId="6484ed0d-59e5-4f7a-8a2a-95c0d7795e26" providerId="ADAL" clId="{21A22649-5542-4510-8CEF-E3A62E1C8BD8}" dt="2025-05-05T20:57:15.552" v="633" actId="207"/>
          <ac:spMkLst>
            <pc:docMk/>
            <pc:sldMk cId="0" sldId="268"/>
            <ac:spMk id="3" creationId="{CFDBA2B0-D1EC-4871-3F61-3DA9EB99F93A}"/>
          </ac:spMkLst>
        </pc:spChg>
        <pc:spChg chg="mod">
          <ac:chgData name="Natálie Kováčová" userId="6484ed0d-59e5-4f7a-8a2a-95c0d7795e26" providerId="ADAL" clId="{21A22649-5542-4510-8CEF-E3A62E1C8BD8}" dt="2025-05-05T20:56:43.253" v="627"/>
          <ac:spMkLst>
            <pc:docMk/>
            <pc:sldMk cId="0" sldId="268"/>
            <ac:spMk id="5" creationId="{8E7ED1E8-7228-65EF-C7DF-A9F04CFC5143}"/>
          </ac:spMkLst>
        </pc:spChg>
        <pc:spChg chg="mod">
          <ac:chgData name="Natálie Kováčová" userId="6484ed0d-59e5-4f7a-8a2a-95c0d7795e26" providerId="ADAL" clId="{21A22649-5542-4510-8CEF-E3A62E1C8BD8}" dt="2025-05-05T20:56:43.253" v="627"/>
          <ac:spMkLst>
            <pc:docMk/>
            <pc:sldMk cId="0" sldId="268"/>
            <ac:spMk id="6" creationId="{5D71843E-63B5-6872-F2E5-94784E8D9ABE}"/>
          </ac:spMkLst>
        </pc:spChg>
        <pc:spChg chg="mod">
          <ac:chgData name="Natálie Kováčová" userId="6484ed0d-59e5-4f7a-8a2a-95c0d7795e26" providerId="ADAL" clId="{21A22649-5542-4510-8CEF-E3A62E1C8BD8}" dt="2025-05-05T20:56:43.253" v="627"/>
          <ac:spMkLst>
            <pc:docMk/>
            <pc:sldMk cId="0" sldId="268"/>
            <ac:spMk id="7" creationId="{6DA1C03D-F300-A5B6-8EEC-ADE3EA904516}"/>
          </ac:spMkLst>
        </pc:spChg>
        <pc:spChg chg="mod">
          <ac:chgData name="Natálie Kováčová" userId="6484ed0d-59e5-4f7a-8a2a-95c0d7795e26" providerId="ADAL" clId="{21A22649-5542-4510-8CEF-E3A62E1C8BD8}" dt="2025-05-05T20:56:43.253" v="627"/>
          <ac:spMkLst>
            <pc:docMk/>
            <pc:sldMk cId="0" sldId="268"/>
            <ac:spMk id="8" creationId="{48CA00FB-6CC9-49C4-53A6-D3B2F9A31AA6}"/>
          </ac:spMkLst>
        </pc:spChg>
        <pc:grpChg chg="add mod">
          <ac:chgData name="Natálie Kováčová" userId="6484ed0d-59e5-4f7a-8a2a-95c0d7795e26" providerId="ADAL" clId="{21A22649-5542-4510-8CEF-E3A62E1C8BD8}" dt="2025-05-05T20:57:19.131" v="634" actId="1076"/>
          <ac:grpSpMkLst>
            <pc:docMk/>
            <pc:sldMk cId="0" sldId="268"/>
            <ac:grpSpMk id="4" creationId="{B1B5D5BB-FFD8-3DA8-9235-29DE602DF2B9}"/>
          </ac:grpSpMkLst>
        </pc:grpChg>
      </pc:sldChg>
      <pc:sldChg chg="add del">
        <pc:chgData name="Natálie Kováčová" userId="6484ed0d-59e5-4f7a-8a2a-95c0d7795e26" providerId="ADAL" clId="{21A22649-5542-4510-8CEF-E3A62E1C8BD8}" dt="2025-05-05T21:29:36.996" v="1005" actId="47"/>
        <pc:sldMkLst>
          <pc:docMk/>
          <pc:sldMk cId="0" sldId="269"/>
        </pc:sldMkLst>
      </pc:sldChg>
      <pc:sldChg chg="addSp delSp modSp del mod ord">
        <pc:chgData name="Natálie Kováčová" userId="6484ed0d-59e5-4f7a-8a2a-95c0d7795e26" providerId="ADAL" clId="{21A22649-5542-4510-8CEF-E3A62E1C8BD8}" dt="2025-05-05T22:59:31.764" v="1940" actId="47"/>
        <pc:sldMkLst>
          <pc:docMk/>
          <pc:sldMk cId="0" sldId="271"/>
        </pc:sldMkLst>
      </pc:sldChg>
      <pc:sldChg chg="del">
        <pc:chgData name="Natálie Kováčová" userId="6484ed0d-59e5-4f7a-8a2a-95c0d7795e26" providerId="ADAL" clId="{21A22649-5542-4510-8CEF-E3A62E1C8BD8}" dt="2025-05-05T16:13:03.448" v="20" actId="47"/>
        <pc:sldMkLst>
          <pc:docMk/>
          <pc:sldMk cId="0" sldId="272"/>
        </pc:sldMkLst>
      </pc:sldChg>
      <pc:sldChg chg="addSp delSp modSp mod ord modTransition">
        <pc:chgData name="Natálie Kováčová" userId="6484ed0d-59e5-4f7a-8a2a-95c0d7795e26" providerId="ADAL" clId="{21A22649-5542-4510-8CEF-E3A62E1C8BD8}" dt="2025-05-06T22:24:29.362" v="3650"/>
        <pc:sldMkLst>
          <pc:docMk/>
          <pc:sldMk cId="0" sldId="273"/>
        </pc:sldMkLst>
        <pc:spChg chg="add mod">
          <ac:chgData name="Natálie Kováčová" userId="6484ed0d-59e5-4f7a-8a2a-95c0d7795e26" providerId="ADAL" clId="{21A22649-5542-4510-8CEF-E3A62E1C8BD8}" dt="2025-05-05T20:20:47.995" v="440" actId="1076"/>
          <ac:spMkLst>
            <pc:docMk/>
            <pc:sldMk cId="0" sldId="273"/>
            <ac:spMk id="2" creationId="{6B4D9BA1-F604-4C44-8DC0-7EDC7FD654DB}"/>
          </ac:spMkLst>
        </pc:spChg>
        <pc:spChg chg="add mod">
          <ac:chgData name="Natálie Kováčová" userId="6484ed0d-59e5-4f7a-8a2a-95c0d7795e26" providerId="ADAL" clId="{21A22649-5542-4510-8CEF-E3A62E1C8BD8}" dt="2025-05-05T20:20:43.979" v="439" actId="1076"/>
          <ac:spMkLst>
            <pc:docMk/>
            <pc:sldMk cId="0" sldId="273"/>
            <ac:spMk id="3" creationId="{D64C0F88-C48E-85A0-20DC-AF5250ED20B8}"/>
          </ac:spMkLst>
        </pc:spChg>
        <pc:spChg chg="mod">
          <ac:chgData name="Natálie Kováčová" userId="6484ed0d-59e5-4f7a-8a2a-95c0d7795e26" providerId="ADAL" clId="{21A22649-5542-4510-8CEF-E3A62E1C8BD8}" dt="2025-05-05T20:20:40.479" v="438" actId="1076"/>
          <ac:spMkLst>
            <pc:docMk/>
            <pc:sldMk cId="0" sldId="273"/>
            <ac:spMk id="3486" creationId="{00000000-0000-0000-0000-000000000000}"/>
          </ac:spMkLst>
        </pc:spChg>
      </pc:sldChg>
      <pc:sldChg chg="del">
        <pc:chgData name="Natálie Kováčová" userId="6484ed0d-59e5-4f7a-8a2a-95c0d7795e26" providerId="ADAL" clId="{21A22649-5542-4510-8CEF-E3A62E1C8BD8}" dt="2025-05-05T16:13:00.948" v="19" actId="47"/>
        <pc:sldMkLst>
          <pc:docMk/>
          <pc:sldMk cId="0" sldId="274"/>
        </pc:sldMkLst>
      </pc:sldChg>
      <pc:sldChg chg="del">
        <pc:chgData name="Natálie Kováčová" userId="6484ed0d-59e5-4f7a-8a2a-95c0d7795e26" providerId="ADAL" clId="{21A22649-5542-4510-8CEF-E3A62E1C8BD8}" dt="2025-05-05T16:12:53.308" v="16" actId="47"/>
        <pc:sldMkLst>
          <pc:docMk/>
          <pc:sldMk cId="0" sldId="287"/>
        </pc:sldMkLst>
      </pc:sldChg>
      <pc:sldChg chg="del">
        <pc:chgData name="Natálie Kováčová" userId="6484ed0d-59e5-4f7a-8a2a-95c0d7795e26" providerId="ADAL" clId="{21A22649-5542-4510-8CEF-E3A62E1C8BD8}" dt="2025-05-05T16:12:55.401" v="17" actId="47"/>
        <pc:sldMkLst>
          <pc:docMk/>
          <pc:sldMk cId="0" sldId="291"/>
        </pc:sldMkLst>
      </pc:sldChg>
      <pc:sldChg chg="addSp delSp modSp mod modTransition">
        <pc:chgData name="Natálie Kováčová" userId="6484ed0d-59e5-4f7a-8a2a-95c0d7795e26" providerId="ADAL" clId="{21A22649-5542-4510-8CEF-E3A62E1C8BD8}" dt="2025-05-06T22:25:52.684" v="3666"/>
        <pc:sldMkLst>
          <pc:docMk/>
          <pc:sldMk cId="0" sldId="292"/>
        </pc:sldMkLst>
        <pc:spChg chg="add mod">
          <ac:chgData name="Natálie Kováčová" userId="6484ed0d-59e5-4f7a-8a2a-95c0d7795e26" providerId="ADAL" clId="{21A22649-5542-4510-8CEF-E3A62E1C8BD8}" dt="2025-05-05T17:21:53.560" v="331" actId="1076"/>
          <ac:spMkLst>
            <pc:docMk/>
            <pc:sldMk cId="0" sldId="292"/>
            <ac:spMk id="2" creationId="{47DC8640-A84F-3E95-9375-7AA2D9E6F050}"/>
          </ac:spMkLst>
        </pc:spChg>
        <pc:spChg chg="mod">
          <ac:chgData name="Natálie Kováčová" userId="6484ed0d-59e5-4f7a-8a2a-95c0d7795e26" providerId="ADAL" clId="{21A22649-5542-4510-8CEF-E3A62E1C8BD8}" dt="2025-05-06T21:15:54.470" v="3634" actId="20577"/>
          <ac:spMkLst>
            <pc:docMk/>
            <pc:sldMk cId="0" sldId="292"/>
            <ac:spMk id="5585" creationId="{00000000-0000-0000-0000-000000000000}"/>
          </ac:spMkLst>
        </pc:spChg>
      </pc:sldChg>
      <pc:sldChg chg="del">
        <pc:chgData name="Natálie Kováčová" userId="6484ed0d-59e5-4f7a-8a2a-95c0d7795e26" providerId="ADAL" clId="{21A22649-5542-4510-8CEF-E3A62E1C8BD8}" dt="2025-05-05T16:12:57.042" v="18" actId="47"/>
        <pc:sldMkLst>
          <pc:docMk/>
          <pc:sldMk cId="0" sldId="295"/>
        </pc:sldMkLst>
      </pc:sldChg>
      <pc:sldChg chg="del">
        <pc:chgData name="Natálie Kováčová" userId="6484ed0d-59e5-4f7a-8a2a-95c0d7795e26" providerId="ADAL" clId="{21A22649-5542-4510-8CEF-E3A62E1C8BD8}" dt="2025-05-05T20:56:25.003" v="626" actId="47"/>
        <pc:sldMkLst>
          <pc:docMk/>
          <pc:sldMk cId="0" sldId="302"/>
        </pc:sldMkLst>
      </pc:sldChg>
      <pc:sldChg chg="del">
        <pc:chgData name="Natálie Kováčová" userId="6484ed0d-59e5-4f7a-8a2a-95c0d7795e26" providerId="ADAL" clId="{21A22649-5542-4510-8CEF-E3A62E1C8BD8}" dt="2025-05-06T00:01:56.886" v="2579" actId="47"/>
        <pc:sldMkLst>
          <pc:docMk/>
          <pc:sldMk cId="0" sldId="303"/>
        </pc:sldMkLst>
      </pc:sldChg>
      <pc:sldChg chg="del">
        <pc:chgData name="Natálie Kováčová" userId="6484ed0d-59e5-4f7a-8a2a-95c0d7795e26" providerId="ADAL" clId="{21A22649-5542-4510-8CEF-E3A62E1C8BD8}" dt="2025-05-06T00:01:56.511" v="2578" actId="47"/>
        <pc:sldMkLst>
          <pc:docMk/>
          <pc:sldMk cId="0" sldId="304"/>
        </pc:sldMkLst>
      </pc:sldChg>
      <pc:sldChg chg="del">
        <pc:chgData name="Natálie Kováčová" userId="6484ed0d-59e5-4f7a-8a2a-95c0d7795e26" providerId="ADAL" clId="{21A22649-5542-4510-8CEF-E3A62E1C8BD8}" dt="2025-05-06T00:01:56.199" v="2577" actId="47"/>
        <pc:sldMkLst>
          <pc:docMk/>
          <pc:sldMk cId="0" sldId="305"/>
        </pc:sldMkLst>
      </pc:sldChg>
      <pc:sldChg chg="del">
        <pc:chgData name="Natálie Kováčová" userId="6484ed0d-59e5-4f7a-8a2a-95c0d7795e26" providerId="ADAL" clId="{21A22649-5542-4510-8CEF-E3A62E1C8BD8}" dt="2025-05-06T00:01:55.902" v="2576" actId="47"/>
        <pc:sldMkLst>
          <pc:docMk/>
          <pc:sldMk cId="0" sldId="306"/>
        </pc:sldMkLst>
      </pc:sldChg>
      <pc:sldChg chg="del">
        <pc:chgData name="Natálie Kováčová" userId="6484ed0d-59e5-4f7a-8a2a-95c0d7795e26" providerId="ADAL" clId="{21A22649-5542-4510-8CEF-E3A62E1C8BD8}" dt="2025-05-06T00:01:55.652" v="2575" actId="47"/>
        <pc:sldMkLst>
          <pc:docMk/>
          <pc:sldMk cId="0" sldId="307"/>
        </pc:sldMkLst>
      </pc:sldChg>
      <pc:sldChg chg="del">
        <pc:chgData name="Natálie Kováčová" userId="6484ed0d-59e5-4f7a-8a2a-95c0d7795e26" providerId="ADAL" clId="{21A22649-5542-4510-8CEF-E3A62E1C8BD8}" dt="2025-05-06T00:01:55.386" v="2574" actId="47"/>
        <pc:sldMkLst>
          <pc:docMk/>
          <pc:sldMk cId="0" sldId="308"/>
        </pc:sldMkLst>
      </pc:sldChg>
      <pc:sldChg chg="modSp del mod">
        <pc:chgData name="Natálie Kováčová" userId="6484ed0d-59e5-4f7a-8a2a-95c0d7795e26" providerId="ADAL" clId="{21A22649-5542-4510-8CEF-E3A62E1C8BD8}" dt="2025-05-06T00:01:55.058" v="2573" actId="47"/>
        <pc:sldMkLst>
          <pc:docMk/>
          <pc:sldMk cId="0" sldId="309"/>
        </pc:sldMkLst>
      </pc:sldChg>
      <pc:sldChg chg="add del">
        <pc:chgData name="Natálie Kováčová" userId="6484ed0d-59e5-4f7a-8a2a-95c0d7795e26" providerId="ADAL" clId="{21A22649-5542-4510-8CEF-E3A62E1C8BD8}" dt="2025-05-05T21:01:28.387" v="637" actId="47"/>
        <pc:sldMkLst>
          <pc:docMk/>
          <pc:sldMk cId="976879249" sldId="310"/>
        </pc:sldMkLst>
      </pc:sldChg>
      <pc:sldChg chg="addSp modSp add mod modTransition">
        <pc:chgData name="Natálie Kováčová" userId="6484ed0d-59e5-4f7a-8a2a-95c0d7795e26" providerId="ADAL" clId="{21A22649-5542-4510-8CEF-E3A62E1C8BD8}" dt="2025-05-14T19:30:03.918" v="3673" actId="20577"/>
        <pc:sldMkLst>
          <pc:docMk/>
          <pc:sldMk cId="3554366789" sldId="311"/>
        </pc:sldMkLst>
        <pc:spChg chg="add mod">
          <ac:chgData name="Natálie Kováčová" userId="6484ed0d-59e5-4f7a-8a2a-95c0d7795e26" providerId="ADAL" clId="{21A22649-5542-4510-8CEF-E3A62E1C8BD8}" dt="2025-05-05T20:55:31.719" v="621" actId="1076"/>
          <ac:spMkLst>
            <pc:docMk/>
            <pc:sldMk cId="3554366789" sldId="311"/>
            <ac:spMk id="2" creationId="{E327E760-98DF-85F8-B380-AFCB0ECCC8A9}"/>
          </ac:spMkLst>
        </pc:spChg>
        <pc:spChg chg="mod">
          <ac:chgData name="Natálie Kováčová" userId="6484ed0d-59e5-4f7a-8a2a-95c0d7795e26" providerId="ADAL" clId="{21A22649-5542-4510-8CEF-E3A62E1C8BD8}" dt="2025-05-05T20:55:58.314" v="622"/>
          <ac:spMkLst>
            <pc:docMk/>
            <pc:sldMk cId="3554366789" sldId="311"/>
            <ac:spMk id="4" creationId="{F993C282-9B55-23DC-EA41-F6BBD767C339}"/>
          </ac:spMkLst>
        </pc:spChg>
        <pc:spChg chg="mod">
          <ac:chgData name="Natálie Kováčová" userId="6484ed0d-59e5-4f7a-8a2a-95c0d7795e26" providerId="ADAL" clId="{21A22649-5542-4510-8CEF-E3A62E1C8BD8}" dt="2025-05-05T20:55:58.314" v="622"/>
          <ac:spMkLst>
            <pc:docMk/>
            <pc:sldMk cId="3554366789" sldId="311"/>
            <ac:spMk id="5" creationId="{8BC0D620-E2EB-C013-E7EE-732449484D6F}"/>
          </ac:spMkLst>
        </pc:spChg>
        <pc:spChg chg="mod">
          <ac:chgData name="Natálie Kováčová" userId="6484ed0d-59e5-4f7a-8a2a-95c0d7795e26" providerId="ADAL" clId="{21A22649-5542-4510-8CEF-E3A62E1C8BD8}" dt="2025-05-05T20:55:58.314" v="622"/>
          <ac:spMkLst>
            <pc:docMk/>
            <pc:sldMk cId="3554366789" sldId="311"/>
            <ac:spMk id="6" creationId="{C74238D8-3521-4ADB-C057-5974F84907FC}"/>
          </ac:spMkLst>
        </pc:spChg>
        <pc:spChg chg="mod">
          <ac:chgData name="Natálie Kováčová" userId="6484ed0d-59e5-4f7a-8a2a-95c0d7795e26" providerId="ADAL" clId="{21A22649-5542-4510-8CEF-E3A62E1C8BD8}" dt="2025-05-14T19:30:03.918" v="3673" actId="20577"/>
          <ac:spMkLst>
            <pc:docMk/>
            <pc:sldMk cId="3554366789" sldId="311"/>
            <ac:spMk id="2342" creationId="{6FF4F292-848D-7B0E-1920-4737C2509CBA}"/>
          </ac:spMkLst>
        </pc:spChg>
        <pc:grpChg chg="add mod">
          <ac:chgData name="Natálie Kováčová" userId="6484ed0d-59e5-4f7a-8a2a-95c0d7795e26" providerId="ADAL" clId="{21A22649-5542-4510-8CEF-E3A62E1C8BD8}" dt="2025-05-05T20:56:02.940" v="624" actId="1076"/>
          <ac:grpSpMkLst>
            <pc:docMk/>
            <pc:sldMk cId="3554366789" sldId="311"/>
            <ac:grpSpMk id="3" creationId="{A31EFA5F-61F9-07A5-DB8F-79F9AE15839A}"/>
          </ac:grpSpMkLst>
        </pc:grpChg>
      </pc:sldChg>
      <pc:sldChg chg="modSp add mod ord modTransition">
        <pc:chgData name="Natálie Kováčová" userId="6484ed0d-59e5-4f7a-8a2a-95c0d7795e26" providerId="ADAL" clId="{21A22649-5542-4510-8CEF-E3A62E1C8BD8}" dt="2025-05-06T22:23:51.394" v="3645"/>
        <pc:sldMkLst>
          <pc:docMk/>
          <pc:sldMk cId="287196461" sldId="312"/>
        </pc:sldMkLst>
        <pc:spChg chg="mod">
          <ac:chgData name="Natálie Kováčová" userId="6484ed0d-59e5-4f7a-8a2a-95c0d7795e26" providerId="ADAL" clId="{21A22649-5542-4510-8CEF-E3A62E1C8BD8}" dt="2025-05-06T20:48:10.634" v="3140" actId="1076"/>
          <ac:spMkLst>
            <pc:docMk/>
            <pc:sldMk cId="287196461" sldId="312"/>
            <ac:spMk id="2340" creationId="{E46AE61E-435B-BF52-9D0E-5CA5F5C4940B}"/>
          </ac:spMkLst>
        </pc:spChg>
        <pc:spChg chg="mod">
          <ac:chgData name="Natálie Kováčová" userId="6484ed0d-59e5-4f7a-8a2a-95c0d7795e26" providerId="ADAL" clId="{21A22649-5542-4510-8CEF-E3A62E1C8BD8}" dt="2025-05-06T20:47:51.025" v="3139" actId="20577"/>
          <ac:spMkLst>
            <pc:docMk/>
            <pc:sldMk cId="287196461" sldId="312"/>
            <ac:spMk id="2342" creationId="{DA05C6F7-4CB5-5F02-7BE0-D1262681B942}"/>
          </ac:spMkLst>
        </pc:spChg>
      </pc:sldChg>
      <pc:sldChg chg="addSp modSp add mod ord modTransition">
        <pc:chgData name="Natálie Kováčová" userId="6484ed0d-59e5-4f7a-8a2a-95c0d7795e26" providerId="ADAL" clId="{21A22649-5542-4510-8CEF-E3A62E1C8BD8}" dt="2025-05-06T22:25:15.359" v="3660"/>
        <pc:sldMkLst>
          <pc:docMk/>
          <pc:sldMk cId="1766870385" sldId="313"/>
        </pc:sldMkLst>
        <pc:spChg chg="mod">
          <ac:chgData name="Natálie Kováčová" userId="6484ed0d-59e5-4f7a-8a2a-95c0d7795e26" providerId="ADAL" clId="{21A22649-5542-4510-8CEF-E3A62E1C8BD8}" dt="2025-05-05T17:18:28.868" v="310"/>
          <ac:spMkLst>
            <pc:docMk/>
            <pc:sldMk cId="1766870385" sldId="313"/>
            <ac:spMk id="3" creationId="{561DC48E-1484-DD3F-2121-B9DDF8DC6119}"/>
          </ac:spMkLst>
        </pc:spChg>
        <pc:spChg chg="mod">
          <ac:chgData name="Natálie Kováčová" userId="6484ed0d-59e5-4f7a-8a2a-95c0d7795e26" providerId="ADAL" clId="{21A22649-5542-4510-8CEF-E3A62E1C8BD8}" dt="2025-05-05T17:18:28.868" v="310"/>
          <ac:spMkLst>
            <pc:docMk/>
            <pc:sldMk cId="1766870385" sldId="313"/>
            <ac:spMk id="4" creationId="{2F3BAEFF-F9B2-F914-87A4-2D09D78A3BF9}"/>
          </ac:spMkLst>
        </pc:spChg>
        <pc:spChg chg="mod">
          <ac:chgData name="Natálie Kováčová" userId="6484ed0d-59e5-4f7a-8a2a-95c0d7795e26" providerId="ADAL" clId="{21A22649-5542-4510-8CEF-E3A62E1C8BD8}" dt="2025-05-05T17:18:28.868" v="310"/>
          <ac:spMkLst>
            <pc:docMk/>
            <pc:sldMk cId="1766870385" sldId="313"/>
            <ac:spMk id="5" creationId="{8B5FBADF-A803-C61D-FC44-3941DD3BD08B}"/>
          </ac:spMkLst>
        </pc:spChg>
        <pc:spChg chg="mod">
          <ac:chgData name="Natálie Kováčová" userId="6484ed0d-59e5-4f7a-8a2a-95c0d7795e26" providerId="ADAL" clId="{21A22649-5542-4510-8CEF-E3A62E1C8BD8}" dt="2025-05-05T20:23:29.989" v="448" actId="14100"/>
          <ac:spMkLst>
            <pc:docMk/>
            <pc:sldMk cId="1766870385" sldId="313"/>
            <ac:spMk id="6" creationId="{31045DB3-18EB-C232-EFB7-0CAC9C222FE0}"/>
          </ac:spMkLst>
        </pc:spChg>
        <pc:spChg chg="mod">
          <ac:chgData name="Natálie Kováčová" userId="6484ed0d-59e5-4f7a-8a2a-95c0d7795e26" providerId="ADAL" clId="{21A22649-5542-4510-8CEF-E3A62E1C8BD8}" dt="2025-05-05T17:18:28.868" v="310"/>
          <ac:spMkLst>
            <pc:docMk/>
            <pc:sldMk cId="1766870385" sldId="313"/>
            <ac:spMk id="7" creationId="{0A3FA6C1-2283-8F30-AF21-15CDD94F8255}"/>
          </ac:spMkLst>
        </pc:spChg>
        <pc:spChg chg="mod">
          <ac:chgData name="Natálie Kováčová" userId="6484ed0d-59e5-4f7a-8a2a-95c0d7795e26" providerId="ADAL" clId="{21A22649-5542-4510-8CEF-E3A62E1C8BD8}" dt="2025-05-05T17:18:28.868" v="310"/>
          <ac:spMkLst>
            <pc:docMk/>
            <pc:sldMk cId="1766870385" sldId="313"/>
            <ac:spMk id="8" creationId="{F3570939-9C65-7BB1-CB87-266D5CAAE557}"/>
          </ac:spMkLst>
        </pc:spChg>
        <pc:spChg chg="mod">
          <ac:chgData name="Natálie Kováčová" userId="6484ed0d-59e5-4f7a-8a2a-95c0d7795e26" providerId="ADAL" clId="{21A22649-5542-4510-8CEF-E3A62E1C8BD8}" dt="2025-05-05T20:23:38.880" v="450"/>
          <ac:spMkLst>
            <pc:docMk/>
            <pc:sldMk cId="1766870385" sldId="313"/>
            <ac:spMk id="10" creationId="{A5612A14-E034-F6B6-4CCE-93F01E5763AA}"/>
          </ac:spMkLst>
        </pc:spChg>
        <pc:spChg chg="mod">
          <ac:chgData name="Natálie Kováčová" userId="6484ed0d-59e5-4f7a-8a2a-95c0d7795e26" providerId="ADAL" clId="{21A22649-5542-4510-8CEF-E3A62E1C8BD8}" dt="2025-05-05T20:23:38.880" v="450"/>
          <ac:spMkLst>
            <pc:docMk/>
            <pc:sldMk cId="1766870385" sldId="313"/>
            <ac:spMk id="11" creationId="{69F3E508-0662-F34D-305C-AFCCDD4F0182}"/>
          </ac:spMkLst>
        </pc:spChg>
        <pc:spChg chg="mod">
          <ac:chgData name="Natálie Kováčová" userId="6484ed0d-59e5-4f7a-8a2a-95c0d7795e26" providerId="ADAL" clId="{21A22649-5542-4510-8CEF-E3A62E1C8BD8}" dt="2025-05-05T20:23:38.880" v="450"/>
          <ac:spMkLst>
            <pc:docMk/>
            <pc:sldMk cId="1766870385" sldId="313"/>
            <ac:spMk id="12" creationId="{2A3C2BDE-1243-A8E5-8184-8870591A2693}"/>
          </ac:spMkLst>
        </pc:spChg>
        <pc:spChg chg="mod">
          <ac:chgData name="Natálie Kováčová" userId="6484ed0d-59e5-4f7a-8a2a-95c0d7795e26" providerId="ADAL" clId="{21A22649-5542-4510-8CEF-E3A62E1C8BD8}" dt="2025-05-05T20:23:38.880" v="450"/>
          <ac:spMkLst>
            <pc:docMk/>
            <pc:sldMk cId="1766870385" sldId="313"/>
            <ac:spMk id="13" creationId="{2EF272DA-1159-B76A-E20F-BD5A0E319F44}"/>
          </ac:spMkLst>
        </pc:spChg>
        <pc:spChg chg="mod">
          <ac:chgData name="Natálie Kováčová" userId="6484ed0d-59e5-4f7a-8a2a-95c0d7795e26" providerId="ADAL" clId="{21A22649-5542-4510-8CEF-E3A62E1C8BD8}" dt="2025-05-05T20:23:38.880" v="450"/>
          <ac:spMkLst>
            <pc:docMk/>
            <pc:sldMk cId="1766870385" sldId="313"/>
            <ac:spMk id="14" creationId="{BD85D01F-A4C4-06F1-1C9B-15A77DB17C39}"/>
          </ac:spMkLst>
        </pc:spChg>
        <pc:spChg chg="mod">
          <ac:chgData name="Natálie Kováčová" userId="6484ed0d-59e5-4f7a-8a2a-95c0d7795e26" providerId="ADAL" clId="{21A22649-5542-4510-8CEF-E3A62E1C8BD8}" dt="2025-05-05T20:23:38.880" v="450"/>
          <ac:spMkLst>
            <pc:docMk/>
            <pc:sldMk cId="1766870385" sldId="313"/>
            <ac:spMk id="15" creationId="{0D9125F1-5F9A-74CB-D326-A282F4B55038}"/>
          </ac:spMkLst>
        </pc:spChg>
        <pc:spChg chg="mod">
          <ac:chgData name="Natálie Kováčová" userId="6484ed0d-59e5-4f7a-8a2a-95c0d7795e26" providerId="ADAL" clId="{21A22649-5542-4510-8CEF-E3A62E1C8BD8}" dt="2025-05-05T20:23:38.880" v="450"/>
          <ac:spMkLst>
            <pc:docMk/>
            <pc:sldMk cId="1766870385" sldId="313"/>
            <ac:spMk id="16" creationId="{BF688361-A37C-7537-266E-88DDC20B616F}"/>
          </ac:spMkLst>
        </pc:spChg>
        <pc:spChg chg="mod">
          <ac:chgData name="Natálie Kováčová" userId="6484ed0d-59e5-4f7a-8a2a-95c0d7795e26" providerId="ADAL" clId="{21A22649-5542-4510-8CEF-E3A62E1C8BD8}" dt="2025-05-05T16:53:15.771" v="172" actId="20577"/>
          <ac:spMkLst>
            <pc:docMk/>
            <pc:sldMk cId="1766870385" sldId="313"/>
            <ac:spMk id="3486" creationId="{70CF9FB7-2907-23F0-BCC5-D2883E13DAA1}"/>
          </ac:spMkLst>
        </pc:spChg>
        <pc:grpChg chg="add mod">
          <ac:chgData name="Natálie Kováčová" userId="6484ed0d-59e5-4f7a-8a2a-95c0d7795e26" providerId="ADAL" clId="{21A22649-5542-4510-8CEF-E3A62E1C8BD8}" dt="2025-05-05T20:24:18.443" v="469" actId="1076"/>
          <ac:grpSpMkLst>
            <pc:docMk/>
            <pc:sldMk cId="1766870385" sldId="313"/>
            <ac:grpSpMk id="2" creationId="{BE48685F-A63F-7C7B-8601-903FA5443AC3}"/>
          </ac:grpSpMkLst>
        </pc:grpChg>
        <pc:grpChg chg="add mod">
          <ac:chgData name="Natálie Kováčová" userId="6484ed0d-59e5-4f7a-8a2a-95c0d7795e26" providerId="ADAL" clId="{21A22649-5542-4510-8CEF-E3A62E1C8BD8}" dt="2025-05-05T20:24:20.537" v="470" actId="1076"/>
          <ac:grpSpMkLst>
            <pc:docMk/>
            <pc:sldMk cId="1766870385" sldId="313"/>
            <ac:grpSpMk id="9" creationId="{05129E95-B97F-7D29-AC7F-799D52A20509}"/>
          </ac:grpSpMkLst>
        </pc:grpChg>
      </pc:sldChg>
      <pc:sldChg chg="modSp add mod ord modTransition">
        <pc:chgData name="Natálie Kováčová" userId="6484ed0d-59e5-4f7a-8a2a-95c0d7795e26" providerId="ADAL" clId="{21A22649-5542-4510-8CEF-E3A62E1C8BD8}" dt="2025-05-06T22:25:23.659" v="3661"/>
        <pc:sldMkLst>
          <pc:docMk/>
          <pc:sldMk cId="256904518" sldId="314"/>
        </pc:sldMkLst>
        <pc:spChg chg="mod">
          <ac:chgData name="Natálie Kováčová" userId="6484ed0d-59e5-4f7a-8a2a-95c0d7795e26" providerId="ADAL" clId="{21A22649-5542-4510-8CEF-E3A62E1C8BD8}" dt="2025-05-05T23:02:00.507" v="1950" actId="2711"/>
          <ac:spMkLst>
            <pc:docMk/>
            <pc:sldMk cId="256904518" sldId="314"/>
            <ac:spMk id="2340" creationId="{4D243F72-02DB-26E0-9F0F-A90CB11A23C4}"/>
          </ac:spMkLst>
        </pc:spChg>
        <pc:spChg chg="mod">
          <ac:chgData name="Natálie Kováčová" userId="6484ed0d-59e5-4f7a-8a2a-95c0d7795e26" providerId="ADAL" clId="{21A22649-5542-4510-8CEF-E3A62E1C8BD8}" dt="2025-05-06T00:08:13.735" v="2596" actId="20577"/>
          <ac:spMkLst>
            <pc:docMk/>
            <pc:sldMk cId="256904518" sldId="314"/>
            <ac:spMk id="2342" creationId="{CFD0BCC7-9C9E-F520-1B63-2C942750BE60}"/>
          </ac:spMkLst>
        </pc:spChg>
      </pc:sldChg>
      <pc:sldChg chg="add del">
        <pc:chgData name="Natálie Kováčová" userId="6484ed0d-59e5-4f7a-8a2a-95c0d7795e26" providerId="ADAL" clId="{21A22649-5542-4510-8CEF-E3A62E1C8BD8}" dt="2025-05-06T00:01:42.511" v="2572" actId="47"/>
        <pc:sldMkLst>
          <pc:docMk/>
          <pc:sldMk cId="374737942" sldId="315"/>
        </pc:sldMkLst>
      </pc:sldChg>
      <pc:sldChg chg="addSp delSp modSp add mod ord modTransition">
        <pc:chgData name="Natálie Kováčová" userId="6484ed0d-59e5-4f7a-8a2a-95c0d7795e26" providerId="ADAL" clId="{21A22649-5542-4510-8CEF-E3A62E1C8BD8}" dt="2025-05-06T22:25:09.254" v="3659"/>
        <pc:sldMkLst>
          <pc:docMk/>
          <pc:sldMk cId="2912887890" sldId="316"/>
        </pc:sldMkLst>
        <pc:spChg chg="mod">
          <ac:chgData name="Natálie Kováčová" userId="6484ed0d-59e5-4f7a-8a2a-95c0d7795e26" providerId="ADAL" clId="{21A22649-5542-4510-8CEF-E3A62E1C8BD8}" dt="2025-05-05T17:16:28.049" v="302" actId="313"/>
          <ac:spMkLst>
            <pc:docMk/>
            <pc:sldMk cId="2912887890" sldId="316"/>
            <ac:spMk id="2348" creationId="{F3525879-7A6A-8080-F61B-311DDF54A49C}"/>
          </ac:spMkLst>
        </pc:spChg>
        <pc:spChg chg="mod">
          <ac:chgData name="Natálie Kováčová" userId="6484ed0d-59e5-4f7a-8a2a-95c0d7795e26" providerId="ADAL" clId="{21A22649-5542-4510-8CEF-E3A62E1C8BD8}" dt="2025-05-05T22:57:19.215" v="1898" actId="404"/>
          <ac:spMkLst>
            <pc:docMk/>
            <pc:sldMk cId="2912887890" sldId="316"/>
            <ac:spMk id="2349" creationId="{5F630CCD-C22C-B0E9-564C-06693B266B8C}"/>
          </ac:spMkLst>
        </pc:spChg>
        <pc:picChg chg="add mod ord">
          <ac:chgData name="Natálie Kováčová" userId="6484ed0d-59e5-4f7a-8a2a-95c0d7795e26" providerId="ADAL" clId="{21A22649-5542-4510-8CEF-E3A62E1C8BD8}" dt="2025-05-05T17:15:54.188" v="260" actId="1076"/>
          <ac:picMkLst>
            <pc:docMk/>
            <pc:sldMk cId="2912887890" sldId="316"/>
            <ac:picMk id="4" creationId="{69791D13-89F7-A3C3-B2F2-FE74E5E28283}"/>
          </ac:picMkLst>
        </pc:picChg>
      </pc:sldChg>
      <pc:sldChg chg="addSp delSp modSp add mod modTransition">
        <pc:chgData name="Natálie Kováčová" userId="6484ed0d-59e5-4f7a-8a2a-95c0d7795e26" providerId="ADAL" clId="{21A22649-5542-4510-8CEF-E3A62E1C8BD8}" dt="2025-05-06T22:25:01.878" v="3658"/>
        <pc:sldMkLst>
          <pc:docMk/>
          <pc:sldMk cId="930307006" sldId="317"/>
        </pc:sldMkLst>
        <pc:spChg chg="add mod">
          <ac:chgData name="Natálie Kováčová" userId="6484ed0d-59e5-4f7a-8a2a-95c0d7795e26" providerId="ADAL" clId="{21A22649-5542-4510-8CEF-E3A62E1C8BD8}" dt="2025-05-05T22:50:14.099" v="1782" actId="255"/>
          <ac:spMkLst>
            <pc:docMk/>
            <pc:sldMk cId="930307006" sldId="317"/>
            <ac:spMk id="5" creationId="{3FE9BC21-5822-2EC7-02ED-AD1DFDA90DCC}"/>
          </ac:spMkLst>
        </pc:spChg>
        <pc:spChg chg="mod">
          <ac:chgData name="Natálie Kováčová" userId="6484ed0d-59e5-4f7a-8a2a-95c0d7795e26" providerId="ADAL" clId="{21A22649-5542-4510-8CEF-E3A62E1C8BD8}" dt="2025-05-05T19:38:35.827" v="387" actId="1076"/>
          <ac:spMkLst>
            <pc:docMk/>
            <pc:sldMk cId="930307006" sldId="317"/>
            <ac:spMk id="3474" creationId="{3C6BBD87-9F1A-BF41-D1F6-321B9E3D2C2B}"/>
          </ac:spMkLst>
        </pc:spChg>
        <pc:picChg chg="add mod">
          <ac:chgData name="Natálie Kováčová" userId="6484ed0d-59e5-4f7a-8a2a-95c0d7795e26" providerId="ADAL" clId="{21A22649-5542-4510-8CEF-E3A62E1C8BD8}" dt="2025-05-05T19:37:59.244" v="357" actId="1076"/>
          <ac:picMkLst>
            <pc:docMk/>
            <pc:sldMk cId="930307006" sldId="317"/>
            <ac:picMk id="4" creationId="{C5B41814-DBD4-A97E-4A5A-66965D074258}"/>
          </ac:picMkLst>
        </pc:picChg>
      </pc:sldChg>
      <pc:sldChg chg="addSp delSp modSp add mod ord modTransition">
        <pc:chgData name="Natálie Kováčová" userId="6484ed0d-59e5-4f7a-8a2a-95c0d7795e26" providerId="ADAL" clId="{21A22649-5542-4510-8CEF-E3A62E1C8BD8}" dt="2025-05-06T22:23:42.745" v="3644"/>
        <pc:sldMkLst>
          <pc:docMk/>
          <pc:sldMk cId="4114393496" sldId="318"/>
        </pc:sldMkLst>
        <pc:spChg chg="mod">
          <ac:chgData name="Natálie Kováčová" userId="6484ed0d-59e5-4f7a-8a2a-95c0d7795e26" providerId="ADAL" clId="{21A22649-5542-4510-8CEF-E3A62E1C8BD8}" dt="2025-05-05T20:17:30.475" v="421"/>
          <ac:spMkLst>
            <pc:docMk/>
            <pc:sldMk cId="4114393496" sldId="318"/>
            <ac:spMk id="4" creationId="{142B7E7A-0DF9-8F27-497D-68D68208AA59}"/>
          </ac:spMkLst>
        </pc:spChg>
        <pc:spChg chg="mod">
          <ac:chgData name="Natálie Kováčová" userId="6484ed0d-59e5-4f7a-8a2a-95c0d7795e26" providerId="ADAL" clId="{21A22649-5542-4510-8CEF-E3A62E1C8BD8}" dt="2025-05-05T20:17:30.475" v="421"/>
          <ac:spMkLst>
            <pc:docMk/>
            <pc:sldMk cId="4114393496" sldId="318"/>
            <ac:spMk id="5" creationId="{DF881D95-05C0-D6C6-F255-BD062429297C}"/>
          </ac:spMkLst>
        </pc:spChg>
        <pc:spChg chg="mod">
          <ac:chgData name="Natálie Kováčová" userId="6484ed0d-59e5-4f7a-8a2a-95c0d7795e26" providerId="ADAL" clId="{21A22649-5542-4510-8CEF-E3A62E1C8BD8}" dt="2025-05-05T20:17:30.475" v="421"/>
          <ac:spMkLst>
            <pc:docMk/>
            <pc:sldMk cId="4114393496" sldId="318"/>
            <ac:spMk id="6" creationId="{F4B46AC7-1A9D-7A47-9CA2-621DAF247F34}"/>
          </ac:spMkLst>
        </pc:spChg>
        <pc:spChg chg="mod">
          <ac:chgData name="Natálie Kováčová" userId="6484ed0d-59e5-4f7a-8a2a-95c0d7795e26" providerId="ADAL" clId="{21A22649-5542-4510-8CEF-E3A62E1C8BD8}" dt="2025-05-05T20:17:30.475" v="421"/>
          <ac:spMkLst>
            <pc:docMk/>
            <pc:sldMk cId="4114393496" sldId="318"/>
            <ac:spMk id="7" creationId="{66A47F8A-06C8-ED6F-75B2-03361ED24B1E}"/>
          </ac:spMkLst>
        </pc:spChg>
        <pc:spChg chg="mod">
          <ac:chgData name="Natálie Kováčová" userId="6484ed0d-59e5-4f7a-8a2a-95c0d7795e26" providerId="ADAL" clId="{21A22649-5542-4510-8CEF-E3A62E1C8BD8}" dt="2025-05-05T20:17:30.475" v="421"/>
          <ac:spMkLst>
            <pc:docMk/>
            <pc:sldMk cId="4114393496" sldId="318"/>
            <ac:spMk id="8" creationId="{8EE9613D-46A0-AB32-1931-303B805B222B}"/>
          </ac:spMkLst>
        </pc:spChg>
        <pc:spChg chg="mod">
          <ac:chgData name="Natálie Kováčová" userId="6484ed0d-59e5-4f7a-8a2a-95c0d7795e26" providerId="ADAL" clId="{21A22649-5542-4510-8CEF-E3A62E1C8BD8}" dt="2025-05-05T20:17:30.475" v="421"/>
          <ac:spMkLst>
            <pc:docMk/>
            <pc:sldMk cId="4114393496" sldId="318"/>
            <ac:spMk id="9" creationId="{216ED8B7-40B0-68CA-358C-9A6BECC8475A}"/>
          </ac:spMkLst>
        </pc:spChg>
        <pc:spChg chg="mod">
          <ac:chgData name="Natálie Kováčová" userId="6484ed0d-59e5-4f7a-8a2a-95c0d7795e26" providerId="ADAL" clId="{21A22649-5542-4510-8CEF-E3A62E1C8BD8}" dt="2025-05-05T20:21:38.949" v="445"/>
          <ac:spMkLst>
            <pc:docMk/>
            <pc:sldMk cId="4114393496" sldId="318"/>
            <ac:spMk id="15" creationId="{71029CC1-9413-7558-642A-70BDAC1AF64B}"/>
          </ac:spMkLst>
        </pc:spChg>
        <pc:spChg chg="mod">
          <ac:chgData name="Natálie Kováčová" userId="6484ed0d-59e5-4f7a-8a2a-95c0d7795e26" providerId="ADAL" clId="{21A22649-5542-4510-8CEF-E3A62E1C8BD8}" dt="2025-05-05T20:21:38.949" v="445"/>
          <ac:spMkLst>
            <pc:docMk/>
            <pc:sldMk cId="4114393496" sldId="318"/>
            <ac:spMk id="16" creationId="{289E30D7-1202-BAD2-E9DA-D874C4A8547D}"/>
          </ac:spMkLst>
        </pc:spChg>
        <pc:spChg chg="mod">
          <ac:chgData name="Natálie Kováčová" userId="6484ed0d-59e5-4f7a-8a2a-95c0d7795e26" providerId="ADAL" clId="{21A22649-5542-4510-8CEF-E3A62E1C8BD8}" dt="2025-05-05T20:15:10.978" v="419" actId="20577"/>
          <ac:spMkLst>
            <pc:docMk/>
            <pc:sldMk cId="4114393496" sldId="318"/>
            <ac:spMk id="3486" creationId="{1AEF7044-3149-186C-4318-F8A20D281952}"/>
          </ac:spMkLst>
        </pc:spChg>
        <pc:grpChg chg="add mod">
          <ac:chgData name="Natálie Kováčová" userId="6484ed0d-59e5-4f7a-8a2a-95c0d7795e26" providerId="ADAL" clId="{21A22649-5542-4510-8CEF-E3A62E1C8BD8}" dt="2025-05-05T20:19:56.133" v="431" actId="1076"/>
          <ac:grpSpMkLst>
            <pc:docMk/>
            <pc:sldMk cId="4114393496" sldId="318"/>
            <ac:grpSpMk id="3" creationId="{D60EEE94-FDBA-F8DE-2DC8-A5059579252F}"/>
          </ac:grpSpMkLst>
        </pc:grpChg>
        <pc:grpChg chg="add mod">
          <ac:chgData name="Natálie Kováčová" userId="6484ed0d-59e5-4f7a-8a2a-95c0d7795e26" providerId="ADAL" clId="{21A22649-5542-4510-8CEF-E3A62E1C8BD8}" dt="2025-05-05T20:21:45.731" v="446" actId="1076"/>
          <ac:grpSpMkLst>
            <pc:docMk/>
            <pc:sldMk cId="4114393496" sldId="318"/>
            <ac:grpSpMk id="14" creationId="{37AE07E9-4524-F29F-9315-12B01E64289D}"/>
          </ac:grpSpMkLst>
        </pc:grpChg>
      </pc:sldChg>
      <pc:sldChg chg="modSp add del mod ord">
        <pc:chgData name="Natálie Kováčová" userId="6484ed0d-59e5-4f7a-8a2a-95c0d7795e26" providerId="ADAL" clId="{21A22649-5542-4510-8CEF-E3A62E1C8BD8}" dt="2025-05-06T17:14:09.131" v="2611" actId="47"/>
        <pc:sldMkLst>
          <pc:docMk/>
          <pc:sldMk cId="1154701378" sldId="319"/>
        </pc:sldMkLst>
      </pc:sldChg>
      <pc:sldChg chg="addSp delSp modSp add mod ord modTransition">
        <pc:chgData name="Natálie Kováčová" userId="6484ed0d-59e5-4f7a-8a2a-95c0d7795e26" providerId="ADAL" clId="{21A22649-5542-4510-8CEF-E3A62E1C8BD8}" dt="2025-05-14T19:30:52.851" v="3688" actId="20577"/>
        <pc:sldMkLst>
          <pc:docMk/>
          <pc:sldMk cId="244240217" sldId="320"/>
        </pc:sldMkLst>
        <pc:spChg chg="mod">
          <ac:chgData name="Natálie Kováčová" userId="6484ed0d-59e5-4f7a-8a2a-95c0d7795e26" providerId="ADAL" clId="{21A22649-5542-4510-8CEF-E3A62E1C8BD8}" dt="2025-05-06T17:37:40.813" v="2635" actId="20577"/>
          <ac:spMkLst>
            <pc:docMk/>
            <pc:sldMk cId="244240217" sldId="320"/>
            <ac:spMk id="2340" creationId="{36B069BE-00AA-D933-EFC3-AE0D377F921A}"/>
          </ac:spMkLst>
        </pc:spChg>
        <pc:spChg chg="mod">
          <ac:chgData name="Natálie Kováčová" userId="6484ed0d-59e5-4f7a-8a2a-95c0d7795e26" providerId="ADAL" clId="{21A22649-5542-4510-8CEF-E3A62E1C8BD8}" dt="2025-05-14T19:30:52.851" v="3688" actId="20577"/>
          <ac:spMkLst>
            <pc:docMk/>
            <pc:sldMk cId="244240217" sldId="320"/>
            <ac:spMk id="2342" creationId="{E17CB326-ACD9-74A5-B578-FD3B18506BC9}"/>
          </ac:spMkLst>
        </pc:spChg>
      </pc:sldChg>
      <pc:sldChg chg="addSp delSp modSp add del mod ord modClrScheme chgLayout">
        <pc:chgData name="Natálie Kováčová" userId="6484ed0d-59e5-4f7a-8a2a-95c0d7795e26" providerId="ADAL" clId="{21A22649-5542-4510-8CEF-E3A62E1C8BD8}" dt="2025-05-06T17:14:12.194" v="2612" actId="47"/>
        <pc:sldMkLst>
          <pc:docMk/>
          <pc:sldMk cId="882375797" sldId="321"/>
        </pc:sldMkLst>
      </pc:sldChg>
      <pc:sldChg chg="addSp delSp modSp add mod ord modTransition">
        <pc:chgData name="Natálie Kováčová" userId="6484ed0d-59e5-4f7a-8a2a-95c0d7795e26" providerId="ADAL" clId="{21A22649-5542-4510-8CEF-E3A62E1C8BD8}" dt="2025-05-06T22:25:36.737" v="3662"/>
        <pc:sldMkLst>
          <pc:docMk/>
          <pc:sldMk cId="3442244128" sldId="322"/>
        </pc:sldMkLst>
        <pc:spChg chg="add mod">
          <ac:chgData name="Natálie Kováčová" userId="6484ed0d-59e5-4f7a-8a2a-95c0d7795e26" providerId="ADAL" clId="{21A22649-5542-4510-8CEF-E3A62E1C8BD8}" dt="2025-05-06T18:18:26.750" v="3026" actId="5793"/>
          <ac:spMkLst>
            <pc:docMk/>
            <pc:sldMk cId="3442244128" sldId="322"/>
            <ac:spMk id="2" creationId="{6571BF0D-04FD-734C-13A9-DA0B395DD045}"/>
          </ac:spMkLst>
        </pc:spChg>
        <pc:spChg chg="add mod">
          <ac:chgData name="Natálie Kováčová" userId="6484ed0d-59e5-4f7a-8a2a-95c0d7795e26" providerId="ADAL" clId="{21A22649-5542-4510-8CEF-E3A62E1C8BD8}" dt="2025-05-06T20:23:01.947" v="3089" actId="1076"/>
          <ac:spMkLst>
            <pc:docMk/>
            <pc:sldMk cId="3442244128" sldId="322"/>
            <ac:spMk id="5" creationId="{4FAE97C6-F27B-5363-404D-75EA9B36DD86}"/>
          </ac:spMkLst>
        </pc:spChg>
        <pc:spChg chg="mod">
          <ac:chgData name="Natálie Kováčová" userId="6484ed0d-59e5-4f7a-8a2a-95c0d7795e26" providerId="ADAL" clId="{21A22649-5542-4510-8CEF-E3A62E1C8BD8}" dt="2025-05-05T23:03:01.995" v="1975" actId="20577"/>
          <ac:spMkLst>
            <pc:docMk/>
            <pc:sldMk cId="3442244128" sldId="322"/>
            <ac:spMk id="2340" creationId="{14AAD32B-183F-2800-0188-5178F91A2170}"/>
          </ac:spMkLst>
        </pc:spChg>
        <pc:picChg chg="add mod">
          <ac:chgData name="Natálie Kováčová" userId="6484ed0d-59e5-4f7a-8a2a-95c0d7795e26" providerId="ADAL" clId="{21A22649-5542-4510-8CEF-E3A62E1C8BD8}" dt="2025-05-06T18:18:38.214" v="3029" actId="1076"/>
          <ac:picMkLst>
            <pc:docMk/>
            <pc:sldMk cId="3442244128" sldId="322"/>
            <ac:picMk id="4" creationId="{A8E8FBB8-AD3F-D3F1-E6A9-A688D1672378}"/>
          </ac:picMkLst>
        </pc:picChg>
      </pc:sldChg>
      <pc:sldChg chg="addSp delSp modSp add mod ord modTransition">
        <pc:chgData name="Natálie Kováčová" userId="6484ed0d-59e5-4f7a-8a2a-95c0d7795e26" providerId="ADAL" clId="{21A22649-5542-4510-8CEF-E3A62E1C8BD8}" dt="2025-05-06T22:24:18.709" v="3649"/>
        <pc:sldMkLst>
          <pc:docMk/>
          <pc:sldMk cId="3164373175" sldId="323"/>
        </pc:sldMkLst>
        <pc:picChg chg="add mod">
          <ac:chgData name="Natálie Kováčová" userId="6484ed0d-59e5-4f7a-8a2a-95c0d7795e26" providerId="ADAL" clId="{21A22649-5542-4510-8CEF-E3A62E1C8BD8}" dt="2025-05-06T18:07:55.700" v="2908" actId="1076"/>
          <ac:picMkLst>
            <pc:docMk/>
            <pc:sldMk cId="3164373175" sldId="323"/>
            <ac:picMk id="7" creationId="{41863799-8B91-B485-6304-0731124B9CCD}"/>
          </ac:picMkLst>
        </pc:picChg>
        <pc:picChg chg="add mod">
          <ac:chgData name="Natálie Kováčová" userId="6484ed0d-59e5-4f7a-8a2a-95c0d7795e26" providerId="ADAL" clId="{21A22649-5542-4510-8CEF-E3A62E1C8BD8}" dt="2025-05-06T18:08:12.391" v="2914" actId="1076"/>
          <ac:picMkLst>
            <pc:docMk/>
            <pc:sldMk cId="3164373175" sldId="323"/>
            <ac:picMk id="8" creationId="{ACA57F77-037C-278B-84F7-094330835C20}"/>
          </ac:picMkLst>
        </pc:picChg>
      </pc:sldChg>
      <pc:sldChg chg="modSp add mod ord modTransition">
        <pc:chgData name="Natálie Kováčová" userId="6484ed0d-59e5-4f7a-8a2a-95c0d7795e26" providerId="ADAL" clId="{21A22649-5542-4510-8CEF-E3A62E1C8BD8}" dt="2025-05-06T22:23:56.953" v="3646"/>
        <pc:sldMkLst>
          <pc:docMk/>
          <pc:sldMk cId="1833835016" sldId="324"/>
        </pc:sldMkLst>
        <pc:spChg chg="mod">
          <ac:chgData name="Natálie Kováčová" userId="6484ed0d-59e5-4f7a-8a2a-95c0d7795e26" providerId="ADAL" clId="{21A22649-5542-4510-8CEF-E3A62E1C8BD8}" dt="2025-05-06T20:32:41.794" v="3123" actId="20577"/>
          <ac:spMkLst>
            <pc:docMk/>
            <pc:sldMk cId="1833835016" sldId="324"/>
            <ac:spMk id="2340" creationId="{88DB83C6-87E1-D14D-C4BE-C6FF43F020C3}"/>
          </ac:spMkLst>
        </pc:spChg>
        <pc:spChg chg="mod">
          <ac:chgData name="Natálie Kováčová" userId="6484ed0d-59e5-4f7a-8a2a-95c0d7795e26" providerId="ADAL" clId="{21A22649-5542-4510-8CEF-E3A62E1C8BD8}" dt="2025-05-06T22:22:32.663" v="3636" actId="20577"/>
          <ac:spMkLst>
            <pc:docMk/>
            <pc:sldMk cId="1833835016" sldId="324"/>
            <ac:spMk id="2342" creationId="{5DD02E18-09E0-4B02-5F3F-D8FD978D8190}"/>
          </ac:spMkLst>
        </pc:spChg>
      </pc:sldChg>
      <pc:sldChg chg="addSp delSp modSp add mod ord modTransition">
        <pc:chgData name="Natálie Kováčová" userId="6484ed0d-59e5-4f7a-8a2a-95c0d7795e26" providerId="ADAL" clId="{21A22649-5542-4510-8CEF-E3A62E1C8BD8}" dt="2025-05-06T22:24:08.990" v="3647"/>
        <pc:sldMkLst>
          <pc:docMk/>
          <pc:sldMk cId="4183187826" sldId="325"/>
        </pc:sldMkLst>
        <pc:spChg chg="add mod">
          <ac:chgData name="Natálie Kováčová" userId="6484ed0d-59e5-4f7a-8a2a-95c0d7795e26" providerId="ADAL" clId="{21A22649-5542-4510-8CEF-E3A62E1C8BD8}" dt="2025-05-06T21:03:15.213" v="3586" actId="1076"/>
          <ac:spMkLst>
            <pc:docMk/>
            <pc:sldMk cId="4183187826" sldId="325"/>
            <ac:spMk id="6" creationId="{8ABE3793-B72A-CC41-0419-09A8E0968D75}"/>
          </ac:spMkLst>
        </pc:spChg>
        <pc:picChg chg="add mod">
          <ac:chgData name="Natálie Kováčová" userId="6484ed0d-59e5-4f7a-8a2a-95c0d7795e26" providerId="ADAL" clId="{21A22649-5542-4510-8CEF-E3A62E1C8BD8}" dt="2025-05-06T20:46:25.319" v="3132" actId="1076"/>
          <ac:picMkLst>
            <pc:docMk/>
            <pc:sldMk cId="4183187826" sldId="325"/>
            <ac:picMk id="3" creationId="{85DCF4F5-A56A-7B51-6245-33346F9467C6}"/>
          </ac:picMkLst>
        </pc:picChg>
        <pc:picChg chg="add mod">
          <ac:chgData name="Natálie Kováčová" userId="6484ed0d-59e5-4f7a-8a2a-95c0d7795e26" providerId="ADAL" clId="{21A22649-5542-4510-8CEF-E3A62E1C8BD8}" dt="2025-05-06T20:46:54.582" v="3137" actId="1076"/>
          <ac:picMkLst>
            <pc:docMk/>
            <pc:sldMk cId="4183187826" sldId="325"/>
            <ac:picMk id="5" creationId="{EBE92073-3698-7C61-41AD-02F3A0AA0389}"/>
          </ac:picMkLst>
        </pc:picChg>
      </pc:sldChg>
      <pc:sldMasterChg chg="addSldLayout delSldLayout">
        <pc:chgData name="Natálie Kováčová" userId="6484ed0d-59e5-4f7a-8a2a-95c0d7795e26" providerId="ADAL" clId="{21A22649-5542-4510-8CEF-E3A62E1C8BD8}" dt="2025-05-06T17:14:12.194" v="2612" actId="47"/>
        <pc:sldMasterMkLst>
          <pc:docMk/>
          <pc:sldMasterMk cId="0" sldId="2147483679"/>
        </pc:sldMasterMkLst>
        <pc:sldLayoutChg chg="del">
          <pc:chgData name="Natálie Kováčová" userId="6484ed0d-59e5-4f7a-8a2a-95c0d7795e26" providerId="ADAL" clId="{21A22649-5542-4510-8CEF-E3A62E1C8BD8}" dt="2025-05-05T16:13:27.137" v="27" actId="47"/>
          <pc:sldLayoutMkLst>
            <pc:docMk/>
            <pc:sldMasterMk cId="0" sldId="2147483679"/>
            <pc:sldLayoutMk cId="0" sldId="2147483649"/>
          </pc:sldLayoutMkLst>
        </pc:sldLayoutChg>
        <pc:sldLayoutChg chg="del">
          <pc:chgData name="Natálie Kováčová" userId="6484ed0d-59e5-4f7a-8a2a-95c0d7795e26" providerId="ADAL" clId="{21A22649-5542-4510-8CEF-E3A62E1C8BD8}" dt="2025-05-05T16:13:03.448" v="20" actId="47"/>
          <pc:sldLayoutMkLst>
            <pc:docMk/>
            <pc:sldMasterMk cId="0" sldId="2147483679"/>
            <pc:sldLayoutMk cId="0" sldId="2147483652"/>
          </pc:sldLayoutMkLst>
        </pc:sldLayoutChg>
        <pc:sldLayoutChg chg="add del">
          <pc:chgData name="Natálie Kováčová" userId="6484ed0d-59e5-4f7a-8a2a-95c0d7795e26" providerId="ADAL" clId="{21A22649-5542-4510-8CEF-E3A62E1C8BD8}" dt="2025-05-05T21:29:36.996" v="1005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atálie Kováčová" userId="6484ed0d-59e5-4f7a-8a2a-95c0d7795e26" providerId="ADAL" clId="{21A22649-5542-4510-8CEF-E3A62E1C8BD8}" dt="2025-05-05T16:12:55.401" v="1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atálie Kováčová" userId="6484ed0d-59e5-4f7a-8a2a-95c0d7795e26" providerId="ADAL" clId="{21A22649-5542-4510-8CEF-E3A62E1C8BD8}" dt="2025-05-05T16:12:46.198" v="15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atálie Kováčová" userId="6484ed0d-59e5-4f7a-8a2a-95c0d7795e26" providerId="ADAL" clId="{21A22649-5542-4510-8CEF-E3A62E1C8BD8}" dt="2025-05-05T16:13:23.075" v="25" actId="47"/>
          <pc:sldLayoutMkLst>
            <pc:docMk/>
            <pc:sldMasterMk cId="0" sldId="2147483679"/>
            <pc:sldLayoutMk cId="0" sldId="2147483668"/>
          </pc:sldLayoutMkLst>
        </pc:sldLayoutChg>
        <pc:sldLayoutChg chg="del">
          <pc:chgData name="Natálie Kováčová" userId="6484ed0d-59e5-4f7a-8a2a-95c0d7795e26" providerId="ADAL" clId="{21A22649-5542-4510-8CEF-E3A62E1C8BD8}" dt="2025-05-05T16:13:25.184" v="26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atálie Kováčová" userId="6484ed0d-59e5-4f7a-8a2a-95c0d7795e26" providerId="ADAL" clId="{21A22649-5542-4510-8CEF-E3A62E1C8BD8}" dt="2025-05-05T16:13:07.917" v="22" actId="47"/>
          <pc:sldLayoutMkLst>
            <pc:docMk/>
            <pc:sldMasterMk cId="0" sldId="2147483679"/>
            <pc:sldLayoutMk cId="0" sldId="2147483670"/>
          </pc:sldLayoutMkLst>
        </pc:sldLayoutChg>
        <pc:sldLayoutChg chg="del">
          <pc:chgData name="Natálie Kováčová" userId="6484ed0d-59e5-4f7a-8a2a-95c0d7795e26" providerId="ADAL" clId="{21A22649-5542-4510-8CEF-E3A62E1C8BD8}" dt="2025-05-05T16:13:05.964" v="21" actId="47"/>
          <pc:sldLayoutMkLst>
            <pc:docMk/>
            <pc:sldMasterMk cId="0" sldId="2147483679"/>
            <pc:sldLayoutMk cId="0" sldId="2147483671"/>
          </pc:sldLayoutMkLst>
        </pc:sldLayoutChg>
        <pc:sldLayoutChg chg="del">
          <pc:chgData name="Natálie Kováčová" userId="6484ed0d-59e5-4f7a-8a2a-95c0d7795e26" providerId="ADAL" clId="{21A22649-5542-4510-8CEF-E3A62E1C8BD8}" dt="2025-05-05T16:13:00.948" v="19" actId="47"/>
          <pc:sldLayoutMkLst>
            <pc:docMk/>
            <pc:sldMasterMk cId="0" sldId="2147483679"/>
            <pc:sldLayoutMk cId="0" sldId="2147483672"/>
          </pc:sldLayoutMkLst>
        </pc:sldLayoutChg>
        <pc:sldLayoutChg chg="del">
          <pc:chgData name="Natálie Kováčová" userId="6484ed0d-59e5-4f7a-8a2a-95c0d7795e26" providerId="ADAL" clId="{21A22649-5542-4510-8CEF-E3A62E1C8BD8}" dt="2025-05-06T17:14:12.194" v="2612" actId="47"/>
          <pc:sldLayoutMkLst>
            <pc:docMk/>
            <pc:sldMasterMk cId="0" sldId="2147483679"/>
            <pc:sldLayoutMk cId="0" sldId="2147483675"/>
          </pc:sldLayoutMkLst>
        </pc:sldLayoutChg>
      </pc:sldMasterChg>
      <pc:sldMasterChg chg="del delSldLayout">
        <pc:chgData name="Natálie Kováčová" userId="6484ed0d-59e5-4f7a-8a2a-95c0d7795e26" providerId="ADAL" clId="{21A22649-5542-4510-8CEF-E3A62E1C8BD8}" dt="2025-05-06T00:01:56.886" v="2579" actId="47"/>
        <pc:sldMasterMkLst>
          <pc:docMk/>
          <pc:sldMasterMk cId="0" sldId="2147483680"/>
        </pc:sldMasterMkLst>
        <pc:sldLayoutChg chg="del">
          <pc:chgData name="Natálie Kováčová" userId="6484ed0d-59e5-4f7a-8a2a-95c0d7795e26" providerId="ADAL" clId="{21A22649-5542-4510-8CEF-E3A62E1C8BD8}" dt="2025-05-06T00:01:56.511" v="2578" actId="47"/>
          <pc:sldLayoutMkLst>
            <pc:docMk/>
            <pc:sldMasterMk cId="0" sldId="2147483680"/>
            <pc:sldLayoutMk cId="0" sldId="2147483677"/>
          </pc:sldLayoutMkLst>
        </pc:sldLayoutChg>
        <pc:sldLayoutChg chg="del">
          <pc:chgData name="Natálie Kováčová" userId="6484ed0d-59e5-4f7a-8a2a-95c0d7795e26" providerId="ADAL" clId="{21A22649-5542-4510-8CEF-E3A62E1C8BD8}" dt="2025-05-06T00:01:56.886" v="2579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>
          <a:extLst>
            <a:ext uri="{FF2B5EF4-FFF2-40B4-BE49-F238E27FC236}">
              <a16:creationId xmlns:a16="http://schemas.microsoft.com/office/drawing/2014/main" id="{BCB60863-EB92-3DD9-388C-73B788E56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54dda1946d_6_257:notes">
            <a:extLst>
              <a:ext uri="{FF2B5EF4-FFF2-40B4-BE49-F238E27FC236}">
                <a16:creationId xmlns:a16="http://schemas.microsoft.com/office/drawing/2014/main" id="{683FD6B0-D880-F240-4C20-7AA19D02EC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54dda1946d_6_257:notes">
            <a:extLst>
              <a:ext uri="{FF2B5EF4-FFF2-40B4-BE49-F238E27FC236}">
                <a16:creationId xmlns:a16="http://schemas.microsoft.com/office/drawing/2014/main" id="{BA25022B-96A2-1F61-16B2-78250ABC2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89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" name="Google Shape;348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4" name="Google Shape;348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8">
          <a:extLst>
            <a:ext uri="{FF2B5EF4-FFF2-40B4-BE49-F238E27FC236}">
              <a16:creationId xmlns:a16="http://schemas.microsoft.com/office/drawing/2014/main" id="{3B81822F-5BC8-B365-622F-84645CB96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" name="Google Shape;3469;g54dda1946d_6_358:notes">
            <a:extLst>
              <a:ext uri="{FF2B5EF4-FFF2-40B4-BE49-F238E27FC236}">
                <a16:creationId xmlns:a16="http://schemas.microsoft.com/office/drawing/2014/main" id="{7FAEF2C5-776C-2FD7-2ABD-B03F34B567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0" name="Google Shape;3470;g54dda1946d_6_358:notes">
            <a:extLst>
              <a:ext uri="{FF2B5EF4-FFF2-40B4-BE49-F238E27FC236}">
                <a16:creationId xmlns:a16="http://schemas.microsoft.com/office/drawing/2014/main" id="{54F625DE-A8C2-B97D-33BC-4EF12EA790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712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>
          <a:extLst>
            <a:ext uri="{FF2B5EF4-FFF2-40B4-BE49-F238E27FC236}">
              <a16:creationId xmlns:a16="http://schemas.microsoft.com/office/drawing/2014/main" id="{CBC268C9-5D14-E09A-2F1D-75DBB612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54dda1946d_6_322:notes">
            <a:extLst>
              <a:ext uri="{FF2B5EF4-FFF2-40B4-BE49-F238E27FC236}">
                <a16:creationId xmlns:a16="http://schemas.microsoft.com/office/drawing/2014/main" id="{C7E8CB24-4689-F103-3313-83083E76A8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54dda1946d_6_322:notes">
            <a:extLst>
              <a:ext uri="{FF2B5EF4-FFF2-40B4-BE49-F238E27FC236}">
                <a16:creationId xmlns:a16="http://schemas.microsoft.com/office/drawing/2014/main" id="{29A602EB-0C5D-CA07-0A2A-CC110ED1E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805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2">
          <a:extLst>
            <a:ext uri="{FF2B5EF4-FFF2-40B4-BE49-F238E27FC236}">
              <a16:creationId xmlns:a16="http://schemas.microsoft.com/office/drawing/2014/main" id="{72AA1C3A-C7C9-3157-5282-C65E0FE8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" name="Google Shape;3483;g54dda1946d_4_2726:notes">
            <a:extLst>
              <a:ext uri="{FF2B5EF4-FFF2-40B4-BE49-F238E27FC236}">
                <a16:creationId xmlns:a16="http://schemas.microsoft.com/office/drawing/2014/main" id="{0D1008CB-E0ED-C35A-81C9-F9DA4A130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4" name="Google Shape;3484;g54dda1946d_4_2726:notes">
            <a:extLst>
              <a:ext uri="{FF2B5EF4-FFF2-40B4-BE49-F238E27FC236}">
                <a16:creationId xmlns:a16="http://schemas.microsoft.com/office/drawing/2014/main" id="{84AAA371-B4A5-2586-D57D-258A424D3B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951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958F7181-7A1F-AC37-D5CD-7F4A70C84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E8EE2E3A-0499-A4DE-63E5-38DA88846D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E339E464-B831-EF49-FE02-1DC027261B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0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BBA9E910-1720-AE84-7055-F8A128230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F499B75E-9A87-6BD5-A246-177ADBACA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A84142ED-188A-2DCA-4C47-9676EB6CC3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596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2" name="Google Shape;5582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3" name="Google Shape;5583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94DF9F54-B0B2-67B7-80C5-D56C010C4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D9EAF2AF-C4D7-B3D1-E740-5D0B6D0E0C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1891A8DA-FEBA-797B-324D-DFDF6CEA72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06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2">
          <a:extLst>
            <a:ext uri="{FF2B5EF4-FFF2-40B4-BE49-F238E27FC236}">
              <a16:creationId xmlns:a16="http://schemas.microsoft.com/office/drawing/2014/main" id="{92DD4272-4F57-4CC8-A2CD-874558C0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" name="Google Shape;3483;g54dda1946d_4_2726:notes">
            <a:extLst>
              <a:ext uri="{FF2B5EF4-FFF2-40B4-BE49-F238E27FC236}">
                <a16:creationId xmlns:a16="http://schemas.microsoft.com/office/drawing/2014/main" id="{3439980D-1510-C758-4CFF-ED60101DB3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4" name="Google Shape;3484;g54dda1946d_4_2726:notes">
            <a:extLst>
              <a:ext uri="{FF2B5EF4-FFF2-40B4-BE49-F238E27FC236}">
                <a16:creationId xmlns:a16="http://schemas.microsoft.com/office/drawing/2014/main" id="{9BB39B3D-BE40-BD49-55E5-1C7DDF8114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80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5F543FF1-BC51-C2AD-1A38-F220BD3FC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54CEB64C-BF21-9AA7-DEF1-96C77684C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4BB9C9C6-2415-17C2-B5EB-A00998856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242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ECDEF6B2-32F1-5080-5607-5BE4617F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3468FE28-076A-3997-730B-4F144259BE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4685C756-4007-12B6-E4EE-544550C875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350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>
          <a:extLst>
            <a:ext uri="{FF2B5EF4-FFF2-40B4-BE49-F238E27FC236}">
              <a16:creationId xmlns:a16="http://schemas.microsoft.com/office/drawing/2014/main" id="{CBB0799E-0070-DEF8-8E1B-8765D9D4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54dda1946d_6_257:notes">
            <a:extLst>
              <a:ext uri="{FF2B5EF4-FFF2-40B4-BE49-F238E27FC236}">
                <a16:creationId xmlns:a16="http://schemas.microsoft.com/office/drawing/2014/main" id="{20374B77-6F22-4383-A3AC-23371064D3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54dda1946d_6_257:notes">
            <a:extLst>
              <a:ext uri="{FF2B5EF4-FFF2-40B4-BE49-F238E27FC236}">
                <a16:creationId xmlns:a16="http://schemas.microsoft.com/office/drawing/2014/main" id="{28CD657C-87F8-49F5-85D0-1D63A071E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46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37712847-A682-314D-73B3-D1931850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977124CC-68C7-5719-B5B0-6E3D926C9B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19833F32-A18D-15C3-263F-9B866F1FD1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11" name="Google Shape;11;p2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361575" y="1453450"/>
            <a:ext cx="4421100" cy="20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494100" y="3578625"/>
            <a:ext cx="415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30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1" name="Google Shape;871;p30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872" name="Google Shape;872;p30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7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7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79" name="Google Shape;79;p7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4613575" y="945275"/>
            <a:ext cx="38172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4613575" y="2124600"/>
            <a:ext cx="38172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Source Sans 3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938600" y="1061400"/>
            <a:ext cx="3020700" cy="302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8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8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93" name="Google Shape;93;p8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1768550" y="12084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9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9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105" name="Google Shape;105;p9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2135550" y="141213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1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1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121" name="Google Shape;121;p11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1"/>
          <p:cNvSpPr txBox="1">
            <a:spLocks noGrp="1"/>
          </p:cNvSpPr>
          <p:nvPr>
            <p:ph type="title" hasCustomPrompt="1"/>
          </p:nvPr>
        </p:nvSpPr>
        <p:spPr>
          <a:xfrm>
            <a:off x="1958450" y="1463550"/>
            <a:ext cx="5227200" cy="12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0" name="Google Shape;130;p11"/>
          <p:cNvSpPr txBox="1">
            <a:spLocks noGrp="1"/>
          </p:cNvSpPr>
          <p:nvPr>
            <p:ph type="subTitle" idx="1"/>
          </p:nvPr>
        </p:nvSpPr>
        <p:spPr>
          <a:xfrm>
            <a:off x="1958450" y="2850300"/>
            <a:ext cx="5227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5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5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178" name="Google Shape;178;p15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5"/>
          <p:cNvSpPr txBox="1">
            <a:spLocks noGrp="1"/>
          </p:cNvSpPr>
          <p:nvPr>
            <p:ph type="title"/>
          </p:nvPr>
        </p:nvSpPr>
        <p:spPr>
          <a:xfrm>
            <a:off x="720000" y="1370888"/>
            <a:ext cx="3519600" cy="15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subTitle" idx="1"/>
          </p:nvPr>
        </p:nvSpPr>
        <p:spPr>
          <a:xfrm>
            <a:off x="720000" y="2875613"/>
            <a:ext cx="35196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5"/>
          <p:cNvSpPr>
            <a:spLocks noGrp="1"/>
          </p:cNvSpPr>
          <p:nvPr>
            <p:ph type="pic" idx="2"/>
          </p:nvPr>
        </p:nvSpPr>
        <p:spPr>
          <a:xfrm>
            <a:off x="4931805" y="1000781"/>
            <a:ext cx="3246900" cy="324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8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8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218" name="Google Shape;218;p18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720000" y="1291938"/>
            <a:ext cx="7704000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1"/>
          <p:cNvPicPr preferRelativeResize="0"/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1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260" name="Google Shape;260;p21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1144550" y="597425"/>
            <a:ext cx="68553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1"/>
          <p:cNvSpPr txBox="1">
            <a:spLocks noGrp="1"/>
          </p:cNvSpPr>
          <p:nvPr>
            <p:ph type="subTitle" idx="1"/>
          </p:nvPr>
        </p:nvSpPr>
        <p:spPr>
          <a:xfrm>
            <a:off x="4825664" y="2070950"/>
            <a:ext cx="3174000" cy="18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subTitle" idx="2"/>
          </p:nvPr>
        </p:nvSpPr>
        <p:spPr>
          <a:xfrm>
            <a:off x="1144550" y="2070950"/>
            <a:ext cx="3174000" cy="18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61" r:id="rId7"/>
    <p:sldLayoutId id="2147483664" r:id="rId8"/>
    <p:sldLayoutId id="2147483667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dk.cz/uuid/uuid:09313a90-24e6-11e9-bc55-5ef3fc9bb22f" TargetMode="External"/><Relationship Id="rId7" Type="http://schemas.openxmlformats.org/officeDocument/2006/relationships/hyperlink" Target="https://ndk.cz/uuid/uuid:d88dd250-7ef1-11e6-ad48-00505682520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i.org/10.60585/C-TX-193100391" TargetMode="External"/><Relationship Id="rId5" Type="http://schemas.openxmlformats.org/officeDocument/2006/relationships/hyperlink" Target="https://ndk.cz/uuid/uuid:43579520-68c8-11e6-96d6-005056827e51" TargetMode="External"/><Relationship Id="rId4" Type="http://schemas.openxmlformats.org/officeDocument/2006/relationships/hyperlink" Target="https://www.arup.cas.cz/kontakty/personalia/emeritni-pracovnici/bohm-jarosla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4"/>
          <p:cNvSpPr txBox="1">
            <a:spLocks noGrp="1"/>
          </p:cNvSpPr>
          <p:nvPr>
            <p:ph type="ctrTitle"/>
          </p:nvPr>
        </p:nvSpPr>
        <p:spPr>
          <a:xfrm>
            <a:off x="1871683" y="1800020"/>
            <a:ext cx="4502545" cy="1052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sz="3300" dirty="0"/>
            </a:br>
            <a:r>
              <a:rPr lang="cs-CZ" sz="3200" b="0" i="0" dirty="0">
                <a:solidFill>
                  <a:srgbClr val="41543F"/>
                </a:solidFill>
                <a:effectLst/>
                <a:latin typeface="Libre Baskerville" panose="02000000000000000000" pitchFamily="2" charset="0"/>
              </a:rPr>
              <a:t>Jaroslav Böhm</a:t>
            </a:r>
            <a:endParaRPr sz="5100" dirty="0"/>
          </a:p>
        </p:txBody>
      </p:sp>
      <p:sp>
        <p:nvSpPr>
          <p:cNvPr id="891" name="Google Shape;891;p34"/>
          <p:cNvSpPr txBox="1">
            <a:spLocks noGrp="1"/>
          </p:cNvSpPr>
          <p:nvPr>
            <p:ph type="subTitle" idx="1"/>
          </p:nvPr>
        </p:nvSpPr>
        <p:spPr>
          <a:xfrm>
            <a:off x="2494100" y="3578625"/>
            <a:ext cx="415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dirty="0">
                <a:latin typeface="Libre Baskerville" panose="02000000000000000000" pitchFamily="2" charset="0"/>
              </a:rPr>
              <a:t>Natálie Kováčová </a:t>
            </a:r>
            <a:endParaRPr sz="1100" dirty="0">
              <a:latin typeface="Libre Baskerville" panose="02000000000000000000" pitchFamily="2" charset="0"/>
            </a:endParaRPr>
          </a:p>
        </p:txBody>
      </p:sp>
      <p:grpSp>
        <p:nvGrpSpPr>
          <p:cNvPr id="892" name="Google Shape;892;p34"/>
          <p:cNvGrpSpPr/>
          <p:nvPr/>
        </p:nvGrpSpPr>
        <p:grpSpPr>
          <a:xfrm>
            <a:off x="2236755" y="3465175"/>
            <a:ext cx="4421400" cy="589250"/>
            <a:chOff x="2361225" y="3521900"/>
            <a:chExt cx="4421400" cy="589250"/>
          </a:xfrm>
        </p:grpSpPr>
        <p:cxnSp>
          <p:nvCxnSpPr>
            <p:cNvPr id="893" name="Google Shape;893;p34"/>
            <p:cNvCxnSpPr/>
            <p:nvPr/>
          </p:nvCxnSpPr>
          <p:spPr>
            <a:xfrm>
              <a:off x="2361225" y="3521900"/>
              <a:ext cx="442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34"/>
            <p:cNvCxnSpPr/>
            <p:nvPr/>
          </p:nvCxnSpPr>
          <p:spPr>
            <a:xfrm>
              <a:off x="2361225" y="4111150"/>
              <a:ext cx="442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6" name="Google Shape;896;p34"/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897" name="Google Shape;897;p34"/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Obrázek 2" descr="Obsah obrázku Lidská tvář, portrét, osoba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6D8619E7-B18A-4722-53C4-D1CADE8F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45" y="1089075"/>
            <a:ext cx="1613189" cy="2219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>
          <a:extLst>
            <a:ext uri="{FF2B5EF4-FFF2-40B4-BE49-F238E27FC236}">
              <a16:creationId xmlns:a16="http://schemas.microsoft.com/office/drawing/2014/main" id="{3C6A90E6-F43F-F301-E3B4-CE317B07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407;p37">
            <a:extLst>
              <a:ext uri="{FF2B5EF4-FFF2-40B4-BE49-F238E27FC236}">
                <a16:creationId xmlns:a16="http://schemas.microsoft.com/office/drawing/2014/main" id="{CCD51B1F-E90A-E9EA-38DF-DDC9C77C1A49}"/>
              </a:ext>
            </a:extLst>
          </p:cNvPr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1408" name="Google Shape;1408;p37">
              <a:extLst>
                <a:ext uri="{FF2B5EF4-FFF2-40B4-BE49-F238E27FC236}">
                  <a16:creationId xmlns:a16="http://schemas.microsoft.com/office/drawing/2014/main" id="{AA671DA4-FED8-A6E4-F16D-73A1B4BBC587}"/>
                </a:ext>
              </a:extLst>
            </p:cNvPr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>
              <a:extLst>
                <a:ext uri="{FF2B5EF4-FFF2-40B4-BE49-F238E27FC236}">
                  <a16:creationId xmlns:a16="http://schemas.microsoft.com/office/drawing/2014/main" id="{631E57FD-3495-3B72-1078-E4919128C319}"/>
                </a:ext>
              </a:extLst>
            </p:cNvPr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>
              <a:extLst>
                <a:ext uri="{FF2B5EF4-FFF2-40B4-BE49-F238E27FC236}">
                  <a16:creationId xmlns:a16="http://schemas.microsoft.com/office/drawing/2014/main" id="{6C0E251C-3C57-2488-E47A-5FFBF254F7E3}"/>
                </a:ext>
              </a:extLst>
            </p:cNvPr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>
              <a:extLst>
                <a:ext uri="{FF2B5EF4-FFF2-40B4-BE49-F238E27FC236}">
                  <a16:creationId xmlns:a16="http://schemas.microsoft.com/office/drawing/2014/main" id="{FBC729E0-A81E-DDB6-122E-3DA85818B9AB}"/>
                </a:ext>
              </a:extLst>
            </p:cNvPr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>
              <a:extLst>
                <a:ext uri="{FF2B5EF4-FFF2-40B4-BE49-F238E27FC236}">
                  <a16:creationId xmlns:a16="http://schemas.microsoft.com/office/drawing/2014/main" id="{F7EB76B3-D28B-9E27-FC9F-4C3F12D17BF0}"/>
                </a:ext>
              </a:extLst>
            </p:cNvPr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>
              <a:extLst>
                <a:ext uri="{FF2B5EF4-FFF2-40B4-BE49-F238E27FC236}">
                  <a16:creationId xmlns:a16="http://schemas.microsoft.com/office/drawing/2014/main" id="{65D1046C-C705-EDD8-4A5B-3E4EC8354E32}"/>
                </a:ext>
              </a:extLst>
            </p:cNvPr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>
              <a:extLst>
                <a:ext uri="{FF2B5EF4-FFF2-40B4-BE49-F238E27FC236}">
                  <a16:creationId xmlns:a16="http://schemas.microsoft.com/office/drawing/2014/main" id="{E49B1707-410F-1D26-FD5C-B9A5C257CC3E}"/>
                </a:ext>
              </a:extLst>
            </p:cNvPr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>
              <a:extLst>
                <a:ext uri="{FF2B5EF4-FFF2-40B4-BE49-F238E27FC236}">
                  <a16:creationId xmlns:a16="http://schemas.microsoft.com/office/drawing/2014/main" id="{9523C52B-F86D-A127-4C41-4B6A0306D399}"/>
                </a:ext>
              </a:extLst>
            </p:cNvPr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>
              <a:extLst>
                <a:ext uri="{FF2B5EF4-FFF2-40B4-BE49-F238E27FC236}">
                  <a16:creationId xmlns:a16="http://schemas.microsoft.com/office/drawing/2014/main" id="{EDDA673D-63A0-93C8-BC98-26481324A2D9}"/>
                </a:ext>
              </a:extLst>
            </p:cNvPr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>
              <a:extLst>
                <a:ext uri="{FF2B5EF4-FFF2-40B4-BE49-F238E27FC236}">
                  <a16:creationId xmlns:a16="http://schemas.microsoft.com/office/drawing/2014/main" id="{D0366DFC-4F05-1952-4BEB-8A6868810F74}"/>
                </a:ext>
              </a:extLst>
            </p:cNvPr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>
              <a:extLst>
                <a:ext uri="{FF2B5EF4-FFF2-40B4-BE49-F238E27FC236}">
                  <a16:creationId xmlns:a16="http://schemas.microsoft.com/office/drawing/2014/main" id="{6D27193B-073A-25EF-2A14-AC4CD6ADBB10}"/>
                </a:ext>
              </a:extLst>
            </p:cNvPr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>
              <a:extLst>
                <a:ext uri="{FF2B5EF4-FFF2-40B4-BE49-F238E27FC236}">
                  <a16:creationId xmlns:a16="http://schemas.microsoft.com/office/drawing/2014/main" id="{E54F8B0C-36C8-763B-652F-FADB4F5ED3E6}"/>
                </a:ext>
              </a:extLst>
            </p:cNvPr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>
              <a:extLst>
                <a:ext uri="{FF2B5EF4-FFF2-40B4-BE49-F238E27FC236}">
                  <a16:creationId xmlns:a16="http://schemas.microsoft.com/office/drawing/2014/main" id="{F3BDA319-DD42-6A84-A266-713CF891D5EE}"/>
                </a:ext>
              </a:extLst>
            </p:cNvPr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>
              <a:extLst>
                <a:ext uri="{FF2B5EF4-FFF2-40B4-BE49-F238E27FC236}">
                  <a16:creationId xmlns:a16="http://schemas.microsoft.com/office/drawing/2014/main" id="{AC536C3E-F652-001B-05BF-219CA34B2586}"/>
                </a:ext>
              </a:extLst>
            </p:cNvPr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>
              <a:extLst>
                <a:ext uri="{FF2B5EF4-FFF2-40B4-BE49-F238E27FC236}">
                  <a16:creationId xmlns:a16="http://schemas.microsoft.com/office/drawing/2014/main" id="{F0865293-ACC5-275D-E55A-74BEF918EA70}"/>
                </a:ext>
              </a:extLst>
            </p:cNvPr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>
              <a:extLst>
                <a:ext uri="{FF2B5EF4-FFF2-40B4-BE49-F238E27FC236}">
                  <a16:creationId xmlns:a16="http://schemas.microsoft.com/office/drawing/2014/main" id="{2650D402-A525-967C-2224-CF3A841E77FF}"/>
                </a:ext>
              </a:extLst>
            </p:cNvPr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>
              <a:extLst>
                <a:ext uri="{FF2B5EF4-FFF2-40B4-BE49-F238E27FC236}">
                  <a16:creationId xmlns:a16="http://schemas.microsoft.com/office/drawing/2014/main" id="{BF7ABF46-801D-9FC9-4C8D-85DC95F2E0BA}"/>
                </a:ext>
              </a:extLst>
            </p:cNvPr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>
              <a:extLst>
                <a:ext uri="{FF2B5EF4-FFF2-40B4-BE49-F238E27FC236}">
                  <a16:creationId xmlns:a16="http://schemas.microsoft.com/office/drawing/2014/main" id="{A0D2902F-48E3-8048-A743-2498B103D8DF}"/>
                </a:ext>
              </a:extLst>
            </p:cNvPr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>
              <a:extLst>
                <a:ext uri="{FF2B5EF4-FFF2-40B4-BE49-F238E27FC236}">
                  <a16:creationId xmlns:a16="http://schemas.microsoft.com/office/drawing/2014/main" id="{F1F16806-BD4F-AD34-EB26-1F6D435B1CC8}"/>
                </a:ext>
              </a:extLst>
            </p:cNvPr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>
              <a:extLst>
                <a:ext uri="{FF2B5EF4-FFF2-40B4-BE49-F238E27FC236}">
                  <a16:creationId xmlns:a16="http://schemas.microsoft.com/office/drawing/2014/main" id="{EC0A088B-A664-77EA-FB67-E9C3D7C0FAFE}"/>
                </a:ext>
              </a:extLst>
            </p:cNvPr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>
              <a:extLst>
                <a:ext uri="{FF2B5EF4-FFF2-40B4-BE49-F238E27FC236}">
                  <a16:creationId xmlns:a16="http://schemas.microsoft.com/office/drawing/2014/main" id="{B2E7E820-1681-76E3-5CC7-EA5272B68EA2}"/>
                </a:ext>
              </a:extLst>
            </p:cNvPr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>
              <a:extLst>
                <a:ext uri="{FF2B5EF4-FFF2-40B4-BE49-F238E27FC236}">
                  <a16:creationId xmlns:a16="http://schemas.microsoft.com/office/drawing/2014/main" id="{6461B01A-F4D4-7AEB-A537-B6FC12259965}"/>
                </a:ext>
              </a:extLst>
            </p:cNvPr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>
              <a:extLst>
                <a:ext uri="{FF2B5EF4-FFF2-40B4-BE49-F238E27FC236}">
                  <a16:creationId xmlns:a16="http://schemas.microsoft.com/office/drawing/2014/main" id="{32EA9820-03B5-82C8-CBFF-D107FA979ADC}"/>
                </a:ext>
              </a:extLst>
            </p:cNvPr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>
              <a:extLst>
                <a:ext uri="{FF2B5EF4-FFF2-40B4-BE49-F238E27FC236}">
                  <a16:creationId xmlns:a16="http://schemas.microsoft.com/office/drawing/2014/main" id="{0AF43E25-0829-1BC6-2ECB-8EA30251FF8D}"/>
                </a:ext>
              </a:extLst>
            </p:cNvPr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>
              <a:extLst>
                <a:ext uri="{FF2B5EF4-FFF2-40B4-BE49-F238E27FC236}">
                  <a16:creationId xmlns:a16="http://schemas.microsoft.com/office/drawing/2014/main" id="{B6035A9F-92B8-681B-6CAB-404AAB411B00}"/>
                </a:ext>
              </a:extLst>
            </p:cNvPr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>
              <a:extLst>
                <a:ext uri="{FF2B5EF4-FFF2-40B4-BE49-F238E27FC236}">
                  <a16:creationId xmlns:a16="http://schemas.microsoft.com/office/drawing/2014/main" id="{457702D9-BBB3-4285-F51D-BBF913240F94}"/>
                </a:ext>
              </a:extLst>
            </p:cNvPr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>
              <a:extLst>
                <a:ext uri="{FF2B5EF4-FFF2-40B4-BE49-F238E27FC236}">
                  <a16:creationId xmlns:a16="http://schemas.microsoft.com/office/drawing/2014/main" id="{B568D861-BAD7-5053-E049-4E8649A2557A}"/>
                </a:ext>
              </a:extLst>
            </p:cNvPr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>
              <a:extLst>
                <a:ext uri="{FF2B5EF4-FFF2-40B4-BE49-F238E27FC236}">
                  <a16:creationId xmlns:a16="http://schemas.microsoft.com/office/drawing/2014/main" id="{42E63CD0-382D-B89F-4B93-B04E5CAA4290}"/>
                </a:ext>
              </a:extLst>
            </p:cNvPr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>
              <a:extLst>
                <a:ext uri="{FF2B5EF4-FFF2-40B4-BE49-F238E27FC236}">
                  <a16:creationId xmlns:a16="http://schemas.microsoft.com/office/drawing/2014/main" id="{EDDDA798-8B29-4C60-DC6B-1C203AE37274}"/>
                </a:ext>
              </a:extLst>
            </p:cNvPr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>
              <a:extLst>
                <a:ext uri="{FF2B5EF4-FFF2-40B4-BE49-F238E27FC236}">
                  <a16:creationId xmlns:a16="http://schemas.microsoft.com/office/drawing/2014/main" id="{52D11647-1B3B-4AC3-0428-6248686DA971}"/>
                </a:ext>
              </a:extLst>
            </p:cNvPr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>
              <a:extLst>
                <a:ext uri="{FF2B5EF4-FFF2-40B4-BE49-F238E27FC236}">
                  <a16:creationId xmlns:a16="http://schemas.microsoft.com/office/drawing/2014/main" id="{EB6A6829-8C6E-28FC-C7A7-D32C9BA891FF}"/>
                </a:ext>
              </a:extLst>
            </p:cNvPr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>
              <a:extLst>
                <a:ext uri="{FF2B5EF4-FFF2-40B4-BE49-F238E27FC236}">
                  <a16:creationId xmlns:a16="http://schemas.microsoft.com/office/drawing/2014/main" id="{4BFF032A-7C5D-0CE6-D733-3B72A42A7B14}"/>
                </a:ext>
              </a:extLst>
            </p:cNvPr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>
              <a:extLst>
                <a:ext uri="{FF2B5EF4-FFF2-40B4-BE49-F238E27FC236}">
                  <a16:creationId xmlns:a16="http://schemas.microsoft.com/office/drawing/2014/main" id="{C2FB0221-4003-5BF3-6A4A-5C8AFA03A825}"/>
                </a:ext>
              </a:extLst>
            </p:cNvPr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>
              <a:extLst>
                <a:ext uri="{FF2B5EF4-FFF2-40B4-BE49-F238E27FC236}">
                  <a16:creationId xmlns:a16="http://schemas.microsoft.com/office/drawing/2014/main" id="{B11BDF70-E8DB-21D2-F510-E0AE69DE56F1}"/>
                </a:ext>
              </a:extLst>
            </p:cNvPr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>
              <a:extLst>
                <a:ext uri="{FF2B5EF4-FFF2-40B4-BE49-F238E27FC236}">
                  <a16:creationId xmlns:a16="http://schemas.microsoft.com/office/drawing/2014/main" id="{62FCF71F-4A0D-C563-FB8E-5F4B3CD8FDC5}"/>
                </a:ext>
              </a:extLst>
            </p:cNvPr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>
              <a:extLst>
                <a:ext uri="{FF2B5EF4-FFF2-40B4-BE49-F238E27FC236}">
                  <a16:creationId xmlns:a16="http://schemas.microsoft.com/office/drawing/2014/main" id="{7CFE24CA-721D-A963-06DE-313805AD8BD4}"/>
                </a:ext>
              </a:extLst>
            </p:cNvPr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>
              <a:extLst>
                <a:ext uri="{FF2B5EF4-FFF2-40B4-BE49-F238E27FC236}">
                  <a16:creationId xmlns:a16="http://schemas.microsoft.com/office/drawing/2014/main" id="{CD1A9529-10A4-0766-30C0-BE036CDDC157}"/>
                </a:ext>
              </a:extLst>
            </p:cNvPr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>
              <a:extLst>
                <a:ext uri="{FF2B5EF4-FFF2-40B4-BE49-F238E27FC236}">
                  <a16:creationId xmlns:a16="http://schemas.microsoft.com/office/drawing/2014/main" id="{9F20ACE2-BA11-C570-0469-C1601F468C3A}"/>
                </a:ext>
              </a:extLst>
            </p:cNvPr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>
              <a:extLst>
                <a:ext uri="{FF2B5EF4-FFF2-40B4-BE49-F238E27FC236}">
                  <a16:creationId xmlns:a16="http://schemas.microsoft.com/office/drawing/2014/main" id="{4731D7BB-634D-0C56-CE09-AEC2382A5787}"/>
                </a:ext>
              </a:extLst>
            </p:cNvPr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>
              <a:extLst>
                <a:ext uri="{FF2B5EF4-FFF2-40B4-BE49-F238E27FC236}">
                  <a16:creationId xmlns:a16="http://schemas.microsoft.com/office/drawing/2014/main" id="{9888B101-6CC8-389C-1500-B42F440E11D0}"/>
                </a:ext>
              </a:extLst>
            </p:cNvPr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>
              <a:extLst>
                <a:ext uri="{FF2B5EF4-FFF2-40B4-BE49-F238E27FC236}">
                  <a16:creationId xmlns:a16="http://schemas.microsoft.com/office/drawing/2014/main" id="{9A0580B0-7C0F-3206-7390-95389B50AEE5}"/>
                </a:ext>
              </a:extLst>
            </p:cNvPr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>
              <a:extLst>
                <a:ext uri="{FF2B5EF4-FFF2-40B4-BE49-F238E27FC236}">
                  <a16:creationId xmlns:a16="http://schemas.microsoft.com/office/drawing/2014/main" id="{059A9949-B5E4-A4C1-F973-61559EE39402}"/>
                </a:ext>
              </a:extLst>
            </p:cNvPr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>
              <a:extLst>
                <a:ext uri="{FF2B5EF4-FFF2-40B4-BE49-F238E27FC236}">
                  <a16:creationId xmlns:a16="http://schemas.microsoft.com/office/drawing/2014/main" id="{CB4B11D0-ADB1-2DDB-FE93-49EE51E43084}"/>
                </a:ext>
              </a:extLst>
            </p:cNvPr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>
              <a:extLst>
                <a:ext uri="{FF2B5EF4-FFF2-40B4-BE49-F238E27FC236}">
                  <a16:creationId xmlns:a16="http://schemas.microsoft.com/office/drawing/2014/main" id="{9102BCA4-EC14-5AD4-88A5-F23B07DDBCA3}"/>
                </a:ext>
              </a:extLst>
            </p:cNvPr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>
              <a:extLst>
                <a:ext uri="{FF2B5EF4-FFF2-40B4-BE49-F238E27FC236}">
                  <a16:creationId xmlns:a16="http://schemas.microsoft.com/office/drawing/2014/main" id="{5821E0B6-28BD-0E65-0966-E3ADC1A24689}"/>
                </a:ext>
              </a:extLst>
            </p:cNvPr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>
              <a:extLst>
                <a:ext uri="{FF2B5EF4-FFF2-40B4-BE49-F238E27FC236}">
                  <a16:creationId xmlns:a16="http://schemas.microsoft.com/office/drawing/2014/main" id="{8397E72F-83E7-88BF-6F58-A4C73E499D33}"/>
                </a:ext>
              </a:extLst>
            </p:cNvPr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>
              <a:extLst>
                <a:ext uri="{FF2B5EF4-FFF2-40B4-BE49-F238E27FC236}">
                  <a16:creationId xmlns:a16="http://schemas.microsoft.com/office/drawing/2014/main" id="{0ED3051B-6E72-3DD7-EB29-3B19BCBD0BA7}"/>
                </a:ext>
              </a:extLst>
            </p:cNvPr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>
              <a:extLst>
                <a:ext uri="{FF2B5EF4-FFF2-40B4-BE49-F238E27FC236}">
                  <a16:creationId xmlns:a16="http://schemas.microsoft.com/office/drawing/2014/main" id="{D2C36A84-19C8-1919-013D-9856A1F4C33D}"/>
                </a:ext>
              </a:extLst>
            </p:cNvPr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>
              <a:extLst>
                <a:ext uri="{FF2B5EF4-FFF2-40B4-BE49-F238E27FC236}">
                  <a16:creationId xmlns:a16="http://schemas.microsoft.com/office/drawing/2014/main" id="{709B49B2-8686-5A8E-7F06-91D1DBAEE387}"/>
                </a:ext>
              </a:extLst>
            </p:cNvPr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>
              <a:extLst>
                <a:ext uri="{FF2B5EF4-FFF2-40B4-BE49-F238E27FC236}">
                  <a16:creationId xmlns:a16="http://schemas.microsoft.com/office/drawing/2014/main" id="{D372FD74-AD4B-54E9-B490-F0065F689D17}"/>
                </a:ext>
              </a:extLst>
            </p:cNvPr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>
              <a:extLst>
                <a:ext uri="{FF2B5EF4-FFF2-40B4-BE49-F238E27FC236}">
                  <a16:creationId xmlns:a16="http://schemas.microsoft.com/office/drawing/2014/main" id="{95696273-7BC0-BEE6-445B-A51F8D14F708}"/>
                </a:ext>
              </a:extLst>
            </p:cNvPr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>
              <a:extLst>
                <a:ext uri="{FF2B5EF4-FFF2-40B4-BE49-F238E27FC236}">
                  <a16:creationId xmlns:a16="http://schemas.microsoft.com/office/drawing/2014/main" id="{AB355201-C2D6-93BA-00AC-9D607954D710}"/>
                </a:ext>
              </a:extLst>
            </p:cNvPr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>
              <a:extLst>
                <a:ext uri="{FF2B5EF4-FFF2-40B4-BE49-F238E27FC236}">
                  <a16:creationId xmlns:a16="http://schemas.microsoft.com/office/drawing/2014/main" id="{F1F0CC2E-6683-5DD4-FAFB-63D63F863C49}"/>
                </a:ext>
              </a:extLst>
            </p:cNvPr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>
              <a:extLst>
                <a:ext uri="{FF2B5EF4-FFF2-40B4-BE49-F238E27FC236}">
                  <a16:creationId xmlns:a16="http://schemas.microsoft.com/office/drawing/2014/main" id="{FB3F7BC4-6DA1-0EE3-5AC1-C54F79256F8D}"/>
                </a:ext>
              </a:extLst>
            </p:cNvPr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>
              <a:extLst>
                <a:ext uri="{FF2B5EF4-FFF2-40B4-BE49-F238E27FC236}">
                  <a16:creationId xmlns:a16="http://schemas.microsoft.com/office/drawing/2014/main" id="{EC4CF760-A5BE-9530-3039-4D69450675B2}"/>
                </a:ext>
              </a:extLst>
            </p:cNvPr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>
              <a:extLst>
                <a:ext uri="{FF2B5EF4-FFF2-40B4-BE49-F238E27FC236}">
                  <a16:creationId xmlns:a16="http://schemas.microsoft.com/office/drawing/2014/main" id="{DA5112BA-FFD8-5369-AA2F-A65658572711}"/>
                </a:ext>
              </a:extLst>
            </p:cNvPr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>
              <a:extLst>
                <a:ext uri="{FF2B5EF4-FFF2-40B4-BE49-F238E27FC236}">
                  <a16:creationId xmlns:a16="http://schemas.microsoft.com/office/drawing/2014/main" id="{CDE367BC-38BB-A3DA-080B-36DA594E2D2A}"/>
                </a:ext>
              </a:extLst>
            </p:cNvPr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>
              <a:extLst>
                <a:ext uri="{FF2B5EF4-FFF2-40B4-BE49-F238E27FC236}">
                  <a16:creationId xmlns:a16="http://schemas.microsoft.com/office/drawing/2014/main" id="{6AFCB881-50BF-A0C6-4BBA-F14A2938E07D}"/>
                </a:ext>
              </a:extLst>
            </p:cNvPr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>
              <a:extLst>
                <a:ext uri="{FF2B5EF4-FFF2-40B4-BE49-F238E27FC236}">
                  <a16:creationId xmlns:a16="http://schemas.microsoft.com/office/drawing/2014/main" id="{A5859449-D70C-0D56-20D9-53E542ACFB12}"/>
                </a:ext>
              </a:extLst>
            </p:cNvPr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>
              <a:extLst>
                <a:ext uri="{FF2B5EF4-FFF2-40B4-BE49-F238E27FC236}">
                  <a16:creationId xmlns:a16="http://schemas.microsoft.com/office/drawing/2014/main" id="{57EE66AB-FBE6-22F1-4AD7-8E8971F9274A}"/>
                </a:ext>
              </a:extLst>
            </p:cNvPr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>
              <a:extLst>
                <a:ext uri="{FF2B5EF4-FFF2-40B4-BE49-F238E27FC236}">
                  <a16:creationId xmlns:a16="http://schemas.microsoft.com/office/drawing/2014/main" id="{AD6619EF-9615-8DCC-F426-2C18918A58C4}"/>
                </a:ext>
              </a:extLst>
            </p:cNvPr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>
              <a:extLst>
                <a:ext uri="{FF2B5EF4-FFF2-40B4-BE49-F238E27FC236}">
                  <a16:creationId xmlns:a16="http://schemas.microsoft.com/office/drawing/2014/main" id="{0E36D124-8795-657F-A0C9-F283AA0CEA09}"/>
                </a:ext>
              </a:extLst>
            </p:cNvPr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>
              <a:extLst>
                <a:ext uri="{FF2B5EF4-FFF2-40B4-BE49-F238E27FC236}">
                  <a16:creationId xmlns:a16="http://schemas.microsoft.com/office/drawing/2014/main" id="{06E5B680-1A6E-AFD6-E3A7-D41BCF7C135C}"/>
                </a:ext>
              </a:extLst>
            </p:cNvPr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>
              <a:extLst>
                <a:ext uri="{FF2B5EF4-FFF2-40B4-BE49-F238E27FC236}">
                  <a16:creationId xmlns:a16="http://schemas.microsoft.com/office/drawing/2014/main" id="{CBA96196-37F5-FA46-67E1-70044EC705DC}"/>
                </a:ext>
              </a:extLst>
            </p:cNvPr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>
              <a:extLst>
                <a:ext uri="{FF2B5EF4-FFF2-40B4-BE49-F238E27FC236}">
                  <a16:creationId xmlns:a16="http://schemas.microsoft.com/office/drawing/2014/main" id="{EC0248AD-BF2E-8A69-CD7C-AB2C69A1710B}"/>
                </a:ext>
              </a:extLst>
            </p:cNvPr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>
              <a:extLst>
                <a:ext uri="{FF2B5EF4-FFF2-40B4-BE49-F238E27FC236}">
                  <a16:creationId xmlns:a16="http://schemas.microsoft.com/office/drawing/2014/main" id="{795FC88C-D448-56DA-E2AE-9BC4DFAD07F0}"/>
                </a:ext>
              </a:extLst>
            </p:cNvPr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>
              <a:extLst>
                <a:ext uri="{FF2B5EF4-FFF2-40B4-BE49-F238E27FC236}">
                  <a16:creationId xmlns:a16="http://schemas.microsoft.com/office/drawing/2014/main" id="{E907BA7C-8AC2-D4C0-C2BB-68760BCB8427}"/>
                </a:ext>
              </a:extLst>
            </p:cNvPr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>
              <a:extLst>
                <a:ext uri="{FF2B5EF4-FFF2-40B4-BE49-F238E27FC236}">
                  <a16:creationId xmlns:a16="http://schemas.microsoft.com/office/drawing/2014/main" id="{BF5E7529-70C7-02B3-26B5-F7DAD2A0A055}"/>
                </a:ext>
              </a:extLst>
            </p:cNvPr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>
              <a:extLst>
                <a:ext uri="{FF2B5EF4-FFF2-40B4-BE49-F238E27FC236}">
                  <a16:creationId xmlns:a16="http://schemas.microsoft.com/office/drawing/2014/main" id="{19DCEFFB-F935-B928-DB94-B43061658C56}"/>
                </a:ext>
              </a:extLst>
            </p:cNvPr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>
              <a:extLst>
                <a:ext uri="{FF2B5EF4-FFF2-40B4-BE49-F238E27FC236}">
                  <a16:creationId xmlns:a16="http://schemas.microsoft.com/office/drawing/2014/main" id="{3035001C-9879-B795-9613-DE905F913E16}"/>
                </a:ext>
              </a:extLst>
            </p:cNvPr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>
              <a:extLst>
                <a:ext uri="{FF2B5EF4-FFF2-40B4-BE49-F238E27FC236}">
                  <a16:creationId xmlns:a16="http://schemas.microsoft.com/office/drawing/2014/main" id="{09C6CC97-4305-1E99-8718-6850624C4310}"/>
                </a:ext>
              </a:extLst>
            </p:cNvPr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>
              <a:extLst>
                <a:ext uri="{FF2B5EF4-FFF2-40B4-BE49-F238E27FC236}">
                  <a16:creationId xmlns:a16="http://schemas.microsoft.com/office/drawing/2014/main" id="{831C9DF6-6895-9F4E-6EBA-122D480DE6E0}"/>
                </a:ext>
              </a:extLst>
            </p:cNvPr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>
              <a:extLst>
                <a:ext uri="{FF2B5EF4-FFF2-40B4-BE49-F238E27FC236}">
                  <a16:creationId xmlns:a16="http://schemas.microsoft.com/office/drawing/2014/main" id="{E159B789-3CAD-AA01-34F7-11059AF67CB0}"/>
                </a:ext>
              </a:extLst>
            </p:cNvPr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>
              <a:extLst>
                <a:ext uri="{FF2B5EF4-FFF2-40B4-BE49-F238E27FC236}">
                  <a16:creationId xmlns:a16="http://schemas.microsoft.com/office/drawing/2014/main" id="{C6664560-CD56-5BA5-0562-C458E5F07D08}"/>
                </a:ext>
              </a:extLst>
            </p:cNvPr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>
              <a:extLst>
                <a:ext uri="{FF2B5EF4-FFF2-40B4-BE49-F238E27FC236}">
                  <a16:creationId xmlns:a16="http://schemas.microsoft.com/office/drawing/2014/main" id="{C9E9ACB6-9E47-7132-F49A-E50BF4F633D6}"/>
                </a:ext>
              </a:extLst>
            </p:cNvPr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>
              <a:extLst>
                <a:ext uri="{FF2B5EF4-FFF2-40B4-BE49-F238E27FC236}">
                  <a16:creationId xmlns:a16="http://schemas.microsoft.com/office/drawing/2014/main" id="{83B51EFA-360F-5668-6F20-0F15B152E1C9}"/>
                </a:ext>
              </a:extLst>
            </p:cNvPr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>
              <a:extLst>
                <a:ext uri="{FF2B5EF4-FFF2-40B4-BE49-F238E27FC236}">
                  <a16:creationId xmlns:a16="http://schemas.microsoft.com/office/drawing/2014/main" id="{68030990-CF42-5265-50DD-08CF7C7DA175}"/>
                </a:ext>
              </a:extLst>
            </p:cNvPr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>
              <a:extLst>
                <a:ext uri="{FF2B5EF4-FFF2-40B4-BE49-F238E27FC236}">
                  <a16:creationId xmlns:a16="http://schemas.microsoft.com/office/drawing/2014/main" id="{C2E2BE5F-E1F7-F302-F72B-532E6C0F3A5F}"/>
                </a:ext>
              </a:extLst>
            </p:cNvPr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>
              <a:extLst>
                <a:ext uri="{FF2B5EF4-FFF2-40B4-BE49-F238E27FC236}">
                  <a16:creationId xmlns:a16="http://schemas.microsoft.com/office/drawing/2014/main" id="{901B1A31-5166-F686-ED67-1F9565693D09}"/>
                </a:ext>
              </a:extLst>
            </p:cNvPr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>
              <a:extLst>
                <a:ext uri="{FF2B5EF4-FFF2-40B4-BE49-F238E27FC236}">
                  <a16:creationId xmlns:a16="http://schemas.microsoft.com/office/drawing/2014/main" id="{9A1139DB-1CF1-4469-B626-58CB4774A3E7}"/>
                </a:ext>
              </a:extLst>
            </p:cNvPr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>
              <a:extLst>
                <a:ext uri="{FF2B5EF4-FFF2-40B4-BE49-F238E27FC236}">
                  <a16:creationId xmlns:a16="http://schemas.microsoft.com/office/drawing/2014/main" id="{70DD1DB3-1EEB-51C4-8402-493FDEEFE77C}"/>
                </a:ext>
              </a:extLst>
            </p:cNvPr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>
              <a:extLst>
                <a:ext uri="{FF2B5EF4-FFF2-40B4-BE49-F238E27FC236}">
                  <a16:creationId xmlns:a16="http://schemas.microsoft.com/office/drawing/2014/main" id="{C6A9C245-4E37-F397-708A-4F1DB61156CD}"/>
                </a:ext>
              </a:extLst>
            </p:cNvPr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>
              <a:extLst>
                <a:ext uri="{FF2B5EF4-FFF2-40B4-BE49-F238E27FC236}">
                  <a16:creationId xmlns:a16="http://schemas.microsoft.com/office/drawing/2014/main" id="{76881D32-5C36-E99F-5084-B64FB225EA9B}"/>
                </a:ext>
              </a:extLst>
            </p:cNvPr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>
              <a:extLst>
                <a:ext uri="{FF2B5EF4-FFF2-40B4-BE49-F238E27FC236}">
                  <a16:creationId xmlns:a16="http://schemas.microsoft.com/office/drawing/2014/main" id="{79D144B3-9ED8-3D00-69D1-242CEC65DCFF}"/>
                </a:ext>
              </a:extLst>
            </p:cNvPr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>
              <a:extLst>
                <a:ext uri="{FF2B5EF4-FFF2-40B4-BE49-F238E27FC236}">
                  <a16:creationId xmlns:a16="http://schemas.microsoft.com/office/drawing/2014/main" id="{329C1CDC-579E-CE56-15A8-6F0BB16C792A}"/>
                </a:ext>
              </a:extLst>
            </p:cNvPr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>
              <a:extLst>
                <a:ext uri="{FF2B5EF4-FFF2-40B4-BE49-F238E27FC236}">
                  <a16:creationId xmlns:a16="http://schemas.microsoft.com/office/drawing/2014/main" id="{F549CD26-6ECF-2488-BAC2-AFE3986351FB}"/>
                </a:ext>
              </a:extLst>
            </p:cNvPr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>
              <a:extLst>
                <a:ext uri="{FF2B5EF4-FFF2-40B4-BE49-F238E27FC236}">
                  <a16:creationId xmlns:a16="http://schemas.microsoft.com/office/drawing/2014/main" id="{A24CFA29-92A0-FE1F-044D-6CC324BFC055}"/>
                </a:ext>
              </a:extLst>
            </p:cNvPr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>
              <a:extLst>
                <a:ext uri="{FF2B5EF4-FFF2-40B4-BE49-F238E27FC236}">
                  <a16:creationId xmlns:a16="http://schemas.microsoft.com/office/drawing/2014/main" id="{54209ED8-C1C7-88BE-A76E-F2A9ACAC073B}"/>
                </a:ext>
              </a:extLst>
            </p:cNvPr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>
              <a:extLst>
                <a:ext uri="{FF2B5EF4-FFF2-40B4-BE49-F238E27FC236}">
                  <a16:creationId xmlns:a16="http://schemas.microsoft.com/office/drawing/2014/main" id="{FC855EE5-4307-86BC-53E1-7BB70F7024FD}"/>
                </a:ext>
              </a:extLst>
            </p:cNvPr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>
              <a:extLst>
                <a:ext uri="{FF2B5EF4-FFF2-40B4-BE49-F238E27FC236}">
                  <a16:creationId xmlns:a16="http://schemas.microsoft.com/office/drawing/2014/main" id="{64088918-27B3-F5B6-8635-214D788D01C1}"/>
                </a:ext>
              </a:extLst>
            </p:cNvPr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>
              <a:extLst>
                <a:ext uri="{FF2B5EF4-FFF2-40B4-BE49-F238E27FC236}">
                  <a16:creationId xmlns:a16="http://schemas.microsoft.com/office/drawing/2014/main" id="{C86AA663-6CCE-DFB7-0C6B-3FFE094BC616}"/>
                </a:ext>
              </a:extLst>
            </p:cNvPr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>
              <a:extLst>
                <a:ext uri="{FF2B5EF4-FFF2-40B4-BE49-F238E27FC236}">
                  <a16:creationId xmlns:a16="http://schemas.microsoft.com/office/drawing/2014/main" id="{0C4260A4-222F-393D-61BE-51A57DA37F68}"/>
                </a:ext>
              </a:extLst>
            </p:cNvPr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>
              <a:extLst>
                <a:ext uri="{FF2B5EF4-FFF2-40B4-BE49-F238E27FC236}">
                  <a16:creationId xmlns:a16="http://schemas.microsoft.com/office/drawing/2014/main" id="{5D870033-8D2A-4327-2E71-E9F5F55EC2AC}"/>
                </a:ext>
              </a:extLst>
            </p:cNvPr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>
              <a:extLst>
                <a:ext uri="{FF2B5EF4-FFF2-40B4-BE49-F238E27FC236}">
                  <a16:creationId xmlns:a16="http://schemas.microsoft.com/office/drawing/2014/main" id="{2795B9BF-66AC-CE40-6459-6B0F39FEB7D3}"/>
                </a:ext>
              </a:extLst>
            </p:cNvPr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>
              <a:extLst>
                <a:ext uri="{FF2B5EF4-FFF2-40B4-BE49-F238E27FC236}">
                  <a16:creationId xmlns:a16="http://schemas.microsoft.com/office/drawing/2014/main" id="{07A029AF-6650-0B5D-66D0-3B00AD29F6F3}"/>
                </a:ext>
              </a:extLst>
            </p:cNvPr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>
              <a:extLst>
                <a:ext uri="{FF2B5EF4-FFF2-40B4-BE49-F238E27FC236}">
                  <a16:creationId xmlns:a16="http://schemas.microsoft.com/office/drawing/2014/main" id="{34263D91-A6D7-ED36-C5C7-514898591F63}"/>
                </a:ext>
              </a:extLst>
            </p:cNvPr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>
              <a:extLst>
                <a:ext uri="{FF2B5EF4-FFF2-40B4-BE49-F238E27FC236}">
                  <a16:creationId xmlns:a16="http://schemas.microsoft.com/office/drawing/2014/main" id="{F7037915-7A23-DC27-7420-ABC7F4C8306E}"/>
                </a:ext>
              </a:extLst>
            </p:cNvPr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>
              <a:extLst>
                <a:ext uri="{FF2B5EF4-FFF2-40B4-BE49-F238E27FC236}">
                  <a16:creationId xmlns:a16="http://schemas.microsoft.com/office/drawing/2014/main" id="{9765C65C-10DA-F059-315C-7AA8D9B91E70}"/>
                </a:ext>
              </a:extLst>
            </p:cNvPr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>
              <a:extLst>
                <a:ext uri="{FF2B5EF4-FFF2-40B4-BE49-F238E27FC236}">
                  <a16:creationId xmlns:a16="http://schemas.microsoft.com/office/drawing/2014/main" id="{21D148FD-086E-C792-C8E9-D2E13D5F875F}"/>
                </a:ext>
              </a:extLst>
            </p:cNvPr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>
              <a:extLst>
                <a:ext uri="{FF2B5EF4-FFF2-40B4-BE49-F238E27FC236}">
                  <a16:creationId xmlns:a16="http://schemas.microsoft.com/office/drawing/2014/main" id="{07E6108E-B538-E23B-BBB5-052AD03CB056}"/>
                </a:ext>
              </a:extLst>
            </p:cNvPr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>
              <a:extLst>
                <a:ext uri="{FF2B5EF4-FFF2-40B4-BE49-F238E27FC236}">
                  <a16:creationId xmlns:a16="http://schemas.microsoft.com/office/drawing/2014/main" id="{AAFF31FD-68F6-15D0-D1C1-E62D7CBCCD11}"/>
                </a:ext>
              </a:extLst>
            </p:cNvPr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>
              <a:extLst>
                <a:ext uri="{FF2B5EF4-FFF2-40B4-BE49-F238E27FC236}">
                  <a16:creationId xmlns:a16="http://schemas.microsoft.com/office/drawing/2014/main" id="{EE38E669-8458-410D-89D8-A8AEFE9FCE6D}"/>
                </a:ext>
              </a:extLst>
            </p:cNvPr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>
              <a:extLst>
                <a:ext uri="{FF2B5EF4-FFF2-40B4-BE49-F238E27FC236}">
                  <a16:creationId xmlns:a16="http://schemas.microsoft.com/office/drawing/2014/main" id="{BAECE6B1-0F29-B954-C66B-1FB4CF43D5CA}"/>
                </a:ext>
              </a:extLst>
            </p:cNvPr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>
              <a:extLst>
                <a:ext uri="{FF2B5EF4-FFF2-40B4-BE49-F238E27FC236}">
                  <a16:creationId xmlns:a16="http://schemas.microsoft.com/office/drawing/2014/main" id="{73A81699-CD42-F482-552E-199FA9857C3D}"/>
                </a:ext>
              </a:extLst>
            </p:cNvPr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>
              <a:extLst>
                <a:ext uri="{FF2B5EF4-FFF2-40B4-BE49-F238E27FC236}">
                  <a16:creationId xmlns:a16="http://schemas.microsoft.com/office/drawing/2014/main" id="{DB16AFD2-BB07-D173-CF0E-3E3060CFD8EF}"/>
                </a:ext>
              </a:extLst>
            </p:cNvPr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>
              <a:extLst>
                <a:ext uri="{FF2B5EF4-FFF2-40B4-BE49-F238E27FC236}">
                  <a16:creationId xmlns:a16="http://schemas.microsoft.com/office/drawing/2014/main" id="{DC04B759-452B-B6CD-C724-057B7E9CA23E}"/>
                </a:ext>
              </a:extLst>
            </p:cNvPr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>
              <a:extLst>
                <a:ext uri="{FF2B5EF4-FFF2-40B4-BE49-F238E27FC236}">
                  <a16:creationId xmlns:a16="http://schemas.microsoft.com/office/drawing/2014/main" id="{8004FB88-3D67-7747-F11D-DBE676471D3A}"/>
                </a:ext>
              </a:extLst>
            </p:cNvPr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>
              <a:extLst>
                <a:ext uri="{FF2B5EF4-FFF2-40B4-BE49-F238E27FC236}">
                  <a16:creationId xmlns:a16="http://schemas.microsoft.com/office/drawing/2014/main" id="{20E75F3C-CD21-3F1E-DE93-2BD437BAA0CC}"/>
                </a:ext>
              </a:extLst>
            </p:cNvPr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>
              <a:extLst>
                <a:ext uri="{FF2B5EF4-FFF2-40B4-BE49-F238E27FC236}">
                  <a16:creationId xmlns:a16="http://schemas.microsoft.com/office/drawing/2014/main" id="{36A8847F-0253-C988-EC50-F729F1F2B9C6}"/>
                </a:ext>
              </a:extLst>
            </p:cNvPr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>
              <a:extLst>
                <a:ext uri="{FF2B5EF4-FFF2-40B4-BE49-F238E27FC236}">
                  <a16:creationId xmlns:a16="http://schemas.microsoft.com/office/drawing/2014/main" id="{77E5DEA0-427B-BE74-3B7F-27B72558CFE8}"/>
                </a:ext>
              </a:extLst>
            </p:cNvPr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>
              <a:extLst>
                <a:ext uri="{FF2B5EF4-FFF2-40B4-BE49-F238E27FC236}">
                  <a16:creationId xmlns:a16="http://schemas.microsoft.com/office/drawing/2014/main" id="{8648A633-C005-1364-83C9-A347A951D758}"/>
                </a:ext>
              </a:extLst>
            </p:cNvPr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>
              <a:extLst>
                <a:ext uri="{FF2B5EF4-FFF2-40B4-BE49-F238E27FC236}">
                  <a16:creationId xmlns:a16="http://schemas.microsoft.com/office/drawing/2014/main" id="{46C3C331-202F-8C97-3D86-5BA0F0FA7C9A}"/>
                </a:ext>
              </a:extLst>
            </p:cNvPr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>
              <a:extLst>
                <a:ext uri="{FF2B5EF4-FFF2-40B4-BE49-F238E27FC236}">
                  <a16:creationId xmlns:a16="http://schemas.microsoft.com/office/drawing/2014/main" id="{E5EAD8FF-80EE-0785-0903-5AD48AB4299C}"/>
                </a:ext>
              </a:extLst>
            </p:cNvPr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>
              <a:extLst>
                <a:ext uri="{FF2B5EF4-FFF2-40B4-BE49-F238E27FC236}">
                  <a16:creationId xmlns:a16="http://schemas.microsoft.com/office/drawing/2014/main" id="{3A66E5A5-65E1-F4E2-C47E-5EAB5BC03A63}"/>
                </a:ext>
              </a:extLst>
            </p:cNvPr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>
              <a:extLst>
                <a:ext uri="{FF2B5EF4-FFF2-40B4-BE49-F238E27FC236}">
                  <a16:creationId xmlns:a16="http://schemas.microsoft.com/office/drawing/2014/main" id="{D8E58D0B-FE2C-6F80-0AA7-46669451419D}"/>
                </a:ext>
              </a:extLst>
            </p:cNvPr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>
              <a:extLst>
                <a:ext uri="{FF2B5EF4-FFF2-40B4-BE49-F238E27FC236}">
                  <a16:creationId xmlns:a16="http://schemas.microsoft.com/office/drawing/2014/main" id="{7C9773FD-81AD-AC24-B0D3-64ACF5A90483}"/>
                </a:ext>
              </a:extLst>
            </p:cNvPr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>
              <a:extLst>
                <a:ext uri="{FF2B5EF4-FFF2-40B4-BE49-F238E27FC236}">
                  <a16:creationId xmlns:a16="http://schemas.microsoft.com/office/drawing/2014/main" id="{9877215B-5766-2054-8EB4-0A13D4853587}"/>
                </a:ext>
              </a:extLst>
            </p:cNvPr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>
              <a:extLst>
                <a:ext uri="{FF2B5EF4-FFF2-40B4-BE49-F238E27FC236}">
                  <a16:creationId xmlns:a16="http://schemas.microsoft.com/office/drawing/2014/main" id="{FCDE5A3E-CEF0-D08F-95B7-08B438BBD652}"/>
                </a:ext>
              </a:extLst>
            </p:cNvPr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>
              <a:extLst>
                <a:ext uri="{FF2B5EF4-FFF2-40B4-BE49-F238E27FC236}">
                  <a16:creationId xmlns:a16="http://schemas.microsoft.com/office/drawing/2014/main" id="{D2BBDAB3-EFC4-DFF6-14E9-F2B71D254AFA}"/>
                </a:ext>
              </a:extLst>
            </p:cNvPr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>
              <a:extLst>
                <a:ext uri="{FF2B5EF4-FFF2-40B4-BE49-F238E27FC236}">
                  <a16:creationId xmlns:a16="http://schemas.microsoft.com/office/drawing/2014/main" id="{F6275261-02B3-9BCA-1DAC-8C5BE4B75BDB}"/>
                </a:ext>
              </a:extLst>
            </p:cNvPr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>
              <a:extLst>
                <a:ext uri="{FF2B5EF4-FFF2-40B4-BE49-F238E27FC236}">
                  <a16:creationId xmlns:a16="http://schemas.microsoft.com/office/drawing/2014/main" id="{458D9128-F305-5AC3-76AF-1DEA1587A163}"/>
                </a:ext>
              </a:extLst>
            </p:cNvPr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>
              <a:extLst>
                <a:ext uri="{FF2B5EF4-FFF2-40B4-BE49-F238E27FC236}">
                  <a16:creationId xmlns:a16="http://schemas.microsoft.com/office/drawing/2014/main" id="{C922DB3E-436D-80A0-DAAE-45BDA5A0311A}"/>
                </a:ext>
              </a:extLst>
            </p:cNvPr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>
              <a:extLst>
                <a:ext uri="{FF2B5EF4-FFF2-40B4-BE49-F238E27FC236}">
                  <a16:creationId xmlns:a16="http://schemas.microsoft.com/office/drawing/2014/main" id="{6EC3F91F-3CCB-8F66-E046-A28273900170}"/>
                </a:ext>
              </a:extLst>
            </p:cNvPr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>
              <a:extLst>
                <a:ext uri="{FF2B5EF4-FFF2-40B4-BE49-F238E27FC236}">
                  <a16:creationId xmlns:a16="http://schemas.microsoft.com/office/drawing/2014/main" id="{A4ADE860-780D-14A8-A0A7-B5AA99FAD5C3}"/>
                </a:ext>
              </a:extLst>
            </p:cNvPr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>
              <a:extLst>
                <a:ext uri="{FF2B5EF4-FFF2-40B4-BE49-F238E27FC236}">
                  <a16:creationId xmlns:a16="http://schemas.microsoft.com/office/drawing/2014/main" id="{4272E3BE-285A-A93E-9FE4-9437D89E4802}"/>
                </a:ext>
              </a:extLst>
            </p:cNvPr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>
              <a:extLst>
                <a:ext uri="{FF2B5EF4-FFF2-40B4-BE49-F238E27FC236}">
                  <a16:creationId xmlns:a16="http://schemas.microsoft.com/office/drawing/2014/main" id="{44457113-BB0A-C979-D2DD-830811FEAE4B}"/>
                </a:ext>
              </a:extLst>
            </p:cNvPr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>
              <a:extLst>
                <a:ext uri="{FF2B5EF4-FFF2-40B4-BE49-F238E27FC236}">
                  <a16:creationId xmlns:a16="http://schemas.microsoft.com/office/drawing/2014/main" id="{7CFDDCE7-59D2-D412-F315-832F6C6D9F8F}"/>
                </a:ext>
              </a:extLst>
            </p:cNvPr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>
              <a:extLst>
                <a:ext uri="{FF2B5EF4-FFF2-40B4-BE49-F238E27FC236}">
                  <a16:creationId xmlns:a16="http://schemas.microsoft.com/office/drawing/2014/main" id="{79D65655-DDA2-CE0E-98AF-93E62920E024}"/>
                </a:ext>
              </a:extLst>
            </p:cNvPr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>
              <a:extLst>
                <a:ext uri="{FF2B5EF4-FFF2-40B4-BE49-F238E27FC236}">
                  <a16:creationId xmlns:a16="http://schemas.microsoft.com/office/drawing/2014/main" id="{67BAC4CA-8380-6F31-730A-B16F5AA6C9D6}"/>
                </a:ext>
              </a:extLst>
            </p:cNvPr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>
              <a:extLst>
                <a:ext uri="{FF2B5EF4-FFF2-40B4-BE49-F238E27FC236}">
                  <a16:creationId xmlns:a16="http://schemas.microsoft.com/office/drawing/2014/main" id="{85F66C03-A7AE-780D-DF08-EC3028EDE38C}"/>
                </a:ext>
              </a:extLst>
            </p:cNvPr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>
              <a:extLst>
                <a:ext uri="{FF2B5EF4-FFF2-40B4-BE49-F238E27FC236}">
                  <a16:creationId xmlns:a16="http://schemas.microsoft.com/office/drawing/2014/main" id="{41B5571F-7476-6CE0-F5D4-FFBD19F88619}"/>
                </a:ext>
              </a:extLst>
            </p:cNvPr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>
              <a:extLst>
                <a:ext uri="{FF2B5EF4-FFF2-40B4-BE49-F238E27FC236}">
                  <a16:creationId xmlns:a16="http://schemas.microsoft.com/office/drawing/2014/main" id="{1140B071-3F69-6887-4D7D-F1A614100985}"/>
                </a:ext>
              </a:extLst>
            </p:cNvPr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>
              <a:extLst>
                <a:ext uri="{FF2B5EF4-FFF2-40B4-BE49-F238E27FC236}">
                  <a16:creationId xmlns:a16="http://schemas.microsoft.com/office/drawing/2014/main" id="{0E0A84E8-75D5-29D8-01C1-329903E8040A}"/>
                </a:ext>
              </a:extLst>
            </p:cNvPr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>
              <a:extLst>
                <a:ext uri="{FF2B5EF4-FFF2-40B4-BE49-F238E27FC236}">
                  <a16:creationId xmlns:a16="http://schemas.microsoft.com/office/drawing/2014/main" id="{FFE51C75-8A1C-2A05-7C67-38ADF0DDD6FB}"/>
                </a:ext>
              </a:extLst>
            </p:cNvPr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>
              <a:extLst>
                <a:ext uri="{FF2B5EF4-FFF2-40B4-BE49-F238E27FC236}">
                  <a16:creationId xmlns:a16="http://schemas.microsoft.com/office/drawing/2014/main" id="{B910DAFA-39E5-CF8C-84C0-5F2F2B7F5A5D}"/>
                </a:ext>
              </a:extLst>
            </p:cNvPr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>
              <a:extLst>
                <a:ext uri="{FF2B5EF4-FFF2-40B4-BE49-F238E27FC236}">
                  <a16:creationId xmlns:a16="http://schemas.microsoft.com/office/drawing/2014/main" id="{B26B0B67-94A4-C1CA-1702-6A6B0ACF5D47}"/>
                </a:ext>
              </a:extLst>
            </p:cNvPr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>
              <a:extLst>
                <a:ext uri="{FF2B5EF4-FFF2-40B4-BE49-F238E27FC236}">
                  <a16:creationId xmlns:a16="http://schemas.microsoft.com/office/drawing/2014/main" id="{6E6B4ACB-D632-7145-9864-D2E8BCD048FD}"/>
                </a:ext>
              </a:extLst>
            </p:cNvPr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>
              <a:extLst>
                <a:ext uri="{FF2B5EF4-FFF2-40B4-BE49-F238E27FC236}">
                  <a16:creationId xmlns:a16="http://schemas.microsoft.com/office/drawing/2014/main" id="{B81B9809-E5C6-82AC-FF90-413DA43DB700}"/>
                </a:ext>
              </a:extLst>
            </p:cNvPr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>
              <a:extLst>
                <a:ext uri="{FF2B5EF4-FFF2-40B4-BE49-F238E27FC236}">
                  <a16:creationId xmlns:a16="http://schemas.microsoft.com/office/drawing/2014/main" id="{E4602B81-D2EC-0B52-DACD-998B1730924E}"/>
                </a:ext>
              </a:extLst>
            </p:cNvPr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>
              <a:extLst>
                <a:ext uri="{FF2B5EF4-FFF2-40B4-BE49-F238E27FC236}">
                  <a16:creationId xmlns:a16="http://schemas.microsoft.com/office/drawing/2014/main" id="{77E5DCC0-30C4-D2B5-078D-E6A97C190647}"/>
                </a:ext>
              </a:extLst>
            </p:cNvPr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>
              <a:extLst>
                <a:ext uri="{FF2B5EF4-FFF2-40B4-BE49-F238E27FC236}">
                  <a16:creationId xmlns:a16="http://schemas.microsoft.com/office/drawing/2014/main" id="{DFDFBCAE-8556-BEE9-DF6F-F07F26C0840C}"/>
                </a:ext>
              </a:extLst>
            </p:cNvPr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>
              <a:extLst>
                <a:ext uri="{FF2B5EF4-FFF2-40B4-BE49-F238E27FC236}">
                  <a16:creationId xmlns:a16="http://schemas.microsoft.com/office/drawing/2014/main" id="{8AEDB8E8-004C-B134-5D87-BBCDDA632E5B}"/>
                </a:ext>
              </a:extLst>
            </p:cNvPr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>
              <a:extLst>
                <a:ext uri="{FF2B5EF4-FFF2-40B4-BE49-F238E27FC236}">
                  <a16:creationId xmlns:a16="http://schemas.microsoft.com/office/drawing/2014/main" id="{CCE3B073-C6DE-9367-E697-5BEA62F32BA3}"/>
                </a:ext>
              </a:extLst>
            </p:cNvPr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>
              <a:extLst>
                <a:ext uri="{FF2B5EF4-FFF2-40B4-BE49-F238E27FC236}">
                  <a16:creationId xmlns:a16="http://schemas.microsoft.com/office/drawing/2014/main" id="{A17ABA02-0564-616A-9887-F273221F575C}"/>
                </a:ext>
              </a:extLst>
            </p:cNvPr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>
              <a:extLst>
                <a:ext uri="{FF2B5EF4-FFF2-40B4-BE49-F238E27FC236}">
                  <a16:creationId xmlns:a16="http://schemas.microsoft.com/office/drawing/2014/main" id="{514B0504-CB84-1F6F-F7DF-F2911D7308B0}"/>
                </a:ext>
              </a:extLst>
            </p:cNvPr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>
              <a:extLst>
                <a:ext uri="{FF2B5EF4-FFF2-40B4-BE49-F238E27FC236}">
                  <a16:creationId xmlns:a16="http://schemas.microsoft.com/office/drawing/2014/main" id="{7F44FBAF-13DF-7D73-F0C5-51A28A3B2086}"/>
                </a:ext>
              </a:extLst>
            </p:cNvPr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>
              <a:extLst>
                <a:ext uri="{FF2B5EF4-FFF2-40B4-BE49-F238E27FC236}">
                  <a16:creationId xmlns:a16="http://schemas.microsoft.com/office/drawing/2014/main" id="{72F04610-84B7-1D04-14CA-52F83D64F7F8}"/>
                </a:ext>
              </a:extLst>
            </p:cNvPr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>
              <a:extLst>
                <a:ext uri="{FF2B5EF4-FFF2-40B4-BE49-F238E27FC236}">
                  <a16:creationId xmlns:a16="http://schemas.microsoft.com/office/drawing/2014/main" id="{5203BA75-48DE-E9F9-3A36-8830C6003792}"/>
                </a:ext>
              </a:extLst>
            </p:cNvPr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>
              <a:extLst>
                <a:ext uri="{FF2B5EF4-FFF2-40B4-BE49-F238E27FC236}">
                  <a16:creationId xmlns:a16="http://schemas.microsoft.com/office/drawing/2014/main" id="{645C8C81-EA11-AB14-7175-3CD7DBCB8A2B}"/>
                </a:ext>
              </a:extLst>
            </p:cNvPr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>
              <a:extLst>
                <a:ext uri="{FF2B5EF4-FFF2-40B4-BE49-F238E27FC236}">
                  <a16:creationId xmlns:a16="http://schemas.microsoft.com/office/drawing/2014/main" id="{1A5CF40A-F2C8-39BE-25A3-679C794749D7}"/>
                </a:ext>
              </a:extLst>
            </p:cNvPr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>
              <a:extLst>
                <a:ext uri="{FF2B5EF4-FFF2-40B4-BE49-F238E27FC236}">
                  <a16:creationId xmlns:a16="http://schemas.microsoft.com/office/drawing/2014/main" id="{304E70E7-57AE-1618-BEEC-DB64ADDF2A13}"/>
                </a:ext>
              </a:extLst>
            </p:cNvPr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>
              <a:extLst>
                <a:ext uri="{FF2B5EF4-FFF2-40B4-BE49-F238E27FC236}">
                  <a16:creationId xmlns:a16="http://schemas.microsoft.com/office/drawing/2014/main" id="{FE4C9C1A-7C1C-41A7-7CD3-EC4B976F50CD}"/>
                </a:ext>
              </a:extLst>
            </p:cNvPr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>
              <a:extLst>
                <a:ext uri="{FF2B5EF4-FFF2-40B4-BE49-F238E27FC236}">
                  <a16:creationId xmlns:a16="http://schemas.microsoft.com/office/drawing/2014/main" id="{C7586689-D71B-A450-B94F-16399C1501B9}"/>
                </a:ext>
              </a:extLst>
            </p:cNvPr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>
              <a:extLst>
                <a:ext uri="{FF2B5EF4-FFF2-40B4-BE49-F238E27FC236}">
                  <a16:creationId xmlns:a16="http://schemas.microsoft.com/office/drawing/2014/main" id="{50C47075-2EB4-E69D-42CE-BA471A59BCFE}"/>
                </a:ext>
              </a:extLst>
            </p:cNvPr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>
              <a:extLst>
                <a:ext uri="{FF2B5EF4-FFF2-40B4-BE49-F238E27FC236}">
                  <a16:creationId xmlns:a16="http://schemas.microsoft.com/office/drawing/2014/main" id="{1FA34269-00AF-0965-D608-21ED50EE7CE8}"/>
                </a:ext>
              </a:extLst>
            </p:cNvPr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>
              <a:extLst>
                <a:ext uri="{FF2B5EF4-FFF2-40B4-BE49-F238E27FC236}">
                  <a16:creationId xmlns:a16="http://schemas.microsoft.com/office/drawing/2014/main" id="{4D80ED47-C9DF-6AB0-134C-25B95E0BA270}"/>
                </a:ext>
              </a:extLst>
            </p:cNvPr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>
              <a:extLst>
                <a:ext uri="{FF2B5EF4-FFF2-40B4-BE49-F238E27FC236}">
                  <a16:creationId xmlns:a16="http://schemas.microsoft.com/office/drawing/2014/main" id="{FE144559-FFF2-D691-B262-8137B499DF72}"/>
                </a:ext>
              </a:extLst>
            </p:cNvPr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>
              <a:extLst>
                <a:ext uri="{FF2B5EF4-FFF2-40B4-BE49-F238E27FC236}">
                  <a16:creationId xmlns:a16="http://schemas.microsoft.com/office/drawing/2014/main" id="{FA032AEC-4E0C-DE1C-5BEB-88BF7ABF5EA1}"/>
                </a:ext>
              </a:extLst>
            </p:cNvPr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>
              <a:extLst>
                <a:ext uri="{FF2B5EF4-FFF2-40B4-BE49-F238E27FC236}">
                  <a16:creationId xmlns:a16="http://schemas.microsoft.com/office/drawing/2014/main" id="{15B23F89-03D8-615F-DEDB-E240C98175C8}"/>
                </a:ext>
              </a:extLst>
            </p:cNvPr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>
              <a:extLst>
                <a:ext uri="{FF2B5EF4-FFF2-40B4-BE49-F238E27FC236}">
                  <a16:creationId xmlns:a16="http://schemas.microsoft.com/office/drawing/2014/main" id="{F46AE74D-9662-D2B8-7C0F-0FDE67CE97F9}"/>
                </a:ext>
              </a:extLst>
            </p:cNvPr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>
              <a:extLst>
                <a:ext uri="{FF2B5EF4-FFF2-40B4-BE49-F238E27FC236}">
                  <a16:creationId xmlns:a16="http://schemas.microsoft.com/office/drawing/2014/main" id="{934CEB7F-1341-2F92-B938-22465E68E1B0}"/>
                </a:ext>
              </a:extLst>
            </p:cNvPr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>
              <a:extLst>
                <a:ext uri="{FF2B5EF4-FFF2-40B4-BE49-F238E27FC236}">
                  <a16:creationId xmlns:a16="http://schemas.microsoft.com/office/drawing/2014/main" id="{3497F33E-69AB-79F6-AC6D-DA063CD4906E}"/>
                </a:ext>
              </a:extLst>
            </p:cNvPr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>
              <a:extLst>
                <a:ext uri="{FF2B5EF4-FFF2-40B4-BE49-F238E27FC236}">
                  <a16:creationId xmlns:a16="http://schemas.microsoft.com/office/drawing/2014/main" id="{FA0B188E-481A-7FAD-3239-BF84CD1463EF}"/>
                </a:ext>
              </a:extLst>
            </p:cNvPr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>
              <a:extLst>
                <a:ext uri="{FF2B5EF4-FFF2-40B4-BE49-F238E27FC236}">
                  <a16:creationId xmlns:a16="http://schemas.microsoft.com/office/drawing/2014/main" id="{07C8D0B0-24B9-719C-0911-6CC754BC5897}"/>
                </a:ext>
              </a:extLst>
            </p:cNvPr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>
              <a:extLst>
                <a:ext uri="{FF2B5EF4-FFF2-40B4-BE49-F238E27FC236}">
                  <a16:creationId xmlns:a16="http://schemas.microsoft.com/office/drawing/2014/main" id="{4AC51F01-D309-B7C1-BD8D-5F076B0B6B0F}"/>
                </a:ext>
              </a:extLst>
            </p:cNvPr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>
              <a:extLst>
                <a:ext uri="{FF2B5EF4-FFF2-40B4-BE49-F238E27FC236}">
                  <a16:creationId xmlns:a16="http://schemas.microsoft.com/office/drawing/2014/main" id="{E930F334-905E-49F9-8370-84BF104A8132}"/>
                </a:ext>
              </a:extLst>
            </p:cNvPr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>
              <a:extLst>
                <a:ext uri="{FF2B5EF4-FFF2-40B4-BE49-F238E27FC236}">
                  <a16:creationId xmlns:a16="http://schemas.microsoft.com/office/drawing/2014/main" id="{4ABAB392-4AA8-6E8C-4768-8C3084BCE6F0}"/>
                </a:ext>
              </a:extLst>
            </p:cNvPr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>
              <a:extLst>
                <a:ext uri="{FF2B5EF4-FFF2-40B4-BE49-F238E27FC236}">
                  <a16:creationId xmlns:a16="http://schemas.microsoft.com/office/drawing/2014/main" id="{4842DD65-3EC3-B73B-0F5E-57A0EF194BBB}"/>
                </a:ext>
              </a:extLst>
            </p:cNvPr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>
              <a:extLst>
                <a:ext uri="{FF2B5EF4-FFF2-40B4-BE49-F238E27FC236}">
                  <a16:creationId xmlns:a16="http://schemas.microsoft.com/office/drawing/2014/main" id="{A4602154-8B4E-5BFB-7A83-48C564175208}"/>
                </a:ext>
              </a:extLst>
            </p:cNvPr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>
              <a:extLst>
                <a:ext uri="{FF2B5EF4-FFF2-40B4-BE49-F238E27FC236}">
                  <a16:creationId xmlns:a16="http://schemas.microsoft.com/office/drawing/2014/main" id="{3BCA98E3-8A7D-1525-9E36-0D36B21CC66A}"/>
                </a:ext>
              </a:extLst>
            </p:cNvPr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>
              <a:extLst>
                <a:ext uri="{FF2B5EF4-FFF2-40B4-BE49-F238E27FC236}">
                  <a16:creationId xmlns:a16="http://schemas.microsoft.com/office/drawing/2014/main" id="{45D66988-9D50-49F0-8125-DCC3D4E5AF84}"/>
                </a:ext>
              </a:extLst>
            </p:cNvPr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>
              <a:extLst>
                <a:ext uri="{FF2B5EF4-FFF2-40B4-BE49-F238E27FC236}">
                  <a16:creationId xmlns:a16="http://schemas.microsoft.com/office/drawing/2014/main" id="{EB82A181-F1FB-3E67-A537-62BB2FBD5882}"/>
                </a:ext>
              </a:extLst>
            </p:cNvPr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>
              <a:extLst>
                <a:ext uri="{FF2B5EF4-FFF2-40B4-BE49-F238E27FC236}">
                  <a16:creationId xmlns:a16="http://schemas.microsoft.com/office/drawing/2014/main" id="{E9796BF6-2CD2-0151-6FD7-6A99652F519B}"/>
                </a:ext>
              </a:extLst>
            </p:cNvPr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>
              <a:extLst>
                <a:ext uri="{FF2B5EF4-FFF2-40B4-BE49-F238E27FC236}">
                  <a16:creationId xmlns:a16="http://schemas.microsoft.com/office/drawing/2014/main" id="{724DC46B-F9F6-DB29-3480-AB44045A584A}"/>
                </a:ext>
              </a:extLst>
            </p:cNvPr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>
              <a:extLst>
                <a:ext uri="{FF2B5EF4-FFF2-40B4-BE49-F238E27FC236}">
                  <a16:creationId xmlns:a16="http://schemas.microsoft.com/office/drawing/2014/main" id="{C3ACDA03-2245-F308-7F07-5AD116EE6FBF}"/>
                </a:ext>
              </a:extLst>
            </p:cNvPr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>
              <a:extLst>
                <a:ext uri="{FF2B5EF4-FFF2-40B4-BE49-F238E27FC236}">
                  <a16:creationId xmlns:a16="http://schemas.microsoft.com/office/drawing/2014/main" id="{4B9EA3BC-934D-72ED-8131-B855F322DCC4}"/>
                </a:ext>
              </a:extLst>
            </p:cNvPr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>
              <a:extLst>
                <a:ext uri="{FF2B5EF4-FFF2-40B4-BE49-F238E27FC236}">
                  <a16:creationId xmlns:a16="http://schemas.microsoft.com/office/drawing/2014/main" id="{B6E4E6C1-8E63-8CF1-79EA-0C037899B7C8}"/>
                </a:ext>
              </a:extLst>
            </p:cNvPr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>
              <a:extLst>
                <a:ext uri="{FF2B5EF4-FFF2-40B4-BE49-F238E27FC236}">
                  <a16:creationId xmlns:a16="http://schemas.microsoft.com/office/drawing/2014/main" id="{A3A90FE9-03AB-2F28-16DC-6BDC2B18D91B}"/>
                </a:ext>
              </a:extLst>
            </p:cNvPr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>
              <a:extLst>
                <a:ext uri="{FF2B5EF4-FFF2-40B4-BE49-F238E27FC236}">
                  <a16:creationId xmlns:a16="http://schemas.microsoft.com/office/drawing/2014/main" id="{1B117CC8-3DD1-C57E-1545-2E52252AB104}"/>
                </a:ext>
              </a:extLst>
            </p:cNvPr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>
              <a:extLst>
                <a:ext uri="{FF2B5EF4-FFF2-40B4-BE49-F238E27FC236}">
                  <a16:creationId xmlns:a16="http://schemas.microsoft.com/office/drawing/2014/main" id="{90A8C031-117C-0AB7-3449-05AF2D87D657}"/>
                </a:ext>
              </a:extLst>
            </p:cNvPr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>
              <a:extLst>
                <a:ext uri="{FF2B5EF4-FFF2-40B4-BE49-F238E27FC236}">
                  <a16:creationId xmlns:a16="http://schemas.microsoft.com/office/drawing/2014/main" id="{A46CD784-D38F-106C-4A64-E7E22C23C76A}"/>
                </a:ext>
              </a:extLst>
            </p:cNvPr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>
              <a:extLst>
                <a:ext uri="{FF2B5EF4-FFF2-40B4-BE49-F238E27FC236}">
                  <a16:creationId xmlns:a16="http://schemas.microsoft.com/office/drawing/2014/main" id="{14F3C459-1994-E015-E0FC-656BCFE9FDEB}"/>
                </a:ext>
              </a:extLst>
            </p:cNvPr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>
              <a:extLst>
                <a:ext uri="{FF2B5EF4-FFF2-40B4-BE49-F238E27FC236}">
                  <a16:creationId xmlns:a16="http://schemas.microsoft.com/office/drawing/2014/main" id="{48E6AB6B-5647-AEED-5863-D3324661EAE1}"/>
                </a:ext>
              </a:extLst>
            </p:cNvPr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>
              <a:extLst>
                <a:ext uri="{FF2B5EF4-FFF2-40B4-BE49-F238E27FC236}">
                  <a16:creationId xmlns:a16="http://schemas.microsoft.com/office/drawing/2014/main" id="{CFA6EAFF-6659-EA44-F4F7-FEDC3BB1AA56}"/>
                </a:ext>
              </a:extLst>
            </p:cNvPr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>
              <a:extLst>
                <a:ext uri="{FF2B5EF4-FFF2-40B4-BE49-F238E27FC236}">
                  <a16:creationId xmlns:a16="http://schemas.microsoft.com/office/drawing/2014/main" id="{28476C66-8F8C-4E55-8978-67A6BC5DEC63}"/>
                </a:ext>
              </a:extLst>
            </p:cNvPr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>
              <a:extLst>
                <a:ext uri="{FF2B5EF4-FFF2-40B4-BE49-F238E27FC236}">
                  <a16:creationId xmlns:a16="http://schemas.microsoft.com/office/drawing/2014/main" id="{DD5C737C-8C27-EFDA-2983-D8CCF2CFCA3D}"/>
                </a:ext>
              </a:extLst>
            </p:cNvPr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>
              <a:extLst>
                <a:ext uri="{FF2B5EF4-FFF2-40B4-BE49-F238E27FC236}">
                  <a16:creationId xmlns:a16="http://schemas.microsoft.com/office/drawing/2014/main" id="{35C3F3F7-5D79-A263-83CF-D615B7ABA9AC}"/>
                </a:ext>
              </a:extLst>
            </p:cNvPr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>
              <a:extLst>
                <a:ext uri="{FF2B5EF4-FFF2-40B4-BE49-F238E27FC236}">
                  <a16:creationId xmlns:a16="http://schemas.microsoft.com/office/drawing/2014/main" id="{1E6BF764-29AB-DBC0-6397-86F00D2EE9A7}"/>
                </a:ext>
              </a:extLst>
            </p:cNvPr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>
              <a:extLst>
                <a:ext uri="{FF2B5EF4-FFF2-40B4-BE49-F238E27FC236}">
                  <a16:creationId xmlns:a16="http://schemas.microsoft.com/office/drawing/2014/main" id="{F7CAC87B-1850-31A0-CC8B-5D1D5ED537A8}"/>
                </a:ext>
              </a:extLst>
            </p:cNvPr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>
              <a:extLst>
                <a:ext uri="{FF2B5EF4-FFF2-40B4-BE49-F238E27FC236}">
                  <a16:creationId xmlns:a16="http://schemas.microsoft.com/office/drawing/2014/main" id="{FA0D46BA-6094-502F-3214-05E3BEC77E0F}"/>
                </a:ext>
              </a:extLst>
            </p:cNvPr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>
              <a:extLst>
                <a:ext uri="{FF2B5EF4-FFF2-40B4-BE49-F238E27FC236}">
                  <a16:creationId xmlns:a16="http://schemas.microsoft.com/office/drawing/2014/main" id="{41FF51B1-9DDA-7BE9-78B8-7D6F6A5B629F}"/>
                </a:ext>
              </a:extLst>
            </p:cNvPr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>
              <a:extLst>
                <a:ext uri="{FF2B5EF4-FFF2-40B4-BE49-F238E27FC236}">
                  <a16:creationId xmlns:a16="http://schemas.microsoft.com/office/drawing/2014/main" id="{AD57438E-AC83-3E0F-3182-0F05332BF2FF}"/>
                </a:ext>
              </a:extLst>
            </p:cNvPr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>
              <a:extLst>
                <a:ext uri="{FF2B5EF4-FFF2-40B4-BE49-F238E27FC236}">
                  <a16:creationId xmlns:a16="http://schemas.microsoft.com/office/drawing/2014/main" id="{E21A5867-0E41-17B3-F798-06D9B448816E}"/>
                </a:ext>
              </a:extLst>
            </p:cNvPr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>
              <a:extLst>
                <a:ext uri="{FF2B5EF4-FFF2-40B4-BE49-F238E27FC236}">
                  <a16:creationId xmlns:a16="http://schemas.microsoft.com/office/drawing/2014/main" id="{D3394293-1651-D0B2-4E2E-D87F024A293C}"/>
                </a:ext>
              </a:extLst>
            </p:cNvPr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>
              <a:extLst>
                <a:ext uri="{FF2B5EF4-FFF2-40B4-BE49-F238E27FC236}">
                  <a16:creationId xmlns:a16="http://schemas.microsoft.com/office/drawing/2014/main" id="{BBBE5ED7-47EB-C74A-C6B3-63771BA30742}"/>
                </a:ext>
              </a:extLst>
            </p:cNvPr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>
              <a:extLst>
                <a:ext uri="{FF2B5EF4-FFF2-40B4-BE49-F238E27FC236}">
                  <a16:creationId xmlns:a16="http://schemas.microsoft.com/office/drawing/2014/main" id="{4C028B44-AC5E-FBFA-20A5-7C783DCB40BA}"/>
                </a:ext>
              </a:extLst>
            </p:cNvPr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>
              <a:extLst>
                <a:ext uri="{FF2B5EF4-FFF2-40B4-BE49-F238E27FC236}">
                  <a16:creationId xmlns:a16="http://schemas.microsoft.com/office/drawing/2014/main" id="{0A0381AE-E512-C740-DEEC-D3A0F84AD70F}"/>
                </a:ext>
              </a:extLst>
            </p:cNvPr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>
              <a:extLst>
                <a:ext uri="{FF2B5EF4-FFF2-40B4-BE49-F238E27FC236}">
                  <a16:creationId xmlns:a16="http://schemas.microsoft.com/office/drawing/2014/main" id="{A8BCD9EA-A6E8-1A4F-99AE-664BD9733D7C}"/>
                </a:ext>
              </a:extLst>
            </p:cNvPr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>
              <a:extLst>
                <a:ext uri="{FF2B5EF4-FFF2-40B4-BE49-F238E27FC236}">
                  <a16:creationId xmlns:a16="http://schemas.microsoft.com/office/drawing/2014/main" id="{446E29B9-63BE-2F31-8E60-19DAACD55E5F}"/>
                </a:ext>
              </a:extLst>
            </p:cNvPr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>
              <a:extLst>
                <a:ext uri="{FF2B5EF4-FFF2-40B4-BE49-F238E27FC236}">
                  <a16:creationId xmlns:a16="http://schemas.microsoft.com/office/drawing/2014/main" id="{7D8A624C-D8DF-127D-130A-D97588BC0454}"/>
                </a:ext>
              </a:extLst>
            </p:cNvPr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>
              <a:extLst>
                <a:ext uri="{FF2B5EF4-FFF2-40B4-BE49-F238E27FC236}">
                  <a16:creationId xmlns:a16="http://schemas.microsoft.com/office/drawing/2014/main" id="{31915F3A-70EB-08EA-E6F0-B630486B52A7}"/>
                </a:ext>
              </a:extLst>
            </p:cNvPr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>
              <a:extLst>
                <a:ext uri="{FF2B5EF4-FFF2-40B4-BE49-F238E27FC236}">
                  <a16:creationId xmlns:a16="http://schemas.microsoft.com/office/drawing/2014/main" id="{CF230431-7F1D-D765-E627-DC00F401E059}"/>
                </a:ext>
              </a:extLst>
            </p:cNvPr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>
              <a:extLst>
                <a:ext uri="{FF2B5EF4-FFF2-40B4-BE49-F238E27FC236}">
                  <a16:creationId xmlns:a16="http://schemas.microsoft.com/office/drawing/2014/main" id="{96BD1BB8-0D4B-E856-DE31-5C565B78905F}"/>
                </a:ext>
              </a:extLst>
            </p:cNvPr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>
              <a:extLst>
                <a:ext uri="{FF2B5EF4-FFF2-40B4-BE49-F238E27FC236}">
                  <a16:creationId xmlns:a16="http://schemas.microsoft.com/office/drawing/2014/main" id="{63867332-FF8E-2FE1-A0C0-C4EE9443FC1A}"/>
                </a:ext>
              </a:extLst>
            </p:cNvPr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>
              <a:extLst>
                <a:ext uri="{FF2B5EF4-FFF2-40B4-BE49-F238E27FC236}">
                  <a16:creationId xmlns:a16="http://schemas.microsoft.com/office/drawing/2014/main" id="{9B04440E-4B7A-E16A-8CE0-39BD8D4AAF2A}"/>
                </a:ext>
              </a:extLst>
            </p:cNvPr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>
              <a:extLst>
                <a:ext uri="{FF2B5EF4-FFF2-40B4-BE49-F238E27FC236}">
                  <a16:creationId xmlns:a16="http://schemas.microsoft.com/office/drawing/2014/main" id="{FBEEED00-21D6-2A7C-4199-6703308716BC}"/>
                </a:ext>
              </a:extLst>
            </p:cNvPr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>
              <a:extLst>
                <a:ext uri="{FF2B5EF4-FFF2-40B4-BE49-F238E27FC236}">
                  <a16:creationId xmlns:a16="http://schemas.microsoft.com/office/drawing/2014/main" id="{470DCE89-EB6C-2D4A-E047-ACAD40E99E73}"/>
                </a:ext>
              </a:extLst>
            </p:cNvPr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>
              <a:extLst>
                <a:ext uri="{FF2B5EF4-FFF2-40B4-BE49-F238E27FC236}">
                  <a16:creationId xmlns:a16="http://schemas.microsoft.com/office/drawing/2014/main" id="{5336300F-DDB1-652C-FB8C-617B369992CE}"/>
                </a:ext>
              </a:extLst>
            </p:cNvPr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>
              <a:extLst>
                <a:ext uri="{FF2B5EF4-FFF2-40B4-BE49-F238E27FC236}">
                  <a16:creationId xmlns:a16="http://schemas.microsoft.com/office/drawing/2014/main" id="{7B87D435-BF10-A36B-CE7F-DFCE875F526E}"/>
                </a:ext>
              </a:extLst>
            </p:cNvPr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>
              <a:extLst>
                <a:ext uri="{FF2B5EF4-FFF2-40B4-BE49-F238E27FC236}">
                  <a16:creationId xmlns:a16="http://schemas.microsoft.com/office/drawing/2014/main" id="{3C4499A1-60FD-36C2-6821-2921441CABB0}"/>
                </a:ext>
              </a:extLst>
            </p:cNvPr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>
              <a:extLst>
                <a:ext uri="{FF2B5EF4-FFF2-40B4-BE49-F238E27FC236}">
                  <a16:creationId xmlns:a16="http://schemas.microsoft.com/office/drawing/2014/main" id="{2F1CBD0C-C727-1108-C8B5-E173FBD5638D}"/>
                </a:ext>
              </a:extLst>
            </p:cNvPr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>
              <a:extLst>
                <a:ext uri="{FF2B5EF4-FFF2-40B4-BE49-F238E27FC236}">
                  <a16:creationId xmlns:a16="http://schemas.microsoft.com/office/drawing/2014/main" id="{252C0BAA-E702-2AEF-444F-CA3AE5C459D1}"/>
                </a:ext>
              </a:extLst>
            </p:cNvPr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>
              <a:extLst>
                <a:ext uri="{FF2B5EF4-FFF2-40B4-BE49-F238E27FC236}">
                  <a16:creationId xmlns:a16="http://schemas.microsoft.com/office/drawing/2014/main" id="{9EDAC9EA-AF1B-98E2-99A5-D030C56D6DA7}"/>
                </a:ext>
              </a:extLst>
            </p:cNvPr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>
              <a:extLst>
                <a:ext uri="{FF2B5EF4-FFF2-40B4-BE49-F238E27FC236}">
                  <a16:creationId xmlns:a16="http://schemas.microsoft.com/office/drawing/2014/main" id="{C60D14C6-978F-ED19-BA80-EA41D912A095}"/>
                </a:ext>
              </a:extLst>
            </p:cNvPr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>
              <a:extLst>
                <a:ext uri="{FF2B5EF4-FFF2-40B4-BE49-F238E27FC236}">
                  <a16:creationId xmlns:a16="http://schemas.microsoft.com/office/drawing/2014/main" id="{DAC35D74-1736-9691-6388-EEB4C4FF0167}"/>
                </a:ext>
              </a:extLst>
            </p:cNvPr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>
              <a:extLst>
                <a:ext uri="{FF2B5EF4-FFF2-40B4-BE49-F238E27FC236}">
                  <a16:creationId xmlns:a16="http://schemas.microsoft.com/office/drawing/2014/main" id="{FA678DA4-0B9B-BD0C-274F-EE633785DB8D}"/>
                </a:ext>
              </a:extLst>
            </p:cNvPr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>
              <a:extLst>
                <a:ext uri="{FF2B5EF4-FFF2-40B4-BE49-F238E27FC236}">
                  <a16:creationId xmlns:a16="http://schemas.microsoft.com/office/drawing/2014/main" id="{95ECFCD0-1A7A-6FDB-1A8D-F2291D88C7F8}"/>
                </a:ext>
              </a:extLst>
            </p:cNvPr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>
              <a:extLst>
                <a:ext uri="{FF2B5EF4-FFF2-40B4-BE49-F238E27FC236}">
                  <a16:creationId xmlns:a16="http://schemas.microsoft.com/office/drawing/2014/main" id="{8DD84795-C315-DF8F-5E86-ED1DBC328CC6}"/>
                </a:ext>
              </a:extLst>
            </p:cNvPr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>
              <a:extLst>
                <a:ext uri="{FF2B5EF4-FFF2-40B4-BE49-F238E27FC236}">
                  <a16:creationId xmlns:a16="http://schemas.microsoft.com/office/drawing/2014/main" id="{74598388-8187-E266-2E0C-623D9B5BF760}"/>
                </a:ext>
              </a:extLst>
            </p:cNvPr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>
              <a:extLst>
                <a:ext uri="{FF2B5EF4-FFF2-40B4-BE49-F238E27FC236}">
                  <a16:creationId xmlns:a16="http://schemas.microsoft.com/office/drawing/2014/main" id="{679B1219-54F0-10C5-E0DB-761B8AC52455}"/>
                </a:ext>
              </a:extLst>
            </p:cNvPr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>
              <a:extLst>
                <a:ext uri="{FF2B5EF4-FFF2-40B4-BE49-F238E27FC236}">
                  <a16:creationId xmlns:a16="http://schemas.microsoft.com/office/drawing/2014/main" id="{A857F638-43EC-0392-C5ED-DD47FB1EB6DE}"/>
                </a:ext>
              </a:extLst>
            </p:cNvPr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>
              <a:extLst>
                <a:ext uri="{FF2B5EF4-FFF2-40B4-BE49-F238E27FC236}">
                  <a16:creationId xmlns:a16="http://schemas.microsoft.com/office/drawing/2014/main" id="{5F30DEF5-3E97-F0D0-5163-C49E33A61B79}"/>
                </a:ext>
              </a:extLst>
            </p:cNvPr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>
              <a:extLst>
                <a:ext uri="{FF2B5EF4-FFF2-40B4-BE49-F238E27FC236}">
                  <a16:creationId xmlns:a16="http://schemas.microsoft.com/office/drawing/2014/main" id="{8717DBB1-2D55-CB90-A713-1A4AE3963CB7}"/>
                </a:ext>
              </a:extLst>
            </p:cNvPr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>
              <a:extLst>
                <a:ext uri="{FF2B5EF4-FFF2-40B4-BE49-F238E27FC236}">
                  <a16:creationId xmlns:a16="http://schemas.microsoft.com/office/drawing/2014/main" id="{0BC01B11-D9EB-39C1-8165-C07736299EEF}"/>
                </a:ext>
              </a:extLst>
            </p:cNvPr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>
              <a:extLst>
                <a:ext uri="{FF2B5EF4-FFF2-40B4-BE49-F238E27FC236}">
                  <a16:creationId xmlns:a16="http://schemas.microsoft.com/office/drawing/2014/main" id="{FC2040E3-A305-D599-0A0A-CC10B59BF371}"/>
                </a:ext>
              </a:extLst>
            </p:cNvPr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>
              <a:extLst>
                <a:ext uri="{FF2B5EF4-FFF2-40B4-BE49-F238E27FC236}">
                  <a16:creationId xmlns:a16="http://schemas.microsoft.com/office/drawing/2014/main" id="{8050C70A-A4C5-7868-B3FE-E90A54DBFFB7}"/>
                </a:ext>
              </a:extLst>
            </p:cNvPr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>
              <a:extLst>
                <a:ext uri="{FF2B5EF4-FFF2-40B4-BE49-F238E27FC236}">
                  <a16:creationId xmlns:a16="http://schemas.microsoft.com/office/drawing/2014/main" id="{0C2DC744-F13E-DF4A-1F40-11766FC70F0E}"/>
                </a:ext>
              </a:extLst>
            </p:cNvPr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>
              <a:extLst>
                <a:ext uri="{FF2B5EF4-FFF2-40B4-BE49-F238E27FC236}">
                  <a16:creationId xmlns:a16="http://schemas.microsoft.com/office/drawing/2014/main" id="{3836A571-9592-C60D-CA2B-C4CAD864AEF9}"/>
                </a:ext>
              </a:extLst>
            </p:cNvPr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>
              <a:extLst>
                <a:ext uri="{FF2B5EF4-FFF2-40B4-BE49-F238E27FC236}">
                  <a16:creationId xmlns:a16="http://schemas.microsoft.com/office/drawing/2014/main" id="{B6FFAF9F-C5F8-A6CC-799F-E37C1CE02D79}"/>
                </a:ext>
              </a:extLst>
            </p:cNvPr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>
              <a:extLst>
                <a:ext uri="{FF2B5EF4-FFF2-40B4-BE49-F238E27FC236}">
                  <a16:creationId xmlns:a16="http://schemas.microsoft.com/office/drawing/2014/main" id="{0D492160-A563-B9C5-5180-4DBBF0C927AD}"/>
                </a:ext>
              </a:extLst>
            </p:cNvPr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>
              <a:extLst>
                <a:ext uri="{FF2B5EF4-FFF2-40B4-BE49-F238E27FC236}">
                  <a16:creationId xmlns:a16="http://schemas.microsoft.com/office/drawing/2014/main" id="{C99D60C2-4D47-EBE6-2F1D-C074391E7A79}"/>
                </a:ext>
              </a:extLst>
            </p:cNvPr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>
              <a:extLst>
                <a:ext uri="{FF2B5EF4-FFF2-40B4-BE49-F238E27FC236}">
                  <a16:creationId xmlns:a16="http://schemas.microsoft.com/office/drawing/2014/main" id="{A515FC80-0D7D-5768-038C-CAF5271EB83D}"/>
                </a:ext>
              </a:extLst>
            </p:cNvPr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>
              <a:extLst>
                <a:ext uri="{FF2B5EF4-FFF2-40B4-BE49-F238E27FC236}">
                  <a16:creationId xmlns:a16="http://schemas.microsoft.com/office/drawing/2014/main" id="{C3B1B241-D578-E392-D01E-181E8E8DE6CA}"/>
                </a:ext>
              </a:extLst>
            </p:cNvPr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>
              <a:extLst>
                <a:ext uri="{FF2B5EF4-FFF2-40B4-BE49-F238E27FC236}">
                  <a16:creationId xmlns:a16="http://schemas.microsoft.com/office/drawing/2014/main" id="{2B1BE650-79A4-F39F-C8D4-B1AA2F10C2DD}"/>
                </a:ext>
              </a:extLst>
            </p:cNvPr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>
              <a:extLst>
                <a:ext uri="{FF2B5EF4-FFF2-40B4-BE49-F238E27FC236}">
                  <a16:creationId xmlns:a16="http://schemas.microsoft.com/office/drawing/2014/main" id="{35BFBFD1-BC7C-6333-6750-14D1BCFFDD5E}"/>
                </a:ext>
              </a:extLst>
            </p:cNvPr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>
              <a:extLst>
                <a:ext uri="{FF2B5EF4-FFF2-40B4-BE49-F238E27FC236}">
                  <a16:creationId xmlns:a16="http://schemas.microsoft.com/office/drawing/2014/main" id="{A71D63D6-11D4-4470-26AC-18C45534464F}"/>
                </a:ext>
              </a:extLst>
            </p:cNvPr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>
              <a:extLst>
                <a:ext uri="{FF2B5EF4-FFF2-40B4-BE49-F238E27FC236}">
                  <a16:creationId xmlns:a16="http://schemas.microsoft.com/office/drawing/2014/main" id="{6D9EC10B-0426-0CB9-925E-3C2E17F2307E}"/>
                </a:ext>
              </a:extLst>
            </p:cNvPr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>
              <a:extLst>
                <a:ext uri="{FF2B5EF4-FFF2-40B4-BE49-F238E27FC236}">
                  <a16:creationId xmlns:a16="http://schemas.microsoft.com/office/drawing/2014/main" id="{68ED8F46-7E30-FDEB-8D81-1FA3BF58B6B0}"/>
                </a:ext>
              </a:extLst>
            </p:cNvPr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>
              <a:extLst>
                <a:ext uri="{FF2B5EF4-FFF2-40B4-BE49-F238E27FC236}">
                  <a16:creationId xmlns:a16="http://schemas.microsoft.com/office/drawing/2014/main" id="{665290E5-C05F-6A0D-9B64-7D17505ED486}"/>
                </a:ext>
              </a:extLst>
            </p:cNvPr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7">
              <a:extLst>
                <a:ext uri="{FF2B5EF4-FFF2-40B4-BE49-F238E27FC236}">
                  <a16:creationId xmlns:a16="http://schemas.microsoft.com/office/drawing/2014/main" id="{4B474A42-6783-3DA7-858E-463CC4207306}"/>
                </a:ext>
              </a:extLst>
            </p:cNvPr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7">
              <a:extLst>
                <a:ext uri="{FF2B5EF4-FFF2-40B4-BE49-F238E27FC236}">
                  <a16:creationId xmlns:a16="http://schemas.microsoft.com/office/drawing/2014/main" id="{D98B1E8B-BE38-4A23-9B2C-9859D2A1DC00}"/>
                </a:ext>
              </a:extLst>
            </p:cNvPr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7">
              <a:extLst>
                <a:ext uri="{FF2B5EF4-FFF2-40B4-BE49-F238E27FC236}">
                  <a16:creationId xmlns:a16="http://schemas.microsoft.com/office/drawing/2014/main" id="{72594F27-EE6C-83DA-03BC-A7BA6EB57A61}"/>
                </a:ext>
              </a:extLst>
            </p:cNvPr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>
              <a:extLst>
                <a:ext uri="{FF2B5EF4-FFF2-40B4-BE49-F238E27FC236}">
                  <a16:creationId xmlns:a16="http://schemas.microsoft.com/office/drawing/2014/main" id="{BAF70603-F856-A274-FF22-EF83A4223DC0}"/>
                </a:ext>
              </a:extLst>
            </p:cNvPr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>
              <a:extLst>
                <a:ext uri="{FF2B5EF4-FFF2-40B4-BE49-F238E27FC236}">
                  <a16:creationId xmlns:a16="http://schemas.microsoft.com/office/drawing/2014/main" id="{EA7C6AA1-6E99-E79E-B64C-936EA009B96C}"/>
                </a:ext>
              </a:extLst>
            </p:cNvPr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7">
              <a:extLst>
                <a:ext uri="{FF2B5EF4-FFF2-40B4-BE49-F238E27FC236}">
                  <a16:creationId xmlns:a16="http://schemas.microsoft.com/office/drawing/2014/main" id="{86A1D5C2-0B41-CAFB-AE96-ACF578708324}"/>
                </a:ext>
              </a:extLst>
            </p:cNvPr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7">
              <a:extLst>
                <a:ext uri="{FF2B5EF4-FFF2-40B4-BE49-F238E27FC236}">
                  <a16:creationId xmlns:a16="http://schemas.microsoft.com/office/drawing/2014/main" id="{E13654AB-5158-62B4-4D35-70131F097458}"/>
                </a:ext>
              </a:extLst>
            </p:cNvPr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7">
              <a:extLst>
                <a:ext uri="{FF2B5EF4-FFF2-40B4-BE49-F238E27FC236}">
                  <a16:creationId xmlns:a16="http://schemas.microsoft.com/office/drawing/2014/main" id="{0542FCA4-BA22-FCF9-6A40-6CFD8A6C0F25}"/>
                </a:ext>
              </a:extLst>
            </p:cNvPr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7">
              <a:extLst>
                <a:ext uri="{FF2B5EF4-FFF2-40B4-BE49-F238E27FC236}">
                  <a16:creationId xmlns:a16="http://schemas.microsoft.com/office/drawing/2014/main" id="{13C5D148-E7C1-DCA9-9581-507F8FA48A85}"/>
                </a:ext>
              </a:extLst>
            </p:cNvPr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7">
              <a:extLst>
                <a:ext uri="{FF2B5EF4-FFF2-40B4-BE49-F238E27FC236}">
                  <a16:creationId xmlns:a16="http://schemas.microsoft.com/office/drawing/2014/main" id="{721BD07B-0A34-BAC0-CE96-3B0A4CB4B0F3}"/>
                </a:ext>
              </a:extLst>
            </p:cNvPr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7">
              <a:extLst>
                <a:ext uri="{FF2B5EF4-FFF2-40B4-BE49-F238E27FC236}">
                  <a16:creationId xmlns:a16="http://schemas.microsoft.com/office/drawing/2014/main" id="{FD53A05A-D1CA-E94E-61E8-798835801DA7}"/>
                </a:ext>
              </a:extLst>
            </p:cNvPr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7">
              <a:extLst>
                <a:ext uri="{FF2B5EF4-FFF2-40B4-BE49-F238E27FC236}">
                  <a16:creationId xmlns:a16="http://schemas.microsoft.com/office/drawing/2014/main" id="{6B56B2D3-CD01-A183-4D0D-05E80C8E6FAF}"/>
                </a:ext>
              </a:extLst>
            </p:cNvPr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7">
              <a:extLst>
                <a:ext uri="{FF2B5EF4-FFF2-40B4-BE49-F238E27FC236}">
                  <a16:creationId xmlns:a16="http://schemas.microsoft.com/office/drawing/2014/main" id="{D2BB69D2-4BB5-4CF5-C70D-589BC9828A5A}"/>
                </a:ext>
              </a:extLst>
            </p:cNvPr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7">
              <a:extLst>
                <a:ext uri="{FF2B5EF4-FFF2-40B4-BE49-F238E27FC236}">
                  <a16:creationId xmlns:a16="http://schemas.microsoft.com/office/drawing/2014/main" id="{CE2FDF37-E6D1-6C80-9B25-AC08080E6D49}"/>
                </a:ext>
              </a:extLst>
            </p:cNvPr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7">
              <a:extLst>
                <a:ext uri="{FF2B5EF4-FFF2-40B4-BE49-F238E27FC236}">
                  <a16:creationId xmlns:a16="http://schemas.microsoft.com/office/drawing/2014/main" id="{4C1AB3E0-CB54-194D-AE96-BB979A2525F5}"/>
                </a:ext>
              </a:extLst>
            </p:cNvPr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7">
              <a:extLst>
                <a:ext uri="{FF2B5EF4-FFF2-40B4-BE49-F238E27FC236}">
                  <a16:creationId xmlns:a16="http://schemas.microsoft.com/office/drawing/2014/main" id="{B424933C-C575-7CF5-7950-CBF060D7E370}"/>
                </a:ext>
              </a:extLst>
            </p:cNvPr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7">
              <a:extLst>
                <a:ext uri="{FF2B5EF4-FFF2-40B4-BE49-F238E27FC236}">
                  <a16:creationId xmlns:a16="http://schemas.microsoft.com/office/drawing/2014/main" id="{58CC0370-7CA3-5195-F89C-668DC6D9CB2A}"/>
                </a:ext>
              </a:extLst>
            </p:cNvPr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7">
              <a:extLst>
                <a:ext uri="{FF2B5EF4-FFF2-40B4-BE49-F238E27FC236}">
                  <a16:creationId xmlns:a16="http://schemas.microsoft.com/office/drawing/2014/main" id="{0E96505F-0074-F0D0-1E8A-03E5A86185DA}"/>
                </a:ext>
              </a:extLst>
            </p:cNvPr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>
              <a:extLst>
                <a:ext uri="{FF2B5EF4-FFF2-40B4-BE49-F238E27FC236}">
                  <a16:creationId xmlns:a16="http://schemas.microsoft.com/office/drawing/2014/main" id="{FCA00F46-9DDD-14F5-B4B9-182A9F41F25A}"/>
                </a:ext>
              </a:extLst>
            </p:cNvPr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>
              <a:extLst>
                <a:ext uri="{FF2B5EF4-FFF2-40B4-BE49-F238E27FC236}">
                  <a16:creationId xmlns:a16="http://schemas.microsoft.com/office/drawing/2014/main" id="{46912713-FE8C-218C-BEED-8B860D84BA4B}"/>
                </a:ext>
              </a:extLst>
            </p:cNvPr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>
              <a:extLst>
                <a:ext uri="{FF2B5EF4-FFF2-40B4-BE49-F238E27FC236}">
                  <a16:creationId xmlns:a16="http://schemas.microsoft.com/office/drawing/2014/main" id="{B2516405-0A46-3E0A-D5B5-8A85F71212E2}"/>
                </a:ext>
              </a:extLst>
            </p:cNvPr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>
              <a:extLst>
                <a:ext uri="{FF2B5EF4-FFF2-40B4-BE49-F238E27FC236}">
                  <a16:creationId xmlns:a16="http://schemas.microsoft.com/office/drawing/2014/main" id="{CF03E400-3BCA-1FC3-4BE3-B11AED9F0B4D}"/>
                </a:ext>
              </a:extLst>
            </p:cNvPr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>
              <a:extLst>
                <a:ext uri="{FF2B5EF4-FFF2-40B4-BE49-F238E27FC236}">
                  <a16:creationId xmlns:a16="http://schemas.microsoft.com/office/drawing/2014/main" id="{3A831A35-5AF2-48B3-EB05-A07D779F0C87}"/>
                </a:ext>
              </a:extLst>
            </p:cNvPr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>
              <a:extLst>
                <a:ext uri="{FF2B5EF4-FFF2-40B4-BE49-F238E27FC236}">
                  <a16:creationId xmlns:a16="http://schemas.microsoft.com/office/drawing/2014/main" id="{82AF09DA-A95C-69CA-2EE7-37C7293059EA}"/>
                </a:ext>
              </a:extLst>
            </p:cNvPr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7">
              <a:extLst>
                <a:ext uri="{FF2B5EF4-FFF2-40B4-BE49-F238E27FC236}">
                  <a16:creationId xmlns:a16="http://schemas.microsoft.com/office/drawing/2014/main" id="{31455A27-D2C3-80AC-E333-4E4C40ABD3A7}"/>
                </a:ext>
              </a:extLst>
            </p:cNvPr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7">
              <a:extLst>
                <a:ext uri="{FF2B5EF4-FFF2-40B4-BE49-F238E27FC236}">
                  <a16:creationId xmlns:a16="http://schemas.microsoft.com/office/drawing/2014/main" id="{FA55F0E6-838C-EA82-5F30-B47E64484AF5}"/>
                </a:ext>
              </a:extLst>
            </p:cNvPr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>
              <a:extLst>
                <a:ext uri="{FF2B5EF4-FFF2-40B4-BE49-F238E27FC236}">
                  <a16:creationId xmlns:a16="http://schemas.microsoft.com/office/drawing/2014/main" id="{700F7DF3-0339-89A4-9BFC-37E9E5ECC653}"/>
                </a:ext>
              </a:extLst>
            </p:cNvPr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>
              <a:extLst>
                <a:ext uri="{FF2B5EF4-FFF2-40B4-BE49-F238E27FC236}">
                  <a16:creationId xmlns:a16="http://schemas.microsoft.com/office/drawing/2014/main" id="{C331A236-E692-172C-5EF1-CF87B2F21F3B}"/>
                </a:ext>
              </a:extLst>
            </p:cNvPr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>
              <a:extLst>
                <a:ext uri="{FF2B5EF4-FFF2-40B4-BE49-F238E27FC236}">
                  <a16:creationId xmlns:a16="http://schemas.microsoft.com/office/drawing/2014/main" id="{2292929C-86F3-EA9F-3891-A793234DE494}"/>
                </a:ext>
              </a:extLst>
            </p:cNvPr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>
              <a:extLst>
                <a:ext uri="{FF2B5EF4-FFF2-40B4-BE49-F238E27FC236}">
                  <a16:creationId xmlns:a16="http://schemas.microsoft.com/office/drawing/2014/main" id="{E1C899CD-6F58-236D-E6E3-BABE84C2F92C}"/>
                </a:ext>
              </a:extLst>
            </p:cNvPr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7">
              <a:extLst>
                <a:ext uri="{FF2B5EF4-FFF2-40B4-BE49-F238E27FC236}">
                  <a16:creationId xmlns:a16="http://schemas.microsoft.com/office/drawing/2014/main" id="{83421965-9DF5-F5B9-EFB6-763C87CF3224}"/>
                </a:ext>
              </a:extLst>
            </p:cNvPr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7">
              <a:extLst>
                <a:ext uri="{FF2B5EF4-FFF2-40B4-BE49-F238E27FC236}">
                  <a16:creationId xmlns:a16="http://schemas.microsoft.com/office/drawing/2014/main" id="{44E1D6AD-D4CC-C126-4682-378091A62561}"/>
                </a:ext>
              </a:extLst>
            </p:cNvPr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7">
              <a:extLst>
                <a:ext uri="{FF2B5EF4-FFF2-40B4-BE49-F238E27FC236}">
                  <a16:creationId xmlns:a16="http://schemas.microsoft.com/office/drawing/2014/main" id="{E1566C65-C2F0-084D-085D-93E4BB508638}"/>
                </a:ext>
              </a:extLst>
            </p:cNvPr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7">
              <a:extLst>
                <a:ext uri="{FF2B5EF4-FFF2-40B4-BE49-F238E27FC236}">
                  <a16:creationId xmlns:a16="http://schemas.microsoft.com/office/drawing/2014/main" id="{3559E125-B687-C3FE-667C-3FC88EEDB798}"/>
                </a:ext>
              </a:extLst>
            </p:cNvPr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>
              <a:extLst>
                <a:ext uri="{FF2B5EF4-FFF2-40B4-BE49-F238E27FC236}">
                  <a16:creationId xmlns:a16="http://schemas.microsoft.com/office/drawing/2014/main" id="{A07C5D08-9FA3-AD8E-00A1-D37B9AE1A075}"/>
                </a:ext>
              </a:extLst>
            </p:cNvPr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>
              <a:extLst>
                <a:ext uri="{FF2B5EF4-FFF2-40B4-BE49-F238E27FC236}">
                  <a16:creationId xmlns:a16="http://schemas.microsoft.com/office/drawing/2014/main" id="{F92B45EC-BAAF-03D3-AC41-C73D7F619AE7}"/>
                </a:ext>
              </a:extLst>
            </p:cNvPr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>
              <a:extLst>
                <a:ext uri="{FF2B5EF4-FFF2-40B4-BE49-F238E27FC236}">
                  <a16:creationId xmlns:a16="http://schemas.microsoft.com/office/drawing/2014/main" id="{EDA7836D-47C8-479D-2026-6315A56402CB}"/>
                </a:ext>
              </a:extLst>
            </p:cNvPr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>
              <a:extLst>
                <a:ext uri="{FF2B5EF4-FFF2-40B4-BE49-F238E27FC236}">
                  <a16:creationId xmlns:a16="http://schemas.microsoft.com/office/drawing/2014/main" id="{8B19B8A4-45C0-9B65-01CF-C6E6E4A67A28}"/>
                </a:ext>
              </a:extLst>
            </p:cNvPr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>
              <a:extLst>
                <a:ext uri="{FF2B5EF4-FFF2-40B4-BE49-F238E27FC236}">
                  <a16:creationId xmlns:a16="http://schemas.microsoft.com/office/drawing/2014/main" id="{E8E73FE7-1D88-E191-23F6-06882C32DC4A}"/>
                </a:ext>
              </a:extLst>
            </p:cNvPr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>
              <a:extLst>
                <a:ext uri="{FF2B5EF4-FFF2-40B4-BE49-F238E27FC236}">
                  <a16:creationId xmlns:a16="http://schemas.microsoft.com/office/drawing/2014/main" id="{82CA7552-32D5-7DA5-07F9-A681A902CDC7}"/>
                </a:ext>
              </a:extLst>
            </p:cNvPr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>
              <a:extLst>
                <a:ext uri="{FF2B5EF4-FFF2-40B4-BE49-F238E27FC236}">
                  <a16:creationId xmlns:a16="http://schemas.microsoft.com/office/drawing/2014/main" id="{942F5CE1-312D-6B46-DC79-9A17D78A38C7}"/>
                </a:ext>
              </a:extLst>
            </p:cNvPr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>
              <a:extLst>
                <a:ext uri="{FF2B5EF4-FFF2-40B4-BE49-F238E27FC236}">
                  <a16:creationId xmlns:a16="http://schemas.microsoft.com/office/drawing/2014/main" id="{E5B02A73-8B50-8B72-6D0F-59CAA4E17B86}"/>
                </a:ext>
              </a:extLst>
            </p:cNvPr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>
              <a:extLst>
                <a:ext uri="{FF2B5EF4-FFF2-40B4-BE49-F238E27FC236}">
                  <a16:creationId xmlns:a16="http://schemas.microsoft.com/office/drawing/2014/main" id="{817302C8-7156-7063-27A2-9FF828398659}"/>
                </a:ext>
              </a:extLst>
            </p:cNvPr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>
              <a:extLst>
                <a:ext uri="{FF2B5EF4-FFF2-40B4-BE49-F238E27FC236}">
                  <a16:creationId xmlns:a16="http://schemas.microsoft.com/office/drawing/2014/main" id="{E0840308-7282-EBA2-22A0-5088C92E526C}"/>
                </a:ext>
              </a:extLst>
            </p:cNvPr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>
              <a:extLst>
                <a:ext uri="{FF2B5EF4-FFF2-40B4-BE49-F238E27FC236}">
                  <a16:creationId xmlns:a16="http://schemas.microsoft.com/office/drawing/2014/main" id="{C0FA3BE0-C078-1051-36A8-3AB31D81CDD8}"/>
                </a:ext>
              </a:extLst>
            </p:cNvPr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>
              <a:extLst>
                <a:ext uri="{FF2B5EF4-FFF2-40B4-BE49-F238E27FC236}">
                  <a16:creationId xmlns:a16="http://schemas.microsoft.com/office/drawing/2014/main" id="{A267392D-0433-E575-3AE5-A9C8666CB925}"/>
                </a:ext>
              </a:extLst>
            </p:cNvPr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>
              <a:extLst>
                <a:ext uri="{FF2B5EF4-FFF2-40B4-BE49-F238E27FC236}">
                  <a16:creationId xmlns:a16="http://schemas.microsoft.com/office/drawing/2014/main" id="{FEE3FCB4-8A03-9055-74ED-FB56ECA2A000}"/>
                </a:ext>
              </a:extLst>
            </p:cNvPr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>
              <a:extLst>
                <a:ext uri="{FF2B5EF4-FFF2-40B4-BE49-F238E27FC236}">
                  <a16:creationId xmlns:a16="http://schemas.microsoft.com/office/drawing/2014/main" id="{92D1D56A-2F4E-5267-60DD-60771EB9757D}"/>
                </a:ext>
              </a:extLst>
            </p:cNvPr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>
              <a:extLst>
                <a:ext uri="{FF2B5EF4-FFF2-40B4-BE49-F238E27FC236}">
                  <a16:creationId xmlns:a16="http://schemas.microsoft.com/office/drawing/2014/main" id="{17568884-163E-276F-DABF-96AEE1E55022}"/>
                </a:ext>
              </a:extLst>
            </p:cNvPr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>
              <a:extLst>
                <a:ext uri="{FF2B5EF4-FFF2-40B4-BE49-F238E27FC236}">
                  <a16:creationId xmlns:a16="http://schemas.microsoft.com/office/drawing/2014/main" id="{82E0AEC6-0372-41D1-B5A0-73A8AE225E44}"/>
                </a:ext>
              </a:extLst>
            </p:cNvPr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>
              <a:extLst>
                <a:ext uri="{FF2B5EF4-FFF2-40B4-BE49-F238E27FC236}">
                  <a16:creationId xmlns:a16="http://schemas.microsoft.com/office/drawing/2014/main" id="{8CB59F54-AA01-DAE4-E367-5F988D5AA5A6}"/>
                </a:ext>
              </a:extLst>
            </p:cNvPr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>
              <a:extLst>
                <a:ext uri="{FF2B5EF4-FFF2-40B4-BE49-F238E27FC236}">
                  <a16:creationId xmlns:a16="http://schemas.microsoft.com/office/drawing/2014/main" id="{03990858-DE35-ED65-D076-8DC542D61B2B}"/>
                </a:ext>
              </a:extLst>
            </p:cNvPr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>
              <a:extLst>
                <a:ext uri="{FF2B5EF4-FFF2-40B4-BE49-F238E27FC236}">
                  <a16:creationId xmlns:a16="http://schemas.microsoft.com/office/drawing/2014/main" id="{7D59D3D3-53D2-912B-951A-8EBDBFA63C35}"/>
                </a:ext>
              </a:extLst>
            </p:cNvPr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>
              <a:extLst>
                <a:ext uri="{FF2B5EF4-FFF2-40B4-BE49-F238E27FC236}">
                  <a16:creationId xmlns:a16="http://schemas.microsoft.com/office/drawing/2014/main" id="{E13E2D90-8386-A81B-7C95-EFCF158BE41E}"/>
                </a:ext>
              </a:extLst>
            </p:cNvPr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7">
              <a:extLst>
                <a:ext uri="{FF2B5EF4-FFF2-40B4-BE49-F238E27FC236}">
                  <a16:creationId xmlns:a16="http://schemas.microsoft.com/office/drawing/2014/main" id="{B3A6B437-F9DA-066B-9C08-0B9C1EEDF843}"/>
                </a:ext>
              </a:extLst>
            </p:cNvPr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7">
              <a:extLst>
                <a:ext uri="{FF2B5EF4-FFF2-40B4-BE49-F238E27FC236}">
                  <a16:creationId xmlns:a16="http://schemas.microsoft.com/office/drawing/2014/main" id="{6FD4CDDE-C797-13DB-4C63-8D2DF7445428}"/>
                </a:ext>
              </a:extLst>
            </p:cNvPr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7">
              <a:extLst>
                <a:ext uri="{FF2B5EF4-FFF2-40B4-BE49-F238E27FC236}">
                  <a16:creationId xmlns:a16="http://schemas.microsoft.com/office/drawing/2014/main" id="{F015F054-C02E-AB06-65DC-DDBA108C1A0D}"/>
                </a:ext>
              </a:extLst>
            </p:cNvPr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7">
              <a:extLst>
                <a:ext uri="{FF2B5EF4-FFF2-40B4-BE49-F238E27FC236}">
                  <a16:creationId xmlns:a16="http://schemas.microsoft.com/office/drawing/2014/main" id="{E432941F-E10F-0D46-5B11-8BE611FFBC3E}"/>
                </a:ext>
              </a:extLst>
            </p:cNvPr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7">
              <a:extLst>
                <a:ext uri="{FF2B5EF4-FFF2-40B4-BE49-F238E27FC236}">
                  <a16:creationId xmlns:a16="http://schemas.microsoft.com/office/drawing/2014/main" id="{33AB6826-BA38-B64B-3370-8D542354F911}"/>
                </a:ext>
              </a:extLst>
            </p:cNvPr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>
              <a:extLst>
                <a:ext uri="{FF2B5EF4-FFF2-40B4-BE49-F238E27FC236}">
                  <a16:creationId xmlns:a16="http://schemas.microsoft.com/office/drawing/2014/main" id="{B1D36BF2-4A0B-5CAC-611A-69C045B27827}"/>
                </a:ext>
              </a:extLst>
            </p:cNvPr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>
              <a:extLst>
                <a:ext uri="{FF2B5EF4-FFF2-40B4-BE49-F238E27FC236}">
                  <a16:creationId xmlns:a16="http://schemas.microsoft.com/office/drawing/2014/main" id="{A3BAABED-B82F-3CE0-C334-2364A42490B9}"/>
                </a:ext>
              </a:extLst>
            </p:cNvPr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>
              <a:extLst>
                <a:ext uri="{FF2B5EF4-FFF2-40B4-BE49-F238E27FC236}">
                  <a16:creationId xmlns:a16="http://schemas.microsoft.com/office/drawing/2014/main" id="{71C5E5D8-BCB6-2FA5-FCDA-52C0F69E4447}"/>
                </a:ext>
              </a:extLst>
            </p:cNvPr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>
              <a:extLst>
                <a:ext uri="{FF2B5EF4-FFF2-40B4-BE49-F238E27FC236}">
                  <a16:creationId xmlns:a16="http://schemas.microsoft.com/office/drawing/2014/main" id="{1D6029B0-76C9-4293-DE4A-43136443446C}"/>
                </a:ext>
              </a:extLst>
            </p:cNvPr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>
              <a:extLst>
                <a:ext uri="{FF2B5EF4-FFF2-40B4-BE49-F238E27FC236}">
                  <a16:creationId xmlns:a16="http://schemas.microsoft.com/office/drawing/2014/main" id="{0A118764-0E52-44D8-B288-7F24EF3FDDC0}"/>
                </a:ext>
              </a:extLst>
            </p:cNvPr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>
              <a:extLst>
                <a:ext uri="{FF2B5EF4-FFF2-40B4-BE49-F238E27FC236}">
                  <a16:creationId xmlns:a16="http://schemas.microsoft.com/office/drawing/2014/main" id="{77EDCC84-29E2-2EE5-ED56-2BB688CB798F}"/>
                </a:ext>
              </a:extLst>
            </p:cNvPr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>
              <a:extLst>
                <a:ext uri="{FF2B5EF4-FFF2-40B4-BE49-F238E27FC236}">
                  <a16:creationId xmlns:a16="http://schemas.microsoft.com/office/drawing/2014/main" id="{C23BFAD7-7577-82E1-996D-41069A00AFD5}"/>
                </a:ext>
              </a:extLst>
            </p:cNvPr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>
              <a:extLst>
                <a:ext uri="{FF2B5EF4-FFF2-40B4-BE49-F238E27FC236}">
                  <a16:creationId xmlns:a16="http://schemas.microsoft.com/office/drawing/2014/main" id="{205CC232-26D3-4415-FB86-78F0C87E5957}"/>
                </a:ext>
              </a:extLst>
            </p:cNvPr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>
              <a:extLst>
                <a:ext uri="{FF2B5EF4-FFF2-40B4-BE49-F238E27FC236}">
                  <a16:creationId xmlns:a16="http://schemas.microsoft.com/office/drawing/2014/main" id="{AB375BA1-A6DD-A6D2-D4A0-F16C1F507CB7}"/>
                </a:ext>
              </a:extLst>
            </p:cNvPr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>
              <a:extLst>
                <a:ext uri="{FF2B5EF4-FFF2-40B4-BE49-F238E27FC236}">
                  <a16:creationId xmlns:a16="http://schemas.microsoft.com/office/drawing/2014/main" id="{B67CBB95-788C-5600-B2FC-D5AB0FE71191}"/>
                </a:ext>
              </a:extLst>
            </p:cNvPr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>
              <a:extLst>
                <a:ext uri="{FF2B5EF4-FFF2-40B4-BE49-F238E27FC236}">
                  <a16:creationId xmlns:a16="http://schemas.microsoft.com/office/drawing/2014/main" id="{BA85A076-0014-1C89-BCEC-265200D91FE8}"/>
                </a:ext>
              </a:extLst>
            </p:cNvPr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>
              <a:extLst>
                <a:ext uri="{FF2B5EF4-FFF2-40B4-BE49-F238E27FC236}">
                  <a16:creationId xmlns:a16="http://schemas.microsoft.com/office/drawing/2014/main" id="{E7C2A33A-2261-09F4-D981-3DA1A9EEDB0C}"/>
                </a:ext>
              </a:extLst>
            </p:cNvPr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>
              <a:extLst>
                <a:ext uri="{FF2B5EF4-FFF2-40B4-BE49-F238E27FC236}">
                  <a16:creationId xmlns:a16="http://schemas.microsoft.com/office/drawing/2014/main" id="{0FFAAB1B-C2B3-89FD-25EF-E25E4C103D53}"/>
                </a:ext>
              </a:extLst>
            </p:cNvPr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>
              <a:extLst>
                <a:ext uri="{FF2B5EF4-FFF2-40B4-BE49-F238E27FC236}">
                  <a16:creationId xmlns:a16="http://schemas.microsoft.com/office/drawing/2014/main" id="{C988BFEC-AE90-09AC-35CE-BC7F6794F082}"/>
                </a:ext>
              </a:extLst>
            </p:cNvPr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7">
              <a:extLst>
                <a:ext uri="{FF2B5EF4-FFF2-40B4-BE49-F238E27FC236}">
                  <a16:creationId xmlns:a16="http://schemas.microsoft.com/office/drawing/2014/main" id="{DA376B9D-5403-72F9-C660-B6F938848EF3}"/>
                </a:ext>
              </a:extLst>
            </p:cNvPr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>
              <a:extLst>
                <a:ext uri="{FF2B5EF4-FFF2-40B4-BE49-F238E27FC236}">
                  <a16:creationId xmlns:a16="http://schemas.microsoft.com/office/drawing/2014/main" id="{EC1D25F3-07B3-E9AE-48EE-2C0A76860477}"/>
                </a:ext>
              </a:extLst>
            </p:cNvPr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>
              <a:extLst>
                <a:ext uri="{FF2B5EF4-FFF2-40B4-BE49-F238E27FC236}">
                  <a16:creationId xmlns:a16="http://schemas.microsoft.com/office/drawing/2014/main" id="{113F083D-B16B-C301-EFC8-EABF754A51EB}"/>
                </a:ext>
              </a:extLst>
            </p:cNvPr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>
              <a:extLst>
                <a:ext uri="{FF2B5EF4-FFF2-40B4-BE49-F238E27FC236}">
                  <a16:creationId xmlns:a16="http://schemas.microsoft.com/office/drawing/2014/main" id="{6B6BD96D-B8FA-9F24-D0C9-820128F52A3A}"/>
                </a:ext>
              </a:extLst>
            </p:cNvPr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>
              <a:extLst>
                <a:ext uri="{FF2B5EF4-FFF2-40B4-BE49-F238E27FC236}">
                  <a16:creationId xmlns:a16="http://schemas.microsoft.com/office/drawing/2014/main" id="{BE1CDD26-28AC-348A-6E17-D7A87D5E3566}"/>
                </a:ext>
              </a:extLst>
            </p:cNvPr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>
              <a:extLst>
                <a:ext uri="{FF2B5EF4-FFF2-40B4-BE49-F238E27FC236}">
                  <a16:creationId xmlns:a16="http://schemas.microsoft.com/office/drawing/2014/main" id="{C733DC7D-586F-5640-FBCB-7DB0502212D2}"/>
                </a:ext>
              </a:extLst>
            </p:cNvPr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>
              <a:extLst>
                <a:ext uri="{FF2B5EF4-FFF2-40B4-BE49-F238E27FC236}">
                  <a16:creationId xmlns:a16="http://schemas.microsoft.com/office/drawing/2014/main" id="{9A918C6A-C999-C1C4-D5A9-9322117FCD92}"/>
                </a:ext>
              </a:extLst>
            </p:cNvPr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>
              <a:extLst>
                <a:ext uri="{FF2B5EF4-FFF2-40B4-BE49-F238E27FC236}">
                  <a16:creationId xmlns:a16="http://schemas.microsoft.com/office/drawing/2014/main" id="{0B93B106-D907-8AD2-0AF6-CA545A45386C}"/>
                </a:ext>
              </a:extLst>
            </p:cNvPr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>
              <a:extLst>
                <a:ext uri="{FF2B5EF4-FFF2-40B4-BE49-F238E27FC236}">
                  <a16:creationId xmlns:a16="http://schemas.microsoft.com/office/drawing/2014/main" id="{28B4FD50-E958-3EF7-6F59-87B09DD89DD3}"/>
                </a:ext>
              </a:extLst>
            </p:cNvPr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7">
              <a:extLst>
                <a:ext uri="{FF2B5EF4-FFF2-40B4-BE49-F238E27FC236}">
                  <a16:creationId xmlns:a16="http://schemas.microsoft.com/office/drawing/2014/main" id="{B9DDC6DF-B574-8884-C3B8-EC0E6352975D}"/>
                </a:ext>
              </a:extLst>
            </p:cNvPr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7">
              <a:extLst>
                <a:ext uri="{FF2B5EF4-FFF2-40B4-BE49-F238E27FC236}">
                  <a16:creationId xmlns:a16="http://schemas.microsoft.com/office/drawing/2014/main" id="{6A318A35-26BE-63DD-E5FC-6A65004E206A}"/>
                </a:ext>
              </a:extLst>
            </p:cNvPr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7">
              <a:extLst>
                <a:ext uri="{FF2B5EF4-FFF2-40B4-BE49-F238E27FC236}">
                  <a16:creationId xmlns:a16="http://schemas.microsoft.com/office/drawing/2014/main" id="{653DB580-683D-3A0D-3AC5-94CAB2A5058F}"/>
                </a:ext>
              </a:extLst>
            </p:cNvPr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>
              <a:extLst>
                <a:ext uri="{FF2B5EF4-FFF2-40B4-BE49-F238E27FC236}">
                  <a16:creationId xmlns:a16="http://schemas.microsoft.com/office/drawing/2014/main" id="{24F678A4-FAB7-3C40-09CA-F0B9AA11D836}"/>
                </a:ext>
              </a:extLst>
            </p:cNvPr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>
              <a:extLst>
                <a:ext uri="{FF2B5EF4-FFF2-40B4-BE49-F238E27FC236}">
                  <a16:creationId xmlns:a16="http://schemas.microsoft.com/office/drawing/2014/main" id="{960E2121-BD03-D0CF-4EBC-D84B7B5BE74F}"/>
                </a:ext>
              </a:extLst>
            </p:cNvPr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>
              <a:extLst>
                <a:ext uri="{FF2B5EF4-FFF2-40B4-BE49-F238E27FC236}">
                  <a16:creationId xmlns:a16="http://schemas.microsoft.com/office/drawing/2014/main" id="{BD19F57E-9A03-EB6C-E0C3-37A80B647FD6}"/>
                </a:ext>
              </a:extLst>
            </p:cNvPr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>
              <a:extLst>
                <a:ext uri="{FF2B5EF4-FFF2-40B4-BE49-F238E27FC236}">
                  <a16:creationId xmlns:a16="http://schemas.microsoft.com/office/drawing/2014/main" id="{E2E6E1C1-849B-D164-5674-F056BD453B54}"/>
                </a:ext>
              </a:extLst>
            </p:cNvPr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>
              <a:extLst>
                <a:ext uri="{FF2B5EF4-FFF2-40B4-BE49-F238E27FC236}">
                  <a16:creationId xmlns:a16="http://schemas.microsoft.com/office/drawing/2014/main" id="{9653490F-84C5-104F-230D-850C78748CDC}"/>
                </a:ext>
              </a:extLst>
            </p:cNvPr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>
              <a:extLst>
                <a:ext uri="{FF2B5EF4-FFF2-40B4-BE49-F238E27FC236}">
                  <a16:creationId xmlns:a16="http://schemas.microsoft.com/office/drawing/2014/main" id="{5A7D98DD-7911-B739-2F35-8BFC8C99B886}"/>
                </a:ext>
              </a:extLst>
            </p:cNvPr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>
              <a:extLst>
                <a:ext uri="{FF2B5EF4-FFF2-40B4-BE49-F238E27FC236}">
                  <a16:creationId xmlns:a16="http://schemas.microsoft.com/office/drawing/2014/main" id="{2F7FBC20-9BC3-80F8-A287-3521211D9BB8}"/>
                </a:ext>
              </a:extLst>
            </p:cNvPr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>
              <a:extLst>
                <a:ext uri="{FF2B5EF4-FFF2-40B4-BE49-F238E27FC236}">
                  <a16:creationId xmlns:a16="http://schemas.microsoft.com/office/drawing/2014/main" id="{7B2B9204-ACAE-5A3F-0734-9346BD01F832}"/>
                </a:ext>
              </a:extLst>
            </p:cNvPr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7">
              <a:extLst>
                <a:ext uri="{FF2B5EF4-FFF2-40B4-BE49-F238E27FC236}">
                  <a16:creationId xmlns:a16="http://schemas.microsoft.com/office/drawing/2014/main" id="{C6731AE3-AEE3-A075-7698-4E3FDDED8239}"/>
                </a:ext>
              </a:extLst>
            </p:cNvPr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7">
              <a:extLst>
                <a:ext uri="{FF2B5EF4-FFF2-40B4-BE49-F238E27FC236}">
                  <a16:creationId xmlns:a16="http://schemas.microsoft.com/office/drawing/2014/main" id="{D8CD796B-4D57-89E3-8F74-18FF1AB0FC72}"/>
                </a:ext>
              </a:extLst>
            </p:cNvPr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7">
              <a:extLst>
                <a:ext uri="{FF2B5EF4-FFF2-40B4-BE49-F238E27FC236}">
                  <a16:creationId xmlns:a16="http://schemas.microsoft.com/office/drawing/2014/main" id="{8D536601-5552-AD7C-818B-9CF3E9EAE496}"/>
                </a:ext>
              </a:extLst>
            </p:cNvPr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>
              <a:extLst>
                <a:ext uri="{FF2B5EF4-FFF2-40B4-BE49-F238E27FC236}">
                  <a16:creationId xmlns:a16="http://schemas.microsoft.com/office/drawing/2014/main" id="{D277D059-AFBA-314E-1AB7-3C62492A0434}"/>
                </a:ext>
              </a:extLst>
            </p:cNvPr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>
              <a:extLst>
                <a:ext uri="{FF2B5EF4-FFF2-40B4-BE49-F238E27FC236}">
                  <a16:creationId xmlns:a16="http://schemas.microsoft.com/office/drawing/2014/main" id="{3EC39B6E-BA0F-D9CD-D4DC-F66509441558}"/>
                </a:ext>
              </a:extLst>
            </p:cNvPr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>
              <a:extLst>
                <a:ext uri="{FF2B5EF4-FFF2-40B4-BE49-F238E27FC236}">
                  <a16:creationId xmlns:a16="http://schemas.microsoft.com/office/drawing/2014/main" id="{3D64EB65-CF83-53DF-9F24-1DACF4C3D5D4}"/>
                </a:ext>
              </a:extLst>
            </p:cNvPr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>
              <a:extLst>
                <a:ext uri="{FF2B5EF4-FFF2-40B4-BE49-F238E27FC236}">
                  <a16:creationId xmlns:a16="http://schemas.microsoft.com/office/drawing/2014/main" id="{D6358639-213F-E04E-53B9-3508B76A69BE}"/>
                </a:ext>
              </a:extLst>
            </p:cNvPr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>
              <a:extLst>
                <a:ext uri="{FF2B5EF4-FFF2-40B4-BE49-F238E27FC236}">
                  <a16:creationId xmlns:a16="http://schemas.microsoft.com/office/drawing/2014/main" id="{C9D7EB22-6460-D0F3-C3D2-B0E6B0C90BF8}"/>
                </a:ext>
              </a:extLst>
            </p:cNvPr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>
              <a:extLst>
                <a:ext uri="{FF2B5EF4-FFF2-40B4-BE49-F238E27FC236}">
                  <a16:creationId xmlns:a16="http://schemas.microsoft.com/office/drawing/2014/main" id="{739D6BC5-C8C5-6CD2-FE7B-CA2FE2811BBC}"/>
                </a:ext>
              </a:extLst>
            </p:cNvPr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>
              <a:extLst>
                <a:ext uri="{FF2B5EF4-FFF2-40B4-BE49-F238E27FC236}">
                  <a16:creationId xmlns:a16="http://schemas.microsoft.com/office/drawing/2014/main" id="{7E12E98B-F39B-D2CD-ECD5-A22936CA20A5}"/>
                </a:ext>
              </a:extLst>
            </p:cNvPr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>
              <a:extLst>
                <a:ext uri="{FF2B5EF4-FFF2-40B4-BE49-F238E27FC236}">
                  <a16:creationId xmlns:a16="http://schemas.microsoft.com/office/drawing/2014/main" id="{D1651077-E9AB-CB3F-977B-03B0DE92A107}"/>
                </a:ext>
              </a:extLst>
            </p:cNvPr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>
              <a:extLst>
                <a:ext uri="{FF2B5EF4-FFF2-40B4-BE49-F238E27FC236}">
                  <a16:creationId xmlns:a16="http://schemas.microsoft.com/office/drawing/2014/main" id="{57449D10-BAD0-B0CB-AEE6-CBF946F4C826}"/>
                </a:ext>
              </a:extLst>
            </p:cNvPr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>
              <a:extLst>
                <a:ext uri="{FF2B5EF4-FFF2-40B4-BE49-F238E27FC236}">
                  <a16:creationId xmlns:a16="http://schemas.microsoft.com/office/drawing/2014/main" id="{8B949901-F738-8C8F-236B-A68DB24B2630}"/>
                </a:ext>
              </a:extLst>
            </p:cNvPr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>
              <a:extLst>
                <a:ext uri="{FF2B5EF4-FFF2-40B4-BE49-F238E27FC236}">
                  <a16:creationId xmlns:a16="http://schemas.microsoft.com/office/drawing/2014/main" id="{6E84E201-A4FB-641D-B559-2A85381C4244}"/>
                </a:ext>
              </a:extLst>
            </p:cNvPr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>
              <a:extLst>
                <a:ext uri="{FF2B5EF4-FFF2-40B4-BE49-F238E27FC236}">
                  <a16:creationId xmlns:a16="http://schemas.microsoft.com/office/drawing/2014/main" id="{EA9B4E5B-AAE4-258B-AF3A-F4C6301FD7CD}"/>
                </a:ext>
              </a:extLst>
            </p:cNvPr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>
              <a:extLst>
                <a:ext uri="{FF2B5EF4-FFF2-40B4-BE49-F238E27FC236}">
                  <a16:creationId xmlns:a16="http://schemas.microsoft.com/office/drawing/2014/main" id="{EC193B07-4F6F-AE44-D80C-D582E37E0512}"/>
                </a:ext>
              </a:extLst>
            </p:cNvPr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>
              <a:extLst>
                <a:ext uri="{FF2B5EF4-FFF2-40B4-BE49-F238E27FC236}">
                  <a16:creationId xmlns:a16="http://schemas.microsoft.com/office/drawing/2014/main" id="{14FE4D33-289E-1ACD-FB81-78AC80DAC8C6}"/>
                </a:ext>
              </a:extLst>
            </p:cNvPr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>
              <a:extLst>
                <a:ext uri="{FF2B5EF4-FFF2-40B4-BE49-F238E27FC236}">
                  <a16:creationId xmlns:a16="http://schemas.microsoft.com/office/drawing/2014/main" id="{90724E72-6552-1936-3FE6-B3D3272A6146}"/>
                </a:ext>
              </a:extLst>
            </p:cNvPr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>
              <a:extLst>
                <a:ext uri="{FF2B5EF4-FFF2-40B4-BE49-F238E27FC236}">
                  <a16:creationId xmlns:a16="http://schemas.microsoft.com/office/drawing/2014/main" id="{F0CADA84-5175-2187-157F-592C615482D7}"/>
                </a:ext>
              </a:extLst>
            </p:cNvPr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>
              <a:extLst>
                <a:ext uri="{FF2B5EF4-FFF2-40B4-BE49-F238E27FC236}">
                  <a16:creationId xmlns:a16="http://schemas.microsoft.com/office/drawing/2014/main" id="{E8A3687A-59C1-0CB8-ED61-577613372587}"/>
                </a:ext>
              </a:extLst>
            </p:cNvPr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>
              <a:extLst>
                <a:ext uri="{FF2B5EF4-FFF2-40B4-BE49-F238E27FC236}">
                  <a16:creationId xmlns:a16="http://schemas.microsoft.com/office/drawing/2014/main" id="{6F55D274-A2ED-BC37-814D-00E5123837A1}"/>
                </a:ext>
              </a:extLst>
            </p:cNvPr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>
              <a:extLst>
                <a:ext uri="{FF2B5EF4-FFF2-40B4-BE49-F238E27FC236}">
                  <a16:creationId xmlns:a16="http://schemas.microsoft.com/office/drawing/2014/main" id="{09751AF4-A865-FB58-E0E6-194896D9E68D}"/>
                </a:ext>
              </a:extLst>
            </p:cNvPr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>
              <a:extLst>
                <a:ext uri="{FF2B5EF4-FFF2-40B4-BE49-F238E27FC236}">
                  <a16:creationId xmlns:a16="http://schemas.microsoft.com/office/drawing/2014/main" id="{A965C5D6-4142-9398-1FE7-D46624E3B655}"/>
                </a:ext>
              </a:extLst>
            </p:cNvPr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>
              <a:extLst>
                <a:ext uri="{FF2B5EF4-FFF2-40B4-BE49-F238E27FC236}">
                  <a16:creationId xmlns:a16="http://schemas.microsoft.com/office/drawing/2014/main" id="{8BA09761-8BBD-737A-B513-B71DF816C0A5}"/>
                </a:ext>
              </a:extLst>
            </p:cNvPr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>
              <a:extLst>
                <a:ext uri="{FF2B5EF4-FFF2-40B4-BE49-F238E27FC236}">
                  <a16:creationId xmlns:a16="http://schemas.microsoft.com/office/drawing/2014/main" id="{B4D08E6D-15FF-56F1-0E08-560929A0C90F}"/>
                </a:ext>
              </a:extLst>
            </p:cNvPr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>
              <a:extLst>
                <a:ext uri="{FF2B5EF4-FFF2-40B4-BE49-F238E27FC236}">
                  <a16:creationId xmlns:a16="http://schemas.microsoft.com/office/drawing/2014/main" id="{FF6F6294-E3E7-D4E0-279F-335C95DB659B}"/>
                </a:ext>
              </a:extLst>
            </p:cNvPr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>
              <a:extLst>
                <a:ext uri="{FF2B5EF4-FFF2-40B4-BE49-F238E27FC236}">
                  <a16:creationId xmlns:a16="http://schemas.microsoft.com/office/drawing/2014/main" id="{E80F4656-6462-B33E-921F-3908CB2BBAEE}"/>
                </a:ext>
              </a:extLst>
            </p:cNvPr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>
              <a:extLst>
                <a:ext uri="{FF2B5EF4-FFF2-40B4-BE49-F238E27FC236}">
                  <a16:creationId xmlns:a16="http://schemas.microsoft.com/office/drawing/2014/main" id="{751F4D44-DAE0-B12A-FC49-7080E5CEB86B}"/>
                </a:ext>
              </a:extLst>
            </p:cNvPr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>
              <a:extLst>
                <a:ext uri="{FF2B5EF4-FFF2-40B4-BE49-F238E27FC236}">
                  <a16:creationId xmlns:a16="http://schemas.microsoft.com/office/drawing/2014/main" id="{668E4231-8CF3-F90B-E8AB-1216E7315B07}"/>
                </a:ext>
              </a:extLst>
            </p:cNvPr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>
              <a:extLst>
                <a:ext uri="{FF2B5EF4-FFF2-40B4-BE49-F238E27FC236}">
                  <a16:creationId xmlns:a16="http://schemas.microsoft.com/office/drawing/2014/main" id="{86AC0AA2-A34C-FCFC-1DB7-26EB21721C5D}"/>
                </a:ext>
              </a:extLst>
            </p:cNvPr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>
              <a:extLst>
                <a:ext uri="{FF2B5EF4-FFF2-40B4-BE49-F238E27FC236}">
                  <a16:creationId xmlns:a16="http://schemas.microsoft.com/office/drawing/2014/main" id="{3AC1CD57-735B-29B1-94D8-EF9858454368}"/>
                </a:ext>
              </a:extLst>
            </p:cNvPr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>
              <a:extLst>
                <a:ext uri="{FF2B5EF4-FFF2-40B4-BE49-F238E27FC236}">
                  <a16:creationId xmlns:a16="http://schemas.microsoft.com/office/drawing/2014/main" id="{1CB3EA1B-3D41-B335-12C6-730B4D1F45B8}"/>
                </a:ext>
              </a:extLst>
            </p:cNvPr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>
              <a:extLst>
                <a:ext uri="{FF2B5EF4-FFF2-40B4-BE49-F238E27FC236}">
                  <a16:creationId xmlns:a16="http://schemas.microsoft.com/office/drawing/2014/main" id="{A6CCC230-69A2-47D7-30F1-DC4DDC7501B5}"/>
                </a:ext>
              </a:extLst>
            </p:cNvPr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>
              <a:extLst>
                <a:ext uri="{FF2B5EF4-FFF2-40B4-BE49-F238E27FC236}">
                  <a16:creationId xmlns:a16="http://schemas.microsoft.com/office/drawing/2014/main" id="{E6F4DF96-86A9-AE95-AC83-224FF06D3896}"/>
                </a:ext>
              </a:extLst>
            </p:cNvPr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>
              <a:extLst>
                <a:ext uri="{FF2B5EF4-FFF2-40B4-BE49-F238E27FC236}">
                  <a16:creationId xmlns:a16="http://schemas.microsoft.com/office/drawing/2014/main" id="{66ABB4B6-3376-E208-A344-94F330E6C000}"/>
                </a:ext>
              </a:extLst>
            </p:cNvPr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>
              <a:extLst>
                <a:ext uri="{FF2B5EF4-FFF2-40B4-BE49-F238E27FC236}">
                  <a16:creationId xmlns:a16="http://schemas.microsoft.com/office/drawing/2014/main" id="{A1494DA7-0365-0CF1-66D2-BE6EA8F58A77}"/>
                </a:ext>
              </a:extLst>
            </p:cNvPr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>
              <a:extLst>
                <a:ext uri="{FF2B5EF4-FFF2-40B4-BE49-F238E27FC236}">
                  <a16:creationId xmlns:a16="http://schemas.microsoft.com/office/drawing/2014/main" id="{088D1A0C-AE0F-D001-9F19-5563846F8887}"/>
                </a:ext>
              </a:extLst>
            </p:cNvPr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>
              <a:extLst>
                <a:ext uri="{FF2B5EF4-FFF2-40B4-BE49-F238E27FC236}">
                  <a16:creationId xmlns:a16="http://schemas.microsoft.com/office/drawing/2014/main" id="{AC1C8BD4-6DB4-73D9-97D7-8F113830617A}"/>
                </a:ext>
              </a:extLst>
            </p:cNvPr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>
              <a:extLst>
                <a:ext uri="{FF2B5EF4-FFF2-40B4-BE49-F238E27FC236}">
                  <a16:creationId xmlns:a16="http://schemas.microsoft.com/office/drawing/2014/main" id="{6A8FC2F2-C7E2-66A1-E610-F966E6CFB88C}"/>
                </a:ext>
              </a:extLst>
            </p:cNvPr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>
              <a:extLst>
                <a:ext uri="{FF2B5EF4-FFF2-40B4-BE49-F238E27FC236}">
                  <a16:creationId xmlns:a16="http://schemas.microsoft.com/office/drawing/2014/main" id="{F34B579E-3F36-9A94-D678-D02E9C307588}"/>
                </a:ext>
              </a:extLst>
            </p:cNvPr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>
              <a:extLst>
                <a:ext uri="{FF2B5EF4-FFF2-40B4-BE49-F238E27FC236}">
                  <a16:creationId xmlns:a16="http://schemas.microsoft.com/office/drawing/2014/main" id="{F791A0EB-2B62-1299-E5C9-99E9A0C3E1BF}"/>
                </a:ext>
              </a:extLst>
            </p:cNvPr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>
              <a:extLst>
                <a:ext uri="{FF2B5EF4-FFF2-40B4-BE49-F238E27FC236}">
                  <a16:creationId xmlns:a16="http://schemas.microsoft.com/office/drawing/2014/main" id="{CB67D01A-A050-5B13-EC8D-FF384C43A0EB}"/>
                </a:ext>
              </a:extLst>
            </p:cNvPr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>
              <a:extLst>
                <a:ext uri="{FF2B5EF4-FFF2-40B4-BE49-F238E27FC236}">
                  <a16:creationId xmlns:a16="http://schemas.microsoft.com/office/drawing/2014/main" id="{79BD46CB-2926-A0E2-10BF-3476E8B3DA27}"/>
                </a:ext>
              </a:extLst>
            </p:cNvPr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>
              <a:extLst>
                <a:ext uri="{FF2B5EF4-FFF2-40B4-BE49-F238E27FC236}">
                  <a16:creationId xmlns:a16="http://schemas.microsoft.com/office/drawing/2014/main" id="{884ADC56-D600-CC33-E4A9-491AE84F6196}"/>
                </a:ext>
              </a:extLst>
            </p:cNvPr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>
              <a:extLst>
                <a:ext uri="{FF2B5EF4-FFF2-40B4-BE49-F238E27FC236}">
                  <a16:creationId xmlns:a16="http://schemas.microsoft.com/office/drawing/2014/main" id="{E98A3E88-8CC1-0285-95C5-6E5ED004014D}"/>
                </a:ext>
              </a:extLst>
            </p:cNvPr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>
              <a:extLst>
                <a:ext uri="{FF2B5EF4-FFF2-40B4-BE49-F238E27FC236}">
                  <a16:creationId xmlns:a16="http://schemas.microsoft.com/office/drawing/2014/main" id="{F311AAD4-1DEE-39D8-2BBA-9C0E917723A8}"/>
                </a:ext>
              </a:extLst>
            </p:cNvPr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>
              <a:extLst>
                <a:ext uri="{FF2B5EF4-FFF2-40B4-BE49-F238E27FC236}">
                  <a16:creationId xmlns:a16="http://schemas.microsoft.com/office/drawing/2014/main" id="{9C51DFFC-F05D-6E87-1F44-E60C1575375C}"/>
                </a:ext>
              </a:extLst>
            </p:cNvPr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>
              <a:extLst>
                <a:ext uri="{FF2B5EF4-FFF2-40B4-BE49-F238E27FC236}">
                  <a16:creationId xmlns:a16="http://schemas.microsoft.com/office/drawing/2014/main" id="{BB086A99-5A89-370D-92E3-EC2B91B29922}"/>
                </a:ext>
              </a:extLst>
            </p:cNvPr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>
              <a:extLst>
                <a:ext uri="{FF2B5EF4-FFF2-40B4-BE49-F238E27FC236}">
                  <a16:creationId xmlns:a16="http://schemas.microsoft.com/office/drawing/2014/main" id="{63EFD889-60B7-34DC-7347-3E7501D9AFE4}"/>
                </a:ext>
              </a:extLst>
            </p:cNvPr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>
              <a:extLst>
                <a:ext uri="{FF2B5EF4-FFF2-40B4-BE49-F238E27FC236}">
                  <a16:creationId xmlns:a16="http://schemas.microsoft.com/office/drawing/2014/main" id="{3F85DA28-659D-FBFD-237A-3F48906BB8DD}"/>
                </a:ext>
              </a:extLst>
            </p:cNvPr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>
              <a:extLst>
                <a:ext uri="{FF2B5EF4-FFF2-40B4-BE49-F238E27FC236}">
                  <a16:creationId xmlns:a16="http://schemas.microsoft.com/office/drawing/2014/main" id="{98664298-6209-4208-EB04-11122D09DE1C}"/>
                </a:ext>
              </a:extLst>
            </p:cNvPr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>
              <a:extLst>
                <a:ext uri="{FF2B5EF4-FFF2-40B4-BE49-F238E27FC236}">
                  <a16:creationId xmlns:a16="http://schemas.microsoft.com/office/drawing/2014/main" id="{2E63978C-F1D3-6003-7630-775D9BA40F61}"/>
                </a:ext>
              </a:extLst>
            </p:cNvPr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>
              <a:extLst>
                <a:ext uri="{FF2B5EF4-FFF2-40B4-BE49-F238E27FC236}">
                  <a16:creationId xmlns:a16="http://schemas.microsoft.com/office/drawing/2014/main" id="{C4406948-EC86-DD93-3F42-14F0E4D01481}"/>
                </a:ext>
              </a:extLst>
            </p:cNvPr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>
              <a:extLst>
                <a:ext uri="{FF2B5EF4-FFF2-40B4-BE49-F238E27FC236}">
                  <a16:creationId xmlns:a16="http://schemas.microsoft.com/office/drawing/2014/main" id="{3D3490D4-9C54-A22A-925C-56B41FCDA337}"/>
                </a:ext>
              </a:extLst>
            </p:cNvPr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>
              <a:extLst>
                <a:ext uri="{FF2B5EF4-FFF2-40B4-BE49-F238E27FC236}">
                  <a16:creationId xmlns:a16="http://schemas.microsoft.com/office/drawing/2014/main" id="{EC894ABC-93E4-762F-FECF-F325CCF5E203}"/>
                </a:ext>
              </a:extLst>
            </p:cNvPr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>
              <a:extLst>
                <a:ext uri="{FF2B5EF4-FFF2-40B4-BE49-F238E27FC236}">
                  <a16:creationId xmlns:a16="http://schemas.microsoft.com/office/drawing/2014/main" id="{C4014B0D-159F-EE03-665E-1FA7CC95A184}"/>
                </a:ext>
              </a:extLst>
            </p:cNvPr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>
              <a:extLst>
                <a:ext uri="{FF2B5EF4-FFF2-40B4-BE49-F238E27FC236}">
                  <a16:creationId xmlns:a16="http://schemas.microsoft.com/office/drawing/2014/main" id="{495C5498-C06B-156F-888D-0814F64F957E}"/>
                </a:ext>
              </a:extLst>
            </p:cNvPr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>
              <a:extLst>
                <a:ext uri="{FF2B5EF4-FFF2-40B4-BE49-F238E27FC236}">
                  <a16:creationId xmlns:a16="http://schemas.microsoft.com/office/drawing/2014/main" id="{A3472271-AE9A-0661-57FE-9CC2DD0DBC59}"/>
                </a:ext>
              </a:extLst>
            </p:cNvPr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>
              <a:extLst>
                <a:ext uri="{FF2B5EF4-FFF2-40B4-BE49-F238E27FC236}">
                  <a16:creationId xmlns:a16="http://schemas.microsoft.com/office/drawing/2014/main" id="{1DD8837C-BBF3-36A6-ED85-C0402B066E8D}"/>
                </a:ext>
              </a:extLst>
            </p:cNvPr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>
              <a:extLst>
                <a:ext uri="{FF2B5EF4-FFF2-40B4-BE49-F238E27FC236}">
                  <a16:creationId xmlns:a16="http://schemas.microsoft.com/office/drawing/2014/main" id="{B7E33C88-E486-E249-A9F3-2DCBD016235D}"/>
                </a:ext>
              </a:extLst>
            </p:cNvPr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>
              <a:extLst>
                <a:ext uri="{FF2B5EF4-FFF2-40B4-BE49-F238E27FC236}">
                  <a16:creationId xmlns:a16="http://schemas.microsoft.com/office/drawing/2014/main" id="{30E80564-0F20-A7BA-10A1-A978C2CB8139}"/>
                </a:ext>
              </a:extLst>
            </p:cNvPr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>
              <a:extLst>
                <a:ext uri="{FF2B5EF4-FFF2-40B4-BE49-F238E27FC236}">
                  <a16:creationId xmlns:a16="http://schemas.microsoft.com/office/drawing/2014/main" id="{646ADD2D-24D9-5D2B-6FF5-D49040F8D750}"/>
                </a:ext>
              </a:extLst>
            </p:cNvPr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>
              <a:extLst>
                <a:ext uri="{FF2B5EF4-FFF2-40B4-BE49-F238E27FC236}">
                  <a16:creationId xmlns:a16="http://schemas.microsoft.com/office/drawing/2014/main" id="{2BCA8758-BBD4-F9E4-6286-83ECCE015D3C}"/>
                </a:ext>
              </a:extLst>
            </p:cNvPr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>
              <a:extLst>
                <a:ext uri="{FF2B5EF4-FFF2-40B4-BE49-F238E27FC236}">
                  <a16:creationId xmlns:a16="http://schemas.microsoft.com/office/drawing/2014/main" id="{B9FFFD88-E83C-09B3-AC52-E68D4B24ACA5}"/>
                </a:ext>
              </a:extLst>
            </p:cNvPr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>
              <a:extLst>
                <a:ext uri="{FF2B5EF4-FFF2-40B4-BE49-F238E27FC236}">
                  <a16:creationId xmlns:a16="http://schemas.microsoft.com/office/drawing/2014/main" id="{F2230B61-9E68-89E8-9E9B-AAAFCA3A7599}"/>
                </a:ext>
              </a:extLst>
            </p:cNvPr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>
              <a:extLst>
                <a:ext uri="{FF2B5EF4-FFF2-40B4-BE49-F238E27FC236}">
                  <a16:creationId xmlns:a16="http://schemas.microsoft.com/office/drawing/2014/main" id="{F48E4258-DD3E-C49B-0AF3-43098668F9D3}"/>
                </a:ext>
              </a:extLst>
            </p:cNvPr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>
              <a:extLst>
                <a:ext uri="{FF2B5EF4-FFF2-40B4-BE49-F238E27FC236}">
                  <a16:creationId xmlns:a16="http://schemas.microsoft.com/office/drawing/2014/main" id="{F4876E9F-50CD-2DE5-498B-B5BEF69C2D0B}"/>
                </a:ext>
              </a:extLst>
            </p:cNvPr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>
              <a:extLst>
                <a:ext uri="{FF2B5EF4-FFF2-40B4-BE49-F238E27FC236}">
                  <a16:creationId xmlns:a16="http://schemas.microsoft.com/office/drawing/2014/main" id="{D133E343-6E26-B848-3C5C-31685118908A}"/>
                </a:ext>
              </a:extLst>
            </p:cNvPr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>
              <a:extLst>
                <a:ext uri="{FF2B5EF4-FFF2-40B4-BE49-F238E27FC236}">
                  <a16:creationId xmlns:a16="http://schemas.microsoft.com/office/drawing/2014/main" id="{6DAF1E51-6D23-2E52-2CEC-75803F8F09B7}"/>
                </a:ext>
              </a:extLst>
            </p:cNvPr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>
              <a:extLst>
                <a:ext uri="{FF2B5EF4-FFF2-40B4-BE49-F238E27FC236}">
                  <a16:creationId xmlns:a16="http://schemas.microsoft.com/office/drawing/2014/main" id="{D3DF0F13-8966-B528-8BDD-D1A4DD4A4939}"/>
                </a:ext>
              </a:extLst>
            </p:cNvPr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>
              <a:extLst>
                <a:ext uri="{FF2B5EF4-FFF2-40B4-BE49-F238E27FC236}">
                  <a16:creationId xmlns:a16="http://schemas.microsoft.com/office/drawing/2014/main" id="{5139F56F-147B-85A2-4262-B3A73AAD1469}"/>
                </a:ext>
              </a:extLst>
            </p:cNvPr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>
              <a:extLst>
                <a:ext uri="{FF2B5EF4-FFF2-40B4-BE49-F238E27FC236}">
                  <a16:creationId xmlns:a16="http://schemas.microsoft.com/office/drawing/2014/main" id="{0F430E1E-9723-A8CC-CF94-8328ABC7E2E7}"/>
                </a:ext>
              </a:extLst>
            </p:cNvPr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>
              <a:extLst>
                <a:ext uri="{FF2B5EF4-FFF2-40B4-BE49-F238E27FC236}">
                  <a16:creationId xmlns:a16="http://schemas.microsoft.com/office/drawing/2014/main" id="{FE76748D-B616-65D5-459A-C75E9D84FBD2}"/>
                </a:ext>
              </a:extLst>
            </p:cNvPr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>
              <a:extLst>
                <a:ext uri="{FF2B5EF4-FFF2-40B4-BE49-F238E27FC236}">
                  <a16:creationId xmlns:a16="http://schemas.microsoft.com/office/drawing/2014/main" id="{D5B082D8-57BB-1017-A446-392E10DDA0BF}"/>
                </a:ext>
              </a:extLst>
            </p:cNvPr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>
              <a:extLst>
                <a:ext uri="{FF2B5EF4-FFF2-40B4-BE49-F238E27FC236}">
                  <a16:creationId xmlns:a16="http://schemas.microsoft.com/office/drawing/2014/main" id="{CAE53D24-E55B-D82D-B0AF-388FDAA2FE80}"/>
                </a:ext>
              </a:extLst>
            </p:cNvPr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>
              <a:extLst>
                <a:ext uri="{FF2B5EF4-FFF2-40B4-BE49-F238E27FC236}">
                  <a16:creationId xmlns:a16="http://schemas.microsoft.com/office/drawing/2014/main" id="{F608CD69-ACCA-8334-0552-A9DB9AD60887}"/>
                </a:ext>
              </a:extLst>
            </p:cNvPr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>
              <a:extLst>
                <a:ext uri="{FF2B5EF4-FFF2-40B4-BE49-F238E27FC236}">
                  <a16:creationId xmlns:a16="http://schemas.microsoft.com/office/drawing/2014/main" id="{50D2ED2E-1BFE-4FB8-7758-A21B5261CF06}"/>
                </a:ext>
              </a:extLst>
            </p:cNvPr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7">
              <a:extLst>
                <a:ext uri="{FF2B5EF4-FFF2-40B4-BE49-F238E27FC236}">
                  <a16:creationId xmlns:a16="http://schemas.microsoft.com/office/drawing/2014/main" id="{5BDA25E3-8333-6ACC-CB5C-D1ECD4F9A31B}"/>
                </a:ext>
              </a:extLst>
            </p:cNvPr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7">
              <a:extLst>
                <a:ext uri="{FF2B5EF4-FFF2-40B4-BE49-F238E27FC236}">
                  <a16:creationId xmlns:a16="http://schemas.microsoft.com/office/drawing/2014/main" id="{A08F79A8-3AA7-EB39-A88A-A57DB6F2AC82}"/>
                </a:ext>
              </a:extLst>
            </p:cNvPr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>
              <a:extLst>
                <a:ext uri="{FF2B5EF4-FFF2-40B4-BE49-F238E27FC236}">
                  <a16:creationId xmlns:a16="http://schemas.microsoft.com/office/drawing/2014/main" id="{214B2BB7-9210-E505-1D8A-CB6B7E6007D6}"/>
                </a:ext>
              </a:extLst>
            </p:cNvPr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>
              <a:extLst>
                <a:ext uri="{FF2B5EF4-FFF2-40B4-BE49-F238E27FC236}">
                  <a16:creationId xmlns:a16="http://schemas.microsoft.com/office/drawing/2014/main" id="{C86CC14F-6C7F-8CBC-EEC9-96B5AD1B7DD4}"/>
                </a:ext>
              </a:extLst>
            </p:cNvPr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>
              <a:extLst>
                <a:ext uri="{FF2B5EF4-FFF2-40B4-BE49-F238E27FC236}">
                  <a16:creationId xmlns:a16="http://schemas.microsoft.com/office/drawing/2014/main" id="{83DBA4B7-BD49-9F22-C285-CFE2CB89D129}"/>
                </a:ext>
              </a:extLst>
            </p:cNvPr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>
              <a:extLst>
                <a:ext uri="{FF2B5EF4-FFF2-40B4-BE49-F238E27FC236}">
                  <a16:creationId xmlns:a16="http://schemas.microsoft.com/office/drawing/2014/main" id="{B91AA849-B2EE-F8C5-44E2-9DC8484036BF}"/>
                </a:ext>
              </a:extLst>
            </p:cNvPr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>
              <a:extLst>
                <a:ext uri="{FF2B5EF4-FFF2-40B4-BE49-F238E27FC236}">
                  <a16:creationId xmlns:a16="http://schemas.microsoft.com/office/drawing/2014/main" id="{6FD2D452-4F0F-FA5A-23B8-C1B94C6A23A6}"/>
                </a:ext>
              </a:extLst>
            </p:cNvPr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>
              <a:extLst>
                <a:ext uri="{FF2B5EF4-FFF2-40B4-BE49-F238E27FC236}">
                  <a16:creationId xmlns:a16="http://schemas.microsoft.com/office/drawing/2014/main" id="{3F47C200-84F7-60D4-4067-1670BF6D7DA0}"/>
                </a:ext>
              </a:extLst>
            </p:cNvPr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>
              <a:extLst>
                <a:ext uri="{FF2B5EF4-FFF2-40B4-BE49-F238E27FC236}">
                  <a16:creationId xmlns:a16="http://schemas.microsoft.com/office/drawing/2014/main" id="{60F7B98E-7890-5139-86D6-610CDBB48215}"/>
                </a:ext>
              </a:extLst>
            </p:cNvPr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>
              <a:extLst>
                <a:ext uri="{FF2B5EF4-FFF2-40B4-BE49-F238E27FC236}">
                  <a16:creationId xmlns:a16="http://schemas.microsoft.com/office/drawing/2014/main" id="{BA080046-5B3E-96F6-7D8F-4D702C8CF79A}"/>
                </a:ext>
              </a:extLst>
            </p:cNvPr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>
              <a:extLst>
                <a:ext uri="{FF2B5EF4-FFF2-40B4-BE49-F238E27FC236}">
                  <a16:creationId xmlns:a16="http://schemas.microsoft.com/office/drawing/2014/main" id="{24D00434-57AC-25B1-5A6A-44D823FD1CAB}"/>
                </a:ext>
              </a:extLst>
            </p:cNvPr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>
              <a:extLst>
                <a:ext uri="{FF2B5EF4-FFF2-40B4-BE49-F238E27FC236}">
                  <a16:creationId xmlns:a16="http://schemas.microsoft.com/office/drawing/2014/main" id="{7B2C50F7-3258-A71B-7665-B201B9DD795B}"/>
                </a:ext>
              </a:extLst>
            </p:cNvPr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>
              <a:extLst>
                <a:ext uri="{FF2B5EF4-FFF2-40B4-BE49-F238E27FC236}">
                  <a16:creationId xmlns:a16="http://schemas.microsoft.com/office/drawing/2014/main" id="{E894694B-B94D-883D-7EA3-7314E79F1662}"/>
                </a:ext>
              </a:extLst>
            </p:cNvPr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7">
              <a:extLst>
                <a:ext uri="{FF2B5EF4-FFF2-40B4-BE49-F238E27FC236}">
                  <a16:creationId xmlns:a16="http://schemas.microsoft.com/office/drawing/2014/main" id="{DE0CE6F2-F4AA-3EE8-A1EB-703671FB9DD7}"/>
                </a:ext>
              </a:extLst>
            </p:cNvPr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>
              <a:extLst>
                <a:ext uri="{FF2B5EF4-FFF2-40B4-BE49-F238E27FC236}">
                  <a16:creationId xmlns:a16="http://schemas.microsoft.com/office/drawing/2014/main" id="{5DFDFE0B-A587-68E1-91B1-B1A285929B1A}"/>
                </a:ext>
              </a:extLst>
            </p:cNvPr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>
              <a:extLst>
                <a:ext uri="{FF2B5EF4-FFF2-40B4-BE49-F238E27FC236}">
                  <a16:creationId xmlns:a16="http://schemas.microsoft.com/office/drawing/2014/main" id="{DABB3F26-8FFC-F83A-A974-95B6CEDCC9DB}"/>
                </a:ext>
              </a:extLst>
            </p:cNvPr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>
              <a:extLst>
                <a:ext uri="{FF2B5EF4-FFF2-40B4-BE49-F238E27FC236}">
                  <a16:creationId xmlns:a16="http://schemas.microsoft.com/office/drawing/2014/main" id="{72669F5D-D3CE-EFFC-813E-26F0BFD02231}"/>
                </a:ext>
              </a:extLst>
            </p:cNvPr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>
              <a:extLst>
                <a:ext uri="{FF2B5EF4-FFF2-40B4-BE49-F238E27FC236}">
                  <a16:creationId xmlns:a16="http://schemas.microsoft.com/office/drawing/2014/main" id="{A4250936-4286-6643-68C7-FB964FB88A92}"/>
                </a:ext>
              </a:extLst>
            </p:cNvPr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>
              <a:extLst>
                <a:ext uri="{FF2B5EF4-FFF2-40B4-BE49-F238E27FC236}">
                  <a16:creationId xmlns:a16="http://schemas.microsoft.com/office/drawing/2014/main" id="{902BC8FC-35EC-9387-F80C-E97846495787}"/>
                </a:ext>
              </a:extLst>
            </p:cNvPr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>
              <a:extLst>
                <a:ext uri="{FF2B5EF4-FFF2-40B4-BE49-F238E27FC236}">
                  <a16:creationId xmlns:a16="http://schemas.microsoft.com/office/drawing/2014/main" id="{8BB388CD-6801-5A3F-82F2-278E78AB088A}"/>
                </a:ext>
              </a:extLst>
            </p:cNvPr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>
              <a:extLst>
                <a:ext uri="{FF2B5EF4-FFF2-40B4-BE49-F238E27FC236}">
                  <a16:creationId xmlns:a16="http://schemas.microsoft.com/office/drawing/2014/main" id="{877AB0BF-C574-BEB4-AF85-FF13564981A3}"/>
                </a:ext>
              </a:extLst>
            </p:cNvPr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>
              <a:extLst>
                <a:ext uri="{FF2B5EF4-FFF2-40B4-BE49-F238E27FC236}">
                  <a16:creationId xmlns:a16="http://schemas.microsoft.com/office/drawing/2014/main" id="{D28C11D8-DE62-B2EA-B960-E2F6D4AF613C}"/>
                </a:ext>
              </a:extLst>
            </p:cNvPr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>
              <a:extLst>
                <a:ext uri="{FF2B5EF4-FFF2-40B4-BE49-F238E27FC236}">
                  <a16:creationId xmlns:a16="http://schemas.microsoft.com/office/drawing/2014/main" id="{C673A1B9-4E89-5ECC-24FF-3F5F7B4C6354}"/>
                </a:ext>
              </a:extLst>
            </p:cNvPr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>
              <a:extLst>
                <a:ext uri="{FF2B5EF4-FFF2-40B4-BE49-F238E27FC236}">
                  <a16:creationId xmlns:a16="http://schemas.microsoft.com/office/drawing/2014/main" id="{89937B8C-216B-2C9E-5FA2-7DBF81E7912D}"/>
                </a:ext>
              </a:extLst>
            </p:cNvPr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>
              <a:extLst>
                <a:ext uri="{FF2B5EF4-FFF2-40B4-BE49-F238E27FC236}">
                  <a16:creationId xmlns:a16="http://schemas.microsoft.com/office/drawing/2014/main" id="{6D77CD62-D6A1-7938-C350-A1AB0D05A549}"/>
                </a:ext>
              </a:extLst>
            </p:cNvPr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>
              <a:extLst>
                <a:ext uri="{FF2B5EF4-FFF2-40B4-BE49-F238E27FC236}">
                  <a16:creationId xmlns:a16="http://schemas.microsoft.com/office/drawing/2014/main" id="{D41D8B5B-C35B-C2D6-4E94-2E0A1DA7421B}"/>
                </a:ext>
              </a:extLst>
            </p:cNvPr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>
              <a:extLst>
                <a:ext uri="{FF2B5EF4-FFF2-40B4-BE49-F238E27FC236}">
                  <a16:creationId xmlns:a16="http://schemas.microsoft.com/office/drawing/2014/main" id="{1E4F105D-C89C-818C-DF07-59959905C855}"/>
                </a:ext>
              </a:extLst>
            </p:cNvPr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>
              <a:extLst>
                <a:ext uri="{FF2B5EF4-FFF2-40B4-BE49-F238E27FC236}">
                  <a16:creationId xmlns:a16="http://schemas.microsoft.com/office/drawing/2014/main" id="{772C418D-43FA-86B6-A1E5-14057FAA1F74}"/>
                </a:ext>
              </a:extLst>
            </p:cNvPr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>
              <a:extLst>
                <a:ext uri="{FF2B5EF4-FFF2-40B4-BE49-F238E27FC236}">
                  <a16:creationId xmlns:a16="http://schemas.microsoft.com/office/drawing/2014/main" id="{6AFBEE13-3810-4113-9E20-024E0AF5DE46}"/>
                </a:ext>
              </a:extLst>
            </p:cNvPr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>
              <a:extLst>
                <a:ext uri="{FF2B5EF4-FFF2-40B4-BE49-F238E27FC236}">
                  <a16:creationId xmlns:a16="http://schemas.microsoft.com/office/drawing/2014/main" id="{C3211B15-5777-E441-1AA8-F81C0070D5A6}"/>
                </a:ext>
              </a:extLst>
            </p:cNvPr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>
              <a:extLst>
                <a:ext uri="{FF2B5EF4-FFF2-40B4-BE49-F238E27FC236}">
                  <a16:creationId xmlns:a16="http://schemas.microsoft.com/office/drawing/2014/main" id="{F820AF53-30A8-427C-5CA3-7CF55E3B6540}"/>
                </a:ext>
              </a:extLst>
            </p:cNvPr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>
              <a:extLst>
                <a:ext uri="{FF2B5EF4-FFF2-40B4-BE49-F238E27FC236}">
                  <a16:creationId xmlns:a16="http://schemas.microsoft.com/office/drawing/2014/main" id="{ADF87B49-8E55-1DFF-1644-94A96D096C69}"/>
                </a:ext>
              </a:extLst>
            </p:cNvPr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>
              <a:extLst>
                <a:ext uri="{FF2B5EF4-FFF2-40B4-BE49-F238E27FC236}">
                  <a16:creationId xmlns:a16="http://schemas.microsoft.com/office/drawing/2014/main" id="{595E5BB1-B4B3-F3E0-28EA-816BFA01124F}"/>
                </a:ext>
              </a:extLst>
            </p:cNvPr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>
              <a:extLst>
                <a:ext uri="{FF2B5EF4-FFF2-40B4-BE49-F238E27FC236}">
                  <a16:creationId xmlns:a16="http://schemas.microsoft.com/office/drawing/2014/main" id="{5328787D-F203-F7EA-D517-54C76E029D20}"/>
                </a:ext>
              </a:extLst>
            </p:cNvPr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>
              <a:extLst>
                <a:ext uri="{FF2B5EF4-FFF2-40B4-BE49-F238E27FC236}">
                  <a16:creationId xmlns:a16="http://schemas.microsoft.com/office/drawing/2014/main" id="{77995ABB-4A44-BB2F-2904-A469E68A6FCF}"/>
                </a:ext>
              </a:extLst>
            </p:cNvPr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>
              <a:extLst>
                <a:ext uri="{FF2B5EF4-FFF2-40B4-BE49-F238E27FC236}">
                  <a16:creationId xmlns:a16="http://schemas.microsoft.com/office/drawing/2014/main" id="{946CDA95-BA93-D426-17FB-B87D40C4F902}"/>
                </a:ext>
              </a:extLst>
            </p:cNvPr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>
              <a:extLst>
                <a:ext uri="{FF2B5EF4-FFF2-40B4-BE49-F238E27FC236}">
                  <a16:creationId xmlns:a16="http://schemas.microsoft.com/office/drawing/2014/main" id="{992C9B04-A66B-69C2-B5BB-20BABC956AF5}"/>
                </a:ext>
              </a:extLst>
            </p:cNvPr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>
              <a:extLst>
                <a:ext uri="{FF2B5EF4-FFF2-40B4-BE49-F238E27FC236}">
                  <a16:creationId xmlns:a16="http://schemas.microsoft.com/office/drawing/2014/main" id="{21C38B87-87D6-A248-4ACB-D168906378CF}"/>
                </a:ext>
              </a:extLst>
            </p:cNvPr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>
              <a:extLst>
                <a:ext uri="{FF2B5EF4-FFF2-40B4-BE49-F238E27FC236}">
                  <a16:creationId xmlns:a16="http://schemas.microsoft.com/office/drawing/2014/main" id="{6F447744-728C-307C-DC93-B739E54C59FD}"/>
                </a:ext>
              </a:extLst>
            </p:cNvPr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>
              <a:extLst>
                <a:ext uri="{FF2B5EF4-FFF2-40B4-BE49-F238E27FC236}">
                  <a16:creationId xmlns:a16="http://schemas.microsoft.com/office/drawing/2014/main" id="{D46F2EA3-4931-BEF7-45EF-A1160975A0BC}"/>
                </a:ext>
              </a:extLst>
            </p:cNvPr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>
              <a:extLst>
                <a:ext uri="{FF2B5EF4-FFF2-40B4-BE49-F238E27FC236}">
                  <a16:creationId xmlns:a16="http://schemas.microsoft.com/office/drawing/2014/main" id="{357BEB1B-39A1-B5C0-9707-9D82E22DCFD7}"/>
                </a:ext>
              </a:extLst>
            </p:cNvPr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>
              <a:extLst>
                <a:ext uri="{FF2B5EF4-FFF2-40B4-BE49-F238E27FC236}">
                  <a16:creationId xmlns:a16="http://schemas.microsoft.com/office/drawing/2014/main" id="{DB456073-582E-BA48-1E2D-24CB713F80EB}"/>
                </a:ext>
              </a:extLst>
            </p:cNvPr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7">
              <a:extLst>
                <a:ext uri="{FF2B5EF4-FFF2-40B4-BE49-F238E27FC236}">
                  <a16:creationId xmlns:a16="http://schemas.microsoft.com/office/drawing/2014/main" id="{8515D9DA-F8E1-317E-F231-AB4E5171BB1F}"/>
                </a:ext>
              </a:extLst>
            </p:cNvPr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7">
              <a:extLst>
                <a:ext uri="{FF2B5EF4-FFF2-40B4-BE49-F238E27FC236}">
                  <a16:creationId xmlns:a16="http://schemas.microsoft.com/office/drawing/2014/main" id="{7E3A73FC-DE4C-17E5-E5E7-34ADCAF588A3}"/>
                </a:ext>
              </a:extLst>
            </p:cNvPr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7">
              <a:extLst>
                <a:ext uri="{FF2B5EF4-FFF2-40B4-BE49-F238E27FC236}">
                  <a16:creationId xmlns:a16="http://schemas.microsoft.com/office/drawing/2014/main" id="{86D5348F-18B9-63A6-3CCC-12AC6033511C}"/>
                </a:ext>
              </a:extLst>
            </p:cNvPr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7">
              <a:extLst>
                <a:ext uri="{FF2B5EF4-FFF2-40B4-BE49-F238E27FC236}">
                  <a16:creationId xmlns:a16="http://schemas.microsoft.com/office/drawing/2014/main" id="{10DB05FA-2249-C45C-8CAC-372E65EC5488}"/>
                </a:ext>
              </a:extLst>
            </p:cNvPr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7">
              <a:extLst>
                <a:ext uri="{FF2B5EF4-FFF2-40B4-BE49-F238E27FC236}">
                  <a16:creationId xmlns:a16="http://schemas.microsoft.com/office/drawing/2014/main" id="{3D73BA44-93FF-7032-05FE-A8DEA3D494A8}"/>
                </a:ext>
              </a:extLst>
            </p:cNvPr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41863799-8B91-B485-6304-0731124B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5" y="865755"/>
            <a:ext cx="2944091" cy="24191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A57F77-037C-278B-84F7-094330835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693" y="1164923"/>
            <a:ext cx="2773145" cy="21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" name="Google Shape;3486;p51"/>
          <p:cNvSpPr txBox="1">
            <a:spLocks noGrp="1"/>
          </p:cNvSpPr>
          <p:nvPr>
            <p:ph type="title"/>
          </p:nvPr>
        </p:nvSpPr>
        <p:spPr>
          <a:xfrm>
            <a:off x="1853419" y="1858404"/>
            <a:ext cx="5227200" cy="12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/>
              <a:t>Knihy</a:t>
            </a:r>
            <a:endParaRPr sz="4800" dirty="0"/>
          </a:p>
        </p:txBody>
      </p:sp>
      <p:grpSp>
        <p:nvGrpSpPr>
          <p:cNvPr id="3488" name="Google Shape;3488;p51"/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3489" name="Google Shape;3489;p51"/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1"/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1"/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1"/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1"/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1"/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1"/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1"/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1"/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1"/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1"/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1"/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1"/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1"/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1"/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1"/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1"/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1"/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1"/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1"/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1"/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1"/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1"/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1"/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1"/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1"/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1"/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1"/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1"/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1"/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1"/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1"/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1"/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1"/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1"/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1"/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1"/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1"/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1"/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1"/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1"/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1"/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1"/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1"/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1"/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1"/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1"/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1"/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1"/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1"/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1"/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1"/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1"/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1"/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1"/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1"/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1"/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1"/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1"/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1"/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1"/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1"/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1"/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1"/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1"/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1"/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1"/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1"/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1"/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1"/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1"/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1"/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1"/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1"/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1"/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1"/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1"/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1"/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1"/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1"/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1"/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1"/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1"/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1"/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1"/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1"/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1"/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1"/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1"/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1"/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1"/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1"/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1"/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1"/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1"/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1"/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1"/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1"/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1"/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1"/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1"/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1"/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1"/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1"/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1"/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1"/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1"/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1"/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1"/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1"/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1"/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1"/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1"/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1"/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1"/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1"/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1"/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1"/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1"/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1"/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1"/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1"/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1"/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1"/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1"/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1"/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1"/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1"/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1"/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1"/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1"/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1"/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1"/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1"/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1"/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1"/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1"/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1"/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1"/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1"/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1"/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1"/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1"/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1"/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1"/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1"/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1"/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1"/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1"/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1"/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1"/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1"/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1"/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1"/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1"/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1"/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1"/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1"/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1"/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1"/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1"/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1"/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1"/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1"/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1"/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1"/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1"/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1"/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1"/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1"/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1"/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1"/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1"/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1"/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1"/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1"/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1"/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1"/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1"/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1"/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1"/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1"/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1"/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1"/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1"/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1"/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1"/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1"/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1"/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1"/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1"/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1"/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1"/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1"/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1"/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1"/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1"/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1"/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1"/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1"/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1"/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1"/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1"/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1"/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1"/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1"/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1"/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1"/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1"/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1"/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1"/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1"/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1"/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1"/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1"/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1"/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1"/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1"/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1"/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1"/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1"/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1"/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1"/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1"/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1"/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1"/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1"/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1"/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1"/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1"/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1"/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1"/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1"/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1"/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1"/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1"/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1"/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1"/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1"/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1"/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1"/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1"/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1"/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1"/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1"/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1"/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1"/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1"/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1"/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1"/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1"/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1"/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1"/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1"/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1"/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1"/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1"/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1"/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1"/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1"/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1"/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1"/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1"/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1"/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1"/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1"/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1"/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1"/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1"/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1"/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1"/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1"/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1"/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1"/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1"/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1"/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1"/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1"/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1"/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1"/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1"/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1"/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1"/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1"/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1"/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1"/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1"/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1"/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1"/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1"/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1"/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1"/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1"/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1"/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1"/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1"/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1"/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1"/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1"/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1"/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1"/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1"/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1"/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1"/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1"/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1"/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1"/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1"/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1"/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1"/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1"/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1"/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1"/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1"/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1"/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1"/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1"/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1"/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1"/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1"/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1"/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1"/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1"/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1"/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1"/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1"/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1"/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1"/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1"/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1"/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1"/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1"/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1"/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1"/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1"/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1"/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1"/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1"/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1"/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1"/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1"/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1"/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1"/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1"/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1"/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1"/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1"/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1"/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1"/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1"/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1"/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1"/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1"/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1"/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1"/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1"/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1"/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1"/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1"/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1"/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1"/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1"/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1"/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1"/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1"/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1"/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1"/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1"/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1"/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1"/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1"/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1"/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1"/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1"/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1"/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1"/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1"/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1"/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1"/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1"/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1"/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1"/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1"/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1"/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1"/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1"/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1"/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1"/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1"/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1"/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1"/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1"/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1"/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1"/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1"/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1"/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1"/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1"/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1"/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1"/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1"/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1"/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1"/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1"/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1"/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1"/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1"/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1"/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1"/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1"/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1"/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1"/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1"/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1"/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1"/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1"/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1"/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1"/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1"/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1"/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1"/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1"/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1"/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1"/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1"/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1"/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1"/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1"/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1"/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1"/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1"/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3594;p82">
            <a:extLst>
              <a:ext uri="{FF2B5EF4-FFF2-40B4-BE49-F238E27FC236}">
                <a16:creationId xmlns:a16="http://schemas.microsoft.com/office/drawing/2014/main" id="{6B4D9BA1-F604-4C44-8DC0-7EDC7FD654DB}"/>
              </a:ext>
            </a:extLst>
          </p:cNvPr>
          <p:cNvSpPr/>
          <p:nvPr/>
        </p:nvSpPr>
        <p:spPr>
          <a:xfrm>
            <a:off x="3844636" y="3023322"/>
            <a:ext cx="436419" cy="348922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3607;p82">
            <a:extLst>
              <a:ext uri="{FF2B5EF4-FFF2-40B4-BE49-F238E27FC236}">
                <a16:creationId xmlns:a16="http://schemas.microsoft.com/office/drawing/2014/main" id="{D64C0F88-C48E-85A0-20DC-AF5250ED20B8}"/>
              </a:ext>
            </a:extLst>
          </p:cNvPr>
          <p:cNvSpPr/>
          <p:nvPr/>
        </p:nvSpPr>
        <p:spPr>
          <a:xfrm>
            <a:off x="4572000" y="3011371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40"/>
          <p:cNvSpPr/>
          <p:nvPr/>
        </p:nvSpPr>
        <p:spPr>
          <a:xfrm>
            <a:off x="713225" y="835950"/>
            <a:ext cx="3471600" cy="3471600"/>
          </a:xfrm>
          <a:prstGeom prst="plaque">
            <a:avLst>
              <a:gd name="adj" fmla="val 553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0"/>
          <p:cNvSpPr txBox="1">
            <a:spLocks noGrp="1"/>
          </p:cNvSpPr>
          <p:nvPr>
            <p:ph type="title"/>
          </p:nvPr>
        </p:nvSpPr>
        <p:spPr>
          <a:xfrm>
            <a:off x="4613575" y="945275"/>
            <a:ext cx="38172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Kronika objeveného věku</a:t>
            </a:r>
            <a:endParaRPr dirty="0"/>
          </a:p>
        </p:txBody>
      </p:sp>
      <p:pic>
        <p:nvPicPr>
          <p:cNvPr id="9" name="Zástupný symbol obrázku 8" descr="Obsah obrázku kniha, papírnictví / kancelářské potřeby, vazba&#10;&#10;Obsah vygenerovaný umělou inteligencí může být nesprávný.">
            <a:extLst>
              <a:ext uri="{FF2B5EF4-FFF2-40B4-BE49-F238E27FC236}">
                <a16:creationId xmlns:a16="http://schemas.microsoft.com/office/drawing/2014/main" id="{1BC954BB-91CC-0C11-0A3C-6B8138F0DD2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6" b="26"/>
          <a:stretch>
            <a:fillRect/>
          </a:stretch>
        </p:blipFill>
        <p:spPr/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A554D3BD-163A-EA53-FAE9-FF924E0827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10200" y="2214114"/>
            <a:ext cx="402057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Pravěk – raný středověk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Evoluce – původ člověka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materiální kultury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Osídlení, zemědělství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Duchovní život a náboženství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1">
          <a:extLst>
            <a:ext uri="{FF2B5EF4-FFF2-40B4-BE49-F238E27FC236}">
              <a16:creationId xmlns:a16="http://schemas.microsoft.com/office/drawing/2014/main" id="{A398ACFF-CC31-DF5A-1627-5262A8025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" name="Google Shape;3472;p49">
            <a:extLst>
              <a:ext uri="{FF2B5EF4-FFF2-40B4-BE49-F238E27FC236}">
                <a16:creationId xmlns:a16="http://schemas.microsoft.com/office/drawing/2014/main" id="{835F078B-34E9-BCE1-6CAE-262A39B7EA67}"/>
              </a:ext>
            </a:extLst>
          </p:cNvPr>
          <p:cNvSpPr/>
          <p:nvPr/>
        </p:nvSpPr>
        <p:spPr>
          <a:xfrm>
            <a:off x="4689475" y="758450"/>
            <a:ext cx="3731400" cy="3731400"/>
          </a:xfrm>
          <a:prstGeom prst="plaque">
            <a:avLst>
              <a:gd name="adj" fmla="val 553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49">
            <a:extLst>
              <a:ext uri="{FF2B5EF4-FFF2-40B4-BE49-F238E27FC236}">
                <a16:creationId xmlns:a16="http://schemas.microsoft.com/office/drawing/2014/main" id="{3C6BBD87-9F1A-BF41-D1F6-321B9E3D2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964" y="561272"/>
            <a:ext cx="3619581" cy="1154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Naše nejstarší města</a:t>
            </a:r>
            <a:endParaRPr dirty="0"/>
          </a:p>
        </p:txBody>
      </p:sp>
      <p:pic>
        <p:nvPicPr>
          <p:cNvPr id="4" name="Zástupný symbol obrázku 3" descr="Obsah obrázku text, kresba, skica, kniha&#10;&#10;Obsah vygenerovaný umělou inteligencí může být nesprávný.">
            <a:extLst>
              <a:ext uri="{FF2B5EF4-FFF2-40B4-BE49-F238E27FC236}">
                <a16:creationId xmlns:a16="http://schemas.microsoft.com/office/drawing/2014/main" id="{C5B41814-DBD4-A97E-4A5A-66965D07425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3803" b="13803"/>
          <a:stretch>
            <a:fillRect/>
          </a:stretch>
        </p:blipFill>
        <p:spPr>
          <a:xfrm>
            <a:off x="4931725" y="1000700"/>
            <a:ext cx="3246900" cy="3246900"/>
          </a:xfrm>
        </p:spPr>
      </p:pic>
      <p:sp>
        <p:nvSpPr>
          <p:cNvPr id="5" name="Google Shape;2349;p40">
            <a:extLst>
              <a:ext uri="{FF2B5EF4-FFF2-40B4-BE49-F238E27FC236}">
                <a16:creationId xmlns:a16="http://schemas.microsoft.com/office/drawing/2014/main" id="{3FE9BC21-5822-2EC7-02ED-AD1DFDA90DC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4964" y="2020692"/>
            <a:ext cx="38172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Historie měst v českých zemích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Keltské oppida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Germánská a slovanská sídliště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Počátky městské správy a obrany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3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>
          <a:extLst>
            <a:ext uri="{FF2B5EF4-FFF2-40B4-BE49-F238E27FC236}">
              <a16:creationId xmlns:a16="http://schemas.microsoft.com/office/drawing/2014/main" id="{B93647F8-D2ED-3C3D-B648-6BD7CDABE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40">
            <a:extLst>
              <a:ext uri="{FF2B5EF4-FFF2-40B4-BE49-F238E27FC236}">
                <a16:creationId xmlns:a16="http://schemas.microsoft.com/office/drawing/2014/main" id="{AF1AFB35-6044-09E1-8605-DE3AF79E0DF6}"/>
              </a:ext>
            </a:extLst>
          </p:cNvPr>
          <p:cNvSpPr/>
          <p:nvPr/>
        </p:nvSpPr>
        <p:spPr>
          <a:xfrm>
            <a:off x="713225" y="835950"/>
            <a:ext cx="3471600" cy="3471600"/>
          </a:xfrm>
          <a:prstGeom prst="plaque">
            <a:avLst>
              <a:gd name="adj" fmla="val 553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0">
            <a:extLst>
              <a:ext uri="{FF2B5EF4-FFF2-40B4-BE49-F238E27FC236}">
                <a16:creationId xmlns:a16="http://schemas.microsoft.com/office/drawing/2014/main" id="{F3525879-7A6A-8080-F61B-311DDF54A4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13575" y="945275"/>
            <a:ext cx="38172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Základy hallstattské periody v Čechách</a:t>
            </a:r>
            <a:endParaRPr dirty="0"/>
          </a:p>
        </p:txBody>
      </p:sp>
      <p:sp>
        <p:nvSpPr>
          <p:cNvPr id="2349" name="Google Shape;2349;p40">
            <a:extLst>
              <a:ext uri="{FF2B5EF4-FFF2-40B4-BE49-F238E27FC236}">
                <a16:creationId xmlns:a16="http://schemas.microsoft.com/office/drawing/2014/main" id="{5F630CCD-C22C-B0E9-564C-06693B266B8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13575" y="2124600"/>
            <a:ext cx="38172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Vývoj halštatské kultury v Čechách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struktura společnosti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Naleziště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69791D13-89F7-A3C3-B2F2-FE74E5E2828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6310" b="16310"/>
          <a:stretch/>
        </p:blipFill>
        <p:spPr>
          <a:xfrm>
            <a:off x="938675" y="1061400"/>
            <a:ext cx="3020700" cy="3020700"/>
          </a:xfrm>
        </p:spPr>
      </p:pic>
    </p:spTree>
    <p:extLst>
      <p:ext uri="{BB962C8B-B14F-4D97-AF65-F5344CB8AC3E}">
        <p14:creationId xmlns:p14="http://schemas.microsoft.com/office/powerpoint/2010/main" val="29128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5">
          <a:extLst>
            <a:ext uri="{FF2B5EF4-FFF2-40B4-BE49-F238E27FC236}">
              <a16:creationId xmlns:a16="http://schemas.microsoft.com/office/drawing/2014/main" id="{3D4F66D7-E8A0-5CC6-24DC-423B4B68A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" name="Google Shape;3486;p51">
            <a:extLst>
              <a:ext uri="{FF2B5EF4-FFF2-40B4-BE49-F238E27FC236}">
                <a16:creationId xmlns:a16="http://schemas.microsoft.com/office/drawing/2014/main" id="{70CF9FB7-2907-23F0-BCC5-D2883E13DA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4541" y="1858404"/>
            <a:ext cx="5227200" cy="12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/>
              <a:t>Články</a:t>
            </a:r>
            <a:endParaRPr sz="4800" dirty="0"/>
          </a:p>
        </p:txBody>
      </p:sp>
      <p:grpSp>
        <p:nvGrpSpPr>
          <p:cNvPr id="3488" name="Google Shape;3488;p51">
            <a:extLst>
              <a:ext uri="{FF2B5EF4-FFF2-40B4-BE49-F238E27FC236}">
                <a16:creationId xmlns:a16="http://schemas.microsoft.com/office/drawing/2014/main" id="{47DFA193-3198-74A8-AF90-54770618B8E2}"/>
              </a:ext>
            </a:extLst>
          </p:cNvPr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3489" name="Google Shape;3489;p51">
              <a:extLst>
                <a:ext uri="{FF2B5EF4-FFF2-40B4-BE49-F238E27FC236}">
                  <a16:creationId xmlns:a16="http://schemas.microsoft.com/office/drawing/2014/main" id="{493050CB-E5C7-65A6-A715-5E507E84DDAA}"/>
                </a:ext>
              </a:extLst>
            </p:cNvPr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1">
              <a:extLst>
                <a:ext uri="{FF2B5EF4-FFF2-40B4-BE49-F238E27FC236}">
                  <a16:creationId xmlns:a16="http://schemas.microsoft.com/office/drawing/2014/main" id="{8AFC39D9-4C87-47C2-7DB2-959A2C4E9BD1}"/>
                </a:ext>
              </a:extLst>
            </p:cNvPr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1">
              <a:extLst>
                <a:ext uri="{FF2B5EF4-FFF2-40B4-BE49-F238E27FC236}">
                  <a16:creationId xmlns:a16="http://schemas.microsoft.com/office/drawing/2014/main" id="{9D4D9C14-E580-CF90-5800-577DB08EBB33}"/>
                </a:ext>
              </a:extLst>
            </p:cNvPr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1">
              <a:extLst>
                <a:ext uri="{FF2B5EF4-FFF2-40B4-BE49-F238E27FC236}">
                  <a16:creationId xmlns:a16="http://schemas.microsoft.com/office/drawing/2014/main" id="{B3D66C1C-87F3-B39E-DAC1-BCEE54C02DAE}"/>
                </a:ext>
              </a:extLst>
            </p:cNvPr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1">
              <a:extLst>
                <a:ext uri="{FF2B5EF4-FFF2-40B4-BE49-F238E27FC236}">
                  <a16:creationId xmlns:a16="http://schemas.microsoft.com/office/drawing/2014/main" id="{1C78FECC-EC8A-E2B3-2D80-CAE0A50BA175}"/>
                </a:ext>
              </a:extLst>
            </p:cNvPr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1">
              <a:extLst>
                <a:ext uri="{FF2B5EF4-FFF2-40B4-BE49-F238E27FC236}">
                  <a16:creationId xmlns:a16="http://schemas.microsoft.com/office/drawing/2014/main" id="{74E1F106-2D3D-EEF2-8D3E-8800947963E2}"/>
                </a:ext>
              </a:extLst>
            </p:cNvPr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1">
              <a:extLst>
                <a:ext uri="{FF2B5EF4-FFF2-40B4-BE49-F238E27FC236}">
                  <a16:creationId xmlns:a16="http://schemas.microsoft.com/office/drawing/2014/main" id="{61931F81-4D31-1A9A-DA4B-BB9585DCAB4C}"/>
                </a:ext>
              </a:extLst>
            </p:cNvPr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1">
              <a:extLst>
                <a:ext uri="{FF2B5EF4-FFF2-40B4-BE49-F238E27FC236}">
                  <a16:creationId xmlns:a16="http://schemas.microsoft.com/office/drawing/2014/main" id="{A7377F5B-8CF1-7D3F-E960-FAE0002559C6}"/>
                </a:ext>
              </a:extLst>
            </p:cNvPr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1">
              <a:extLst>
                <a:ext uri="{FF2B5EF4-FFF2-40B4-BE49-F238E27FC236}">
                  <a16:creationId xmlns:a16="http://schemas.microsoft.com/office/drawing/2014/main" id="{8B74D289-26D3-ABDA-465E-515832A32A14}"/>
                </a:ext>
              </a:extLst>
            </p:cNvPr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1">
              <a:extLst>
                <a:ext uri="{FF2B5EF4-FFF2-40B4-BE49-F238E27FC236}">
                  <a16:creationId xmlns:a16="http://schemas.microsoft.com/office/drawing/2014/main" id="{A4A76A93-628A-2FF2-FE7B-F34DED4C9CA3}"/>
                </a:ext>
              </a:extLst>
            </p:cNvPr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1">
              <a:extLst>
                <a:ext uri="{FF2B5EF4-FFF2-40B4-BE49-F238E27FC236}">
                  <a16:creationId xmlns:a16="http://schemas.microsoft.com/office/drawing/2014/main" id="{95A7E81C-E584-DBCA-95C9-26D9A7B0118D}"/>
                </a:ext>
              </a:extLst>
            </p:cNvPr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1">
              <a:extLst>
                <a:ext uri="{FF2B5EF4-FFF2-40B4-BE49-F238E27FC236}">
                  <a16:creationId xmlns:a16="http://schemas.microsoft.com/office/drawing/2014/main" id="{3D9211D5-30C3-B615-477B-06F3DA8011FA}"/>
                </a:ext>
              </a:extLst>
            </p:cNvPr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1">
              <a:extLst>
                <a:ext uri="{FF2B5EF4-FFF2-40B4-BE49-F238E27FC236}">
                  <a16:creationId xmlns:a16="http://schemas.microsoft.com/office/drawing/2014/main" id="{9992AB8C-EF94-6AE8-C565-FDCC222C938D}"/>
                </a:ext>
              </a:extLst>
            </p:cNvPr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1">
              <a:extLst>
                <a:ext uri="{FF2B5EF4-FFF2-40B4-BE49-F238E27FC236}">
                  <a16:creationId xmlns:a16="http://schemas.microsoft.com/office/drawing/2014/main" id="{4CC45924-1D2F-1300-2BB3-D4231A19BD56}"/>
                </a:ext>
              </a:extLst>
            </p:cNvPr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1">
              <a:extLst>
                <a:ext uri="{FF2B5EF4-FFF2-40B4-BE49-F238E27FC236}">
                  <a16:creationId xmlns:a16="http://schemas.microsoft.com/office/drawing/2014/main" id="{B1D83D80-B2AD-0434-7AD4-85718DABD488}"/>
                </a:ext>
              </a:extLst>
            </p:cNvPr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1">
              <a:extLst>
                <a:ext uri="{FF2B5EF4-FFF2-40B4-BE49-F238E27FC236}">
                  <a16:creationId xmlns:a16="http://schemas.microsoft.com/office/drawing/2014/main" id="{8FA8D47C-F9B0-989F-063F-3AA58BC15703}"/>
                </a:ext>
              </a:extLst>
            </p:cNvPr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1">
              <a:extLst>
                <a:ext uri="{FF2B5EF4-FFF2-40B4-BE49-F238E27FC236}">
                  <a16:creationId xmlns:a16="http://schemas.microsoft.com/office/drawing/2014/main" id="{7014ABBC-01D2-0972-9D50-55E0D938ADF4}"/>
                </a:ext>
              </a:extLst>
            </p:cNvPr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1">
              <a:extLst>
                <a:ext uri="{FF2B5EF4-FFF2-40B4-BE49-F238E27FC236}">
                  <a16:creationId xmlns:a16="http://schemas.microsoft.com/office/drawing/2014/main" id="{0DD66769-14C3-21BF-9FF7-39670F7E159E}"/>
                </a:ext>
              </a:extLst>
            </p:cNvPr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1">
              <a:extLst>
                <a:ext uri="{FF2B5EF4-FFF2-40B4-BE49-F238E27FC236}">
                  <a16:creationId xmlns:a16="http://schemas.microsoft.com/office/drawing/2014/main" id="{0A6A4413-1CA7-040A-A84F-D3673B00744B}"/>
                </a:ext>
              </a:extLst>
            </p:cNvPr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1">
              <a:extLst>
                <a:ext uri="{FF2B5EF4-FFF2-40B4-BE49-F238E27FC236}">
                  <a16:creationId xmlns:a16="http://schemas.microsoft.com/office/drawing/2014/main" id="{EFB3EB91-454A-981A-5B91-D59504EA34E8}"/>
                </a:ext>
              </a:extLst>
            </p:cNvPr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1">
              <a:extLst>
                <a:ext uri="{FF2B5EF4-FFF2-40B4-BE49-F238E27FC236}">
                  <a16:creationId xmlns:a16="http://schemas.microsoft.com/office/drawing/2014/main" id="{99926DFA-EF5A-844A-C8F4-2D0B508E5D01}"/>
                </a:ext>
              </a:extLst>
            </p:cNvPr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1">
              <a:extLst>
                <a:ext uri="{FF2B5EF4-FFF2-40B4-BE49-F238E27FC236}">
                  <a16:creationId xmlns:a16="http://schemas.microsoft.com/office/drawing/2014/main" id="{2D3208B7-F149-5FE8-DE9E-1E7AD00E0D7C}"/>
                </a:ext>
              </a:extLst>
            </p:cNvPr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1">
              <a:extLst>
                <a:ext uri="{FF2B5EF4-FFF2-40B4-BE49-F238E27FC236}">
                  <a16:creationId xmlns:a16="http://schemas.microsoft.com/office/drawing/2014/main" id="{BC327AE1-82B9-3AC2-0449-629002B5D81A}"/>
                </a:ext>
              </a:extLst>
            </p:cNvPr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1">
              <a:extLst>
                <a:ext uri="{FF2B5EF4-FFF2-40B4-BE49-F238E27FC236}">
                  <a16:creationId xmlns:a16="http://schemas.microsoft.com/office/drawing/2014/main" id="{BF964E00-7662-0CD8-DBD0-221ECAD7EED7}"/>
                </a:ext>
              </a:extLst>
            </p:cNvPr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1">
              <a:extLst>
                <a:ext uri="{FF2B5EF4-FFF2-40B4-BE49-F238E27FC236}">
                  <a16:creationId xmlns:a16="http://schemas.microsoft.com/office/drawing/2014/main" id="{068C39C2-E531-7813-C9AB-814FD4D4D308}"/>
                </a:ext>
              </a:extLst>
            </p:cNvPr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1">
              <a:extLst>
                <a:ext uri="{FF2B5EF4-FFF2-40B4-BE49-F238E27FC236}">
                  <a16:creationId xmlns:a16="http://schemas.microsoft.com/office/drawing/2014/main" id="{782F5BC2-31B2-D56C-F4A8-CB48C361F564}"/>
                </a:ext>
              </a:extLst>
            </p:cNvPr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1">
              <a:extLst>
                <a:ext uri="{FF2B5EF4-FFF2-40B4-BE49-F238E27FC236}">
                  <a16:creationId xmlns:a16="http://schemas.microsoft.com/office/drawing/2014/main" id="{D6BF368D-4675-0AA5-6373-38581DF2DD22}"/>
                </a:ext>
              </a:extLst>
            </p:cNvPr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1">
              <a:extLst>
                <a:ext uri="{FF2B5EF4-FFF2-40B4-BE49-F238E27FC236}">
                  <a16:creationId xmlns:a16="http://schemas.microsoft.com/office/drawing/2014/main" id="{E79FC088-0FDB-EE3F-D23F-F37350055FB5}"/>
                </a:ext>
              </a:extLst>
            </p:cNvPr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1">
              <a:extLst>
                <a:ext uri="{FF2B5EF4-FFF2-40B4-BE49-F238E27FC236}">
                  <a16:creationId xmlns:a16="http://schemas.microsoft.com/office/drawing/2014/main" id="{01954449-43A7-E661-30FE-ADB5D14DABB6}"/>
                </a:ext>
              </a:extLst>
            </p:cNvPr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1">
              <a:extLst>
                <a:ext uri="{FF2B5EF4-FFF2-40B4-BE49-F238E27FC236}">
                  <a16:creationId xmlns:a16="http://schemas.microsoft.com/office/drawing/2014/main" id="{835BBB86-E00C-A5CA-754E-EF06662D3B82}"/>
                </a:ext>
              </a:extLst>
            </p:cNvPr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1">
              <a:extLst>
                <a:ext uri="{FF2B5EF4-FFF2-40B4-BE49-F238E27FC236}">
                  <a16:creationId xmlns:a16="http://schemas.microsoft.com/office/drawing/2014/main" id="{4B2D259C-0B4E-D455-C991-2572F72760E6}"/>
                </a:ext>
              </a:extLst>
            </p:cNvPr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1">
              <a:extLst>
                <a:ext uri="{FF2B5EF4-FFF2-40B4-BE49-F238E27FC236}">
                  <a16:creationId xmlns:a16="http://schemas.microsoft.com/office/drawing/2014/main" id="{2208E043-7E7B-617F-DF25-FC9C44CA2439}"/>
                </a:ext>
              </a:extLst>
            </p:cNvPr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1">
              <a:extLst>
                <a:ext uri="{FF2B5EF4-FFF2-40B4-BE49-F238E27FC236}">
                  <a16:creationId xmlns:a16="http://schemas.microsoft.com/office/drawing/2014/main" id="{CC5DBE23-7152-178A-CE23-FBEE2649D3C2}"/>
                </a:ext>
              </a:extLst>
            </p:cNvPr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1">
              <a:extLst>
                <a:ext uri="{FF2B5EF4-FFF2-40B4-BE49-F238E27FC236}">
                  <a16:creationId xmlns:a16="http://schemas.microsoft.com/office/drawing/2014/main" id="{3C9E16C8-8FC6-2B71-4564-EA88C9C4C27C}"/>
                </a:ext>
              </a:extLst>
            </p:cNvPr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1">
              <a:extLst>
                <a:ext uri="{FF2B5EF4-FFF2-40B4-BE49-F238E27FC236}">
                  <a16:creationId xmlns:a16="http://schemas.microsoft.com/office/drawing/2014/main" id="{3DF16484-115F-91A5-0A14-391073777365}"/>
                </a:ext>
              </a:extLst>
            </p:cNvPr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1">
              <a:extLst>
                <a:ext uri="{FF2B5EF4-FFF2-40B4-BE49-F238E27FC236}">
                  <a16:creationId xmlns:a16="http://schemas.microsoft.com/office/drawing/2014/main" id="{74D611E7-16D7-EA1A-7CA6-4EEEB59605EB}"/>
                </a:ext>
              </a:extLst>
            </p:cNvPr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1">
              <a:extLst>
                <a:ext uri="{FF2B5EF4-FFF2-40B4-BE49-F238E27FC236}">
                  <a16:creationId xmlns:a16="http://schemas.microsoft.com/office/drawing/2014/main" id="{6B9564CC-F62B-29DE-406B-1658E7291C72}"/>
                </a:ext>
              </a:extLst>
            </p:cNvPr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1">
              <a:extLst>
                <a:ext uri="{FF2B5EF4-FFF2-40B4-BE49-F238E27FC236}">
                  <a16:creationId xmlns:a16="http://schemas.microsoft.com/office/drawing/2014/main" id="{CFF56A51-5E6D-0448-B6B3-C4141F880BFF}"/>
                </a:ext>
              </a:extLst>
            </p:cNvPr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1">
              <a:extLst>
                <a:ext uri="{FF2B5EF4-FFF2-40B4-BE49-F238E27FC236}">
                  <a16:creationId xmlns:a16="http://schemas.microsoft.com/office/drawing/2014/main" id="{B3895306-1D23-522B-37EF-AE5A03E1DB4A}"/>
                </a:ext>
              </a:extLst>
            </p:cNvPr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1">
              <a:extLst>
                <a:ext uri="{FF2B5EF4-FFF2-40B4-BE49-F238E27FC236}">
                  <a16:creationId xmlns:a16="http://schemas.microsoft.com/office/drawing/2014/main" id="{2437031B-1AB6-6C21-75ED-E0472DD591EC}"/>
                </a:ext>
              </a:extLst>
            </p:cNvPr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1">
              <a:extLst>
                <a:ext uri="{FF2B5EF4-FFF2-40B4-BE49-F238E27FC236}">
                  <a16:creationId xmlns:a16="http://schemas.microsoft.com/office/drawing/2014/main" id="{D6323521-48F9-79CF-2BA8-4EFE6503A510}"/>
                </a:ext>
              </a:extLst>
            </p:cNvPr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1">
              <a:extLst>
                <a:ext uri="{FF2B5EF4-FFF2-40B4-BE49-F238E27FC236}">
                  <a16:creationId xmlns:a16="http://schemas.microsoft.com/office/drawing/2014/main" id="{0174A0C4-72D9-7E95-3C42-A2B175345471}"/>
                </a:ext>
              </a:extLst>
            </p:cNvPr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1">
              <a:extLst>
                <a:ext uri="{FF2B5EF4-FFF2-40B4-BE49-F238E27FC236}">
                  <a16:creationId xmlns:a16="http://schemas.microsoft.com/office/drawing/2014/main" id="{12704281-1C4F-33A8-9370-56C005B8DDE4}"/>
                </a:ext>
              </a:extLst>
            </p:cNvPr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1">
              <a:extLst>
                <a:ext uri="{FF2B5EF4-FFF2-40B4-BE49-F238E27FC236}">
                  <a16:creationId xmlns:a16="http://schemas.microsoft.com/office/drawing/2014/main" id="{7BDAAFA0-21FE-4168-46E8-99B29DCB8539}"/>
                </a:ext>
              </a:extLst>
            </p:cNvPr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1">
              <a:extLst>
                <a:ext uri="{FF2B5EF4-FFF2-40B4-BE49-F238E27FC236}">
                  <a16:creationId xmlns:a16="http://schemas.microsoft.com/office/drawing/2014/main" id="{E756BD6E-E19C-8B8F-4D7F-B0E75DE11F2D}"/>
                </a:ext>
              </a:extLst>
            </p:cNvPr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1">
              <a:extLst>
                <a:ext uri="{FF2B5EF4-FFF2-40B4-BE49-F238E27FC236}">
                  <a16:creationId xmlns:a16="http://schemas.microsoft.com/office/drawing/2014/main" id="{DAB4E0F7-E594-DF28-9BE1-80F6890FEFA1}"/>
                </a:ext>
              </a:extLst>
            </p:cNvPr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1">
              <a:extLst>
                <a:ext uri="{FF2B5EF4-FFF2-40B4-BE49-F238E27FC236}">
                  <a16:creationId xmlns:a16="http://schemas.microsoft.com/office/drawing/2014/main" id="{5BFBF133-4252-EB80-CB81-66F3D8C25355}"/>
                </a:ext>
              </a:extLst>
            </p:cNvPr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1">
              <a:extLst>
                <a:ext uri="{FF2B5EF4-FFF2-40B4-BE49-F238E27FC236}">
                  <a16:creationId xmlns:a16="http://schemas.microsoft.com/office/drawing/2014/main" id="{624B4259-A677-CF87-1B61-6B3A91047D2A}"/>
                </a:ext>
              </a:extLst>
            </p:cNvPr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1">
              <a:extLst>
                <a:ext uri="{FF2B5EF4-FFF2-40B4-BE49-F238E27FC236}">
                  <a16:creationId xmlns:a16="http://schemas.microsoft.com/office/drawing/2014/main" id="{71DCBF04-4C83-953A-08B5-7FBE6216F8EB}"/>
                </a:ext>
              </a:extLst>
            </p:cNvPr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1">
              <a:extLst>
                <a:ext uri="{FF2B5EF4-FFF2-40B4-BE49-F238E27FC236}">
                  <a16:creationId xmlns:a16="http://schemas.microsoft.com/office/drawing/2014/main" id="{9AC3B38F-3CEA-CF6F-C4DD-35C063758395}"/>
                </a:ext>
              </a:extLst>
            </p:cNvPr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1">
              <a:extLst>
                <a:ext uri="{FF2B5EF4-FFF2-40B4-BE49-F238E27FC236}">
                  <a16:creationId xmlns:a16="http://schemas.microsoft.com/office/drawing/2014/main" id="{6B7BD1CF-4091-781B-BD9D-551363660EFA}"/>
                </a:ext>
              </a:extLst>
            </p:cNvPr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1">
              <a:extLst>
                <a:ext uri="{FF2B5EF4-FFF2-40B4-BE49-F238E27FC236}">
                  <a16:creationId xmlns:a16="http://schemas.microsoft.com/office/drawing/2014/main" id="{B8A9CFD0-E342-E986-48EC-B5B4A17747C2}"/>
                </a:ext>
              </a:extLst>
            </p:cNvPr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1">
              <a:extLst>
                <a:ext uri="{FF2B5EF4-FFF2-40B4-BE49-F238E27FC236}">
                  <a16:creationId xmlns:a16="http://schemas.microsoft.com/office/drawing/2014/main" id="{32BAD324-DC23-3FB6-D645-696A5AE97CE0}"/>
                </a:ext>
              </a:extLst>
            </p:cNvPr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1">
              <a:extLst>
                <a:ext uri="{FF2B5EF4-FFF2-40B4-BE49-F238E27FC236}">
                  <a16:creationId xmlns:a16="http://schemas.microsoft.com/office/drawing/2014/main" id="{3EE7A55F-B88C-3222-3652-7F3E7FFA6272}"/>
                </a:ext>
              </a:extLst>
            </p:cNvPr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1">
              <a:extLst>
                <a:ext uri="{FF2B5EF4-FFF2-40B4-BE49-F238E27FC236}">
                  <a16:creationId xmlns:a16="http://schemas.microsoft.com/office/drawing/2014/main" id="{D57A7880-1417-DE5D-44F8-52FB8A6DAE37}"/>
                </a:ext>
              </a:extLst>
            </p:cNvPr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1">
              <a:extLst>
                <a:ext uri="{FF2B5EF4-FFF2-40B4-BE49-F238E27FC236}">
                  <a16:creationId xmlns:a16="http://schemas.microsoft.com/office/drawing/2014/main" id="{32CFE982-F380-7AE0-14F5-6FC059FAD60E}"/>
                </a:ext>
              </a:extLst>
            </p:cNvPr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1">
              <a:extLst>
                <a:ext uri="{FF2B5EF4-FFF2-40B4-BE49-F238E27FC236}">
                  <a16:creationId xmlns:a16="http://schemas.microsoft.com/office/drawing/2014/main" id="{A8F16490-0206-6ECF-EBF6-364E77FDD0E5}"/>
                </a:ext>
              </a:extLst>
            </p:cNvPr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1">
              <a:extLst>
                <a:ext uri="{FF2B5EF4-FFF2-40B4-BE49-F238E27FC236}">
                  <a16:creationId xmlns:a16="http://schemas.microsoft.com/office/drawing/2014/main" id="{A8C38849-D981-C3A6-6286-956143256D67}"/>
                </a:ext>
              </a:extLst>
            </p:cNvPr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1">
              <a:extLst>
                <a:ext uri="{FF2B5EF4-FFF2-40B4-BE49-F238E27FC236}">
                  <a16:creationId xmlns:a16="http://schemas.microsoft.com/office/drawing/2014/main" id="{ABD47625-8DA1-0D8C-41DD-B1BDCA5CA462}"/>
                </a:ext>
              </a:extLst>
            </p:cNvPr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1">
              <a:extLst>
                <a:ext uri="{FF2B5EF4-FFF2-40B4-BE49-F238E27FC236}">
                  <a16:creationId xmlns:a16="http://schemas.microsoft.com/office/drawing/2014/main" id="{530EB42C-648F-6757-640D-1FA54CA1EA37}"/>
                </a:ext>
              </a:extLst>
            </p:cNvPr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1">
              <a:extLst>
                <a:ext uri="{FF2B5EF4-FFF2-40B4-BE49-F238E27FC236}">
                  <a16:creationId xmlns:a16="http://schemas.microsoft.com/office/drawing/2014/main" id="{2FBF19CF-EAA8-D909-3DE0-0E1B0875D111}"/>
                </a:ext>
              </a:extLst>
            </p:cNvPr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1">
              <a:extLst>
                <a:ext uri="{FF2B5EF4-FFF2-40B4-BE49-F238E27FC236}">
                  <a16:creationId xmlns:a16="http://schemas.microsoft.com/office/drawing/2014/main" id="{BCE0D212-1D2F-DE3C-780F-E5A4DF23C110}"/>
                </a:ext>
              </a:extLst>
            </p:cNvPr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1">
              <a:extLst>
                <a:ext uri="{FF2B5EF4-FFF2-40B4-BE49-F238E27FC236}">
                  <a16:creationId xmlns:a16="http://schemas.microsoft.com/office/drawing/2014/main" id="{996BD75F-2070-B111-7728-8750633E3833}"/>
                </a:ext>
              </a:extLst>
            </p:cNvPr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1">
              <a:extLst>
                <a:ext uri="{FF2B5EF4-FFF2-40B4-BE49-F238E27FC236}">
                  <a16:creationId xmlns:a16="http://schemas.microsoft.com/office/drawing/2014/main" id="{0143CEE9-3700-D5E6-7B51-DEC2999CE947}"/>
                </a:ext>
              </a:extLst>
            </p:cNvPr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1">
              <a:extLst>
                <a:ext uri="{FF2B5EF4-FFF2-40B4-BE49-F238E27FC236}">
                  <a16:creationId xmlns:a16="http://schemas.microsoft.com/office/drawing/2014/main" id="{CBE45432-3173-3B41-B4D9-84EDFD6ADDB0}"/>
                </a:ext>
              </a:extLst>
            </p:cNvPr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1">
              <a:extLst>
                <a:ext uri="{FF2B5EF4-FFF2-40B4-BE49-F238E27FC236}">
                  <a16:creationId xmlns:a16="http://schemas.microsoft.com/office/drawing/2014/main" id="{ABFE9B51-F4FC-F13C-2DCB-E651EE7B8788}"/>
                </a:ext>
              </a:extLst>
            </p:cNvPr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1">
              <a:extLst>
                <a:ext uri="{FF2B5EF4-FFF2-40B4-BE49-F238E27FC236}">
                  <a16:creationId xmlns:a16="http://schemas.microsoft.com/office/drawing/2014/main" id="{60245648-79DA-6A31-590F-38438593BE64}"/>
                </a:ext>
              </a:extLst>
            </p:cNvPr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1">
              <a:extLst>
                <a:ext uri="{FF2B5EF4-FFF2-40B4-BE49-F238E27FC236}">
                  <a16:creationId xmlns:a16="http://schemas.microsoft.com/office/drawing/2014/main" id="{1666C91D-0954-415C-B77D-847BB93D9C92}"/>
                </a:ext>
              </a:extLst>
            </p:cNvPr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1">
              <a:extLst>
                <a:ext uri="{FF2B5EF4-FFF2-40B4-BE49-F238E27FC236}">
                  <a16:creationId xmlns:a16="http://schemas.microsoft.com/office/drawing/2014/main" id="{1E7151BF-9C90-48A8-5AC2-36BE79EE1536}"/>
                </a:ext>
              </a:extLst>
            </p:cNvPr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1">
              <a:extLst>
                <a:ext uri="{FF2B5EF4-FFF2-40B4-BE49-F238E27FC236}">
                  <a16:creationId xmlns:a16="http://schemas.microsoft.com/office/drawing/2014/main" id="{7A31BC17-DB55-319F-86C5-F7C2DDE9BD0E}"/>
                </a:ext>
              </a:extLst>
            </p:cNvPr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1">
              <a:extLst>
                <a:ext uri="{FF2B5EF4-FFF2-40B4-BE49-F238E27FC236}">
                  <a16:creationId xmlns:a16="http://schemas.microsoft.com/office/drawing/2014/main" id="{6B40D150-25DB-B389-E38E-EFD8152E4347}"/>
                </a:ext>
              </a:extLst>
            </p:cNvPr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1">
              <a:extLst>
                <a:ext uri="{FF2B5EF4-FFF2-40B4-BE49-F238E27FC236}">
                  <a16:creationId xmlns:a16="http://schemas.microsoft.com/office/drawing/2014/main" id="{87C80849-B458-1EC7-6F29-57A58B1FB17F}"/>
                </a:ext>
              </a:extLst>
            </p:cNvPr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1">
              <a:extLst>
                <a:ext uri="{FF2B5EF4-FFF2-40B4-BE49-F238E27FC236}">
                  <a16:creationId xmlns:a16="http://schemas.microsoft.com/office/drawing/2014/main" id="{9091F004-6B3F-9C59-FF78-EFA7C1CAC9A3}"/>
                </a:ext>
              </a:extLst>
            </p:cNvPr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1">
              <a:extLst>
                <a:ext uri="{FF2B5EF4-FFF2-40B4-BE49-F238E27FC236}">
                  <a16:creationId xmlns:a16="http://schemas.microsoft.com/office/drawing/2014/main" id="{86A4CF62-27C0-77F2-F4ED-3234C8744899}"/>
                </a:ext>
              </a:extLst>
            </p:cNvPr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1">
              <a:extLst>
                <a:ext uri="{FF2B5EF4-FFF2-40B4-BE49-F238E27FC236}">
                  <a16:creationId xmlns:a16="http://schemas.microsoft.com/office/drawing/2014/main" id="{62631B32-3F28-2B4D-656F-5C7988CA7D86}"/>
                </a:ext>
              </a:extLst>
            </p:cNvPr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1">
              <a:extLst>
                <a:ext uri="{FF2B5EF4-FFF2-40B4-BE49-F238E27FC236}">
                  <a16:creationId xmlns:a16="http://schemas.microsoft.com/office/drawing/2014/main" id="{FD5917FD-62BE-FC9A-A593-FE4CCCFA942C}"/>
                </a:ext>
              </a:extLst>
            </p:cNvPr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1">
              <a:extLst>
                <a:ext uri="{FF2B5EF4-FFF2-40B4-BE49-F238E27FC236}">
                  <a16:creationId xmlns:a16="http://schemas.microsoft.com/office/drawing/2014/main" id="{F08F74E8-6C76-96C5-AC28-1D835FF7B07E}"/>
                </a:ext>
              </a:extLst>
            </p:cNvPr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1">
              <a:extLst>
                <a:ext uri="{FF2B5EF4-FFF2-40B4-BE49-F238E27FC236}">
                  <a16:creationId xmlns:a16="http://schemas.microsoft.com/office/drawing/2014/main" id="{E5A0A700-B5C6-BFE4-22D1-8624018C058E}"/>
                </a:ext>
              </a:extLst>
            </p:cNvPr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1">
              <a:extLst>
                <a:ext uri="{FF2B5EF4-FFF2-40B4-BE49-F238E27FC236}">
                  <a16:creationId xmlns:a16="http://schemas.microsoft.com/office/drawing/2014/main" id="{1A724FAF-D916-9D93-9C49-89526438C039}"/>
                </a:ext>
              </a:extLst>
            </p:cNvPr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1">
              <a:extLst>
                <a:ext uri="{FF2B5EF4-FFF2-40B4-BE49-F238E27FC236}">
                  <a16:creationId xmlns:a16="http://schemas.microsoft.com/office/drawing/2014/main" id="{82E4C646-ED27-5D26-9248-A6D77BD079CE}"/>
                </a:ext>
              </a:extLst>
            </p:cNvPr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1">
              <a:extLst>
                <a:ext uri="{FF2B5EF4-FFF2-40B4-BE49-F238E27FC236}">
                  <a16:creationId xmlns:a16="http://schemas.microsoft.com/office/drawing/2014/main" id="{2D0A5343-81F9-0606-14F0-45ED34822C09}"/>
                </a:ext>
              </a:extLst>
            </p:cNvPr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1">
              <a:extLst>
                <a:ext uri="{FF2B5EF4-FFF2-40B4-BE49-F238E27FC236}">
                  <a16:creationId xmlns:a16="http://schemas.microsoft.com/office/drawing/2014/main" id="{70DD7396-F0DA-D148-BE91-43AEC92355B2}"/>
                </a:ext>
              </a:extLst>
            </p:cNvPr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1">
              <a:extLst>
                <a:ext uri="{FF2B5EF4-FFF2-40B4-BE49-F238E27FC236}">
                  <a16:creationId xmlns:a16="http://schemas.microsoft.com/office/drawing/2014/main" id="{E6E947C0-063A-4CEC-C596-D0C630435C38}"/>
                </a:ext>
              </a:extLst>
            </p:cNvPr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1">
              <a:extLst>
                <a:ext uri="{FF2B5EF4-FFF2-40B4-BE49-F238E27FC236}">
                  <a16:creationId xmlns:a16="http://schemas.microsoft.com/office/drawing/2014/main" id="{FAD1254F-5F8D-DACF-8E54-62BF51004AE3}"/>
                </a:ext>
              </a:extLst>
            </p:cNvPr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1">
              <a:extLst>
                <a:ext uri="{FF2B5EF4-FFF2-40B4-BE49-F238E27FC236}">
                  <a16:creationId xmlns:a16="http://schemas.microsoft.com/office/drawing/2014/main" id="{E51B0809-7768-B53E-EE33-DBC8A78BA2F9}"/>
                </a:ext>
              </a:extLst>
            </p:cNvPr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1">
              <a:extLst>
                <a:ext uri="{FF2B5EF4-FFF2-40B4-BE49-F238E27FC236}">
                  <a16:creationId xmlns:a16="http://schemas.microsoft.com/office/drawing/2014/main" id="{0B31DA0B-B647-E4CA-E653-F0792E29C2CE}"/>
                </a:ext>
              </a:extLst>
            </p:cNvPr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1">
              <a:extLst>
                <a:ext uri="{FF2B5EF4-FFF2-40B4-BE49-F238E27FC236}">
                  <a16:creationId xmlns:a16="http://schemas.microsoft.com/office/drawing/2014/main" id="{2C7F037D-1679-E180-E0D0-EA26BED3528A}"/>
                </a:ext>
              </a:extLst>
            </p:cNvPr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1">
              <a:extLst>
                <a:ext uri="{FF2B5EF4-FFF2-40B4-BE49-F238E27FC236}">
                  <a16:creationId xmlns:a16="http://schemas.microsoft.com/office/drawing/2014/main" id="{C5F12939-AA21-0051-D501-B14A081D020A}"/>
                </a:ext>
              </a:extLst>
            </p:cNvPr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1">
              <a:extLst>
                <a:ext uri="{FF2B5EF4-FFF2-40B4-BE49-F238E27FC236}">
                  <a16:creationId xmlns:a16="http://schemas.microsoft.com/office/drawing/2014/main" id="{C0A7E9CF-8E38-DAA1-1767-1C3966083918}"/>
                </a:ext>
              </a:extLst>
            </p:cNvPr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1">
              <a:extLst>
                <a:ext uri="{FF2B5EF4-FFF2-40B4-BE49-F238E27FC236}">
                  <a16:creationId xmlns:a16="http://schemas.microsoft.com/office/drawing/2014/main" id="{F108A655-7966-E920-E84F-6DA3DF005D8F}"/>
                </a:ext>
              </a:extLst>
            </p:cNvPr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1">
              <a:extLst>
                <a:ext uri="{FF2B5EF4-FFF2-40B4-BE49-F238E27FC236}">
                  <a16:creationId xmlns:a16="http://schemas.microsoft.com/office/drawing/2014/main" id="{670273EE-A3C0-4FDA-63CC-E489424C16CA}"/>
                </a:ext>
              </a:extLst>
            </p:cNvPr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1">
              <a:extLst>
                <a:ext uri="{FF2B5EF4-FFF2-40B4-BE49-F238E27FC236}">
                  <a16:creationId xmlns:a16="http://schemas.microsoft.com/office/drawing/2014/main" id="{F93374AF-17EB-3B1E-5F2B-DC50C957F462}"/>
                </a:ext>
              </a:extLst>
            </p:cNvPr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1">
              <a:extLst>
                <a:ext uri="{FF2B5EF4-FFF2-40B4-BE49-F238E27FC236}">
                  <a16:creationId xmlns:a16="http://schemas.microsoft.com/office/drawing/2014/main" id="{47DF3D21-D1FE-22E4-C6DE-E2CE46A52516}"/>
                </a:ext>
              </a:extLst>
            </p:cNvPr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1">
              <a:extLst>
                <a:ext uri="{FF2B5EF4-FFF2-40B4-BE49-F238E27FC236}">
                  <a16:creationId xmlns:a16="http://schemas.microsoft.com/office/drawing/2014/main" id="{471EA7E8-FDA5-B20D-DD9E-141C55C0C26E}"/>
                </a:ext>
              </a:extLst>
            </p:cNvPr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1">
              <a:extLst>
                <a:ext uri="{FF2B5EF4-FFF2-40B4-BE49-F238E27FC236}">
                  <a16:creationId xmlns:a16="http://schemas.microsoft.com/office/drawing/2014/main" id="{F7DEC97E-61C8-BF54-4638-9B31B94897CF}"/>
                </a:ext>
              </a:extLst>
            </p:cNvPr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1">
              <a:extLst>
                <a:ext uri="{FF2B5EF4-FFF2-40B4-BE49-F238E27FC236}">
                  <a16:creationId xmlns:a16="http://schemas.microsoft.com/office/drawing/2014/main" id="{94C60A8A-B70B-9554-843F-8705EF9B320B}"/>
                </a:ext>
              </a:extLst>
            </p:cNvPr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1">
              <a:extLst>
                <a:ext uri="{FF2B5EF4-FFF2-40B4-BE49-F238E27FC236}">
                  <a16:creationId xmlns:a16="http://schemas.microsoft.com/office/drawing/2014/main" id="{E6A26848-E890-408C-7A17-B574DA52800B}"/>
                </a:ext>
              </a:extLst>
            </p:cNvPr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1">
              <a:extLst>
                <a:ext uri="{FF2B5EF4-FFF2-40B4-BE49-F238E27FC236}">
                  <a16:creationId xmlns:a16="http://schemas.microsoft.com/office/drawing/2014/main" id="{EDCB020F-B1B3-844B-D155-8A92B46E3802}"/>
                </a:ext>
              </a:extLst>
            </p:cNvPr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1">
              <a:extLst>
                <a:ext uri="{FF2B5EF4-FFF2-40B4-BE49-F238E27FC236}">
                  <a16:creationId xmlns:a16="http://schemas.microsoft.com/office/drawing/2014/main" id="{5CDD22D1-5F65-1162-52B7-C880C60ABBCE}"/>
                </a:ext>
              </a:extLst>
            </p:cNvPr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1">
              <a:extLst>
                <a:ext uri="{FF2B5EF4-FFF2-40B4-BE49-F238E27FC236}">
                  <a16:creationId xmlns:a16="http://schemas.microsoft.com/office/drawing/2014/main" id="{D4CB91E3-9340-BAE4-52EA-949B6F5EC94B}"/>
                </a:ext>
              </a:extLst>
            </p:cNvPr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1">
              <a:extLst>
                <a:ext uri="{FF2B5EF4-FFF2-40B4-BE49-F238E27FC236}">
                  <a16:creationId xmlns:a16="http://schemas.microsoft.com/office/drawing/2014/main" id="{ABF678E9-6D4C-03DD-1164-B9C92930F1BD}"/>
                </a:ext>
              </a:extLst>
            </p:cNvPr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1">
              <a:extLst>
                <a:ext uri="{FF2B5EF4-FFF2-40B4-BE49-F238E27FC236}">
                  <a16:creationId xmlns:a16="http://schemas.microsoft.com/office/drawing/2014/main" id="{054D3E3A-0A33-3659-46DA-3A5C862CC040}"/>
                </a:ext>
              </a:extLst>
            </p:cNvPr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1">
              <a:extLst>
                <a:ext uri="{FF2B5EF4-FFF2-40B4-BE49-F238E27FC236}">
                  <a16:creationId xmlns:a16="http://schemas.microsoft.com/office/drawing/2014/main" id="{C6316020-285E-979F-F217-ADAEE8E5CFE0}"/>
                </a:ext>
              </a:extLst>
            </p:cNvPr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1">
              <a:extLst>
                <a:ext uri="{FF2B5EF4-FFF2-40B4-BE49-F238E27FC236}">
                  <a16:creationId xmlns:a16="http://schemas.microsoft.com/office/drawing/2014/main" id="{3E87388F-4120-E3E4-D53B-2B916CD2C4BE}"/>
                </a:ext>
              </a:extLst>
            </p:cNvPr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1">
              <a:extLst>
                <a:ext uri="{FF2B5EF4-FFF2-40B4-BE49-F238E27FC236}">
                  <a16:creationId xmlns:a16="http://schemas.microsoft.com/office/drawing/2014/main" id="{94FA4035-9476-75CF-2C75-B5D46C83F6EF}"/>
                </a:ext>
              </a:extLst>
            </p:cNvPr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1">
              <a:extLst>
                <a:ext uri="{FF2B5EF4-FFF2-40B4-BE49-F238E27FC236}">
                  <a16:creationId xmlns:a16="http://schemas.microsoft.com/office/drawing/2014/main" id="{A197CBA0-B394-3DC7-34C6-CD8515E23E94}"/>
                </a:ext>
              </a:extLst>
            </p:cNvPr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1">
              <a:extLst>
                <a:ext uri="{FF2B5EF4-FFF2-40B4-BE49-F238E27FC236}">
                  <a16:creationId xmlns:a16="http://schemas.microsoft.com/office/drawing/2014/main" id="{5F2628D4-835D-29BE-5531-06F7DEE8F0AA}"/>
                </a:ext>
              </a:extLst>
            </p:cNvPr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1">
              <a:extLst>
                <a:ext uri="{FF2B5EF4-FFF2-40B4-BE49-F238E27FC236}">
                  <a16:creationId xmlns:a16="http://schemas.microsoft.com/office/drawing/2014/main" id="{8269C48C-71CE-8D92-D811-51836BB6F126}"/>
                </a:ext>
              </a:extLst>
            </p:cNvPr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1">
              <a:extLst>
                <a:ext uri="{FF2B5EF4-FFF2-40B4-BE49-F238E27FC236}">
                  <a16:creationId xmlns:a16="http://schemas.microsoft.com/office/drawing/2014/main" id="{18853E51-71CB-D194-1DE6-82BA81F73122}"/>
                </a:ext>
              </a:extLst>
            </p:cNvPr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1">
              <a:extLst>
                <a:ext uri="{FF2B5EF4-FFF2-40B4-BE49-F238E27FC236}">
                  <a16:creationId xmlns:a16="http://schemas.microsoft.com/office/drawing/2014/main" id="{7AC23210-B577-D941-D055-C6EE9DE69FD6}"/>
                </a:ext>
              </a:extLst>
            </p:cNvPr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1">
              <a:extLst>
                <a:ext uri="{FF2B5EF4-FFF2-40B4-BE49-F238E27FC236}">
                  <a16:creationId xmlns:a16="http://schemas.microsoft.com/office/drawing/2014/main" id="{57152E39-F08E-C1FA-B5E7-8A3E2F3D71F6}"/>
                </a:ext>
              </a:extLst>
            </p:cNvPr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1">
              <a:extLst>
                <a:ext uri="{FF2B5EF4-FFF2-40B4-BE49-F238E27FC236}">
                  <a16:creationId xmlns:a16="http://schemas.microsoft.com/office/drawing/2014/main" id="{814C8831-07BE-D54F-75E3-7C924A78BE5A}"/>
                </a:ext>
              </a:extLst>
            </p:cNvPr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1">
              <a:extLst>
                <a:ext uri="{FF2B5EF4-FFF2-40B4-BE49-F238E27FC236}">
                  <a16:creationId xmlns:a16="http://schemas.microsoft.com/office/drawing/2014/main" id="{57F9A159-684D-9DBD-17A2-7349E9D53B90}"/>
                </a:ext>
              </a:extLst>
            </p:cNvPr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1">
              <a:extLst>
                <a:ext uri="{FF2B5EF4-FFF2-40B4-BE49-F238E27FC236}">
                  <a16:creationId xmlns:a16="http://schemas.microsoft.com/office/drawing/2014/main" id="{5423029E-3184-24D9-B36D-9791BE17BD55}"/>
                </a:ext>
              </a:extLst>
            </p:cNvPr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1">
              <a:extLst>
                <a:ext uri="{FF2B5EF4-FFF2-40B4-BE49-F238E27FC236}">
                  <a16:creationId xmlns:a16="http://schemas.microsoft.com/office/drawing/2014/main" id="{5FB35B91-CE95-105E-0672-C826DF124385}"/>
                </a:ext>
              </a:extLst>
            </p:cNvPr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1">
              <a:extLst>
                <a:ext uri="{FF2B5EF4-FFF2-40B4-BE49-F238E27FC236}">
                  <a16:creationId xmlns:a16="http://schemas.microsoft.com/office/drawing/2014/main" id="{793150ED-1037-CC42-A0EA-80BC01FB5934}"/>
                </a:ext>
              </a:extLst>
            </p:cNvPr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1">
              <a:extLst>
                <a:ext uri="{FF2B5EF4-FFF2-40B4-BE49-F238E27FC236}">
                  <a16:creationId xmlns:a16="http://schemas.microsoft.com/office/drawing/2014/main" id="{4C6C227F-F08F-2B0D-BE9B-7D51D841F8EF}"/>
                </a:ext>
              </a:extLst>
            </p:cNvPr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1">
              <a:extLst>
                <a:ext uri="{FF2B5EF4-FFF2-40B4-BE49-F238E27FC236}">
                  <a16:creationId xmlns:a16="http://schemas.microsoft.com/office/drawing/2014/main" id="{ACCA1124-5ADA-1F4F-9F8F-2968314F84C9}"/>
                </a:ext>
              </a:extLst>
            </p:cNvPr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1">
              <a:extLst>
                <a:ext uri="{FF2B5EF4-FFF2-40B4-BE49-F238E27FC236}">
                  <a16:creationId xmlns:a16="http://schemas.microsoft.com/office/drawing/2014/main" id="{47637C5A-77BF-3C57-C183-34A3742052A0}"/>
                </a:ext>
              </a:extLst>
            </p:cNvPr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1">
              <a:extLst>
                <a:ext uri="{FF2B5EF4-FFF2-40B4-BE49-F238E27FC236}">
                  <a16:creationId xmlns:a16="http://schemas.microsoft.com/office/drawing/2014/main" id="{6DEB24F8-F7DD-FD09-6ECA-418100164513}"/>
                </a:ext>
              </a:extLst>
            </p:cNvPr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1">
              <a:extLst>
                <a:ext uri="{FF2B5EF4-FFF2-40B4-BE49-F238E27FC236}">
                  <a16:creationId xmlns:a16="http://schemas.microsoft.com/office/drawing/2014/main" id="{150FB3F3-5C9E-96A9-CAF8-823E2C44D969}"/>
                </a:ext>
              </a:extLst>
            </p:cNvPr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1">
              <a:extLst>
                <a:ext uri="{FF2B5EF4-FFF2-40B4-BE49-F238E27FC236}">
                  <a16:creationId xmlns:a16="http://schemas.microsoft.com/office/drawing/2014/main" id="{0B01D218-F593-BA77-C9D4-D8E676F035B7}"/>
                </a:ext>
              </a:extLst>
            </p:cNvPr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1">
              <a:extLst>
                <a:ext uri="{FF2B5EF4-FFF2-40B4-BE49-F238E27FC236}">
                  <a16:creationId xmlns:a16="http://schemas.microsoft.com/office/drawing/2014/main" id="{9FBC34E4-CB94-7433-7D14-2FF0719B7713}"/>
                </a:ext>
              </a:extLst>
            </p:cNvPr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1">
              <a:extLst>
                <a:ext uri="{FF2B5EF4-FFF2-40B4-BE49-F238E27FC236}">
                  <a16:creationId xmlns:a16="http://schemas.microsoft.com/office/drawing/2014/main" id="{3D647BC2-07BE-2D6F-B77F-C271E6B817DD}"/>
                </a:ext>
              </a:extLst>
            </p:cNvPr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1">
              <a:extLst>
                <a:ext uri="{FF2B5EF4-FFF2-40B4-BE49-F238E27FC236}">
                  <a16:creationId xmlns:a16="http://schemas.microsoft.com/office/drawing/2014/main" id="{903D7239-F010-75FA-96B1-BC7368FCBEF0}"/>
                </a:ext>
              </a:extLst>
            </p:cNvPr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1">
              <a:extLst>
                <a:ext uri="{FF2B5EF4-FFF2-40B4-BE49-F238E27FC236}">
                  <a16:creationId xmlns:a16="http://schemas.microsoft.com/office/drawing/2014/main" id="{7BC0767C-237D-511B-39B4-E690D3690AFB}"/>
                </a:ext>
              </a:extLst>
            </p:cNvPr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1">
              <a:extLst>
                <a:ext uri="{FF2B5EF4-FFF2-40B4-BE49-F238E27FC236}">
                  <a16:creationId xmlns:a16="http://schemas.microsoft.com/office/drawing/2014/main" id="{3D750174-3099-7597-055A-2BCF687A0908}"/>
                </a:ext>
              </a:extLst>
            </p:cNvPr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1">
              <a:extLst>
                <a:ext uri="{FF2B5EF4-FFF2-40B4-BE49-F238E27FC236}">
                  <a16:creationId xmlns:a16="http://schemas.microsoft.com/office/drawing/2014/main" id="{CCAA50DD-2BD4-0048-8C9D-9AAFFB5374B1}"/>
                </a:ext>
              </a:extLst>
            </p:cNvPr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1">
              <a:extLst>
                <a:ext uri="{FF2B5EF4-FFF2-40B4-BE49-F238E27FC236}">
                  <a16:creationId xmlns:a16="http://schemas.microsoft.com/office/drawing/2014/main" id="{E788D473-2245-08FF-CB53-D002619F8912}"/>
                </a:ext>
              </a:extLst>
            </p:cNvPr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1">
              <a:extLst>
                <a:ext uri="{FF2B5EF4-FFF2-40B4-BE49-F238E27FC236}">
                  <a16:creationId xmlns:a16="http://schemas.microsoft.com/office/drawing/2014/main" id="{77FB79B1-4A9D-B5CD-9680-61AA4AB1747A}"/>
                </a:ext>
              </a:extLst>
            </p:cNvPr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1">
              <a:extLst>
                <a:ext uri="{FF2B5EF4-FFF2-40B4-BE49-F238E27FC236}">
                  <a16:creationId xmlns:a16="http://schemas.microsoft.com/office/drawing/2014/main" id="{7B32AFF8-AF54-82A0-D8E4-79C82646D68E}"/>
                </a:ext>
              </a:extLst>
            </p:cNvPr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1">
              <a:extLst>
                <a:ext uri="{FF2B5EF4-FFF2-40B4-BE49-F238E27FC236}">
                  <a16:creationId xmlns:a16="http://schemas.microsoft.com/office/drawing/2014/main" id="{481127E1-0BC4-93F0-AD9A-33085A0FA2F4}"/>
                </a:ext>
              </a:extLst>
            </p:cNvPr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1">
              <a:extLst>
                <a:ext uri="{FF2B5EF4-FFF2-40B4-BE49-F238E27FC236}">
                  <a16:creationId xmlns:a16="http://schemas.microsoft.com/office/drawing/2014/main" id="{9CDA7553-002F-7AC7-96AE-3B9B1CDCE100}"/>
                </a:ext>
              </a:extLst>
            </p:cNvPr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1">
              <a:extLst>
                <a:ext uri="{FF2B5EF4-FFF2-40B4-BE49-F238E27FC236}">
                  <a16:creationId xmlns:a16="http://schemas.microsoft.com/office/drawing/2014/main" id="{EE9FB200-ED2E-2A4D-E023-5C241063078F}"/>
                </a:ext>
              </a:extLst>
            </p:cNvPr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1">
              <a:extLst>
                <a:ext uri="{FF2B5EF4-FFF2-40B4-BE49-F238E27FC236}">
                  <a16:creationId xmlns:a16="http://schemas.microsoft.com/office/drawing/2014/main" id="{E01A4C96-F995-E94F-19A4-5DAB67CB4EE1}"/>
                </a:ext>
              </a:extLst>
            </p:cNvPr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1">
              <a:extLst>
                <a:ext uri="{FF2B5EF4-FFF2-40B4-BE49-F238E27FC236}">
                  <a16:creationId xmlns:a16="http://schemas.microsoft.com/office/drawing/2014/main" id="{C5E2F366-B138-5734-79D2-2D6914BC2839}"/>
                </a:ext>
              </a:extLst>
            </p:cNvPr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1">
              <a:extLst>
                <a:ext uri="{FF2B5EF4-FFF2-40B4-BE49-F238E27FC236}">
                  <a16:creationId xmlns:a16="http://schemas.microsoft.com/office/drawing/2014/main" id="{0BB5DD34-11EB-4E13-8347-575DF72824BD}"/>
                </a:ext>
              </a:extLst>
            </p:cNvPr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1">
              <a:extLst>
                <a:ext uri="{FF2B5EF4-FFF2-40B4-BE49-F238E27FC236}">
                  <a16:creationId xmlns:a16="http://schemas.microsoft.com/office/drawing/2014/main" id="{BA50EE02-DDEA-65BE-4AC1-C9932CA3AB73}"/>
                </a:ext>
              </a:extLst>
            </p:cNvPr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1">
              <a:extLst>
                <a:ext uri="{FF2B5EF4-FFF2-40B4-BE49-F238E27FC236}">
                  <a16:creationId xmlns:a16="http://schemas.microsoft.com/office/drawing/2014/main" id="{89F229FC-A2BB-C068-4317-2924AD881CFC}"/>
                </a:ext>
              </a:extLst>
            </p:cNvPr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1">
              <a:extLst>
                <a:ext uri="{FF2B5EF4-FFF2-40B4-BE49-F238E27FC236}">
                  <a16:creationId xmlns:a16="http://schemas.microsoft.com/office/drawing/2014/main" id="{92BAD61F-714B-6681-0416-6D810A08D8D6}"/>
                </a:ext>
              </a:extLst>
            </p:cNvPr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1">
              <a:extLst>
                <a:ext uri="{FF2B5EF4-FFF2-40B4-BE49-F238E27FC236}">
                  <a16:creationId xmlns:a16="http://schemas.microsoft.com/office/drawing/2014/main" id="{8F368FAE-DC02-CE07-A05A-20BD54BAF252}"/>
                </a:ext>
              </a:extLst>
            </p:cNvPr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1">
              <a:extLst>
                <a:ext uri="{FF2B5EF4-FFF2-40B4-BE49-F238E27FC236}">
                  <a16:creationId xmlns:a16="http://schemas.microsoft.com/office/drawing/2014/main" id="{173538A4-7CD4-47AD-4F48-BC0378BB6391}"/>
                </a:ext>
              </a:extLst>
            </p:cNvPr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1">
              <a:extLst>
                <a:ext uri="{FF2B5EF4-FFF2-40B4-BE49-F238E27FC236}">
                  <a16:creationId xmlns:a16="http://schemas.microsoft.com/office/drawing/2014/main" id="{E77BCCF6-C7E8-9CF0-5C69-3FF0796B1856}"/>
                </a:ext>
              </a:extLst>
            </p:cNvPr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1">
              <a:extLst>
                <a:ext uri="{FF2B5EF4-FFF2-40B4-BE49-F238E27FC236}">
                  <a16:creationId xmlns:a16="http://schemas.microsoft.com/office/drawing/2014/main" id="{A031384D-D30A-CD9B-165E-4F703BC571FA}"/>
                </a:ext>
              </a:extLst>
            </p:cNvPr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1">
              <a:extLst>
                <a:ext uri="{FF2B5EF4-FFF2-40B4-BE49-F238E27FC236}">
                  <a16:creationId xmlns:a16="http://schemas.microsoft.com/office/drawing/2014/main" id="{D4902469-2200-1479-D056-1B67DF36A1AC}"/>
                </a:ext>
              </a:extLst>
            </p:cNvPr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1">
              <a:extLst>
                <a:ext uri="{FF2B5EF4-FFF2-40B4-BE49-F238E27FC236}">
                  <a16:creationId xmlns:a16="http://schemas.microsoft.com/office/drawing/2014/main" id="{41A6BDAF-1894-986E-5ADB-3DAEE303D972}"/>
                </a:ext>
              </a:extLst>
            </p:cNvPr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1">
              <a:extLst>
                <a:ext uri="{FF2B5EF4-FFF2-40B4-BE49-F238E27FC236}">
                  <a16:creationId xmlns:a16="http://schemas.microsoft.com/office/drawing/2014/main" id="{77F3305F-F6D6-B2CD-0E7B-9E6D199A9F8D}"/>
                </a:ext>
              </a:extLst>
            </p:cNvPr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1">
              <a:extLst>
                <a:ext uri="{FF2B5EF4-FFF2-40B4-BE49-F238E27FC236}">
                  <a16:creationId xmlns:a16="http://schemas.microsoft.com/office/drawing/2014/main" id="{1389B8F0-0EA8-9EDE-B1E0-6FB7BA78A12A}"/>
                </a:ext>
              </a:extLst>
            </p:cNvPr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1">
              <a:extLst>
                <a:ext uri="{FF2B5EF4-FFF2-40B4-BE49-F238E27FC236}">
                  <a16:creationId xmlns:a16="http://schemas.microsoft.com/office/drawing/2014/main" id="{9A6569E1-8513-DAEE-34B7-189011D6DFA8}"/>
                </a:ext>
              </a:extLst>
            </p:cNvPr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1">
              <a:extLst>
                <a:ext uri="{FF2B5EF4-FFF2-40B4-BE49-F238E27FC236}">
                  <a16:creationId xmlns:a16="http://schemas.microsoft.com/office/drawing/2014/main" id="{E1408E9D-A510-70C2-8467-F1EAA1E9C72D}"/>
                </a:ext>
              </a:extLst>
            </p:cNvPr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1">
              <a:extLst>
                <a:ext uri="{FF2B5EF4-FFF2-40B4-BE49-F238E27FC236}">
                  <a16:creationId xmlns:a16="http://schemas.microsoft.com/office/drawing/2014/main" id="{5F2F112D-FE70-C7C4-A00D-453C4E7803B5}"/>
                </a:ext>
              </a:extLst>
            </p:cNvPr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1">
              <a:extLst>
                <a:ext uri="{FF2B5EF4-FFF2-40B4-BE49-F238E27FC236}">
                  <a16:creationId xmlns:a16="http://schemas.microsoft.com/office/drawing/2014/main" id="{01FBCACC-5A5A-9A50-9602-6D91C3FC5937}"/>
                </a:ext>
              </a:extLst>
            </p:cNvPr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1">
              <a:extLst>
                <a:ext uri="{FF2B5EF4-FFF2-40B4-BE49-F238E27FC236}">
                  <a16:creationId xmlns:a16="http://schemas.microsoft.com/office/drawing/2014/main" id="{C6D2A465-37EB-510D-AE70-3CAC8B81A362}"/>
                </a:ext>
              </a:extLst>
            </p:cNvPr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1">
              <a:extLst>
                <a:ext uri="{FF2B5EF4-FFF2-40B4-BE49-F238E27FC236}">
                  <a16:creationId xmlns:a16="http://schemas.microsoft.com/office/drawing/2014/main" id="{C081762F-C484-1055-A170-4ED288BE3100}"/>
                </a:ext>
              </a:extLst>
            </p:cNvPr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1">
              <a:extLst>
                <a:ext uri="{FF2B5EF4-FFF2-40B4-BE49-F238E27FC236}">
                  <a16:creationId xmlns:a16="http://schemas.microsoft.com/office/drawing/2014/main" id="{43ED2EA6-A5EA-33C0-579B-12DC5F95AFF2}"/>
                </a:ext>
              </a:extLst>
            </p:cNvPr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1">
              <a:extLst>
                <a:ext uri="{FF2B5EF4-FFF2-40B4-BE49-F238E27FC236}">
                  <a16:creationId xmlns:a16="http://schemas.microsoft.com/office/drawing/2014/main" id="{B069B2FE-5053-75D1-B14D-DDEAA7E64DD9}"/>
                </a:ext>
              </a:extLst>
            </p:cNvPr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1">
              <a:extLst>
                <a:ext uri="{FF2B5EF4-FFF2-40B4-BE49-F238E27FC236}">
                  <a16:creationId xmlns:a16="http://schemas.microsoft.com/office/drawing/2014/main" id="{64F2A51F-5B31-4F8B-51E2-5464776ACD9A}"/>
                </a:ext>
              </a:extLst>
            </p:cNvPr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1">
              <a:extLst>
                <a:ext uri="{FF2B5EF4-FFF2-40B4-BE49-F238E27FC236}">
                  <a16:creationId xmlns:a16="http://schemas.microsoft.com/office/drawing/2014/main" id="{DA9E7FC7-2012-0360-05BC-43281A401615}"/>
                </a:ext>
              </a:extLst>
            </p:cNvPr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1">
              <a:extLst>
                <a:ext uri="{FF2B5EF4-FFF2-40B4-BE49-F238E27FC236}">
                  <a16:creationId xmlns:a16="http://schemas.microsoft.com/office/drawing/2014/main" id="{5B271C92-0977-0CD0-054A-B0EE00997292}"/>
                </a:ext>
              </a:extLst>
            </p:cNvPr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1">
              <a:extLst>
                <a:ext uri="{FF2B5EF4-FFF2-40B4-BE49-F238E27FC236}">
                  <a16:creationId xmlns:a16="http://schemas.microsoft.com/office/drawing/2014/main" id="{C61A39ED-E3A5-E0F9-50C9-8428B38628EB}"/>
                </a:ext>
              </a:extLst>
            </p:cNvPr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1">
              <a:extLst>
                <a:ext uri="{FF2B5EF4-FFF2-40B4-BE49-F238E27FC236}">
                  <a16:creationId xmlns:a16="http://schemas.microsoft.com/office/drawing/2014/main" id="{1FA99836-3EE5-6532-A63E-1683D1BF749B}"/>
                </a:ext>
              </a:extLst>
            </p:cNvPr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1">
              <a:extLst>
                <a:ext uri="{FF2B5EF4-FFF2-40B4-BE49-F238E27FC236}">
                  <a16:creationId xmlns:a16="http://schemas.microsoft.com/office/drawing/2014/main" id="{C833B8BD-1941-09F7-1204-375B299E4EE8}"/>
                </a:ext>
              </a:extLst>
            </p:cNvPr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1">
              <a:extLst>
                <a:ext uri="{FF2B5EF4-FFF2-40B4-BE49-F238E27FC236}">
                  <a16:creationId xmlns:a16="http://schemas.microsoft.com/office/drawing/2014/main" id="{CCA6A318-31AC-89CA-BB9A-EE32DBF873E0}"/>
                </a:ext>
              </a:extLst>
            </p:cNvPr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1">
              <a:extLst>
                <a:ext uri="{FF2B5EF4-FFF2-40B4-BE49-F238E27FC236}">
                  <a16:creationId xmlns:a16="http://schemas.microsoft.com/office/drawing/2014/main" id="{A948954D-EACA-7D62-14B0-2F66B39C18D1}"/>
                </a:ext>
              </a:extLst>
            </p:cNvPr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1">
              <a:extLst>
                <a:ext uri="{FF2B5EF4-FFF2-40B4-BE49-F238E27FC236}">
                  <a16:creationId xmlns:a16="http://schemas.microsoft.com/office/drawing/2014/main" id="{028E68AF-94CC-6F0B-0ACA-BF05FE930962}"/>
                </a:ext>
              </a:extLst>
            </p:cNvPr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1">
              <a:extLst>
                <a:ext uri="{FF2B5EF4-FFF2-40B4-BE49-F238E27FC236}">
                  <a16:creationId xmlns:a16="http://schemas.microsoft.com/office/drawing/2014/main" id="{755AA098-A724-CEDF-08BE-E69D9DAEECAD}"/>
                </a:ext>
              </a:extLst>
            </p:cNvPr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1">
              <a:extLst>
                <a:ext uri="{FF2B5EF4-FFF2-40B4-BE49-F238E27FC236}">
                  <a16:creationId xmlns:a16="http://schemas.microsoft.com/office/drawing/2014/main" id="{2D2ADDF0-8403-5315-A8D1-63902D785922}"/>
                </a:ext>
              </a:extLst>
            </p:cNvPr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1">
              <a:extLst>
                <a:ext uri="{FF2B5EF4-FFF2-40B4-BE49-F238E27FC236}">
                  <a16:creationId xmlns:a16="http://schemas.microsoft.com/office/drawing/2014/main" id="{8A95070E-A67E-B96E-5B48-B6985F433EF7}"/>
                </a:ext>
              </a:extLst>
            </p:cNvPr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1">
              <a:extLst>
                <a:ext uri="{FF2B5EF4-FFF2-40B4-BE49-F238E27FC236}">
                  <a16:creationId xmlns:a16="http://schemas.microsoft.com/office/drawing/2014/main" id="{7E90BDFC-AA19-0F17-70F1-E2BB1423F3B8}"/>
                </a:ext>
              </a:extLst>
            </p:cNvPr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1">
              <a:extLst>
                <a:ext uri="{FF2B5EF4-FFF2-40B4-BE49-F238E27FC236}">
                  <a16:creationId xmlns:a16="http://schemas.microsoft.com/office/drawing/2014/main" id="{CF468976-779A-FF4F-D24F-9329FC66C5BC}"/>
                </a:ext>
              </a:extLst>
            </p:cNvPr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1">
              <a:extLst>
                <a:ext uri="{FF2B5EF4-FFF2-40B4-BE49-F238E27FC236}">
                  <a16:creationId xmlns:a16="http://schemas.microsoft.com/office/drawing/2014/main" id="{5FD94652-D618-CC0C-71A0-9F9B711D593A}"/>
                </a:ext>
              </a:extLst>
            </p:cNvPr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1">
              <a:extLst>
                <a:ext uri="{FF2B5EF4-FFF2-40B4-BE49-F238E27FC236}">
                  <a16:creationId xmlns:a16="http://schemas.microsoft.com/office/drawing/2014/main" id="{2B389D2C-7AF0-2BB3-32E4-427DB0EECA3F}"/>
                </a:ext>
              </a:extLst>
            </p:cNvPr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1">
              <a:extLst>
                <a:ext uri="{FF2B5EF4-FFF2-40B4-BE49-F238E27FC236}">
                  <a16:creationId xmlns:a16="http://schemas.microsoft.com/office/drawing/2014/main" id="{DE6703A8-1001-1E96-BCF8-FF5297B70D3A}"/>
                </a:ext>
              </a:extLst>
            </p:cNvPr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1">
              <a:extLst>
                <a:ext uri="{FF2B5EF4-FFF2-40B4-BE49-F238E27FC236}">
                  <a16:creationId xmlns:a16="http://schemas.microsoft.com/office/drawing/2014/main" id="{4ABFE13C-6E9A-76BC-486A-02CDE14EBD2A}"/>
                </a:ext>
              </a:extLst>
            </p:cNvPr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1">
              <a:extLst>
                <a:ext uri="{FF2B5EF4-FFF2-40B4-BE49-F238E27FC236}">
                  <a16:creationId xmlns:a16="http://schemas.microsoft.com/office/drawing/2014/main" id="{1E813F99-1FE3-0389-AA10-F403DC760177}"/>
                </a:ext>
              </a:extLst>
            </p:cNvPr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1">
              <a:extLst>
                <a:ext uri="{FF2B5EF4-FFF2-40B4-BE49-F238E27FC236}">
                  <a16:creationId xmlns:a16="http://schemas.microsoft.com/office/drawing/2014/main" id="{64D8BE98-C445-CAFA-50C0-C0B6850FCD15}"/>
                </a:ext>
              </a:extLst>
            </p:cNvPr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1">
              <a:extLst>
                <a:ext uri="{FF2B5EF4-FFF2-40B4-BE49-F238E27FC236}">
                  <a16:creationId xmlns:a16="http://schemas.microsoft.com/office/drawing/2014/main" id="{C284491F-E90F-CB52-1A4B-C3A3C00B2E9B}"/>
                </a:ext>
              </a:extLst>
            </p:cNvPr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1">
              <a:extLst>
                <a:ext uri="{FF2B5EF4-FFF2-40B4-BE49-F238E27FC236}">
                  <a16:creationId xmlns:a16="http://schemas.microsoft.com/office/drawing/2014/main" id="{C61E3826-533B-A9DB-739F-6BCAE1EFB43D}"/>
                </a:ext>
              </a:extLst>
            </p:cNvPr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1">
              <a:extLst>
                <a:ext uri="{FF2B5EF4-FFF2-40B4-BE49-F238E27FC236}">
                  <a16:creationId xmlns:a16="http://schemas.microsoft.com/office/drawing/2014/main" id="{05BD66B2-327A-AD2A-5C97-01678CFF556F}"/>
                </a:ext>
              </a:extLst>
            </p:cNvPr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1">
              <a:extLst>
                <a:ext uri="{FF2B5EF4-FFF2-40B4-BE49-F238E27FC236}">
                  <a16:creationId xmlns:a16="http://schemas.microsoft.com/office/drawing/2014/main" id="{B0B64F23-EFF3-5500-1A13-919695967850}"/>
                </a:ext>
              </a:extLst>
            </p:cNvPr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1">
              <a:extLst>
                <a:ext uri="{FF2B5EF4-FFF2-40B4-BE49-F238E27FC236}">
                  <a16:creationId xmlns:a16="http://schemas.microsoft.com/office/drawing/2014/main" id="{36AEABA5-BFE9-01A1-4B5B-2995D4B97215}"/>
                </a:ext>
              </a:extLst>
            </p:cNvPr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1">
              <a:extLst>
                <a:ext uri="{FF2B5EF4-FFF2-40B4-BE49-F238E27FC236}">
                  <a16:creationId xmlns:a16="http://schemas.microsoft.com/office/drawing/2014/main" id="{7AA184E3-D4C6-DF4B-96DE-4277298E721B}"/>
                </a:ext>
              </a:extLst>
            </p:cNvPr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1">
              <a:extLst>
                <a:ext uri="{FF2B5EF4-FFF2-40B4-BE49-F238E27FC236}">
                  <a16:creationId xmlns:a16="http://schemas.microsoft.com/office/drawing/2014/main" id="{9BAB1DA5-B343-945C-75E8-221780B14A7B}"/>
                </a:ext>
              </a:extLst>
            </p:cNvPr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1">
              <a:extLst>
                <a:ext uri="{FF2B5EF4-FFF2-40B4-BE49-F238E27FC236}">
                  <a16:creationId xmlns:a16="http://schemas.microsoft.com/office/drawing/2014/main" id="{9F10FB54-50C5-BE09-8826-16205585244C}"/>
                </a:ext>
              </a:extLst>
            </p:cNvPr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1">
              <a:extLst>
                <a:ext uri="{FF2B5EF4-FFF2-40B4-BE49-F238E27FC236}">
                  <a16:creationId xmlns:a16="http://schemas.microsoft.com/office/drawing/2014/main" id="{EE5A65B0-9785-42B9-2201-FF46246D6C93}"/>
                </a:ext>
              </a:extLst>
            </p:cNvPr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1">
              <a:extLst>
                <a:ext uri="{FF2B5EF4-FFF2-40B4-BE49-F238E27FC236}">
                  <a16:creationId xmlns:a16="http://schemas.microsoft.com/office/drawing/2014/main" id="{73D41734-5C76-C537-DA8C-B02C5783BA2E}"/>
                </a:ext>
              </a:extLst>
            </p:cNvPr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1">
              <a:extLst>
                <a:ext uri="{FF2B5EF4-FFF2-40B4-BE49-F238E27FC236}">
                  <a16:creationId xmlns:a16="http://schemas.microsoft.com/office/drawing/2014/main" id="{E79F2E72-735E-2ED9-C6E7-4CEDD85625AA}"/>
                </a:ext>
              </a:extLst>
            </p:cNvPr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1">
              <a:extLst>
                <a:ext uri="{FF2B5EF4-FFF2-40B4-BE49-F238E27FC236}">
                  <a16:creationId xmlns:a16="http://schemas.microsoft.com/office/drawing/2014/main" id="{30C453D3-9CF2-F127-7FD7-DCFDA32BFC23}"/>
                </a:ext>
              </a:extLst>
            </p:cNvPr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1">
              <a:extLst>
                <a:ext uri="{FF2B5EF4-FFF2-40B4-BE49-F238E27FC236}">
                  <a16:creationId xmlns:a16="http://schemas.microsoft.com/office/drawing/2014/main" id="{85B8C5CE-D066-A33B-D0F7-F73F5A482743}"/>
                </a:ext>
              </a:extLst>
            </p:cNvPr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1">
              <a:extLst>
                <a:ext uri="{FF2B5EF4-FFF2-40B4-BE49-F238E27FC236}">
                  <a16:creationId xmlns:a16="http://schemas.microsoft.com/office/drawing/2014/main" id="{BCB20F29-2759-244A-C937-30A0A7B428EE}"/>
                </a:ext>
              </a:extLst>
            </p:cNvPr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1">
              <a:extLst>
                <a:ext uri="{FF2B5EF4-FFF2-40B4-BE49-F238E27FC236}">
                  <a16:creationId xmlns:a16="http://schemas.microsoft.com/office/drawing/2014/main" id="{413E5391-C64F-0C54-BF52-ACCCB49D8270}"/>
                </a:ext>
              </a:extLst>
            </p:cNvPr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1">
              <a:extLst>
                <a:ext uri="{FF2B5EF4-FFF2-40B4-BE49-F238E27FC236}">
                  <a16:creationId xmlns:a16="http://schemas.microsoft.com/office/drawing/2014/main" id="{C77E9BC9-EE46-54D4-62BA-53E5DF312BBC}"/>
                </a:ext>
              </a:extLst>
            </p:cNvPr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1">
              <a:extLst>
                <a:ext uri="{FF2B5EF4-FFF2-40B4-BE49-F238E27FC236}">
                  <a16:creationId xmlns:a16="http://schemas.microsoft.com/office/drawing/2014/main" id="{3EF20F71-6F84-8919-875D-68392661A18A}"/>
                </a:ext>
              </a:extLst>
            </p:cNvPr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1">
              <a:extLst>
                <a:ext uri="{FF2B5EF4-FFF2-40B4-BE49-F238E27FC236}">
                  <a16:creationId xmlns:a16="http://schemas.microsoft.com/office/drawing/2014/main" id="{C1C03C31-33E7-AA5A-362C-546E8C01DC42}"/>
                </a:ext>
              </a:extLst>
            </p:cNvPr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1">
              <a:extLst>
                <a:ext uri="{FF2B5EF4-FFF2-40B4-BE49-F238E27FC236}">
                  <a16:creationId xmlns:a16="http://schemas.microsoft.com/office/drawing/2014/main" id="{2E0064E6-40EC-6648-C9B6-209703912F9B}"/>
                </a:ext>
              </a:extLst>
            </p:cNvPr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1">
              <a:extLst>
                <a:ext uri="{FF2B5EF4-FFF2-40B4-BE49-F238E27FC236}">
                  <a16:creationId xmlns:a16="http://schemas.microsoft.com/office/drawing/2014/main" id="{B75EE773-A948-B9BA-1351-E199BA0677D8}"/>
                </a:ext>
              </a:extLst>
            </p:cNvPr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1">
              <a:extLst>
                <a:ext uri="{FF2B5EF4-FFF2-40B4-BE49-F238E27FC236}">
                  <a16:creationId xmlns:a16="http://schemas.microsoft.com/office/drawing/2014/main" id="{33614268-5866-CDF8-1B68-692D9FA997A2}"/>
                </a:ext>
              </a:extLst>
            </p:cNvPr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1">
              <a:extLst>
                <a:ext uri="{FF2B5EF4-FFF2-40B4-BE49-F238E27FC236}">
                  <a16:creationId xmlns:a16="http://schemas.microsoft.com/office/drawing/2014/main" id="{0AE779C7-3C38-8987-69CD-885C6CBB16B3}"/>
                </a:ext>
              </a:extLst>
            </p:cNvPr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1">
              <a:extLst>
                <a:ext uri="{FF2B5EF4-FFF2-40B4-BE49-F238E27FC236}">
                  <a16:creationId xmlns:a16="http://schemas.microsoft.com/office/drawing/2014/main" id="{051082AC-57A8-8935-768F-ACF157A1475E}"/>
                </a:ext>
              </a:extLst>
            </p:cNvPr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1">
              <a:extLst>
                <a:ext uri="{FF2B5EF4-FFF2-40B4-BE49-F238E27FC236}">
                  <a16:creationId xmlns:a16="http://schemas.microsoft.com/office/drawing/2014/main" id="{717180BF-48DB-7663-6939-AC1C7103F1C4}"/>
                </a:ext>
              </a:extLst>
            </p:cNvPr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1">
              <a:extLst>
                <a:ext uri="{FF2B5EF4-FFF2-40B4-BE49-F238E27FC236}">
                  <a16:creationId xmlns:a16="http://schemas.microsoft.com/office/drawing/2014/main" id="{C974E98E-68CF-286B-C6D9-716904F48397}"/>
                </a:ext>
              </a:extLst>
            </p:cNvPr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1">
              <a:extLst>
                <a:ext uri="{FF2B5EF4-FFF2-40B4-BE49-F238E27FC236}">
                  <a16:creationId xmlns:a16="http://schemas.microsoft.com/office/drawing/2014/main" id="{CB17180C-12C4-80B1-B055-C554D64D718B}"/>
                </a:ext>
              </a:extLst>
            </p:cNvPr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1">
              <a:extLst>
                <a:ext uri="{FF2B5EF4-FFF2-40B4-BE49-F238E27FC236}">
                  <a16:creationId xmlns:a16="http://schemas.microsoft.com/office/drawing/2014/main" id="{3F350F5F-5EA2-7148-F9B2-27F657D6DFB4}"/>
                </a:ext>
              </a:extLst>
            </p:cNvPr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1">
              <a:extLst>
                <a:ext uri="{FF2B5EF4-FFF2-40B4-BE49-F238E27FC236}">
                  <a16:creationId xmlns:a16="http://schemas.microsoft.com/office/drawing/2014/main" id="{BCDAACB0-6983-0BE0-DEA6-4F872EB5899C}"/>
                </a:ext>
              </a:extLst>
            </p:cNvPr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1">
              <a:extLst>
                <a:ext uri="{FF2B5EF4-FFF2-40B4-BE49-F238E27FC236}">
                  <a16:creationId xmlns:a16="http://schemas.microsoft.com/office/drawing/2014/main" id="{3A398CC6-514C-CF2D-68FB-DDEA071A1575}"/>
                </a:ext>
              </a:extLst>
            </p:cNvPr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1">
              <a:extLst>
                <a:ext uri="{FF2B5EF4-FFF2-40B4-BE49-F238E27FC236}">
                  <a16:creationId xmlns:a16="http://schemas.microsoft.com/office/drawing/2014/main" id="{195D6F2A-1881-3EEA-70BF-F4C9E8218391}"/>
                </a:ext>
              </a:extLst>
            </p:cNvPr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1">
              <a:extLst>
                <a:ext uri="{FF2B5EF4-FFF2-40B4-BE49-F238E27FC236}">
                  <a16:creationId xmlns:a16="http://schemas.microsoft.com/office/drawing/2014/main" id="{D6DF5739-8631-B8B4-7841-42DA7E78A4EE}"/>
                </a:ext>
              </a:extLst>
            </p:cNvPr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1">
              <a:extLst>
                <a:ext uri="{FF2B5EF4-FFF2-40B4-BE49-F238E27FC236}">
                  <a16:creationId xmlns:a16="http://schemas.microsoft.com/office/drawing/2014/main" id="{AA50B286-676C-0906-A58E-BFBF6F25167A}"/>
                </a:ext>
              </a:extLst>
            </p:cNvPr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1">
              <a:extLst>
                <a:ext uri="{FF2B5EF4-FFF2-40B4-BE49-F238E27FC236}">
                  <a16:creationId xmlns:a16="http://schemas.microsoft.com/office/drawing/2014/main" id="{095C58C2-AD62-850B-9AA4-73B344431DA6}"/>
                </a:ext>
              </a:extLst>
            </p:cNvPr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1">
              <a:extLst>
                <a:ext uri="{FF2B5EF4-FFF2-40B4-BE49-F238E27FC236}">
                  <a16:creationId xmlns:a16="http://schemas.microsoft.com/office/drawing/2014/main" id="{4E2BB374-726A-3029-192F-580B38694F4C}"/>
                </a:ext>
              </a:extLst>
            </p:cNvPr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1">
              <a:extLst>
                <a:ext uri="{FF2B5EF4-FFF2-40B4-BE49-F238E27FC236}">
                  <a16:creationId xmlns:a16="http://schemas.microsoft.com/office/drawing/2014/main" id="{64AE1952-40F0-6F20-FA62-E41B0F9F642B}"/>
                </a:ext>
              </a:extLst>
            </p:cNvPr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1">
              <a:extLst>
                <a:ext uri="{FF2B5EF4-FFF2-40B4-BE49-F238E27FC236}">
                  <a16:creationId xmlns:a16="http://schemas.microsoft.com/office/drawing/2014/main" id="{77117E5B-E67E-CA0A-9DD0-8956C2CD99D5}"/>
                </a:ext>
              </a:extLst>
            </p:cNvPr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1">
              <a:extLst>
                <a:ext uri="{FF2B5EF4-FFF2-40B4-BE49-F238E27FC236}">
                  <a16:creationId xmlns:a16="http://schemas.microsoft.com/office/drawing/2014/main" id="{5E93BA1F-ADFE-E964-9896-B16EC12D4570}"/>
                </a:ext>
              </a:extLst>
            </p:cNvPr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1">
              <a:extLst>
                <a:ext uri="{FF2B5EF4-FFF2-40B4-BE49-F238E27FC236}">
                  <a16:creationId xmlns:a16="http://schemas.microsoft.com/office/drawing/2014/main" id="{907EF116-F246-1AEA-225B-59138FEE5245}"/>
                </a:ext>
              </a:extLst>
            </p:cNvPr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1">
              <a:extLst>
                <a:ext uri="{FF2B5EF4-FFF2-40B4-BE49-F238E27FC236}">
                  <a16:creationId xmlns:a16="http://schemas.microsoft.com/office/drawing/2014/main" id="{177B4F00-EE02-66CB-086C-9C8A133CF937}"/>
                </a:ext>
              </a:extLst>
            </p:cNvPr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1">
              <a:extLst>
                <a:ext uri="{FF2B5EF4-FFF2-40B4-BE49-F238E27FC236}">
                  <a16:creationId xmlns:a16="http://schemas.microsoft.com/office/drawing/2014/main" id="{FAD02919-2647-65EF-0E9C-711417288C7A}"/>
                </a:ext>
              </a:extLst>
            </p:cNvPr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1">
              <a:extLst>
                <a:ext uri="{FF2B5EF4-FFF2-40B4-BE49-F238E27FC236}">
                  <a16:creationId xmlns:a16="http://schemas.microsoft.com/office/drawing/2014/main" id="{F1D9B789-B199-81EE-7CD8-E6EB50C384F6}"/>
                </a:ext>
              </a:extLst>
            </p:cNvPr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1">
              <a:extLst>
                <a:ext uri="{FF2B5EF4-FFF2-40B4-BE49-F238E27FC236}">
                  <a16:creationId xmlns:a16="http://schemas.microsoft.com/office/drawing/2014/main" id="{2041F717-9822-058C-3E73-4B6F726813C0}"/>
                </a:ext>
              </a:extLst>
            </p:cNvPr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1">
              <a:extLst>
                <a:ext uri="{FF2B5EF4-FFF2-40B4-BE49-F238E27FC236}">
                  <a16:creationId xmlns:a16="http://schemas.microsoft.com/office/drawing/2014/main" id="{EF97C547-DBB9-6562-509C-218F5B2BBFC1}"/>
                </a:ext>
              </a:extLst>
            </p:cNvPr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1">
              <a:extLst>
                <a:ext uri="{FF2B5EF4-FFF2-40B4-BE49-F238E27FC236}">
                  <a16:creationId xmlns:a16="http://schemas.microsoft.com/office/drawing/2014/main" id="{D8D2B129-C0A7-6328-7F74-A08793C12899}"/>
                </a:ext>
              </a:extLst>
            </p:cNvPr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1">
              <a:extLst>
                <a:ext uri="{FF2B5EF4-FFF2-40B4-BE49-F238E27FC236}">
                  <a16:creationId xmlns:a16="http://schemas.microsoft.com/office/drawing/2014/main" id="{3FE6F607-4C5D-049E-79C7-447B2E3DA4A0}"/>
                </a:ext>
              </a:extLst>
            </p:cNvPr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1">
              <a:extLst>
                <a:ext uri="{FF2B5EF4-FFF2-40B4-BE49-F238E27FC236}">
                  <a16:creationId xmlns:a16="http://schemas.microsoft.com/office/drawing/2014/main" id="{BA4F3B2B-B76B-B040-D86B-B2DE43077207}"/>
                </a:ext>
              </a:extLst>
            </p:cNvPr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1">
              <a:extLst>
                <a:ext uri="{FF2B5EF4-FFF2-40B4-BE49-F238E27FC236}">
                  <a16:creationId xmlns:a16="http://schemas.microsoft.com/office/drawing/2014/main" id="{E8E02586-7011-04EE-AEED-4A6D41B9757C}"/>
                </a:ext>
              </a:extLst>
            </p:cNvPr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1">
              <a:extLst>
                <a:ext uri="{FF2B5EF4-FFF2-40B4-BE49-F238E27FC236}">
                  <a16:creationId xmlns:a16="http://schemas.microsoft.com/office/drawing/2014/main" id="{1BEAB691-4269-A7E7-529B-3F7D2D838DD6}"/>
                </a:ext>
              </a:extLst>
            </p:cNvPr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1">
              <a:extLst>
                <a:ext uri="{FF2B5EF4-FFF2-40B4-BE49-F238E27FC236}">
                  <a16:creationId xmlns:a16="http://schemas.microsoft.com/office/drawing/2014/main" id="{D594E8B8-9400-468C-BC13-53E14710E218}"/>
                </a:ext>
              </a:extLst>
            </p:cNvPr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1">
              <a:extLst>
                <a:ext uri="{FF2B5EF4-FFF2-40B4-BE49-F238E27FC236}">
                  <a16:creationId xmlns:a16="http://schemas.microsoft.com/office/drawing/2014/main" id="{2ACBA0FD-120C-6C41-987E-AC57ED95059E}"/>
                </a:ext>
              </a:extLst>
            </p:cNvPr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1">
              <a:extLst>
                <a:ext uri="{FF2B5EF4-FFF2-40B4-BE49-F238E27FC236}">
                  <a16:creationId xmlns:a16="http://schemas.microsoft.com/office/drawing/2014/main" id="{DE0593D7-7202-4ECA-C978-352BA260048F}"/>
                </a:ext>
              </a:extLst>
            </p:cNvPr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1">
              <a:extLst>
                <a:ext uri="{FF2B5EF4-FFF2-40B4-BE49-F238E27FC236}">
                  <a16:creationId xmlns:a16="http://schemas.microsoft.com/office/drawing/2014/main" id="{C18D6438-B297-1C7F-2486-555A9B35003D}"/>
                </a:ext>
              </a:extLst>
            </p:cNvPr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1">
              <a:extLst>
                <a:ext uri="{FF2B5EF4-FFF2-40B4-BE49-F238E27FC236}">
                  <a16:creationId xmlns:a16="http://schemas.microsoft.com/office/drawing/2014/main" id="{499290EB-B550-1FB3-028C-441A3E50C120}"/>
                </a:ext>
              </a:extLst>
            </p:cNvPr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1">
              <a:extLst>
                <a:ext uri="{FF2B5EF4-FFF2-40B4-BE49-F238E27FC236}">
                  <a16:creationId xmlns:a16="http://schemas.microsoft.com/office/drawing/2014/main" id="{17F8A588-DA2B-DA55-D78D-2146F30FFC5B}"/>
                </a:ext>
              </a:extLst>
            </p:cNvPr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1">
              <a:extLst>
                <a:ext uri="{FF2B5EF4-FFF2-40B4-BE49-F238E27FC236}">
                  <a16:creationId xmlns:a16="http://schemas.microsoft.com/office/drawing/2014/main" id="{252336C1-343E-8D80-AE31-B300C3BF845D}"/>
                </a:ext>
              </a:extLst>
            </p:cNvPr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1">
              <a:extLst>
                <a:ext uri="{FF2B5EF4-FFF2-40B4-BE49-F238E27FC236}">
                  <a16:creationId xmlns:a16="http://schemas.microsoft.com/office/drawing/2014/main" id="{12183F58-E6D7-FDF4-B7E2-9146CB366438}"/>
                </a:ext>
              </a:extLst>
            </p:cNvPr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1">
              <a:extLst>
                <a:ext uri="{FF2B5EF4-FFF2-40B4-BE49-F238E27FC236}">
                  <a16:creationId xmlns:a16="http://schemas.microsoft.com/office/drawing/2014/main" id="{5BE7DFEE-A675-2E8D-D8DB-D13204C10EDA}"/>
                </a:ext>
              </a:extLst>
            </p:cNvPr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1">
              <a:extLst>
                <a:ext uri="{FF2B5EF4-FFF2-40B4-BE49-F238E27FC236}">
                  <a16:creationId xmlns:a16="http://schemas.microsoft.com/office/drawing/2014/main" id="{33B716E2-DAFF-9C9C-927C-CB91030A0AE6}"/>
                </a:ext>
              </a:extLst>
            </p:cNvPr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1">
              <a:extLst>
                <a:ext uri="{FF2B5EF4-FFF2-40B4-BE49-F238E27FC236}">
                  <a16:creationId xmlns:a16="http://schemas.microsoft.com/office/drawing/2014/main" id="{D7E6A370-7CDC-0E6B-7D63-D24CFB0996A5}"/>
                </a:ext>
              </a:extLst>
            </p:cNvPr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1">
              <a:extLst>
                <a:ext uri="{FF2B5EF4-FFF2-40B4-BE49-F238E27FC236}">
                  <a16:creationId xmlns:a16="http://schemas.microsoft.com/office/drawing/2014/main" id="{9ECB4F5D-0A91-A18F-438E-748C2D3F4491}"/>
                </a:ext>
              </a:extLst>
            </p:cNvPr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1">
              <a:extLst>
                <a:ext uri="{FF2B5EF4-FFF2-40B4-BE49-F238E27FC236}">
                  <a16:creationId xmlns:a16="http://schemas.microsoft.com/office/drawing/2014/main" id="{5E6878FD-BF08-F225-93DC-FA1503D8BC72}"/>
                </a:ext>
              </a:extLst>
            </p:cNvPr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1">
              <a:extLst>
                <a:ext uri="{FF2B5EF4-FFF2-40B4-BE49-F238E27FC236}">
                  <a16:creationId xmlns:a16="http://schemas.microsoft.com/office/drawing/2014/main" id="{824FB0E0-4335-23B4-867C-A9AC8D0BDC99}"/>
                </a:ext>
              </a:extLst>
            </p:cNvPr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1">
              <a:extLst>
                <a:ext uri="{FF2B5EF4-FFF2-40B4-BE49-F238E27FC236}">
                  <a16:creationId xmlns:a16="http://schemas.microsoft.com/office/drawing/2014/main" id="{C200EF34-913C-7453-3209-151FC55F80E4}"/>
                </a:ext>
              </a:extLst>
            </p:cNvPr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1">
              <a:extLst>
                <a:ext uri="{FF2B5EF4-FFF2-40B4-BE49-F238E27FC236}">
                  <a16:creationId xmlns:a16="http://schemas.microsoft.com/office/drawing/2014/main" id="{65D478D2-A270-D7C2-9B68-A6137F9BCC6D}"/>
                </a:ext>
              </a:extLst>
            </p:cNvPr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1">
              <a:extLst>
                <a:ext uri="{FF2B5EF4-FFF2-40B4-BE49-F238E27FC236}">
                  <a16:creationId xmlns:a16="http://schemas.microsoft.com/office/drawing/2014/main" id="{A300EF6E-7A20-5024-1028-1D68C29313E7}"/>
                </a:ext>
              </a:extLst>
            </p:cNvPr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1">
              <a:extLst>
                <a:ext uri="{FF2B5EF4-FFF2-40B4-BE49-F238E27FC236}">
                  <a16:creationId xmlns:a16="http://schemas.microsoft.com/office/drawing/2014/main" id="{1D32920A-08ED-F2E0-F899-4CCCB49C425D}"/>
                </a:ext>
              </a:extLst>
            </p:cNvPr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1">
              <a:extLst>
                <a:ext uri="{FF2B5EF4-FFF2-40B4-BE49-F238E27FC236}">
                  <a16:creationId xmlns:a16="http://schemas.microsoft.com/office/drawing/2014/main" id="{82DB64BF-F05C-9113-701F-DD5A7F5BC4EB}"/>
                </a:ext>
              </a:extLst>
            </p:cNvPr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1">
              <a:extLst>
                <a:ext uri="{FF2B5EF4-FFF2-40B4-BE49-F238E27FC236}">
                  <a16:creationId xmlns:a16="http://schemas.microsoft.com/office/drawing/2014/main" id="{8A0A29E2-1DEA-A8F7-7975-C7FA59068969}"/>
                </a:ext>
              </a:extLst>
            </p:cNvPr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1">
              <a:extLst>
                <a:ext uri="{FF2B5EF4-FFF2-40B4-BE49-F238E27FC236}">
                  <a16:creationId xmlns:a16="http://schemas.microsoft.com/office/drawing/2014/main" id="{B2B80156-D3CD-0AB5-67B4-BBD14FA1695F}"/>
                </a:ext>
              </a:extLst>
            </p:cNvPr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1">
              <a:extLst>
                <a:ext uri="{FF2B5EF4-FFF2-40B4-BE49-F238E27FC236}">
                  <a16:creationId xmlns:a16="http://schemas.microsoft.com/office/drawing/2014/main" id="{DF302BDB-C320-D886-A5DF-CF94E6D157FB}"/>
                </a:ext>
              </a:extLst>
            </p:cNvPr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1">
              <a:extLst>
                <a:ext uri="{FF2B5EF4-FFF2-40B4-BE49-F238E27FC236}">
                  <a16:creationId xmlns:a16="http://schemas.microsoft.com/office/drawing/2014/main" id="{7C0F0744-7325-9D98-AFF3-F84F7667D9EF}"/>
                </a:ext>
              </a:extLst>
            </p:cNvPr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1">
              <a:extLst>
                <a:ext uri="{FF2B5EF4-FFF2-40B4-BE49-F238E27FC236}">
                  <a16:creationId xmlns:a16="http://schemas.microsoft.com/office/drawing/2014/main" id="{D6B3BC3F-2121-85BE-0C8C-BF3D40814124}"/>
                </a:ext>
              </a:extLst>
            </p:cNvPr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1">
              <a:extLst>
                <a:ext uri="{FF2B5EF4-FFF2-40B4-BE49-F238E27FC236}">
                  <a16:creationId xmlns:a16="http://schemas.microsoft.com/office/drawing/2014/main" id="{CF9EBE0A-E7CC-1A65-D3E8-8CB1023D0C4D}"/>
                </a:ext>
              </a:extLst>
            </p:cNvPr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1">
              <a:extLst>
                <a:ext uri="{FF2B5EF4-FFF2-40B4-BE49-F238E27FC236}">
                  <a16:creationId xmlns:a16="http://schemas.microsoft.com/office/drawing/2014/main" id="{A46B8141-B14E-B419-6E36-75FD8C5A37D7}"/>
                </a:ext>
              </a:extLst>
            </p:cNvPr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1">
              <a:extLst>
                <a:ext uri="{FF2B5EF4-FFF2-40B4-BE49-F238E27FC236}">
                  <a16:creationId xmlns:a16="http://schemas.microsoft.com/office/drawing/2014/main" id="{B66C80DB-B359-2D68-D23B-01855879C3D1}"/>
                </a:ext>
              </a:extLst>
            </p:cNvPr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1">
              <a:extLst>
                <a:ext uri="{FF2B5EF4-FFF2-40B4-BE49-F238E27FC236}">
                  <a16:creationId xmlns:a16="http://schemas.microsoft.com/office/drawing/2014/main" id="{81E90ABA-C597-18B5-6E27-426E42CD2018}"/>
                </a:ext>
              </a:extLst>
            </p:cNvPr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1">
              <a:extLst>
                <a:ext uri="{FF2B5EF4-FFF2-40B4-BE49-F238E27FC236}">
                  <a16:creationId xmlns:a16="http://schemas.microsoft.com/office/drawing/2014/main" id="{F446D136-B62B-453D-7672-AD6E8B836E82}"/>
                </a:ext>
              </a:extLst>
            </p:cNvPr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1">
              <a:extLst>
                <a:ext uri="{FF2B5EF4-FFF2-40B4-BE49-F238E27FC236}">
                  <a16:creationId xmlns:a16="http://schemas.microsoft.com/office/drawing/2014/main" id="{D337CCA1-73D6-66FC-A96D-4396C256930F}"/>
                </a:ext>
              </a:extLst>
            </p:cNvPr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1">
              <a:extLst>
                <a:ext uri="{FF2B5EF4-FFF2-40B4-BE49-F238E27FC236}">
                  <a16:creationId xmlns:a16="http://schemas.microsoft.com/office/drawing/2014/main" id="{E4CDD679-A9D1-8C50-C917-144637CAA7D8}"/>
                </a:ext>
              </a:extLst>
            </p:cNvPr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1">
              <a:extLst>
                <a:ext uri="{FF2B5EF4-FFF2-40B4-BE49-F238E27FC236}">
                  <a16:creationId xmlns:a16="http://schemas.microsoft.com/office/drawing/2014/main" id="{D3D8EFD9-E132-950F-CB23-81E558C1A455}"/>
                </a:ext>
              </a:extLst>
            </p:cNvPr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1">
              <a:extLst>
                <a:ext uri="{FF2B5EF4-FFF2-40B4-BE49-F238E27FC236}">
                  <a16:creationId xmlns:a16="http://schemas.microsoft.com/office/drawing/2014/main" id="{F272E92F-6421-47D8-942F-7BF6B57057AD}"/>
                </a:ext>
              </a:extLst>
            </p:cNvPr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1">
              <a:extLst>
                <a:ext uri="{FF2B5EF4-FFF2-40B4-BE49-F238E27FC236}">
                  <a16:creationId xmlns:a16="http://schemas.microsoft.com/office/drawing/2014/main" id="{4B86CFDF-2421-E342-DFBB-D116E728B060}"/>
                </a:ext>
              </a:extLst>
            </p:cNvPr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1">
              <a:extLst>
                <a:ext uri="{FF2B5EF4-FFF2-40B4-BE49-F238E27FC236}">
                  <a16:creationId xmlns:a16="http://schemas.microsoft.com/office/drawing/2014/main" id="{CBD8E0D4-F071-F85E-F5ED-F3025014B581}"/>
                </a:ext>
              </a:extLst>
            </p:cNvPr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1">
              <a:extLst>
                <a:ext uri="{FF2B5EF4-FFF2-40B4-BE49-F238E27FC236}">
                  <a16:creationId xmlns:a16="http://schemas.microsoft.com/office/drawing/2014/main" id="{829A3E2D-9AEA-BBE1-C4B5-93EC7D8B2E6D}"/>
                </a:ext>
              </a:extLst>
            </p:cNvPr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1">
              <a:extLst>
                <a:ext uri="{FF2B5EF4-FFF2-40B4-BE49-F238E27FC236}">
                  <a16:creationId xmlns:a16="http://schemas.microsoft.com/office/drawing/2014/main" id="{6086DAB6-8778-3197-250F-7225C2C664B0}"/>
                </a:ext>
              </a:extLst>
            </p:cNvPr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1">
              <a:extLst>
                <a:ext uri="{FF2B5EF4-FFF2-40B4-BE49-F238E27FC236}">
                  <a16:creationId xmlns:a16="http://schemas.microsoft.com/office/drawing/2014/main" id="{C5AF3B68-84A1-DA7F-0907-494704F629BF}"/>
                </a:ext>
              </a:extLst>
            </p:cNvPr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1">
              <a:extLst>
                <a:ext uri="{FF2B5EF4-FFF2-40B4-BE49-F238E27FC236}">
                  <a16:creationId xmlns:a16="http://schemas.microsoft.com/office/drawing/2014/main" id="{CB09A0FF-9850-2AA2-78FA-E038B44EE039}"/>
                </a:ext>
              </a:extLst>
            </p:cNvPr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1">
              <a:extLst>
                <a:ext uri="{FF2B5EF4-FFF2-40B4-BE49-F238E27FC236}">
                  <a16:creationId xmlns:a16="http://schemas.microsoft.com/office/drawing/2014/main" id="{2E47E29A-6078-CC24-89AF-52AA16CB7CAE}"/>
                </a:ext>
              </a:extLst>
            </p:cNvPr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1">
              <a:extLst>
                <a:ext uri="{FF2B5EF4-FFF2-40B4-BE49-F238E27FC236}">
                  <a16:creationId xmlns:a16="http://schemas.microsoft.com/office/drawing/2014/main" id="{F14FB394-6731-A1DE-0BF4-BB7286E8FE14}"/>
                </a:ext>
              </a:extLst>
            </p:cNvPr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1">
              <a:extLst>
                <a:ext uri="{FF2B5EF4-FFF2-40B4-BE49-F238E27FC236}">
                  <a16:creationId xmlns:a16="http://schemas.microsoft.com/office/drawing/2014/main" id="{23641B91-4497-87DF-ABCF-597B1EECCF9A}"/>
                </a:ext>
              </a:extLst>
            </p:cNvPr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1">
              <a:extLst>
                <a:ext uri="{FF2B5EF4-FFF2-40B4-BE49-F238E27FC236}">
                  <a16:creationId xmlns:a16="http://schemas.microsoft.com/office/drawing/2014/main" id="{6C9EBEF5-F5C9-C31D-BC3D-407FE49CACEB}"/>
                </a:ext>
              </a:extLst>
            </p:cNvPr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1">
              <a:extLst>
                <a:ext uri="{FF2B5EF4-FFF2-40B4-BE49-F238E27FC236}">
                  <a16:creationId xmlns:a16="http://schemas.microsoft.com/office/drawing/2014/main" id="{9A2B41B0-42BE-C474-1494-78C48C31B3F7}"/>
                </a:ext>
              </a:extLst>
            </p:cNvPr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1">
              <a:extLst>
                <a:ext uri="{FF2B5EF4-FFF2-40B4-BE49-F238E27FC236}">
                  <a16:creationId xmlns:a16="http://schemas.microsoft.com/office/drawing/2014/main" id="{FCBC8981-1EB6-16FD-7BA4-F690E9C75112}"/>
                </a:ext>
              </a:extLst>
            </p:cNvPr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1">
              <a:extLst>
                <a:ext uri="{FF2B5EF4-FFF2-40B4-BE49-F238E27FC236}">
                  <a16:creationId xmlns:a16="http://schemas.microsoft.com/office/drawing/2014/main" id="{6CF859B5-50BC-14F9-4FFC-235FB07CA3A5}"/>
                </a:ext>
              </a:extLst>
            </p:cNvPr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1">
              <a:extLst>
                <a:ext uri="{FF2B5EF4-FFF2-40B4-BE49-F238E27FC236}">
                  <a16:creationId xmlns:a16="http://schemas.microsoft.com/office/drawing/2014/main" id="{F0FB2E43-412C-F45F-2AE9-CA91702115EB}"/>
                </a:ext>
              </a:extLst>
            </p:cNvPr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1">
              <a:extLst>
                <a:ext uri="{FF2B5EF4-FFF2-40B4-BE49-F238E27FC236}">
                  <a16:creationId xmlns:a16="http://schemas.microsoft.com/office/drawing/2014/main" id="{A6655B0F-B17D-B395-2B3E-50D1CF7DB5A2}"/>
                </a:ext>
              </a:extLst>
            </p:cNvPr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1">
              <a:extLst>
                <a:ext uri="{FF2B5EF4-FFF2-40B4-BE49-F238E27FC236}">
                  <a16:creationId xmlns:a16="http://schemas.microsoft.com/office/drawing/2014/main" id="{39B3DD5D-7DBC-88C4-770A-487C5556E476}"/>
                </a:ext>
              </a:extLst>
            </p:cNvPr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1">
              <a:extLst>
                <a:ext uri="{FF2B5EF4-FFF2-40B4-BE49-F238E27FC236}">
                  <a16:creationId xmlns:a16="http://schemas.microsoft.com/office/drawing/2014/main" id="{56C043D6-71D3-D7EC-F326-2CF52C6151AE}"/>
                </a:ext>
              </a:extLst>
            </p:cNvPr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1">
              <a:extLst>
                <a:ext uri="{FF2B5EF4-FFF2-40B4-BE49-F238E27FC236}">
                  <a16:creationId xmlns:a16="http://schemas.microsoft.com/office/drawing/2014/main" id="{8DA4CED7-505E-29DE-DFA3-4D935B189F26}"/>
                </a:ext>
              </a:extLst>
            </p:cNvPr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1">
              <a:extLst>
                <a:ext uri="{FF2B5EF4-FFF2-40B4-BE49-F238E27FC236}">
                  <a16:creationId xmlns:a16="http://schemas.microsoft.com/office/drawing/2014/main" id="{CD07E16C-A5CE-AD7E-B604-572D59516F95}"/>
                </a:ext>
              </a:extLst>
            </p:cNvPr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1">
              <a:extLst>
                <a:ext uri="{FF2B5EF4-FFF2-40B4-BE49-F238E27FC236}">
                  <a16:creationId xmlns:a16="http://schemas.microsoft.com/office/drawing/2014/main" id="{C1331684-F1DC-D14A-C401-4697D3D7E524}"/>
                </a:ext>
              </a:extLst>
            </p:cNvPr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1">
              <a:extLst>
                <a:ext uri="{FF2B5EF4-FFF2-40B4-BE49-F238E27FC236}">
                  <a16:creationId xmlns:a16="http://schemas.microsoft.com/office/drawing/2014/main" id="{8C9365B9-7C01-92CA-299D-93214ED7735E}"/>
                </a:ext>
              </a:extLst>
            </p:cNvPr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1">
              <a:extLst>
                <a:ext uri="{FF2B5EF4-FFF2-40B4-BE49-F238E27FC236}">
                  <a16:creationId xmlns:a16="http://schemas.microsoft.com/office/drawing/2014/main" id="{339DC764-917A-5F8C-5224-5469BB1D4389}"/>
                </a:ext>
              </a:extLst>
            </p:cNvPr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1">
              <a:extLst>
                <a:ext uri="{FF2B5EF4-FFF2-40B4-BE49-F238E27FC236}">
                  <a16:creationId xmlns:a16="http://schemas.microsoft.com/office/drawing/2014/main" id="{FC675EA0-A1EF-F018-2B80-1CCD7EF7538F}"/>
                </a:ext>
              </a:extLst>
            </p:cNvPr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1">
              <a:extLst>
                <a:ext uri="{FF2B5EF4-FFF2-40B4-BE49-F238E27FC236}">
                  <a16:creationId xmlns:a16="http://schemas.microsoft.com/office/drawing/2014/main" id="{09F2E676-D118-5EAA-6179-C4F1EFC376A5}"/>
                </a:ext>
              </a:extLst>
            </p:cNvPr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1">
              <a:extLst>
                <a:ext uri="{FF2B5EF4-FFF2-40B4-BE49-F238E27FC236}">
                  <a16:creationId xmlns:a16="http://schemas.microsoft.com/office/drawing/2014/main" id="{4A26BEA0-BA49-AADD-F4D1-99AEFD827C1B}"/>
                </a:ext>
              </a:extLst>
            </p:cNvPr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1">
              <a:extLst>
                <a:ext uri="{FF2B5EF4-FFF2-40B4-BE49-F238E27FC236}">
                  <a16:creationId xmlns:a16="http://schemas.microsoft.com/office/drawing/2014/main" id="{4CF502B4-0EA2-E6A6-6501-396809F28832}"/>
                </a:ext>
              </a:extLst>
            </p:cNvPr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1">
              <a:extLst>
                <a:ext uri="{FF2B5EF4-FFF2-40B4-BE49-F238E27FC236}">
                  <a16:creationId xmlns:a16="http://schemas.microsoft.com/office/drawing/2014/main" id="{81BD320F-7723-E2A3-2C59-C9FED64DA7FE}"/>
                </a:ext>
              </a:extLst>
            </p:cNvPr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1">
              <a:extLst>
                <a:ext uri="{FF2B5EF4-FFF2-40B4-BE49-F238E27FC236}">
                  <a16:creationId xmlns:a16="http://schemas.microsoft.com/office/drawing/2014/main" id="{839B3707-0139-1259-7844-AB83983B481F}"/>
                </a:ext>
              </a:extLst>
            </p:cNvPr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1">
              <a:extLst>
                <a:ext uri="{FF2B5EF4-FFF2-40B4-BE49-F238E27FC236}">
                  <a16:creationId xmlns:a16="http://schemas.microsoft.com/office/drawing/2014/main" id="{16AD8872-F400-7773-AABA-E00423F70E4A}"/>
                </a:ext>
              </a:extLst>
            </p:cNvPr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1">
              <a:extLst>
                <a:ext uri="{FF2B5EF4-FFF2-40B4-BE49-F238E27FC236}">
                  <a16:creationId xmlns:a16="http://schemas.microsoft.com/office/drawing/2014/main" id="{60CC73C0-DCB7-E430-F3BF-3EF0969D4E50}"/>
                </a:ext>
              </a:extLst>
            </p:cNvPr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1">
              <a:extLst>
                <a:ext uri="{FF2B5EF4-FFF2-40B4-BE49-F238E27FC236}">
                  <a16:creationId xmlns:a16="http://schemas.microsoft.com/office/drawing/2014/main" id="{1BAD27FD-A765-EFFD-F472-4B2FC1A83AF5}"/>
                </a:ext>
              </a:extLst>
            </p:cNvPr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1">
              <a:extLst>
                <a:ext uri="{FF2B5EF4-FFF2-40B4-BE49-F238E27FC236}">
                  <a16:creationId xmlns:a16="http://schemas.microsoft.com/office/drawing/2014/main" id="{2C57E3E7-93CD-8F4F-A986-5A558B496DA3}"/>
                </a:ext>
              </a:extLst>
            </p:cNvPr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1">
              <a:extLst>
                <a:ext uri="{FF2B5EF4-FFF2-40B4-BE49-F238E27FC236}">
                  <a16:creationId xmlns:a16="http://schemas.microsoft.com/office/drawing/2014/main" id="{341261EC-3AAD-D388-CA5A-31989F6E0D2B}"/>
                </a:ext>
              </a:extLst>
            </p:cNvPr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1">
              <a:extLst>
                <a:ext uri="{FF2B5EF4-FFF2-40B4-BE49-F238E27FC236}">
                  <a16:creationId xmlns:a16="http://schemas.microsoft.com/office/drawing/2014/main" id="{AC06FC90-69DD-1A39-B02C-B8494C9765A5}"/>
                </a:ext>
              </a:extLst>
            </p:cNvPr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1">
              <a:extLst>
                <a:ext uri="{FF2B5EF4-FFF2-40B4-BE49-F238E27FC236}">
                  <a16:creationId xmlns:a16="http://schemas.microsoft.com/office/drawing/2014/main" id="{DC44FFE5-64BE-05FE-A143-66583B88327E}"/>
                </a:ext>
              </a:extLst>
            </p:cNvPr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1">
              <a:extLst>
                <a:ext uri="{FF2B5EF4-FFF2-40B4-BE49-F238E27FC236}">
                  <a16:creationId xmlns:a16="http://schemas.microsoft.com/office/drawing/2014/main" id="{C96A97F1-D2D9-B4AE-736A-129013061276}"/>
                </a:ext>
              </a:extLst>
            </p:cNvPr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1">
              <a:extLst>
                <a:ext uri="{FF2B5EF4-FFF2-40B4-BE49-F238E27FC236}">
                  <a16:creationId xmlns:a16="http://schemas.microsoft.com/office/drawing/2014/main" id="{170EB414-3AA0-99D5-D52C-3A741E347E77}"/>
                </a:ext>
              </a:extLst>
            </p:cNvPr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1">
              <a:extLst>
                <a:ext uri="{FF2B5EF4-FFF2-40B4-BE49-F238E27FC236}">
                  <a16:creationId xmlns:a16="http://schemas.microsoft.com/office/drawing/2014/main" id="{CD549F6D-3106-65A6-BE2B-4A7F7908E9F4}"/>
                </a:ext>
              </a:extLst>
            </p:cNvPr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1">
              <a:extLst>
                <a:ext uri="{FF2B5EF4-FFF2-40B4-BE49-F238E27FC236}">
                  <a16:creationId xmlns:a16="http://schemas.microsoft.com/office/drawing/2014/main" id="{03D8CD86-C817-F871-5D7C-5BE6A8CB4531}"/>
                </a:ext>
              </a:extLst>
            </p:cNvPr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1">
              <a:extLst>
                <a:ext uri="{FF2B5EF4-FFF2-40B4-BE49-F238E27FC236}">
                  <a16:creationId xmlns:a16="http://schemas.microsoft.com/office/drawing/2014/main" id="{8484A197-5517-4998-3A44-C982E1EA78A5}"/>
                </a:ext>
              </a:extLst>
            </p:cNvPr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1">
              <a:extLst>
                <a:ext uri="{FF2B5EF4-FFF2-40B4-BE49-F238E27FC236}">
                  <a16:creationId xmlns:a16="http://schemas.microsoft.com/office/drawing/2014/main" id="{23E78F85-C4AF-646F-418D-C57966D0C490}"/>
                </a:ext>
              </a:extLst>
            </p:cNvPr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1">
              <a:extLst>
                <a:ext uri="{FF2B5EF4-FFF2-40B4-BE49-F238E27FC236}">
                  <a16:creationId xmlns:a16="http://schemas.microsoft.com/office/drawing/2014/main" id="{536024E6-AED1-9491-BC8D-70A36B159B43}"/>
                </a:ext>
              </a:extLst>
            </p:cNvPr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1">
              <a:extLst>
                <a:ext uri="{FF2B5EF4-FFF2-40B4-BE49-F238E27FC236}">
                  <a16:creationId xmlns:a16="http://schemas.microsoft.com/office/drawing/2014/main" id="{82AA3746-C165-E89A-5946-9E255D23FC65}"/>
                </a:ext>
              </a:extLst>
            </p:cNvPr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1">
              <a:extLst>
                <a:ext uri="{FF2B5EF4-FFF2-40B4-BE49-F238E27FC236}">
                  <a16:creationId xmlns:a16="http://schemas.microsoft.com/office/drawing/2014/main" id="{91A5226B-1990-9036-ED1C-A563ED1C6C6D}"/>
                </a:ext>
              </a:extLst>
            </p:cNvPr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1">
              <a:extLst>
                <a:ext uri="{FF2B5EF4-FFF2-40B4-BE49-F238E27FC236}">
                  <a16:creationId xmlns:a16="http://schemas.microsoft.com/office/drawing/2014/main" id="{6CF721B3-E50B-7D47-372E-210106773AB3}"/>
                </a:ext>
              </a:extLst>
            </p:cNvPr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1">
              <a:extLst>
                <a:ext uri="{FF2B5EF4-FFF2-40B4-BE49-F238E27FC236}">
                  <a16:creationId xmlns:a16="http://schemas.microsoft.com/office/drawing/2014/main" id="{BC991419-4DA4-314F-DF55-DD174155994A}"/>
                </a:ext>
              </a:extLst>
            </p:cNvPr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1">
              <a:extLst>
                <a:ext uri="{FF2B5EF4-FFF2-40B4-BE49-F238E27FC236}">
                  <a16:creationId xmlns:a16="http://schemas.microsoft.com/office/drawing/2014/main" id="{4C1892EB-E8E9-DAA2-066C-CAB1AF4C0C73}"/>
                </a:ext>
              </a:extLst>
            </p:cNvPr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1">
              <a:extLst>
                <a:ext uri="{FF2B5EF4-FFF2-40B4-BE49-F238E27FC236}">
                  <a16:creationId xmlns:a16="http://schemas.microsoft.com/office/drawing/2014/main" id="{2017138E-49AA-7F26-5080-E998B06FA5C8}"/>
                </a:ext>
              </a:extLst>
            </p:cNvPr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1">
              <a:extLst>
                <a:ext uri="{FF2B5EF4-FFF2-40B4-BE49-F238E27FC236}">
                  <a16:creationId xmlns:a16="http://schemas.microsoft.com/office/drawing/2014/main" id="{ABFA3084-088A-1ED0-BF5B-DB65CD86CFCD}"/>
                </a:ext>
              </a:extLst>
            </p:cNvPr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1">
              <a:extLst>
                <a:ext uri="{FF2B5EF4-FFF2-40B4-BE49-F238E27FC236}">
                  <a16:creationId xmlns:a16="http://schemas.microsoft.com/office/drawing/2014/main" id="{389E2132-FDEC-94E8-D085-D4D88D25CA63}"/>
                </a:ext>
              </a:extLst>
            </p:cNvPr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1">
              <a:extLst>
                <a:ext uri="{FF2B5EF4-FFF2-40B4-BE49-F238E27FC236}">
                  <a16:creationId xmlns:a16="http://schemas.microsoft.com/office/drawing/2014/main" id="{6261BBC7-AAFE-A6E7-7628-A9E64A74E800}"/>
                </a:ext>
              </a:extLst>
            </p:cNvPr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1">
              <a:extLst>
                <a:ext uri="{FF2B5EF4-FFF2-40B4-BE49-F238E27FC236}">
                  <a16:creationId xmlns:a16="http://schemas.microsoft.com/office/drawing/2014/main" id="{B6133DE9-2913-A509-B179-7CD43448783E}"/>
                </a:ext>
              </a:extLst>
            </p:cNvPr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1">
              <a:extLst>
                <a:ext uri="{FF2B5EF4-FFF2-40B4-BE49-F238E27FC236}">
                  <a16:creationId xmlns:a16="http://schemas.microsoft.com/office/drawing/2014/main" id="{51F6C1C5-35B5-0A43-43A0-E72501F096D5}"/>
                </a:ext>
              </a:extLst>
            </p:cNvPr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1">
              <a:extLst>
                <a:ext uri="{FF2B5EF4-FFF2-40B4-BE49-F238E27FC236}">
                  <a16:creationId xmlns:a16="http://schemas.microsoft.com/office/drawing/2014/main" id="{38AFE95B-42EF-382F-0D28-DCDC16686147}"/>
                </a:ext>
              </a:extLst>
            </p:cNvPr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1">
              <a:extLst>
                <a:ext uri="{FF2B5EF4-FFF2-40B4-BE49-F238E27FC236}">
                  <a16:creationId xmlns:a16="http://schemas.microsoft.com/office/drawing/2014/main" id="{6821D6A6-C296-6AA6-129F-14E7495ABBE1}"/>
                </a:ext>
              </a:extLst>
            </p:cNvPr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1">
              <a:extLst>
                <a:ext uri="{FF2B5EF4-FFF2-40B4-BE49-F238E27FC236}">
                  <a16:creationId xmlns:a16="http://schemas.microsoft.com/office/drawing/2014/main" id="{6E8DF214-2995-3CFF-AE74-02B90DD6D761}"/>
                </a:ext>
              </a:extLst>
            </p:cNvPr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1">
              <a:extLst>
                <a:ext uri="{FF2B5EF4-FFF2-40B4-BE49-F238E27FC236}">
                  <a16:creationId xmlns:a16="http://schemas.microsoft.com/office/drawing/2014/main" id="{EC3AF95C-3494-675E-30D0-D12A6F9F35C7}"/>
                </a:ext>
              </a:extLst>
            </p:cNvPr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1">
              <a:extLst>
                <a:ext uri="{FF2B5EF4-FFF2-40B4-BE49-F238E27FC236}">
                  <a16:creationId xmlns:a16="http://schemas.microsoft.com/office/drawing/2014/main" id="{EBDD18BB-FE50-6840-67EE-5A4CB22BD639}"/>
                </a:ext>
              </a:extLst>
            </p:cNvPr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1">
              <a:extLst>
                <a:ext uri="{FF2B5EF4-FFF2-40B4-BE49-F238E27FC236}">
                  <a16:creationId xmlns:a16="http://schemas.microsoft.com/office/drawing/2014/main" id="{E4B8D1FC-C8D6-F29A-71FC-67AF6E29CF99}"/>
                </a:ext>
              </a:extLst>
            </p:cNvPr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1">
              <a:extLst>
                <a:ext uri="{FF2B5EF4-FFF2-40B4-BE49-F238E27FC236}">
                  <a16:creationId xmlns:a16="http://schemas.microsoft.com/office/drawing/2014/main" id="{4ADFAAAC-4E1A-91D0-79EB-AB64E0BFA97B}"/>
                </a:ext>
              </a:extLst>
            </p:cNvPr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1">
              <a:extLst>
                <a:ext uri="{FF2B5EF4-FFF2-40B4-BE49-F238E27FC236}">
                  <a16:creationId xmlns:a16="http://schemas.microsoft.com/office/drawing/2014/main" id="{5A60E565-6D60-C2FA-CC76-1BE8D1B2578E}"/>
                </a:ext>
              </a:extLst>
            </p:cNvPr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1">
              <a:extLst>
                <a:ext uri="{FF2B5EF4-FFF2-40B4-BE49-F238E27FC236}">
                  <a16:creationId xmlns:a16="http://schemas.microsoft.com/office/drawing/2014/main" id="{DE1C1FDD-3B47-78CE-6737-C1B5FFF40740}"/>
                </a:ext>
              </a:extLst>
            </p:cNvPr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1">
              <a:extLst>
                <a:ext uri="{FF2B5EF4-FFF2-40B4-BE49-F238E27FC236}">
                  <a16:creationId xmlns:a16="http://schemas.microsoft.com/office/drawing/2014/main" id="{A051B0A4-FFDB-A0EB-DDF2-FC67A55DEB5C}"/>
                </a:ext>
              </a:extLst>
            </p:cNvPr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1">
              <a:extLst>
                <a:ext uri="{FF2B5EF4-FFF2-40B4-BE49-F238E27FC236}">
                  <a16:creationId xmlns:a16="http://schemas.microsoft.com/office/drawing/2014/main" id="{244BF822-18EB-B7E3-E4D2-3D6CBB33E67D}"/>
                </a:ext>
              </a:extLst>
            </p:cNvPr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1">
              <a:extLst>
                <a:ext uri="{FF2B5EF4-FFF2-40B4-BE49-F238E27FC236}">
                  <a16:creationId xmlns:a16="http://schemas.microsoft.com/office/drawing/2014/main" id="{DEA50D12-B42D-A224-63AC-04DAD9452572}"/>
                </a:ext>
              </a:extLst>
            </p:cNvPr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1">
              <a:extLst>
                <a:ext uri="{FF2B5EF4-FFF2-40B4-BE49-F238E27FC236}">
                  <a16:creationId xmlns:a16="http://schemas.microsoft.com/office/drawing/2014/main" id="{F6BAF044-2385-526E-A2D6-F718D3887091}"/>
                </a:ext>
              </a:extLst>
            </p:cNvPr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1">
              <a:extLst>
                <a:ext uri="{FF2B5EF4-FFF2-40B4-BE49-F238E27FC236}">
                  <a16:creationId xmlns:a16="http://schemas.microsoft.com/office/drawing/2014/main" id="{FACC6D88-76C3-DC1E-89D5-15CDB85BFEB2}"/>
                </a:ext>
              </a:extLst>
            </p:cNvPr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1">
              <a:extLst>
                <a:ext uri="{FF2B5EF4-FFF2-40B4-BE49-F238E27FC236}">
                  <a16:creationId xmlns:a16="http://schemas.microsoft.com/office/drawing/2014/main" id="{ED333EEC-530D-9432-52AF-FAE403A8D5F1}"/>
                </a:ext>
              </a:extLst>
            </p:cNvPr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1">
              <a:extLst>
                <a:ext uri="{FF2B5EF4-FFF2-40B4-BE49-F238E27FC236}">
                  <a16:creationId xmlns:a16="http://schemas.microsoft.com/office/drawing/2014/main" id="{475ABE2D-8438-7A77-22DA-773B621AB44E}"/>
                </a:ext>
              </a:extLst>
            </p:cNvPr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1">
              <a:extLst>
                <a:ext uri="{FF2B5EF4-FFF2-40B4-BE49-F238E27FC236}">
                  <a16:creationId xmlns:a16="http://schemas.microsoft.com/office/drawing/2014/main" id="{AFF65D76-1CF5-E241-DD5D-B618702001FF}"/>
                </a:ext>
              </a:extLst>
            </p:cNvPr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1">
              <a:extLst>
                <a:ext uri="{FF2B5EF4-FFF2-40B4-BE49-F238E27FC236}">
                  <a16:creationId xmlns:a16="http://schemas.microsoft.com/office/drawing/2014/main" id="{6805D576-9912-8932-9F74-FCA4FF1AEA42}"/>
                </a:ext>
              </a:extLst>
            </p:cNvPr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1">
              <a:extLst>
                <a:ext uri="{FF2B5EF4-FFF2-40B4-BE49-F238E27FC236}">
                  <a16:creationId xmlns:a16="http://schemas.microsoft.com/office/drawing/2014/main" id="{EDD80DF9-ABD0-FC7E-3C0E-5BDB0CF6842D}"/>
                </a:ext>
              </a:extLst>
            </p:cNvPr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1">
              <a:extLst>
                <a:ext uri="{FF2B5EF4-FFF2-40B4-BE49-F238E27FC236}">
                  <a16:creationId xmlns:a16="http://schemas.microsoft.com/office/drawing/2014/main" id="{92E11F60-E6C2-EC5B-E912-FD11F9352E83}"/>
                </a:ext>
              </a:extLst>
            </p:cNvPr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1">
              <a:extLst>
                <a:ext uri="{FF2B5EF4-FFF2-40B4-BE49-F238E27FC236}">
                  <a16:creationId xmlns:a16="http://schemas.microsoft.com/office/drawing/2014/main" id="{E882B023-3050-6A3A-5D47-82CFE6C675A1}"/>
                </a:ext>
              </a:extLst>
            </p:cNvPr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1">
              <a:extLst>
                <a:ext uri="{FF2B5EF4-FFF2-40B4-BE49-F238E27FC236}">
                  <a16:creationId xmlns:a16="http://schemas.microsoft.com/office/drawing/2014/main" id="{D99BD893-B0B9-7198-B6C3-DB18A2EE5C1E}"/>
                </a:ext>
              </a:extLst>
            </p:cNvPr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1">
              <a:extLst>
                <a:ext uri="{FF2B5EF4-FFF2-40B4-BE49-F238E27FC236}">
                  <a16:creationId xmlns:a16="http://schemas.microsoft.com/office/drawing/2014/main" id="{0BFD59CD-EB9B-DA49-9B16-553ABCBF8D0F}"/>
                </a:ext>
              </a:extLst>
            </p:cNvPr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1">
              <a:extLst>
                <a:ext uri="{FF2B5EF4-FFF2-40B4-BE49-F238E27FC236}">
                  <a16:creationId xmlns:a16="http://schemas.microsoft.com/office/drawing/2014/main" id="{15C6166E-AE49-4EC1-49FB-FFCB05381DE0}"/>
                </a:ext>
              </a:extLst>
            </p:cNvPr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1">
              <a:extLst>
                <a:ext uri="{FF2B5EF4-FFF2-40B4-BE49-F238E27FC236}">
                  <a16:creationId xmlns:a16="http://schemas.microsoft.com/office/drawing/2014/main" id="{49526010-FCCD-67CD-17CD-100A36D42F87}"/>
                </a:ext>
              </a:extLst>
            </p:cNvPr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1">
              <a:extLst>
                <a:ext uri="{FF2B5EF4-FFF2-40B4-BE49-F238E27FC236}">
                  <a16:creationId xmlns:a16="http://schemas.microsoft.com/office/drawing/2014/main" id="{7BE19DA6-4D29-24D8-695A-2E61A39D90EA}"/>
                </a:ext>
              </a:extLst>
            </p:cNvPr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1">
              <a:extLst>
                <a:ext uri="{FF2B5EF4-FFF2-40B4-BE49-F238E27FC236}">
                  <a16:creationId xmlns:a16="http://schemas.microsoft.com/office/drawing/2014/main" id="{D8D084DF-2F35-62A7-4FB8-6CE08F32D546}"/>
                </a:ext>
              </a:extLst>
            </p:cNvPr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1">
              <a:extLst>
                <a:ext uri="{FF2B5EF4-FFF2-40B4-BE49-F238E27FC236}">
                  <a16:creationId xmlns:a16="http://schemas.microsoft.com/office/drawing/2014/main" id="{F9094543-815C-2A02-988D-02486B76F6F7}"/>
                </a:ext>
              </a:extLst>
            </p:cNvPr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1">
              <a:extLst>
                <a:ext uri="{FF2B5EF4-FFF2-40B4-BE49-F238E27FC236}">
                  <a16:creationId xmlns:a16="http://schemas.microsoft.com/office/drawing/2014/main" id="{2C057E44-F219-36FD-0B8C-D84C088FE92B}"/>
                </a:ext>
              </a:extLst>
            </p:cNvPr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1">
              <a:extLst>
                <a:ext uri="{FF2B5EF4-FFF2-40B4-BE49-F238E27FC236}">
                  <a16:creationId xmlns:a16="http://schemas.microsoft.com/office/drawing/2014/main" id="{E3A30B12-4E92-790F-24A9-48652D055B92}"/>
                </a:ext>
              </a:extLst>
            </p:cNvPr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1">
              <a:extLst>
                <a:ext uri="{FF2B5EF4-FFF2-40B4-BE49-F238E27FC236}">
                  <a16:creationId xmlns:a16="http://schemas.microsoft.com/office/drawing/2014/main" id="{B19D5FC6-FFAD-3BE2-1892-82168A74D182}"/>
                </a:ext>
              </a:extLst>
            </p:cNvPr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1">
              <a:extLst>
                <a:ext uri="{FF2B5EF4-FFF2-40B4-BE49-F238E27FC236}">
                  <a16:creationId xmlns:a16="http://schemas.microsoft.com/office/drawing/2014/main" id="{1080E7F9-762E-9AD0-D865-7F5D6A059D70}"/>
                </a:ext>
              </a:extLst>
            </p:cNvPr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1">
              <a:extLst>
                <a:ext uri="{FF2B5EF4-FFF2-40B4-BE49-F238E27FC236}">
                  <a16:creationId xmlns:a16="http://schemas.microsoft.com/office/drawing/2014/main" id="{D297D883-5E0E-A152-2F55-8931BAC09297}"/>
                </a:ext>
              </a:extLst>
            </p:cNvPr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1">
              <a:extLst>
                <a:ext uri="{FF2B5EF4-FFF2-40B4-BE49-F238E27FC236}">
                  <a16:creationId xmlns:a16="http://schemas.microsoft.com/office/drawing/2014/main" id="{C979BDD6-9519-CF7E-72BF-007E52EEABE1}"/>
                </a:ext>
              </a:extLst>
            </p:cNvPr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1">
              <a:extLst>
                <a:ext uri="{FF2B5EF4-FFF2-40B4-BE49-F238E27FC236}">
                  <a16:creationId xmlns:a16="http://schemas.microsoft.com/office/drawing/2014/main" id="{3F361D9D-C3C8-9B72-770F-6D1577D02F39}"/>
                </a:ext>
              </a:extLst>
            </p:cNvPr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1">
              <a:extLst>
                <a:ext uri="{FF2B5EF4-FFF2-40B4-BE49-F238E27FC236}">
                  <a16:creationId xmlns:a16="http://schemas.microsoft.com/office/drawing/2014/main" id="{39BA0FF5-3A31-9C12-7DFB-3CA2D18E7949}"/>
                </a:ext>
              </a:extLst>
            </p:cNvPr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1">
              <a:extLst>
                <a:ext uri="{FF2B5EF4-FFF2-40B4-BE49-F238E27FC236}">
                  <a16:creationId xmlns:a16="http://schemas.microsoft.com/office/drawing/2014/main" id="{8F1A5345-66D1-DBD8-B9D3-80A0116C545D}"/>
                </a:ext>
              </a:extLst>
            </p:cNvPr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1">
              <a:extLst>
                <a:ext uri="{FF2B5EF4-FFF2-40B4-BE49-F238E27FC236}">
                  <a16:creationId xmlns:a16="http://schemas.microsoft.com/office/drawing/2014/main" id="{E7BCB8DC-C996-E23D-7CA3-DFEEF49C5E3F}"/>
                </a:ext>
              </a:extLst>
            </p:cNvPr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1">
              <a:extLst>
                <a:ext uri="{FF2B5EF4-FFF2-40B4-BE49-F238E27FC236}">
                  <a16:creationId xmlns:a16="http://schemas.microsoft.com/office/drawing/2014/main" id="{EB9BF645-48F7-61F1-CEAF-C891DABC7175}"/>
                </a:ext>
              </a:extLst>
            </p:cNvPr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1">
              <a:extLst>
                <a:ext uri="{FF2B5EF4-FFF2-40B4-BE49-F238E27FC236}">
                  <a16:creationId xmlns:a16="http://schemas.microsoft.com/office/drawing/2014/main" id="{C3A8F7C2-66F1-5BE7-A576-69C0D62BCB8A}"/>
                </a:ext>
              </a:extLst>
            </p:cNvPr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1">
              <a:extLst>
                <a:ext uri="{FF2B5EF4-FFF2-40B4-BE49-F238E27FC236}">
                  <a16:creationId xmlns:a16="http://schemas.microsoft.com/office/drawing/2014/main" id="{73F2C5F2-2D28-ACF0-C1A3-E38D63041466}"/>
                </a:ext>
              </a:extLst>
            </p:cNvPr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1">
              <a:extLst>
                <a:ext uri="{FF2B5EF4-FFF2-40B4-BE49-F238E27FC236}">
                  <a16:creationId xmlns:a16="http://schemas.microsoft.com/office/drawing/2014/main" id="{08AC91ED-90DA-5DC2-4919-117C5CCE6EF2}"/>
                </a:ext>
              </a:extLst>
            </p:cNvPr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1">
              <a:extLst>
                <a:ext uri="{FF2B5EF4-FFF2-40B4-BE49-F238E27FC236}">
                  <a16:creationId xmlns:a16="http://schemas.microsoft.com/office/drawing/2014/main" id="{70E62974-A216-D500-3A92-EE2F5769523F}"/>
                </a:ext>
              </a:extLst>
            </p:cNvPr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1">
              <a:extLst>
                <a:ext uri="{FF2B5EF4-FFF2-40B4-BE49-F238E27FC236}">
                  <a16:creationId xmlns:a16="http://schemas.microsoft.com/office/drawing/2014/main" id="{7F5B0308-AEF0-6E92-3AAA-D5AEC44C28C1}"/>
                </a:ext>
              </a:extLst>
            </p:cNvPr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1">
              <a:extLst>
                <a:ext uri="{FF2B5EF4-FFF2-40B4-BE49-F238E27FC236}">
                  <a16:creationId xmlns:a16="http://schemas.microsoft.com/office/drawing/2014/main" id="{19B880A4-DCCA-75E2-9F1F-07847F6A196C}"/>
                </a:ext>
              </a:extLst>
            </p:cNvPr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1">
              <a:extLst>
                <a:ext uri="{FF2B5EF4-FFF2-40B4-BE49-F238E27FC236}">
                  <a16:creationId xmlns:a16="http://schemas.microsoft.com/office/drawing/2014/main" id="{8C02CB43-688D-5199-AE5F-A48652834F3F}"/>
                </a:ext>
              </a:extLst>
            </p:cNvPr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1">
              <a:extLst>
                <a:ext uri="{FF2B5EF4-FFF2-40B4-BE49-F238E27FC236}">
                  <a16:creationId xmlns:a16="http://schemas.microsoft.com/office/drawing/2014/main" id="{F2964AFD-87C4-BDB9-B5D7-7D25680A94B4}"/>
                </a:ext>
              </a:extLst>
            </p:cNvPr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1">
              <a:extLst>
                <a:ext uri="{FF2B5EF4-FFF2-40B4-BE49-F238E27FC236}">
                  <a16:creationId xmlns:a16="http://schemas.microsoft.com/office/drawing/2014/main" id="{92BA3A61-AB5A-584C-A84D-DEFF6E1B2269}"/>
                </a:ext>
              </a:extLst>
            </p:cNvPr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1">
              <a:extLst>
                <a:ext uri="{FF2B5EF4-FFF2-40B4-BE49-F238E27FC236}">
                  <a16:creationId xmlns:a16="http://schemas.microsoft.com/office/drawing/2014/main" id="{0035687D-D348-1276-B708-BA7A5C8ACFB7}"/>
                </a:ext>
              </a:extLst>
            </p:cNvPr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1">
              <a:extLst>
                <a:ext uri="{FF2B5EF4-FFF2-40B4-BE49-F238E27FC236}">
                  <a16:creationId xmlns:a16="http://schemas.microsoft.com/office/drawing/2014/main" id="{0A75529A-00F2-400C-A100-FC45A9CF6843}"/>
                </a:ext>
              </a:extLst>
            </p:cNvPr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1">
              <a:extLst>
                <a:ext uri="{FF2B5EF4-FFF2-40B4-BE49-F238E27FC236}">
                  <a16:creationId xmlns:a16="http://schemas.microsoft.com/office/drawing/2014/main" id="{EF762278-54E9-9097-A845-F62DEE0151D9}"/>
                </a:ext>
              </a:extLst>
            </p:cNvPr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1">
              <a:extLst>
                <a:ext uri="{FF2B5EF4-FFF2-40B4-BE49-F238E27FC236}">
                  <a16:creationId xmlns:a16="http://schemas.microsoft.com/office/drawing/2014/main" id="{08E56375-B193-A6EB-D809-575BF7E365F2}"/>
                </a:ext>
              </a:extLst>
            </p:cNvPr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1">
              <a:extLst>
                <a:ext uri="{FF2B5EF4-FFF2-40B4-BE49-F238E27FC236}">
                  <a16:creationId xmlns:a16="http://schemas.microsoft.com/office/drawing/2014/main" id="{ECC5C221-7EFB-4F5F-B6C8-B62776367596}"/>
                </a:ext>
              </a:extLst>
            </p:cNvPr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1">
              <a:extLst>
                <a:ext uri="{FF2B5EF4-FFF2-40B4-BE49-F238E27FC236}">
                  <a16:creationId xmlns:a16="http://schemas.microsoft.com/office/drawing/2014/main" id="{388AACB6-D827-5606-ED93-34FF9A03022C}"/>
                </a:ext>
              </a:extLst>
            </p:cNvPr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1">
              <a:extLst>
                <a:ext uri="{FF2B5EF4-FFF2-40B4-BE49-F238E27FC236}">
                  <a16:creationId xmlns:a16="http://schemas.microsoft.com/office/drawing/2014/main" id="{0F82040F-2FC3-1C83-05B8-7E61AFBCE870}"/>
                </a:ext>
              </a:extLst>
            </p:cNvPr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1">
              <a:extLst>
                <a:ext uri="{FF2B5EF4-FFF2-40B4-BE49-F238E27FC236}">
                  <a16:creationId xmlns:a16="http://schemas.microsoft.com/office/drawing/2014/main" id="{59DF7462-C716-30B7-9718-99B96AD4D941}"/>
                </a:ext>
              </a:extLst>
            </p:cNvPr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1">
              <a:extLst>
                <a:ext uri="{FF2B5EF4-FFF2-40B4-BE49-F238E27FC236}">
                  <a16:creationId xmlns:a16="http://schemas.microsoft.com/office/drawing/2014/main" id="{2430942F-35D6-FE7E-E9AE-948EFD57D2FD}"/>
                </a:ext>
              </a:extLst>
            </p:cNvPr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1">
              <a:extLst>
                <a:ext uri="{FF2B5EF4-FFF2-40B4-BE49-F238E27FC236}">
                  <a16:creationId xmlns:a16="http://schemas.microsoft.com/office/drawing/2014/main" id="{695DB473-69DF-7DAD-055A-678CB2C90F64}"/>
                </a:ext>
              </a:extLst>
            </p:cNvPr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1">
              <a:extLst>
                <a:ext uri="{FF2B5EF4-FFF2-40B4-BE49-F238E27FC236}">
                  <a16:creationId xmlns:a16="http://schemas.microsoft.com/office/drawing/2014/main" id="{F157C028-1A02-1304-884A-135E308F1FDA}"/>
                </a:ext>
              </a:extLst>
            </p:cNvPr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1">
              <a:extLst>
                <a:ext uri="{FF2B5EF4-FFF2-40B4-BE49-F238E27FC236}">
                  <a16:creationId xmlns:a16="http://schemas.microsoft.com/office/drawing/2014/main" id="{6C39946E-FEA6-F058-8806-9698C43FD462}"/>
                </a:ext>
              </a:extLst>
            </p:cNvPr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1">
              <a:extLst>
                <a:ext uri="{FF2B5EF4-FFF2-40B4-BE49-F238E27FC236}">
                  <a16:creationId xmlns:a16="http://schemas.microsoft.com/office/drawing/2014/main" id="{6E1C7C25-13E4-5689-CE9A-44FC6FFC41EF}"/>
                </a:ext>
              </a:extLst>
            </p:cNvPr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1">
              <a:extLst>
                <a:ext uri="{FF2B5EF4-FFF2-40B4-BE49-F238E27FC236}">
                  <a16:creationId xmlns:a16="http://schemas.microsoft.com/office/drawing/2014/main" id="{CB888502-5635-FAAA-FF23-1EB182CA7B55}"/>
                </a:ext>
              </a:extLst>
            </p:cNvPr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1">
              <a:extLst>
                <a:ext uri="{FF2B5EF4-FFF2-40B4-BE49-F238E27FC236}">
                  <a16:creationId xmlns:a16="http://schemas.microsoft.com/office/drawing/2014/main" id="{CF5BBB8F-B13C-81E3-5034-178A37744BEC}"/>
                </a:ext>
              </a:extLst>
            </p:cNvPr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1">
              <a:extLst>
                <a:ext uri="{FF2B5EF4-FFF2-40B4-BE49-F238E27FC236}">
                  <a16:creationId xmlns:a16="http://schemas.microsoft.com/office/drawing/2014/main" id="{05A4EFC2-2B12-B87E-ECAF-75AA370F1C5C}"/>
                </a:ext>
              </a:extLst>
            </p:cNvPr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1">
              <a:extLst>
                <a:ext uri="{FF2B5EF4-FFF2-40B4-BE49-F238E27FC236}">
                  <a16:creationId xmlns:a16="http://schemas.microsoft.com/office/drawing/2014/main" id="{D87AEDA4-94BF-D1EA-E526-F694C54FA4FD}"/>
                </a:ext>
              </a:extLst>
            </p:cNvPr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1">
              <a:extLst>
                <a:ext uri="{FF2B5EF4-FFF2-40B4-BE49-F238E27FC236}">
                  <a16:creationId xmlns:a16="http://schemas.microsoft.com/office/drawing/2014/main" id="{CD69438E-2BE4-29C5-304F-6A516BF3B236}"/>
                </a:ext>
              </a:extLst>
            </p:cNvPr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1">
              <a:extLst>
                <a:ext uri="{FF2B5EF4-FFF2-40B4-BE49-F238E27FC236}">
                  <a16:creationId xmlns:a16="http://schemas.microsoft.com/office/drawing/2014/main" id="{A775AE27-6217-B4F4-AF44-5F3732ABBF9C}"/>
                </a:ext>
              </a:extLst>
            </p:cNvPr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1">
              <a:extLst>
                <a:ext uri="{FF2B5EF4-FFF2-40B4-BE49-F238E27FC236}">
                  <a16:creationId xmlns:a16="http://schemas.microsoft.com/office/drawing/2014/main" id="{A754CD4D-784E-F56C-B10D-42BAFBCDE420}"/>
                </a:ext>
              </a:extLst>
            </p:cNvPr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1">
              <a:extLst>
                <a:ext uri="{FF2B5EF4-FFF2-40B4-BE49-F238E27FC236}">
                  <a16:creationId xmlns:a16="http://schemas.microsoft.com/office/drawing/2014/main" id="{4D6A5928-3D0C-1EE0-C264-E814D5ACF562}"/>
                </a:ext>
              </a:extLst>
            </p:cNvPr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1">
              <a:extLst>
                <a:ext uri="{FF2B5EF4-FFF2-40B4-BE49-F238E27FC236}">
                  <a16:creationId xmlns:a16="http://schemas.microsoft.com/office/drawing/2014/main" id="{02AE168D-1951-1B0B-EFFA-274CC0012EBD}"/>
                </a:ext>
              </a:extLst>
            </p:cNvPr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1">
              <a:extLst>
                <a:ext uri="{FF2B5EF4-FFF2-40B4-BE49-F238E27FC236}">
                  <a16:creationId xmlns:a16="http://schemas.microsoft.com/office/drawing/2014/main" id="{F5D6E228-AE0B-C0C3-BFF9-3864A05461C7}"/>
                </a:ext>
              </a:extLst>
            </p:cNvPr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1">
              <a:extLst>
                <a:ext uri="{FF2B5EF4-FFF2-40B4-BE49-F238E27FC236}">
                  <a16:creationId xmlns:a16="http://schemas.microsoft.com/office/drawing/2014/main" id="{7BC2254D-97B3-6CFD-6347-44961714F66D}"/>
                </a:ext>
              </a:extLst>
            </p:cNvPr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1">
              <a:extLst>
                <a:ext uri="{FF2B5EF4-FFF2-40B4-BE49-F238E27FC236}">
                  <a16:creationId xmlns:a16="http://schemas.microsoft.com/office/drawing/2014/main" id="{F92DABAC-9BB6-F32F-7598-02024BAC69AD}"/>
                </a:ext>
              </a:extLst>
            </p:cNvPr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1">
              <a:extLst>
                <a:ext uri="{FF2B5EF4-FFF2-40B4-BE49-F238E27FC236}">
                  <a16:creationId xmlns:a16="http://schemas.microsoft.com/office/drawing/2014/main" id="{2CB5FA82-B733-BD5B-A1E0-697F0BAFD078}"/>
                </a:ext>
              </a:extLst>
            </p:cNvPr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1">
              <a:extLst>
                <a:ext uri="{FF2B5EF4-FFF2-40B4-BE49-F238E27FC236}">
                  <a16:creationId xmlns:a16="http://schemas.microsoft.com/office/drawing/2014/main" id="{280F0AB1-EEA1-B653-14F5-AFB6E2584978}"/>
                </a:ext>
              </a:extLst>
            </p:cNvPr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1">
              <a:extLst>
                <a:ext uri="{FF2B5EF4-FFF2-40B4-BE49-F238E27FC236}">
                  <a16:creationId xmlns:a16="http://schemas.microsoft.com/office/drawing/2014/main" id="{B081C2F6-D222-4404-83FF-1A9BE0353DE8}"/>
                </a:ext>
              </a:extLst>
            </p:cNvPr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1">
              <a:extLst>
                <a:ext uri="{FF2B5EF4-FFF2-40B4-BE49-F238E27FC236}">
                  <a16:creationId xmlns:a16="http://schemas.microsoft.com/office/drawing/2014/main" id="{BA08ED62-43D8-AB63-6CFD-70A9ED97BF93}"/>
                </a:ext>
              </a:extLst>
            </p:cNvPr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1">
              <a:extLst>
                <a:ext uri="{FF2B5EF4-FFF2-40B4-BE49-F238E27FC236}">
                  <a16:creationId xmlns:a16="http://schemas.microsoft.com/office/drawing/2014/main" id="{39574F53-6164-418D-F35D-3AF3B5E35608}"/>
                </a:ext>
              </a:extLst>
            </p:cNvPr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1">
              <a:extLst>
                <a:ext uri="{FF2B5EF4-FFF2-40B4-BE49-F238E27FC236}">
                  <a16:creationId xmlns:a16="http://schemas.microsoft.com/office/drawing/2014/main" id="{2D534A78-05C8-5D2F-2364-3DA620FAFBE4}"/>
                </a:ext>
              </a:extLst>
            </p:cNvPr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1">
              <a:extLst>
                <a:ext uri="{FF2B5EF4-FFF2-40B4-BE49-F238E27FC236}">
                  <a16:creationId xmlns:a16="http://schemas.microsoft.com/office/drawing/2014/main" id="{7D03E02D-A065-CA12-13A5-531226D6D4F5}"/>
                </a:ext>
              </a:extLst>
            </p:cNvPr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1">
              <a:extLst>
                <a:ext uri="{FF2B5EF4-FFF2-40B4-BE49-F238E27FC236}">
                  <a16:creationId xmlns:a16="http://schemas.microsoft.com/office/drawing/2014/main" id="{923F3CA8-ED8D-A607-9588-D17DFD127EA3}"/>
                </a:ext>
              </a:extLst>
            </p:cNvPr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1">
              <a:extLst>
                <a:ext uri="{FF2B5EF4-FFF2-40B4-BE49-F238E27FC236}">
                  <a16:creationId xmlns:a16="http://schemas.microsoft.com/office/drawing/2014/main" id="{49AA0967-72BD-DE03-17D7-51D2B3189551}"/>
                </a:ext>
              </a:extLst>
            </p:cNvPr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1">
              <a:extLst>
                <a:ext uri="{FF2B5EF4-FFF2-40B4-BE49-F238E27FC236}">
                  <a16:creationId xmlns:a16="http://schemas.microsoft.com/office/drawing/2014/main" id="{AF855E55-71AF-7094-BE73-1CA86448C27E}"/>
                </a:ext>
              </a:extLst>
            </p:cNvPr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1">
              <a:extLst>
                <a:ext uri="{FF2B5EF4-FFF2-40B4-BE49-F238E27FC236}">
                  <a16:creationId xmlns:a16="http://schemas.microsoft.com/office/drawing/2014/main" id="{DCE6D451-D063-64E6-7095-ED2A6FB29FF7}"/>
                </a:ext>
              </a:extLst>
            </p:cNvPr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1">
              <a:extLst>
                <a:ext uri="{FF2B5EF4-FFF2-40B4-BE49-F238E27FC236}">
                  <a16:creationId xmlns:a16="http://schemas.microsoft.com/office/drawing/2014/main" id="{08239FCC-5889-9B01-06A4-324269A4CF15}"/>
                </a:ext>
              </a:extLst>
            </p:cNvPr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1">
              <a:extLst>
                <a:ext uri="{FF2B5EF4-FFF2-40B4-BE49-F238E27FC236}">
                  <a16:creationId xmlns:a16="http://schemas.microsoft.com/office/drawing/2014/main" id="{20DB0CF4-EE4C-E8CC-4DC4-2B67DC7354A2}"/>
                </a:ext>
              </a:extLst>
            </p:cNvPr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1">
              <a:extLst>
                <a:ext uri="{FF2B5EF4-FFF2-40B4-BE49-F238E27FC236}">
                  <a16:creationId xmlns:a16="http://schemas.microsoft.com/office/drawing/2014/main" id="{AF6DE4BB-9CB0-8D81-303C-A9E781D322CD}"/>
                </a:ext>
              </a:extLst>
            </p:cNvPr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1">
              <a:extLst>
                <a:ext uri="{FF2B5EF4-FFF2-40B4-BE49-F238E27FC236}">
                  <a16:creationId xmlns:a16="http://schemas.microsoft.com/office/drawing/2014/main" id="{ACA1D308-3C7A-1F7E-5978-57FCF037AD2B}"/>
                </a:ext>
              </a:extLst>
            </p:cNvPr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1">
              <a:extLst>
                <a:ext uri="{FF2B5EF4-FFF2-40B4-BE49-F238E27FC236}">
                  <a16:creationId xmlns:a16="http://schemas.microsoft.com/office/drawing/2014/main" id="{65A8F0A0-E10B-445D-6657-A2DE66BDDCF4}"/>
                </a:ext>
              </a:extLst>
            </p:cNvPr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1">
              <a:extLst>
                <a:ext uri="{FF2B5EF4-FFF2-40B4-BE49-F238E27FC236}">
                  <a16:creationId xmlns:a16="http://schemas.microsoft.com/office/drawing/2014/main" id="{4FD8B0C4-AAE2-5542-71C4-0E10E70B651C}"/>
                </a:ext>
              </a:extLst>
            </p:cNvPr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1">
              <a:extLst>
                <a:ext uri="{FF2B5EF4-FFF2-40B4-BE49-F238E27FC236}">
                  <a16:creationId xmlns:a16="http://schemas.microsoft.com/office/drawing/2014/main" id="{8F9BE4C1-14A7-97DD-D252-E1C697885B36}"/>
                </a:ext>
              </a:extLst>
            </p:cNvPr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1">
              <a:extLst>
                <a:ext uri="{FF2B5EF4-FFF2-40B4-BE49-F238E27FC236}">
                  <a16:creationId xmlns:a16="http://schemas.microsoft.com/office/drawing/2014/main" id="{D3BEB0FD-A1A4-16C2-BE10-C65644F25432}"/>
                </a:ext>
              </a:extLst>
            </p:cNvPr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1">
              <a:extLst>
                <a:ext uri="{FF2B5EF4-FFF2-40B4-BE49-F238E27FC236}">
                  <a16:creationId xmlns:a16="http://schemas.microsoft.com/office/drawing/2014/main" id="{C3F36535-5594-FD06-6489-C1D1B3F24536}"/>
                </a:ext>
              </a:extLst>
            </p:cNvPr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1">
              <a:extLst>
                <a:ext uri="{FF2B5EF4-FFF2-40B4-BE49-F238E27FC236}">
                  <a16:creationId xmlns:a16="http://schemas.microsoft.com/office/drawing/2014/main" id="{7553A28D-A2AE-C0E5-485B-9FFF13378AC6}"/>
                </a:ext>
              </a:extLst>
            </p:cNvPr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1">
              <a:extLst>
                <a:ext uri="{FF2B5EF4-FFF2-40B4-BE49-F238E27FC236}">
                  <a16:creationId xmlns:a16="http://schemas.microsoft.com/office/drawing/2014/main" id="{A45405A7-0AC0-A3C6-6E8B-DFD0D9F55B6E}"/>
                </a:ext>
              </a:extLst>
            </p:cNvPr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1">
              <a:extLst>
                <a:ext uri="{FF2B5EF4-FFF2-40B4-BE49-F238E27FC236}">
                  <a16:creationId xmlns:a16="http://schemas.microsoft.com/office/drawing/2014/main" id="{E74CA535-BDCC-64A6-241E-E26999A6E891}"/>
                </a:ext>
              </a:extLst>
            </p:cNvPr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1">
              <a:extLst>
                <a:ext uri="{FF2B5EF4-FFF2-40B4-BE49-F238E27FC236}">
                  <a16:creationId xmlns:a16="http://schemas.microsoft.com/office/drawing/2014/main" id="{B9E51B28-3B74-1FE4-3B0C-3267EEC8DE42}"/>
                </a:ext>
              </a:extLst>
            </p:cNvPr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1">
              <a:extLst>
                <a:ext uri="{FF2B5EF4-FFF2-40B4-BE49-F238E27FC236}">
                  <a16:creationId xmlns:a16="http://schemas.microsoft.com/office/drawing/2014/main" id="{201B5402-10A3-5A0E-F946-338C3F90104D}"/>
                </a:ext>
              </a:extLst>
            </p:cNvPr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1">
              <a:extLst>
                <a:ext uri="{FF2B5EF4-FFF2-40B4-BE49-F238E27FC236}">
                  <a16:creationId xmlns:a16="http://schemas.microsoft.com/office/drawing/2014/main" id="{D2F2AA3F-8213-4DAD-B088-21AC64C81446}"/>
                </a:ext>
              </a:extLst>
            </p:cNvPr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1">
              <a:extLst>
                <a:ext uri="{FF2B5EF4-FFF2-40B4-BE49-F238E27FC236}">
                  <a16:creationId xmlns:a16="http://schemas.microsoft.com/office/drawing/2014/main" id="{4BE48417-BE4E-5E42-2CCD-D86759AD8308}"/>
                </a:ext>
              </a:extLst>
            </p:cNvPr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1">
              <a:extLst>
                <a:ext uri="{FF2B5EF4-FFF2-40B4-BE49-F238E27FC236}">
                  <a16:creationId xmlns:a16="http://schemas.microsoft.com/office/drawing/2014/main" id="{BDEFD552-D7E4-36BD-5DBE-8EF8E42AE7E6}"/>
                </a:ext>
              </a:extLst>
            </p:cNvPr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1">
              <a:extLst>
                <a:ext uri="{FF2B5EF4-FFF2-40B4-BE49-F238E27FC236}">
                  <a16:creationId xmlns:a16="http://schemas.microsoft.com/office/drawing/2014/main" id="{B4D88E0A-D0F7-FC67-6847-95AADB226900}"/>
                </a:ext>
              </a:extLst>
            </p:cNvPr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1">
              <a:extLst>
                <a:ext uri="{FF2B5EF4-FFF2-40B4-BE49-F238E27FC236}">
                  <a16:creationId xmlns:a16="http://schemas.microsoft.com/office/drawing/2014/main" id="{52FFF9AB-9C6D-3FF6-9F8A-080BE27A9205}"/>
                </a:ext>
              </a:extLst>
            </p:cNvPr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1">
              <a:extLst>
                <a:ext uri="{FF2B5EF4-FFF2-40B4-BE49-F238E27FC236}">
                  <a16:creationId xmlns:a16="http://schemas.microsoft.com/office/drawing/2014/main" id="{816BE482-F1A3-8603-7A66-943E9DF5D9D9}"/>
                </a:ext>
              </a:extLst>
            </p:cNvPr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1">
              <a:extLst>
                <a:ext uri="{FF2B5EF4-FFF2-40B4-BE49-F238E27FC236}">
                  <a16:creationId xmlns:a16="http://schemas.microsoft.com/office/drawing/2014/main" id="{5F3092FC-889B-86A4-E4FE-C908A45B925E}"/>
                </a:ext>
              </a:extLst>
            </p:cNvPr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1">
              <a:extLst>
                <a:ext uri="{FF2B5EF4-FFF2-40B4-BE49-F238E27FC236}">
                  <a16:creationId xmlns:a16="http://schemas.microsoft.com/office/drawing/2014/main" id="{2C8B2F3B-0BDF-0F49-5158-CA1173AA3EB3}"/>
                </a:ext>
              </a:extLst>
            </p:cNvPr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1">
              <a:extLst>
                <a:ext uri="{FF2B5EF4-FFF2-40B4-BE49-F238E27FC236}">
                  <a16:creationId xmlns:a16="http://schemas.microsoft.com/office/drawing/2014/main" id="{E21B118C-8C98-3301-CAD3-E8C2FBD8B9CB}"/>
                </a:ext>
              </a:extLst>
            </p:cNvPr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1">
              <a:extLst>
                <a:ext uri="{FF2B5EF4-FFF2-40B4-BE49-F238E27FC236}">
                  <a16:creationId xmlns:a16="http://schemas.microsoft.com/office/drawing/2014/main" id="{235F94E8-E323-6BE5-84A1-7331645448F4}"/>
                </a:ext>
              </a:extLst>
            </p:cNvPr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1">
              <a:extLst>
                <a:ext uri="{FF2B5EF4-FFF2-40B4-BE49-F238E27FC236}">
                  <a16:creationId xmlns:a16="http://schemas.microsoft.com/office/drawing/2014/main" id="{EFF0F366-CD9F-763D-DE1C-996EBD3AE369}"/>
                </a:ext>
              </a:extLst>
            </p:cNvPr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1">
              <a:extLst>
                <a:ext uri="{FF2B5EF4-FFF2-40B4-BE49-F238E27FC236}">
                  <a16:creationId xmlns:a16="http://schemas.microsoft.com/office/drawing/2014/main" id="{05644925-F6E9-E5AF-151A-5EE800F875C9}"/>
                </a:ext>
              </a:extLst>
            </p:cNvPr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1">
              <a:extLst>
                <a:ext uri="{FF2B5EF4-FFF2-40B4-BE49-F238E27FC236}">
                  <a16:creationId xmlns:a16="http://schemas.microsoft.com/office/drawing/2014/main" id="{90D9FCEE-F0FB-4C82-DA6D-62DB9BF7EFFD}"/>
                </a:ext>
              </a:extLst>
            </p:cNvPr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1">
              <a:extLst>
                <a:ext uri="{FF2B5EF4-FFF2-40B4-BE49-F238E27FC236}">
                  <a16:creationId xmlns:a16="http://schemas.microsoft.com/office/drawing/2014/main" id="{0D012A91-418C-4112-BB79-14F7E05636A6}"/>
                </a:ext>
              </a:extLst>
            </p:cNvPr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1">
              <a:extLst>
                <a:ext uri="{FF2B5EF4-FFF2-40B4-BE49-F238E27FC236}">
                  <a16:creationId xmlns:a16="http://schemas.microsoft.com/office/drawing/2014/main" id="{F6CA351F-221B-D70B-427D-5B4CC1130944}"/>
                </a:ext>
              </a:extLst>
            </p:cNvPr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1">
              <a:extLst>
                <a:ext uri="{FF2B5EF4-FFF2-40B4-BE49-F238E27FC236}">
                  <a16:creationId xmlns:a16="http://schemas.microsoft.com/office/drawing/2014/main" id="{B26397A8-C7A5-F1C1-08F9-FAEA3BEF75F5}"/>
                </a:ext>
              </a:extLst>
            </p:cNvPr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1">
              <a:extLst>
                <a:ext uri="{FF2B5EF4-FFF2-40B4-BE49-F238E27FC236}">
                  <a16:creationId xmlns:a16="http://schemas.microsoft.com/office/drawing/2014/main" id="{35A0E6C7-F538-405B-E9FD-7B512B680481}"/>
                </a:ext>
              </a:extLst>
            </p:cNvPr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1">
              <a:extLst>
                <a:ext uri="{FF2B5EF4-FFF2-40B4-BE49-F238E27FC236}">
                  <a16:creationId xmlns:a16="http://schemas.microsoft.com/office/drawing/2014/main" id="{BAB33E4A-31CE-C78D-92B3-7162A40979B2}"/>
                </a:ext>
              </a:extLst>
            </p:cNvPr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1">
              <a:extLst>
                <a:ext uri="{FF2B5EF4-FFF2-40B4-BE49-F238E27FC236}">
                  <a16:creationId xmlns:a16="http://schemas.microsoft.com/office/drawing/2014/main" id="{7D105F1C-E425-5D05-1669-19D1806E2CEE}"/>
                </a:ext>
              </a:extLst>
            </p:cNvPr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1">
              <a:extLst>
                <a:ext uri="{FF2B5EF4-FFF2-40B4-BE49-F238E27FC236}">
                  <a16:creationId xmlns:a16="http://schemas.microsoft.com/office/drawing/2014/main" id="{9E6CC2C9-C38A-8E45-F22F-2F443BB1CA01}"/>
                </a:ext>
              </a:extLst>
            </p:cNvPr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1">
              <a:extLst>
                <a:ext uri="{FF2B5EF4-FFF2-40B4-BE49-F238E27FC236}">
                  <a16:creationId xmlns:a16="http://schemas.microsoft.com/office/drawing/2014/main" id="{DEF8EA86-E0C4-2579-D9FE-4F074DC814E2}"/>
                </a:ext>
              </a:extLst>
            </p:cNvPr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1">
              <a:extLst>
                <a:ext uri="{FF2B5EF4-FFF2-40B4-BE49-F238E27FC236}">
                  <a16:creationId xmlns:a16="http://schemas.microsoft.com/office/drawing/2014/main" id="{1D228004-7BDC-784C-879A-390BD6F99F46}"/>
                </a:ext>
              </a:extLst>
            </p:cNvPr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1">
              <a:extLst>
                <a:ext uri="{FF2B5EF4-FFF2-40B4-BE49-F238E27FC236}">
                  <a16:creationId xmlns:a16="http://schemas.microsoft.com/office/drawing/2014/main" id="{94E28163-D33D-0ED0-188D-DE97B9EFF1C8}"/>
                </a:ext>
              </a:extLst>
            </p:cNvPr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1">
              <a:extLst>
                <a:ext uri="{FF2B5EF4-FFF2-40B4-BE49-F238E27FC236}">
                  <a16:creationId xmlns:a16="http://schemas.microsoft.com/office/drawing/2014/main" id="{650B559B-F41A-F5D2-D82E-A3DB74B488AC}"/>
                </a:ext>
              </a:extLst>
            </p:cNvPr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1">
              <a:extLst>
                <a:ext uri="{FF2B5EF4-FFF2-40B4-BE49-F238E27FC236}">
                  <a16:creationId xmlns:a16="http://schemas.microsoft.com/office/drawing/2014/main" id="{E2F3225A-D7D9-3D6F-F285-D5757D5B5B8C}"/>
                </a:ext>
              </a:extLst>
            </p:cNvPr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1">
              <a:extLst>
                <a:ext uri="{FF2B5EF4-FFF2-40B4-BE49-F238E27FC236}">
                  <a16:creationId xmlns:a16="http://schemas.microsoft.com/office/drawing/2014/main" id="{5C21ED61-56B4-82EC-F5A4-BBA331EBD995}"/>
                </a:ext>
              </a:extLst>
            </p:cNvPr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1">
              <a:extLst>
                <a:ext uri="{FF2B5EF4-FFF2-40B4-BE49-F238E27FC236}">
                  <a16:creationId xmlns:a16="http://schemas.microsoft.com/office/drawing/2014/main" id="{E4C9AB87-B042-3EB0-2FD3-C895BD0E938E}"/>
                </a:ext>
              </a:extLst>
            </p:cNvPr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1">
              <a:extLst>
                <a:ext uri="{FF2B5EF4-FFF2-40B4-BE49-F238E27FC236}">
                  <a16:creationId xmlns:a16="http://schemas.microsoft.com/office/drawing/2014/main" id="{0E7F758A-F07C-D2BE-FD1F-0623957AF9FC}"/>
                </a:ext>
              </a:extLst>
            </p:cNvPr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1">
              <a:extLst>
                <a:ext uri="{FF2B5EF4-FFF2-40B4-BE49-F238E27FC236}">
                  <a16:creationId xmlns:a16="http://schemas.microsoft.com/office/drawing/2014/main" id="{4EB0C914-2C49-E972-BCF9-72999D98B5B7}"/>
                </a:ext>
              </a:extLst>
            </p:cNvPr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1">
              <a:extLst>
                <a:ext uri="{FF2B5EF4-FFF2-40B4-BE49-F238E27FC236}">
                  <a16:creationId xmlns:a16="http://schemas.microsoft.com/office/drawing/2014/main" id="{E3801E33-1CF3-7101-60EE-A077255924A1}"/>
                </a:ext>
              </a:extLst>
            </p:cNvPr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1">
              <a:extLst>
                <a:ext uri="{FF2B5EF4-FFF2-40B4-BE49-F238E27FC236}">
                  <a16:creationId xmlns:a16="http://schemas.microsoft.com/office/drawing/2014/main" id="{9248DAF2-4312-91C9-9BCB-C6F3E464588F}"/>
                </a:ext>
              </a:extLst>
            </p:cNvPr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1">
              <a:extLst>
                <a:ext uri="{FF2B5EF4-FFF2-40B4-BE49-F238E27FC236}">
                  <a16:creationId xmlns:a16="http://schemas.microsoft.com/office/drawing/2014/main" id="{0B4F9197-0BAB-3038-A461-5E0F238D9E04}"/>
                </a:ext>
              </a:extLst>
            </p:cNvPr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1">
              <a:extLst>
                <a:ext uri="{FF2B5EF4-FFF2-40B4-BE49-F238E27FC236}">
                  <a16:creationId xmlns:a16="http://schemas.microsoft.com/office/drawing/2014/main" id="{07CDE763-BEAE-67EB-8C61-566A2852391A}"/>
                </a:ext>
              </a:extLst>
            </p:cNvPr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1">
              <a:extLst>
                <a:ext uri="{FF2B5EF4-FFF2-40B4-BE49-F238E27FC236}">
                  <a16:creationId xmlns:a16="http://schemas.microsoft.com/office/drawing/2014/main" id="{C657396D-03B4-1ECC-844F-BDD4185DD668}"/>
                </a:ext>
              </a:extLst>
            </p:cNvPr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1">
              <a:extLst>
                <a:ext uri="{FF2B5EF4-FFF2-40B4-BE49-F238E27FC236}">
                  <a16:creationId xmlns:a16="http://schemas.microsoft.com/office/drawing/2014/main" id="{BE116604-294A-9223-FB09-7FF53D6F31D2}"/>
                </a:ext>
              </a:extLst>
            </p:cNvPr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1">
              <a:extLst>
                <a:ext uri="{FF2B5EF4-FFF2-40B4-BE49-F238E27FC236}">
                  <a16:creationId xmlns:a16="http://schemas.microsoft.com/office/drawing/2014/main" id="{99053716-C102-C840-B80B-19A644AF1C2A}"/>
                </a:ext>
              </a:extLst>
            </p:cNvPr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1">
              <a:extLst>
                <a:ext uri="{FF2B5EF4-FFF2-40B4-BE49-F238E27FC236}">
                  <a16:creationId xmlns:a16="http://schemas.microsoft.com/office/drawing/2014/main" id="{3FA248AA-1A5D-4089-9D65-BA1FD8704F57}"/>
                </a:ext>
              </a:extLst>
            </p:cNvPr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1">
              <a:extLst>
                <a:ext uri="{FF2B5EF4-FFF2-40B4-BE49-F238E27FC236}">
                  <a16:creationId xmlns:a16="http://schemas.microsoft.com/office/drawing/2014/main" id="{680294D9-62EB-28B7-9E29-DA9FC5CDA5F7}"/>
                </a:ext>
              </a:extLst>
            </p:cNvPr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1">
              <a:extLst>
                <a:ext uri="{FF2B5EF4-FFF2-40B4-BE49-F238E27FC236}">
                  <a16:creationId xmlns:a16="http://schemas.microsoft.com/office/drawing/2014/main" id="{DDE76797-31FA-2DDF-CEB1-860BDCC9090E}"/>
                </a:ext>
              </a:extLst>
            </p:cNvPr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1">
              <a:extLst>
                <a:ext uri="{FF2B5EF4-FFF2-40B4-BE49-F238E27FC236}">
                  <a16:creationId xmlns:a16="http://schemas.microsoft.com/office/drawing/2014/main" id="{425494DA-E2C8-33BD-2249-485CE55E24BC}"/>
                </a:ext>
              </a:extLst>
            </p:cNvPr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1">
              <a:extLst>
                <a:ext uri="{FF2B5EF4-FFF2-40B4-BE49-F238E27FC236}">
                  <a16:creationId xmlns:a16="http://schemas.microsoft.com/office/drawing/2014/main" id="{FD2663E9-61DC-8190-5669-6FE9213D1296}"/>
                </a:ext>
              </a:extLst>
            </p:cNvPr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1">
              <a:extLst>
                <a:ext uri="{FF2B5EF4-FFF2-40B4-BE49-F238E27FC236}">
                  <a16:creationId xmlns:a16="http://schemas.microsoft.com/office/drawing/2014/main" id="{E0CCD494-287A-237E-B0F9-07773CB62EFF}"/>
                </a:ext>
              </a:extLst>
            </p:cNvPr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1">
              <a:extLst>
                <a:ext uri="{FF2B5EF4-FFF2-40B4-BE49-F238E27FC236}">
                  <a16:creationId xmlns:a16="http://schemas.microsoft.com/office/drawing/2014/main" id="{21BA5631-4468-FC73-5D1E-FCDB29AE35E6}"/>
                </a:ext>
              </a:extLst>
            </p:cNvPr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1">
              <a:extLst>
                <a:ext uri="{FF2B5EF4-FFF2-40B4-BE49-F238E27FC236}">
                  <a16:creationId xmlns:a16="http://schemas.microsoft.com/office/drawing/2014/main" id="{73838814-194D-3062-FFF1-3D9E5B4BE959}"/>
                </a:ext>
              </a:extLst>
            </p:cNvPr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1">
              <a:extLst>
                <a:ext uri="{FF2B5EF4-FFF2-40B4-BE49-F238E27FC236}">
                  <a16:creationId xmlns:a16="http://schemas.microsoft.com/office/drawing/2014/main" id="{F0C74468-1E2A-A69B-34DE-F44FAAB9C217}"/>
                </a:ext>
              </a:extLst>
            </p:cNvPr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1">
              <a:extLst>
                <a:ext uri="{FF2B5EF4-FFF2-40B4-BE49-F238E27FC236}">
                  <a16:creationId xmlns:a16="http://schemas.microsoft.com/office/drawing/2014/main" id="{50CA2D6A-5D67-F7C6-7682-EA1285E11145}"/>
                </a:ext>
              </a:extLst>
            </p:cNvPr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1">
              <a:extLst>
                <a:ext uri="{FF2B5EF4-FFF2-40B4-BE49-F238E27FC236}">
                  <a16:creationId xmlns:a16="http://schemas.microsoft.com/office/drawing/2014/main" id="{69861A62-8BEF-AC2F-8DBE-0219B434BDB2}"/>
                </a:ext>
              </a:extLst>
            </p:cNvPr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1">
              <a:extLst>
                <a:ext uri="{FF2B5EF4-FFF2-40B4-BE49-F238E27FC236}">
                  <a16:creationId xmlns:a16="http://schemas.microsoft.com/office/drawing/2014/main" id="{923F0BC9-8003-4CEF-CA2D-3539F7F878BA}"/>
                </a:ext>
              </a:extLst>
            </p:cNvPr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3909;p83">
            <a:extLst>
              <a:ext uri="{FF2B5EF4-FFF2-40B4-BE49-F238E27FC236}">
                <a16:creationId xmlns:a16="http://schemas.microsoft.com/office/drawing/2014/main" id="{BE48685F-A63F-7C7B-8601-903FA5443AC3}"/>
              </a:ext>
            </a:extLst>
          </p:cNvPr>
          <p:cNvGrpSpPr/>
          <p:nvPr/>
        </p:nvGrpSpPr>
        <p:grpSpPr>
          <a:xfrm>
            <a:off x="4502727" y="2957946"/>
            <a:ext cx="576695" cy="429490"/>
            <a:chOff x="-60988625" y="2310475"/>
            <a:chExt cx="316650" cy="311150"/>
          </a:xfrm>
        </p:grpSpPr>
        <p:sp>
          <p:nvSpPr>
            <p:cNvPr id="3" name="Google Shape;13910;p83">
              <a:extLst>
                <a:ext uri="{FF2B5EF4-FFF2-40B4-BE49-F238E27FC236}">
                  <a16:creationId xmlns:a16="http://schemas.microsoft.com/office/drawing/2014/main" id="{561DC48E-1484-DD3F-2121-B9DDF8DC6119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911;p83">
              <a:extLst>
                <a:ext uri="{FF2B5EF4-FFF2-40B4-BE49-F238E27FC236}">
                  <a16:creationId xmlns:a16="http://schemas.microsoft.com/office/drawing/2014/main" id="{2F3BAEFF-F9B2-F914-87A4-2D09D78A3BF9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912;p83">
              <a:extLst>
                <a:ext uri="{FF2B5EF4-FFF2-40B4-BE49-F238E27FC236}">
                  <a16:creationId xmlns:a16="http://schemas.microsoft.com/office/drawing/2014/main" id="{8B5FBADF-A803-C61D-FC44-3941DD3BD08B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3913;p83">
              <a:extLst>
                <a:ext uri="{FF2B5EF4-FFF2-40B4-BE49-F238E27FC236}">
                  <a16:creationId xmlns:a16="http://schemas.microsoft.com/office/drawing/2014/main" id="{31045DB3-18EB-C232-EFB7-0CAC9C222FE0}"/>
                </a:ext>
              </a:extLst>
            </p:cNvPr>
            <p:cNvSpPr/>
            <p:nvPr/>
          </p:nvSpPr>
          <p:spPr>
            <a:xfrm>
              <a:off x="-60947660" y="2475876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914;p83">
              <a:extLst>
                <a:ext uri="{FF2B5EF4-FFF2-40B4-BE49-F238E27FC236}">
                  <a16:creationId xmlns:a16="http://schemas.microsoft.com/office/drawing/2014/main" id="{0A3FA6C1-2283-8F30-AF21-15CDD94F8255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915;p83">
              <a:extLst>
                <a:ext uri="{FF2B5EF4-FFF2-40B4-BE49-F238E27FC236}">
                  <a16:creationId xmlns:a16="http://schemas.microsoft.com/office/drawing/2014/main" id="{F3570939-9C65-7BB1-CB87-266D5CAAE557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4733;p85">
            <a:extLst>
              <a:ext uri="{FF2B5EF4-FFF2-40B4-BE49-F238E27FC236}">
                <a16:creationId xmlns:a16="http://schemas.microsoft.com/office/drawing/2014/main" id="{05129E95-B97F-7D29-AC7F-799D52A20509}"/>
              </a:ext>
            </a:extLst>
          </p:cNvPr>
          <p:cNvGrpSpPr/>
          <p:nvPr/>
        </p:nvGrpSpPr>
        <p:grpSpPr>
          <a:xfrm>
            <a:off x="3900053" y="2933277"/>
            <a:ext cx="360219" cy="461086"/>
            <a:chOff x="-45998575" y="2702625"/>
            <a:chExt cx="229225" cy="298625"/>
          </a:xfrm>
        </p:grpSpPr>
        <p:sp>
          <p:nvSpPr>
            <p:cNvPr id="10" name="Google Shape;14734;p85">
              <a:extLst>
                <a:ext uri="{FF2B5EF4-FFF2-40B4-BE49-F238E27FC236}">
                  <a16:creationId xmlns:a16="http://schemas.microsoft.com/office/drawing/2014/main" id="{A5612A14-E034-F6B6-4CCE-93F01E5763AA}"/>
                </a:ext>
              </a:extLst>
            </p:cNvPr>
            <p:cNvSpPr/>
            <p:nvPr/>
          </p:nvSpPr>
          <p:spPr>
            <a:xfrm>
              <a:off x="-45944225" y="2702625"/>
              <a:ext cx="125250" cy="298625"/>
            </a:xfrm>
            <a:custGeom>
              <a:avLst/>
              <a:gdLst/>
              <a:ahLst/>
              <a:cxnLst/>
              <a:rect l="l" t="t" r="r" b="b"/>
              <a:pathLst>
                <a:path w="5010" h="11945" extrusionOk="0">
                  <a:moveTo>
                    <a:pt x="2427" y="682"/>
                  </a:moveTo>
                  <a:cubicBezTo>
                    <a:pt x="2860" y="682"/>
                    <a:pt x="3308" y="817"/>
                    <a:pt x="3624" y="1107"/>
                  </a:cubicBezTo>
                  <a:cubicBezTo>
                    <a:pt x="4033" y="1454"/>
                    <a:pt x="4254" y="1926"/>
                    <a:pt x="4254" y="2430"/>
                  </a:cubicBezTo>
                  <a:cubicBezTo>
                    <a:pt x="4159" y="2745"/>
                    <a:pt x="4096" y="3060"/>
                    <a:pt x="3939" y="3344"/>
                  </a:cubicBezTo>
                  <a:cubicBezTo>
                    <a:pt x="3844" y="3470"/>
                    <a:pt x="3813" y="3533"/>
                    <a:pt x="3750" y="3659"/>
                  </a:cubicBezTo>
                  <a:cubicBezTo>
                    <a:pt x="3498" y="4005"/>
                    <a:pt x="3214" y="4446"/>
                    <a:pt x="3151" y="4919"/>
                  </a:cubicBezTo>
                  <a:lnTo>
                    <a:pt x="2805" y="4919"/>
                  </a:lnTo>
                  <a:lnTo>
                    <a:pt x="2805" y="2808"/>
                  </a:lnTo>
                  <a:lnTo>
                    <a:pt x="3151" y="2808"/>
                  </a:lnTo>
                  <a:cubicBezTo>
                    <a:pt x="3340" y="2808"/>
                    <a:pt x="3498" y="2651"/>
                    <a:pt x="3498" y="2430"/>
                  </a:cubicBezTo>
                  <a:cubicBezTo>
                    <a:pt x="3498" y="2241"/>
                    <a:pt x="3340" y="2084"/>
                    <a:pt x="3151" y="2084"/>
                  </a:cubicBezTo>
                  <a:lnTo>
                    <a:pt x="1733" y="2084"/>
                  </a:lnTo>
                  <a:cubicBezTo>
                    <a:pt x="1544" y="2084"/>
                    <a:pt x="1387" y="2241"/>
                    <a:pt x="1387" y="2430"/>
                  </a:cubicBezTo>
                  <a:cubicBezTo>
                    <a:pt x="1387" y="2651"/>
                    <a:pt x="1544" y="2808"/>
                    <a:pt x="1733" y="2808"/>
                  </a:cubicBezTo>
                  <a:lnTo>
                    <a:pt x="2080" y="2808"/>
                  </a:lnTo>
                  <a:lnTo>
                    <a:pt x="2080" y="4919"/>
                  </a:lnTo>
                  <a:lnTo>
                    <a:pt x="1733" y="4919"/>
                  </a:lnTo>
                  <a:cubicBezTo>
                    <a:pt x="1639" y="4478"/>
                    <a:pt x="1418" y="4100"/>
                    <a:pt x="1166" y="3690"/>
                  </a:cubicBezTo>
                  <a:cubicBezTo>
                    <a:pt x="1072" y="3533"/>
                    <a:pt x="977" y="3375"/>
                    <a:pt x="914" y="3218"/>
                  </a:cubicBezTo>
                  <a:cubicBezTo>
                    <a:pt x="757" y="2871"/>
                    <a:pt x="662" y="2525"/>
                    <a:pt x="757" y="2115"/>
                  </a:cubicBezTo>
                  <a:cubicBezTo>
                    <a:pt x="883" y="1422"/>
                    <a:pt x="1450" y="823"/>
                    <a:pt x="2174" y="697"/>
                  </a:cubicBezTo>
                  <a:cubicBezTo>
                    <a:pt x="2257" y="687"/>
                    <a:pt x="2342" y="682"/>
                    <a:pt x="2427" y="682"/>
                  </a:cubicBezTo>
                  <a:close/>
                  <a:moveTo>
                    <a:pt x="3151" y="5644"/>
                  </a:moveTo>
                  <a:lnTo>
                    <a:pt x="3151" y="6337"/>
                  </a:lnTo>
                  <a:lnTo>
                    <a:pt x="1733" y="6337"/>
                  </a:lnTo>
                  <a:lnTo>
                    <a:pt x="1733" y="5644"/>
                  </a:lnTo>
                  <a:close/>
                  <a:moveTo>
                    <a:pt x="3151" y="7061"/>
                  </a:moveTo>
                  <a:lnTo>
                    <a:pt x="3151" y="8983"/>
                  </a:lnTo>
                  <a:cubicBezTo>
                    <a:pt x="2915" y="8904"/>
                    <a:pt x="2671" y="8865"/>
                    <a:pt x="2430" y="8865"/>
                  </a:cubicBezTo>
                  <a:cubicBezTo>
                    <a:pt x="2190" y="8865"/>
                    <a:pt x="1954" y="8904"/>
                    <a:pt x="1733" y="8983"/>
                  </a:cubicBezTo>
                  <a:lnTo>
                    <a:pt x="1733" y="7061"/>
                  </a:lnTo>
                  <a:close/>
                  <a:moveTo>
                    <a:pt x="2442" y="9558"/>
                  </a:moveTo>
                  <a:cubicBezTo>
                    <a:pt x="2639" y="9558"/>
                    <a:pt x="2836" y="9598"/>
                    <a:pt x="3025" y="9676"/>
                  </a:cubicBezTo>
                  <a:lnTo>
                    <a:pt x="2427" y="10873"/>
                  </a:lnTo>
                  <a:lnTo>
                    <a:pt x="1859" y="9676"/>
                  </a:lnTo>
                  <a:cubicBezTo>
                    <a:pt x="2048" y="9598"/>
                    <a:pt x="2245" y="9558"/>
                    <a:pt x="2442" y="9558"/>
                  </a:cubicBezTo>
                  <a:close/>
                  <a:moveTo>
                    <a:pt x="2441" y="1"/>
                  </a:moveTo>
                  <a:cubicBezTo>
                    <a:pt x="2309" y="1"/>
                    <a:pt x="2178" y="12"/>
                    <a:pt x="2048" y="36"/>
                  </a:cubicBezTo>
                  <a:cubicBezTo>
                    <a:pt x="1072" y="193"/>
                    <a:pt x="221" y="1012"/>
                    <a:pt x="64" y="1989"/>
                  </a:cubicBezTo>
                  <a:cubicBezTo>
                    <a:pt x="1" y="2556"/>
                    <a:pt x="64" y="3060"/>
                    <a:pt x="316" y="3533"/>
                  </a:cubicBezTo>
                  <a:cubicBezTo>
                    <a:pt x="379" y="3753"/>
                    <a:pt x="505" y="3911"/>
                    <a:pt x="631" y="4068"/>
                  </a:cubicBezTo>
                  <a:cubicBezTo>
                    <a:pt x="820" y="4320"/>
                    <a:pt x="977" y="4604"/>
                    <a:pt x="1072" y="4888"/>
                  </a:cubicBezTo>
                  <a:lnTo>
                    <a:pt x="410" y="4888"/>
                  </a:lnTo>
                  <a:cubicBezTo>
                    <a:pt x="190" y="4888"/>
                    <a:pt x="32" y="5045"/>
                    <a:pt x="32" y="5234"/>
                  </a:cubicBezTo>
                  <a:cubicBezTo>
                    <a:pt x="32" y="5423"/>
                    <a:pt x="190" y="5581"/>
                    <a:pt x="410" y="5581"/>
                  </a:cubicBezTo>
                  <a:lnTo>
                    <a:pt x="1103" y="5581"/>
                  </a:lnTo>
                  <a:lnTo>
                    <a:pt x="1103" y="9487"/>
                  </a:lnTo>
                  <a:cubicBezTo>
                    <a:pt x="1103" y="9645"/>
                    <a:pt x="1103" y="9582"/>
                    <a:pt x="2206" y="11724"/>
                  </a:cubicBezTo>
                  <a:cubicBezTo>
                    <a:pt x="2301" y="11850"/>
                    <a:pt x="2395" y="11945"/>
                    <a:pt x="2521" y="11945"/>
                  </a:cubicBezTo>
                  <a:cubicBezTo>
                    <a:pt x="2647" y="11945"/>
                    <a:pt x="2773" y="11850"/>
                    <a:pt x="2836" y="11724"/>
                  </a:cubicBezTo>
                  <a:cubicBezTo>
                    <a:pt x="3939" y="9519"/>
                    <a:pt x="3939" y="9613"/>
                    <a:pt x="3939" y="9487"/>
                  </a:cubicBezTo>
                  <a:lnTo>
                    <a:pt x="3939" y="5581"/>
                  </a:lnTo>
                  <a:lnTo>
                    <a:pt x="4663" y="5581"/>
                  </a:lnTo>
                  <a:cubicBezTo>
                    <a:pt x="4852" y="5581"/>
                    <a:pt x="5010" y="5423"/>
                    <a:pt x="5010" y="5234"/>
                  </a:cubicBezTo>
                  <a:cubicBezTo>
                    <a:pt x="5010" y="5045"/>
                    <a:pt x="4852" y="4888"/>
                    <a:pt x="4663" y="4888"/>
                  </a:cubicBezTo>
                  <a:lnTo>
                    <a:pt x="3970" y="4888"/>
                  </a:lnTo>
                  <a:cubicBezTo>
                    <a:pt x="4065" y="4604"/>
                    <a:pt x="4254" y="4289"/>
                    <a:pt x="4443" y="4005"/>
                  </a:cubicBezTo>
                  <a:cubicBezTo>
                    <a:pt x="4411" y="3942"/>
                    <a:pt x="4506" y="3816"/>
                    <a:pt x="4569" y="3690"/>
                  </a:cubicBezTo>
                  <a:cubicBezTo>
                    <a:pt x="4821" y="3344"/>
                    <a:pt x="4915" y="2903"/>
                    <a:pt x="4915" y="2493"/>
                  </a:cubicBezTo>
                  <a:cubicBezTo>
                    <a:pt x="4915" y="1769"/>
                    <a:pt x="4600" y="1075"/>
                    <a:pt x="4065" y="603"/>
                  </a:cubicBezTo>
                  <a:cubicBezTo>
                    <a:pt x="3603" y="218"/>
                    <a:pt x="3017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35;p85">
              <a:extLst>
                <a:ext uri="{FF2B5EF4-FFF2-40B4-BE49-F238E27FC236}">
                  <a16:creationId xmlns:a16="http://schemas.microsoft.com/office/drawing/2014/main" id="{69F3E508-0662-F34D-305C-AFCCDD4F0182}"/>
                </a:ext>
              </a:extLst>
            </p:cNvPr>
            <p:cNvSpPr/>
            <p:nvPr/>
          </p:nvSpPr>
          <p:spPr>
            <a:xfrm>
              <a:off x="-45804025" y="2755500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387" y="567"/>
                    <a:pt x="1387" y="378"/>
                  </a:cubicBezTo>
                  <a:cubicBezTo>
                    <a:pt x="1387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736;p85">
              <a:extLst>
                <a:ext uri="{FF2B5EF4-FFF2-40B4-BE49-F238E27FC236}">
                  <a16:creationId xmlns:a16="http://schemas.microsoft.com/office/drawing/2014/main" id="{2A3C2BDE-1243-A8E5-8184-8870591A2693}"/>
                </a:ext>
              </a:extLst>
            </p:cNvPr>
            <p:cNvSpPr/>
            <p:nvPr/>
          </p:nvSpPr>
          <p:spPr>
            <a:xfrm>
              <a:off x="-45998575" y="27555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693"/>
                    <a:pt x="1419" y="536"/>
                    <a:pt x="1419" y="378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37;p85">
              <a:extLst>
                <a:ext uri="{FF2B5EF4-FFF2-40B4-BE49-F238E27FC236}">
                  <a16:creationId xmlns:a16="http://schemas.microsoft.com/office/drawing/2014/main" id="{2EF272DA-1159-B76A-E20F-BD5A0E319F44}"/>
                </a:ext>
              </a:extLst>
            </p:cNvPr>
            <p:cNvSpPr/>
            <p:nvPr/>
          </p:nvSpPr>
          <p:spPr>
            <a:xfrm>
              <a:off x="-45818200" y="2703175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91" y="1"/>
                  </a:moveTo>
                  <a:cubicBezTo>
                    <a:pt x="930" y="1"/>
                    <a:pt x="870" y="15"/>
                    <a:pt x="820" y="45"/>
                  </a:cubicBezTo>
                  <a:lnTo>
                    <a:pt x="252" y="423"/>
                  </a:lnTo>
                  <a:cubicBezTo>
                    <a:pt x="95" y="486"/>
                    <a:pt x="0" y="738"/>
                    <a:pt x="126" y="896"/>
                  </a:cubicBezTo>
                  <a:cubicBezTo>
                    <a:pt x="205" y="994"/>
                    <a:pt x="309" y="1044"/>
                    <a:pt x="414" y="1044"/>
                  </a:cubicBezTo>
                  <a:cubicBezTo>
                    <a:pt x="476" y="1044"/>
                    <a:pt x="540" y="1026"/>
                    <a:pt x="599" y="990"/>
                  </a:cubicBezTo>
                  <a:lnTo>
                    <a:pt x="1166" y="644"/>
                  </a:lnTo>
                  <a:cubicBezTo>
                    <a:pt x="1324" y="581"/>
                    <a:pt x="1418" y="329"/>
                    <a:pt x="1292" y="171"/>
                  </a:cubicBezTo>
                  <a:cubicBezTo>
                    <a:pt x="1249" y="64"/>
                    <a:pt x="1119" y="1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38;p85">
              <a:extLst>
                <a:ext uri="{FF2B5EF4-FFF2-40B4-BE49-F238E27FC236}">
                  <a16:creationId xmlns:a16="http://schemas.microsoft.com/office/drawing/2014/main" id="{BD85D01F-A4C4-06F1-1C9B-15A77DB17C39}"/>
                </a:ext>
              </a:extLst>
            </p:cNvPr>
            <p:cNvSpPr/>
            <p:nvPr/>
          </p:nvSpPr>
          <p:spPr>
            <a:xfrm>
              <a:off x="-45984400" y="2799050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1014" y="1"/>
                  </a:moveTo>
                  <a:cubicBezTo>
                    <a:pt x="947" y="1"/>
                    <a:pt x="879" y="18"/>
                    <a:pt x="820" y="54"/>
                  </a:cubicBezTo>
                  <a:lnTo>
                    <a:pt x="221" y="400"/>
                  </a:lnTo>
                  <a:cubicBezTo>
                    <a:pt x="64" y="463"/>
                    <a:pt x="1" y="716"/>
                    <a:pt x="95" y="873"/>
                  </a:cubicBezTo>
                  <a:cubicBezTo>
                    <a:pt x="160" y="980"/>
                    <a:pt x="282" y="1043"/>
                    <a:pt x="403" y="1043"/>
                  </a:cubicBezTo>
                  <a:cubicBezTo>
                    <a:pt x="461" y="1043"/>
                    <a:pt x="517" y="1029"/>
                    <a:pt x="568" y="999"/>
                  </a:cubicBezTo>
                  <a:lnTo>
                    <a:pt x="1167" y="621"/>
                  </a:lnTo>
                  <a:cubicBezTo>
                    <a:pt x="1324" y="558"/>
                    <a:pt x="1419" y="306"/>
                    <a:pt x="1293" y="148"/>
                  </a:cubicBezTo>
                  <a:cubicBezTo>
                    <a:pt x="1234" y="50"/>
                    <a:pt x="1125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39;p85">
              <a:extLst>
                <a:ext uri="{FF2B5EF4-FFF2-40B4-BE49-F238E27FC236}">
                  <a16:creationId xmlns:a16="http://schemas.microsoft.com/office/drawing/2014/main" id="{0D9125F1-5F9A-74CB-D326-A282F4B55038}"/>
                </a:ext>
              </a:extLst>
            </p:cNvPr>
            <p:cNvSpPr/>
            <p:nvPr/>
          </p:nvSpPr>
          <p:spPr>
            <a:xfrm>
              <a:off x="-45815850" y="2799050"/>
              <a:ext cx="33900" cy="25750"/>
            </a:xfrm>
            <a:custGeom>
              <a:avLst/>
              <a:gdLst/>
              <a:ahLst/>
              <a:cxnLst/>
              <a:rect l="l" t="t" r="r" b="b"/>
              <a:pathLst>
                <a:path w="1356" h="1030" extrusionOk="0">
                  <a:moveTo>
                    <a:pt x="343" y="1"/>
                  </a:moveTo>
                  <a:cubicBezTo>
                    <a:pt x="231" y="1"/>
                    <a:pt x="123" y="50"/>
                    <a:pt x="64" y="148"/>
                  </a:cubicBezTo>
                  <a:cubicBezTo>
                    <a:pt x="1" y="306"/>
                    <a:pt x="32" y="558"/>
                    <a:pt x="190" y="621"/>
                  </a:cubicBezTo>
                  <a:lnTo>
                    <a:pt x="789" y="999"/>
                  </a:lnTo>
                  <a:cubicBezTo>
                    <a:pt x="838" y="1019"/>
                    <a:pt x="895" y="1029"/>
                    <a:pt x="951" y="1029"/>
                  </a:cubicBezTo>
                  <a:cubicBezTo>
                    <a:pt x="1073" y="1029"/>
                    <a:pt x="1197" y="981"/>
                    <a:pt x="1261" y="873"/>
                  </a:cubicBezTo>
                  <a:cubicBezTo>
                    <a:pt x="1356" y="716"/>
                    <a:pt x="1293" y="526"/>
                    <a:pt x="1135" y="400"/>
                  </a:cubicBezTo>
                  <a:lnTo>
                    <a:pt x="537" y="54"/>
                  </a:lnTo>
                  <a:cubicBezTo>
                    <a:pt x="477" y="18"/>
                    <a:pt x="410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40;p85">
              <a:extLst>
                <a:ext uri="{FF2B5EF4-FFF2-40B4-BE49-F238E27FC236}">
                  <a16:creationId xmlns:a16="http://schemas.microsoft.com/office/drawing/2014/main" id="{BF688361-A37C-7537-266E-88DDC20B616F}"/>
                </a:ext>
              </a:extLst>
            </p:cNvPr>
            <p:cNvSpPr/>
            <p:nvPr/>
          </p:nvSpPr>
          <p:spPr>
            <a:xfrm>
              <a:off x="-45983600" y="2702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98" y="0"/>
                  </a:moveTo>
                  <a:cubicBezTo>
                    <a:pt x="269" y="0"/>
                    <a:pt x="138" y="49"/>
                    <a:pt x="95" y="157"/>
                  </a:cubicBezTo>
                  <a:cubicBezTo>
                    <a:pt x="0" y="314"/>
                    <a:pt x="32" y="535"/>
                    <a:pt x="189" y="629"/>
                  </a:cubicBezTo>
                  <a:lnTo>
                    <a:pt x="788" y="976"/>
                  </a:lnTo>
                  <a:cubicBezTo>
                    <a:pt x="839" y="1006"/>
                    <a:pt x="899" y="1020"/>
                    <a:pt x="959" y="1020"/>
                  </a:cubicBezTo>
                  <a:cubicBezTo>
                    <a:pt x="1088" y="1020"/>
                    <a:pt x="1218" y="957"/>
                    <a:pt x="1261" y="850"/>
                  </a:cubicBezTo>
                  <a:cubicBezTo>
                    <a:pt x="1387" y="692"/>
                    <a:pt x="1292" y="503"/>
                    <a:pt x="1135" y="377"/>
                  </a:cubicBezTo>
                  <a:lnTo>
                    <a:pt x="567" y="31"/>
                  </a:lnTo>
                  <a:cubicBezTo>
                    <a:pt x="518" y="11"/>
                    <a:pt x="458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687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3064DB80-12D1-83EC-4283-21C6EF3E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9">
            <a:extLst>
              <a:ext uri="{FF2B5EF4-FFF2-40B4-BE49-F238E27FC236}">
                <a16:creationId xmlns:a16="http://schemas.microsoft.com/office/drawing/2014/main" id="{4D243F72-02DB-26E0-9F0F-A90CB11A23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072" y="687479"/>
            <a:ext cx="6766795" cy="61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asopis Vlasteneckého spolku muzejního v Olomouci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CFD0BCC7-9C9E-F520-1B63-2C942750BE6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99655" y="1697182"/>
            <a:ext cx="7813963" cy="2937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1927-1930 → Příspěvky o moravské prehistorii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Přehled a kritika dostupné literatury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nálezů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 s dalšími archeology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451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36F6B2ED-6399-240B-0DA5-80D446E2B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9">
            <a:extLst>
              <a:ext uri="{FF2B5EF4-FFF2-40B4-BE49-F238E27FC236}">
                <a16:creationId xmlns:a16="http://schemas.microsoft.com/office/drawing/2014/main" id="{14AAD32B-183F-2800-0188-5178F91A21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072" y="687479"/>
            <a:ext cx="6766795" cy="61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Památky archeologické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1BF0D-04FD-734C-13A9-DA0B395DD045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803564" y="1407222"/>
            <a:ext cx="709930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Rubrika Drobné nálezy 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Výzkum na hradě v Nitře 1930–1931</a:t>
            </a:r>
            <a:endParaRPr lang="cs-CZ" alt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Spolu s Václavem Menclem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Domica: jeskyně neolitického člověka – 1933</a:t>
            </a:r>
          </a:p>
          <a:p>
            <a:pPr marL="457200" lvl="1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Lokalita pro studium neolitického osídlení </a:t>
            </a:r>
            <a:endParaRPr lang="cs-CZ" alt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Hradiště nad Libušínem 1935</a:t>
            </a:r>
          </a:p>
          <a:p>
            <a:pPr marL="457200" lvl="1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Archeologický výzkum u hradu Libušína</a:t>
            </a:r>
            <a:endParaRPr kumimoji="0" lang="cs-CZ" altLang="cs-CZ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E8FBB8-AD3F-D3F1-E6A9-A688D1672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623" y="1174687"/>
            <a:ext cx="1983548" cy="254085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AE97C6-F27B-5363-404D-75EA9B36DD86}"/>
              </a:ext>
            </a:extLst>
          </p:cNvPr>
          <p:cNvSpPr txBox="1"/>
          <p:nvPr/>
        </p:nvSpPr>
        <p:spPr>
          <a:xfrm>
            <a:off x="6111623" y="3728886"/>
            <a:ext cx="223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Nádoby hrobů v Olšanech a  Veleslavína </a:t>
            </a:r>
          </a:p>
        </p:txBody>
      </p:sp>
    </p:spTree>
    <p:extLst>
      <p:ext uri="{BB962C8B-B14F-4D97-AF65-F5344CB8AC3E}">
        <p14:creationId xmlns:p14="http://schemas.microsoft.com/office/powerpoint/2010/main" val="34422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46"/>
          <p:cNvSpPr txBox="1">
            <a:spLocks noGrp="1"/>
          </p:cNvSpPr>
          <p:nvPr>
            <p:ph type="title"/>
          </p:nvPr>
        </p:nvSpPr>
        <p:spPr>
          <a:xfrm>
            <a:off x="1768550" y="12084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Děkuji za pozornost</a:t>
            </a:r>
            <a:endParaRPr sz="4400" dirty="0"/>
          </a:p>
        </p:txBody>
      </p:sp>
      <p:grpSp>
        <p:nvGrpSpPr>
          <p:cNvPr id="2533" name="Google Shape;2533;p46"/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2534" name="Google Shape;2534;p46"/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6"/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6"/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6"/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6"/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6"/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6"/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6"/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6"/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6"/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6"/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6"/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6"/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6"/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6"/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6"/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6"/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6"/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6"/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6"/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6"/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6"/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6"/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6"/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6"/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6"/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6"/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6"/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6"/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6"/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6"/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6"/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6"/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6"/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6"/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6"/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6"/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6"/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6"/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6"/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6"/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6"/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6"/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6"/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6"/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6"/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6"/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6"/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6"/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6"/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6"/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6"/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6"/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6"/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6"/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6"/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6"/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6"/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6"/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6"/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6"/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6"/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6"/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6"/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6"/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6"/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6"/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6"/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6"/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6"/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6"/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6"/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6"/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6"/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6"/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6"/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6"/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6"/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6"/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6"/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6"/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6"/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6"/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6"/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6"/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6"/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6"/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6"/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6"/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6"/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6"/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6"/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6"/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6"/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6"/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6"/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6"/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6"/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6"/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6"/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6"/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6"/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6"/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6"/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6"/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6"/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6"/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6"/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6"/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6"/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6"/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6"/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6"/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6"/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6"/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6"/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6"/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6"/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6"/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6"/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6"/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6"/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6"/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6"/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6"/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6"/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6"/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6"/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6"/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6"/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6"/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6"/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6"/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6"/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6"/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6"/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6"/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6"/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6"/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6"/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6"/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6"/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6"/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6"/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6"/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6"/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6"/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6"/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6"/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6"/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6"/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6"/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6"/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6"/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6"/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6"/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6"/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6"/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6"/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6"/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6"/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6"/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6"/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6"/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6"/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6"/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6"/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6"/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6"/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6"/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6"/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6"/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6"/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6"/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6"/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6"/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6"/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6"/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6"/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6"/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6"/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6"/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6"/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6"/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6"/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6"/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6"/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6"/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6"/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6"/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6"/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6"/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6"/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6"/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6"/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6"/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6"/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6"/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6"/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6"/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6"/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6"/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6"/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6"/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6"/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6"/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6"/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6"/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6"/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6"/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6"/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6"/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6"/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6"/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6"/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6"/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6"/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6"/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6"/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6"/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6"/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6"/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6"/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6"/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6"/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6"/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6"/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6"/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6"/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6"/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6"/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6"/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6"/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6"/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6"/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6"/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6"/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6"/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6"/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6"/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6"/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6"/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6"/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6"/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6"/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6"/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6"/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6"/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6"/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6"/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6"/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6"/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6"/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6"/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6"/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6"/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6"/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6"/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6"/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6"/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6"/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6"/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6"/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6"/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6"/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6"/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6"/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6"/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6"/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6"/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6"/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6"/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6"/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6"/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3057;p80">
            <a:extLst>
              <a:ext uri="{FF2B5EF4-FFF2-40B4-BE49-F238E27FC236}">
                <a16:creationId xmlns:a16="http://schemas.microsoft.com/office/drawing/2014/main" id="{CFDBA2B0-D1EC-4871-3F61-3DA9EB99F93A}"/>
              </a:ext>
            </a:extLst>
          </p:cNvPr>
          <p:cNvSpPr/>
          <p:nvPr/>
        </p:nvSpPr>
        <p:spPr>
          <a:xfrm>
            <a:off x="4381500" y="3118173"/>
            <a:ext cx="381000" cy="310826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grpSp>
        <p:nvGrpSpPr>
          <p:cNvPr id="4" name="Google Shape;13480;p81">
            <a:extLst>
              <a:ext uri="{FF2B5EF4-FFF2-40B4-BE49-F238E27FC236}">
                <a16:creationId xmlns:a16="http://schemas.microsoft.com/office/drawing/2014/main" id="{B1B5D5BB-FFD8-3DA8-9235-29DE602DF2B9}"/>
              </a:ext>
            </a:extLst>
          </p:cNvPr>
          <p:cNvGrpSpPr/>
          <p:nvPr/>
        </p:nvGrpSpPr>
        <p:grpSpPr>
          <a:xfrm>
            <a:off x="3950253" y="3088831"/>
            <a:ext cx="340168" cy="340168"/>
            <a:chOff x="5648375" y="3804850"/>
            <a:chExt cx="483125" cy="483125"/>
          </a:xfrm>
        </p:grpSpPr>
        <p:sp>
          <p:nvSpPr>
            <p:cNvPr id="5" name="Google Shape;13481;p81">
              <a:extLst>
                <a:ext uri="{FF2B5EF4-FFF2-40B4-BE49-F238E27FC236}">
                  <a16:creationId xmlns:a16="http://schemas.microsoft.com/office/drawing/2014/main" id="{8E7ED1E8-7228-65EF-C7DF-A9F04CFC5143}"/>
                </a:ext>
              </a:extLst>
            </p:cNvPr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13482;p81">
              <a:extLst>
                <a:ext uri="{FF2B5EF4-FFF2-40B4-BE49-F238E27FC236}">
                  <a16:creationId xmlns:a16="http://schemas.microsoft.com/office/drawing/2014/main" id="{5D71843E-63B5-6872-F2E5-94784E8D9ABE}"/>
                </a:ext>
              </a:extLst>
            </p:cNvPr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13483;p81">
              <a:extLst>
                <a:ext uri="{FF2B5EF4-FFF2-40B4-BE49-F238E27FC236}">
                  <a16:creationId xmlns:a16="http://schemas.microsoft.com/office/drawing/2014/main" id="{6DA1C03D-F300-A5B6-8EEC-ADE3EA904516}"/>
                </a:ext>
              </a:extLst>
            </p:cNvPr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13484;p81">
              <a:extLst>
                <a:ext uri="{FF2B5EF4-FFF2-40B4-BE49-F238E27FC236}">
                  <a16:creationId xmlns:a16="http://schemas.microsoft.com/office/drawing/2014/main" id="{48CA00FB-6CC9-49C4-53A6-D3B2F9A31AA6}"/>
                </a:ext>
              </a:extLst>
            </p:cNvPr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5" name="Google Shape;5585;p70"/>
          <p:cNvSpPr txBox="1">
            <a:spLocks noGrp="1"/>
          </p:cNvSpPr>
          <p:nvPr>
            <p:ph type="body" idx="1"/>
          </p:nvPr>
        </p:nvSpPr>
        <p:spPr>
          <a:xfrm>
            <a:off x="720000" y="1291938"/>
            <a:ext cx="7704000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buSzPts val="1100"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Časopis Vlasteneckého spolku musejního v Olomouci. Olomouc: Nákladem Vlasteneckého spolku musejního, 1928, 40(149-152), s. 52. ISSN 1212-6063. Dostupné také z: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https://ndk.cz/uuid/uuid:09313a90-24e6-11e9-bc55-5ef3fc9bb22f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0000"/>
              </a:lnSpc>
              <a:buSzPts val="1100"/>
            </a:pPr>
            <a:r>
              <a:rPr lang="cs-CZ" sz="1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HLAVA, Miloš. </a:t>
            </a:r>
            <a:r>
              <a:rPr lang="cs-CZ" sz="12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Jaroslav Böhm a olomoucká archeologie</a:t>
            </a:r>
            <a:r>
              <a:rPr lang="cs-CZ" sz="1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2023</a:t>
            </a:r>
          </a:p>
          <a:p>
            <a:pPr marL="285750" indent="-285750">
              <a:lnSpc>
                <a:spcPct val="100000"/>
              </a:lnSpc>
              <a:buSzPts val="1100"/>
            </a:pPr>
            <a:r>
              <a:rPr lang="cs-CZ" sz="1200" u="sng" dirty="0">
                <a:solidFill>
                  <a:srgbClr val="1155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https://www.arup.cas.cz/kontakty/personalia/emeritni-pracovnici/bohm-jaroslav/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0000"/>
              </a:lnSpc>
              <a:buSzPts val="1100"/>
            </a:pPr>
            <a:r>
              <a:rPr lang="cs-CZ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Památky archeologické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Praha: Archeologická komise při České akademii císaře Františka Josefa pro vědy, slovesnost a umění, 1926-1927(1-2), s. 46. ISSN 0031-0506. Dostupné také z: 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https://ndk.cz/uuid/uuid:43579520-68c8-11e6-96d6-005056827e51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0000"/>
              </a:lnSpc>
              <a:buSzPts val="1100"/>
            </a:pPr>
            <a:r>
              <a:rPr lang="cs-CZ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Böhm, Jaroslav 1931: Dokument C-TX-193100391. Archeologický ústav AV ČR, Praha, </a:t>
            </a:r>
            <a:r>
              <a:rPr lang="cs-CZ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v.v.i</a:t>
            </a:r>
            <a:r>
              <a:rPr lang="cs-CZ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 </a:t>
            </a:r>
            <a:r>
              <a:rPr lang="cs-CZ" sz="1200" b="0" i="0" u="none" strike="noStrike" dirty="0">
                <a:solidFill>
                  <a:srgbClr val="0D47A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https://doi.org/10.60585/C-TX-193100391</a:t>
            </a:r>
            <a:r>
              <a:rPr lang="cs-CZ" sz="1200" u="none" strike="noStrike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0000"/>
              </a:lnSpc>
              <a:buSzPts val="1100"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Památky archeologické. Praha: Archeologická komise při České akademii císaře Františka Josefa pro vědy, slovesnost a umění, 1926-1927(1-2), s. 55. ISSN 0031-0506. Dostupné také z: https://ndk.cz/uuid/uuid:44160320-68c8-11e6-96d6-005056827e51</a:t>
            </a:r>
          </a:p>
          <a:p>
            <a:pPr marL="285750" indent="-285750">
              <a:lnSpc>
                <a:spcPct val="100000"/>
              </a:lnSpc>
              <a:buSzPts val="1100"/>
            </a:pPr>
            <a:r>
              <a:rPr lang="cs-CZ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Památky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archaeologické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Praha: Archeologická komise při České akademii císaře Františka Josefa pro vědy, slovesnost a umění, 1931, 37(Skupina historická 2-3), s. 77. ISSN 0031-0506. Dostupné také z: 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https://ndk.cz/uuid/uuid:d88dd250-7ef1-11e6-ad48-005056825209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0000"/>
              </a:lnSpc>
              <a:buSzPts val="1100"/>
            </a:pPr>
            <a:endParaRPr lang="cs-CZ" dirty="0"/>
          </a:p>
          <a:p>
            <a:pPr marL="285750" indent="-285750">
              <a:lnSpc>
                <a:spcPct val="100000"/>
              </a:lnSpc>
              <a:buSzPts val="1100"/>
            </a:pPr>
            <a:endParaRPr dirty="0"/>
          </a:p>
        </p:txBody>
      </p:sp>
      <p:sp>
        <p:nvSpPr>
          <p:cNvPr id="5586" name="Google Shape;5586;p70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Zdroje</a:t>
            </a:r>
            <a:endParaRPr dirty="0"/>
          </a:p>
        </p:txBody>
      </p:sp>
      <p:sp>
        <p:nvSpPr>
          <p:cNvPr id="2" name="Google Shape;14067;p83">
            <a:extLst>
              <a:ext uri="{FF2B5EF4-FFF2-40B4-BE49-F238E27FC236}">
                <a16:creationId xmlns:a16="http://schemas.microsoft.com/office/drawing/2014/main" id="{47DC8640-A84F-3E95-9375-7AA2D9E6F050}"/>
              </a:ext>
            </a:extLst>
          </p:cNvPr>
          <p:cNvSpPr/>
          <p:nvPr/>
        </p:nvSpPr>
        <p:spPr>
          <a:xfrm>
            <a:off x="3322238" y="706846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407;p37"/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1408" name="Google Shape;1408;p37"/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7"/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/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/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/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7"/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/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/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7"/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7"/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7"/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7"/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4" name="Google Shape;1864;p37"/>
          <p:cNvSpPr txBox="1">
            <a:spLocks noGrp="1"/>
          </p:cNvSpPr>
          <p:nvPr>
            <p:ph type="title"/>
          </p:nvPr>
        </p:nvSpPr>
        <p:spPr>
          <a:xfrm>
            <a:off x="719999" y="9230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/>
              <a:t>Obsah </a:t>
            </a:r>
            <a:endParaRPr sz="3200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2364FBC-0C80-F8EF-341E-608E52C42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326" y="1676400"/>
            <a:ext cx="7502673" cy="2927538"/>
          </a:xfrm>
        </p:spPr>
        <p:txBody>
          <a:bodyPr/>
          <a:lstStyle/>
          <a:p>
            <a:r>
              <a:rPr lang="cs-CZ" sz="1600" dirty="0">
                <a:latin typeface="Baskerville Old Face" panose="02020602080505020303" pitchFamily="18" charset="0"/>
              </a:rPr>
              <a:t>Život </a:t>
            </a:r>
          </a:p>
          <a:p>
            <a:r>
              <a:rPr lang="cs-CZ" sz="1600" dirty="0">
                <a:latin typeface="Baskerville Old Face" panose="02020602080505020303" pitchFamily="18" charset="0"/>
              </a:rPr>
              <a:t>Výzkumy</a:t>
            </a:r>
          </a:p>
          <a:p>
            <a:r>
              <a:rPr lang="cs-CZ" sz="1600" dirty="0">
                <a:latin typeface="Baskerville Old Face" panose="02020602080505020303" pitchFamily="18" charset="0"/>
              </a:rPr>
              <a:t>Jeho díla</a:t>
            </a:r>
          </a:p>
          <a:p>
            <a:r>
              <a:rPr lang="cs-CZ" sz="1600" dirty="0">
                <a:latin typeface="Baskerville Old Face" panose="02020602080505020303" pitchFamily="18" charset="0"/>
              </a:rPr>
              <a:t>Články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9"/>
          <p:cNvSpPr txBox="1">
            <a:spLocks noGrp="1"/>
          </p:cNvSpPr>
          <p:nvPr>
            <p:ph type="title"/>
          </p:nvPr>
        </p:nvSpPr>
        <p:spPr>
          <a:xfrm>
            <a:off x="1136072" y="687479"/>
            <a:ext cx="6766795" cy="61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Život </a:t>
            </a:r>
            <a:endParaRPr dirty="0"/>
          </a:p>
        </p:txBody>
      </p:sp>
      <p:sp>
        <p:nvSpPr>
          <p:cNvPr id="2342" name="Google Shape;2342;p39"/>
          <p:cNvSpPr txBox="1">
            <a:spLocks noGrp="1"/>
          </p:cNvSpPr>
          <p:nvPr>
            <p:ph type="subTitle" idx="2"/>
          </p:nvPr>
        </p:nvSpPr>
        <p:spPr>
          <a:xfrm>
            <a:off x="526472" y="1302327"/>
            <a:ext cx="7813963" cy="2937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</a:rPr>
              <a:t>* 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3. 1903 Holešov </a:t>
            </a:r>
            <a:endParaRPr lang="cs-CZ" sz="16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Studoval na Gymnáziu v Olomouci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archeologií se seznámil v Olomouckém muzeu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1919 - nástup na UK FF archeologie, geografie a historie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1921-2 dobrovolník v Národním Muzeu  pod vedením A. Stockého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1923 - placený dobrovolník </a:t>
            </a:r>
            <a:r>
              <a:rPr lang="cs-CZ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Státního Archeologického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1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stavu </a:t>
            </a:r>
            <a:endParaRPr lang="cs-CZ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1924 - po obhajobě disertační práce, kvalifikační, práce → placený dobrovolník na terénních výzkumech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cs-CZ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2" name="Google Shape;13676;p82">
            <a:extLst>
              <a:ext uri="{FF2B5EF4-FFF2-40B4-BE49-F238E27FC236}">
                <a16:creationId xmlns:a16="http://schemas.microsoft.com/office/drawing/2014/main" id="{0DE5EE49-E239-C142-6B31-189120657CF4}"/>
              </a:ext>
            </a:extLst>
          </p:cNvPr>
          <p:cNvSpPr/>
          <p:nvPr/>
        </p:nvSpPr>
        <p:spPr>
          <a:xfrm>
            <a:off x="8147533" y="4157792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3595;p82">
            <a:extLst>
              <a:ext uri="{FF2B5EF4-FFF2-40B4-BE49-F238E27FC236}">
                <a16:creationId xmlns:a16="http://schemas.microsoft.com/office/drawing/2014/main" id="{B6AFF159-CCF3-3BB7-E55A-4935FECBEE55}"/>
              </a:ext>
            </a:extLst>
          </p:cNvPr>
          <p:cNvSpPr/>
          <p:nvPr/>
        </p:nvSpPr>
        <p:spPr>
          <a:xfrm>
            <a:off x="643462" y="622462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732ADE23-FF1F-96A8-3BCC-75E521C1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9">
            <a:extLst>
              <a:ext uri="{FF2B5EF4-FFF2-40B4-BE49-F238E27FC236}">
                <a16:creationId xmlns:a16="http://schemas.microsoft.com/office/drawing/2014/main" id="{06915B12-66D5-1BD8-AA06-7A765F52CA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072" y="687479"/>
            <a:ext cx="6766795" cy="61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Život </a:t>
            </a:r>
            <a:endParaRPr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6FF4F292-848D-7B0E-1920-4737C2509CB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65018" y="1360000"/>
            <a:ext cx="7813963" cy="2937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Snažil se instituci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Státního Archeologického Ústavu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proměnit na moderní instituci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1928 se stal Správní a osvětové služby</a:t>
            </a:r>
          </a:p>
          <a:p>
            <a:pPr lvl="1" algn="l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šest let později povýšil na vrchního komisaře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1939 byl jmenován ředitelem ústavu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přelomu 20.-30. let prováděl po celé republice výzkumy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roce 1946 byl jmenován docentem a přednášel na univerzitách v Praze a Olomouci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† 6. 12. 1962 Praha – Olšanské hřbitovy 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Ulice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öhmova</a:t>
            </a:r>
            <a:endPara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3961;p83">
            <a:extLst>
              <a:ext uri="{FF2B5EF4-FFF2-40B4-BE49-F238E27FC236}">
                <a16:creationId xmlns:a16="http://schemas.microsoft.com/office/drawing/2014/main" id="{E327E760-98DF-85F8-B380-AFCB0ECCC8A9}"/>
              </a:ext>
            </a:extLst>
          </p:cNvPr>
          <p:cNvSpPr/>
          <p:nvPr/>
        </p:nvSpPr>
        <p:spPr>
          <a:xfrm>
            <a:off x="8209312" y="4153800"/>
            <a:ext cx="365373" cy="365344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3926;p83">
            <a:extLst>
              <a:ext uri="{FF2B5EF4-FFF2-40B4-BE49-F238E27FC236}">
                <a16:creationId xmlns:a16="http://schemas.microsoft.com/office/drawing/2014/main" id="{A31EFA5F-61F9-07A5-DB8F-79F9AE15839A}"/>
              </a:ext>
            </a:extLst>
          </p:cNvPr>
          <p:cNvGrpSpPr/>
          <p:nvPr/>
        </p:nvGrpSpPr>
        <p:grpSpPr>
          <a:xfrm>
            <a:off x="611983" y="503983"/>
            <a:ext cx="368987" cy="366992"/>
            <a:chOff x="-64401400" y="1914475"/>
            <a:chExt cx="319000" cy="317275"/>
          </a:xfrm>
        </p:grpSpPr>
        <p:sp>
          <p:nvSpPr>
            <p:cNvPr id="4" name="Google Shape;13927;p83">
              <a:extLst>
                <a:ext uri="{FF2B5EF4-FFF2-40B4-BE49-F238E27FC236}">
                  <a16:creationId xmlns:a16="http://schemas.microsoft.com/office/drawing/2014/main" id="{F993C282-9B55-23DC-EA41-F6BBD767C339}"/>
                </a:ext>
              </a:extLst>
            </p:cNvPr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928;p83">
              <a:extLst>
                <a:ext uri="{FF2B5EF4-FFF2-40B4-BE49-F238E27FC236}">
                  <a16:creationId xmlns:a16="http://schemas.microsoft.com/office/drawing/2014/main" id="{8BC0D620-E2EB-C013-E7EE-732449484D6F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929;p83">
              <a:extLst>
                <a:ext uri="{FF2B5EF4-FFF2-40B4-BE49-F238E27FC236}">
                  <a16:creationId xmlns:a16="http://schemas.microsoft.com/office/drawing/2014/main" id="{C74238D8-3521-4ADB-C057-5974F84907FC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43667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5">
          <a:extLst>
            <a:ext uri="{FF2B5EF4-FFF2-40B4-BE49-F238E27FC236}">
              <a16:creationId xmlns:a16="http://schemas.microsoft.com/office/drawing/2014/main" id="{0287F519-8A7E-B8C3-DCA4-E92EAA341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" name="Google Shape;3486;p51">
            <a:extLst>
              <a:ext uri="{FF2B5EF4-FFF2-40B4-BE49-F238E27FC236}">
                <a16:creationId xmlns:a16="http://schemas.microsoft.com/office/drawing/2014/main" id="{1AEF7044-3149-186C-4318-F8A20D2819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4541" y="1858404"/>
            <a:ext cx="5227200" cy="12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/>
              <a:t>Výzkumy</a:t>
            </a:r>
            <a:endParaRPr sz="4800" dirty="0"/>
          </a:p>
        </p:txBody>
      </p:sp>
      <p:grpSp>
        <p:nvGrpSpPr>
          <p:cNvPr id="3488" name="Google Shape;3488;p51">
            <a:extLst>
              <a:ext uri="{FF2B5EF4-FFF2-40B4-BE49-F238E27FC236}">
                <a16:creationId xmlns:a16="http://schemas.microsoft.com/office/drawing/2014/main" id="{112BBE16-1307-D514-3934-E529F9132FB0}"/>
              </a:ext>
            </a:extLst>
          </p:cNvPr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3489" name="Google Shape;3489;p51">
              <a:extLst>
                <a:ext uri="{FF2B5EF4-FFF2-40B4-BE49-F238E27FC236}">
                  <a16:creationId xmlns:a16="http://schemas.microsoft.com/office/drawing/2014/main" id="{C5538B55-8611-87CB-FD0B-9800B259C59B}"/>
                </a:ext>
              </a:extLst>
            </p:cNvPr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1">
              <a:extLst>
                <a:ext uri="{FF2B5EF4-FFF2-40B4-BE49-F238E27FC236}">
                  <a16:creationId xmlns:a16="http://schemas.microsoft.com/office/drawing/2014/main" id="{393EE303-184B-A0AB-DE07-04375F5EE2B8}"/>
                </a:ext>
              </a:extLst>
            </p:cNvPr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1">
              <a:extLst>
                <a:ext uri="{FF2B5EF4-FFF2-40B4-BE49-F238E27FC236}">
                  <a16:creationId xmlns:a16="http://schemas.microsoft.com/office/drawing/2014/main" id="{8FC21278-460F-AE63-4607-0608C063CBA3}"/>
                </a:ext>
              </a:extLst>
            </p:cNvPr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1">
              <a:extLst>
                <a:ext uri="{FF2B5EF4-FFF2-40B4-BE49-F238E27FC236}">
                  <a16:creationId xmlns:a16="http://schemas.microsoft.com/office/drawing/2014/main" id="{A587C351-8BA6-CF70-9FD6-9C2EE5BDF3B3}"/>
                </a:ext>
              </a:extLst>
            </p:cNvPr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1">
              <a:extLst>
                <a:ext uri="{FF2B5EF4-FFF2-40B4-BE49-F238E27FC236}">
                  <a16:creationId xmlns:a16="http://schemas.microsoft.com/office/drawing/2014/main" id="{B140C977-A7AC-51ED-ED76-3985549D0781}"/>
                </a:ext>
              </a:extLst>
            </p:cNvPr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1">
              <a:extLst>
                <a:ext uri="{FF2B5EF4-FFF2-40B4-BE49-F238E27FC236}">
                  <a16:creationId xmlns:a16="http://schemas.microsoft.com/office/drawing/2014/main" id="{BFB2579C-004A-8B89-E71A-D8BD6063DE96}"/>
                </a:ext>
              </a:extLst>
            </p:cNvPr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1">
              <a:extLst>
                <a:ext uri="{FF2B5EF4-FFF2-40B4-BE49-F238E27FC236}">
                  <a16:creationId xmlns:a16="http://schemas.microsoft.com/office/drawing/2014/main" id="{C2964BEA-8B03-D29B-2380-A8953BF1E6CD}"/>
                </a:ext>
              </a:extLst>
            </p:cNvPr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1">
              <a:extLst>
                <a:ext uri="{FF2B5EF4-FFF2-40B4-BE49-F238E27FC236}">
                  <a16:creationId xmlns:a16="http://schemas.microsoft.com/office/drawing/2014/main" id="{8B8AB87E-9862-C6A8-F25B-DDEE61B8A7DD}"/>
                </a:ext>
              </a:extLst>
            </p:cNvPr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1">
              <a:extLst>
                <a:ext uri="{FF2B5EF4-FFF2-40B4-BE49-F238E27FC236}">
                  <a16:creationId xmlns:a16="http://schemas.microsoft.com/office/drawing/2014/main" id="{4FA8A38A-551B-3730-955B-C83D5CE1525F}"/>
                </a:ext>
              </a:extLst>
            </p:cNvPr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1">
              <a:extLst>
                <a:ext uri="{FF2B5EF4-FFF2-40B4-BE49-F238E27FC236}">
                  <a16:creationId xmlns:a16="http://schemas.microsoft.com/office/drawing/2014/main" id="{E52D8D11-4170-AC4C-F281-46978842D889}"/>
                </a:ext>
              </a:extLst>
            </p:cNvPr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1">
              <a:extLst>
                <a:ext uri="{FF2B5EF4-FFF2-40B4-BE49-F238E27FC236}">
                  <a16:creationId xmlns:a16="http://schemas.microsoft.com/office/drawing/2014/main" id="{E684EDB4-B6C9-EE00-F32E-B44A4191CDDC}"/>
                </a:ext>
              </a:extLst>
            </p:cNvPr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1">
              <a:extLst>
                <a:ext uri="{FF2B5EF4-FFF2-40B4-BE49-F238E27FC236}">
                  <a16:creationId xmlns:a16="http://schemas.microsoft.com/office/drawing/2014/main" id="{1828B241-614A-4DB4-C26B-43DBC17EEFC9}"/>
                </a:ext>
              </a:extLst>
            </p:cNvPr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1">
              <a:extLst>
                <a:ext uri="{FF2B5EF4-FFF2-40B4-BE49-F238E27FC236}">
                  <a16:creationId xmlns:a16="http://schemas.microsoft.com/office/drawing/2014/main" id="{4262197F-D174-4332-6246-1EE9E2B1E2CA}"/>
                </a:ext>
              </a:extLst>
            </p:cNvPr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1">
              <a:extLst>
                <a:ext uri="{FF2B5EF4-FFF2-40B4-BE49-F238E27FC236}">
                  <a16:creationId xmlns:a16="http://schemas.microsoft.com/office/drawing/2014/main" id="{BC1AADFA-62D5-EF81-E702-93C02C31563C}"/>
                </a:ext>
              </a:extLst>
            </p:cNvPr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1">
              <a:extLst>
                <a:ext uri="{FF2B5EF4-FFF2-40B4-BE49-F238E27FC236}">
                  <a16:creationId xmlns:a16="http://schemas.microsoft.com/office/drawing/2014/main" id="{C0ABA18E-5E54-A723-5BCF-C73915D4AEFF}"/>
                </a:ext>
              </a:extLst>
            </p:cNvPr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1">
              <a:extLst>
                <a:ext uri="{FF2B5EF4-FFF2-40B4-BE49-F238E27FC236}">
                  <a16:creationId xmlns:a16="http://schemas.microsoft.com/office/drawing/2014/main" id="{250A3F2E-5AC6-866F-7659-3AB4BA8C10FE}"/>
                </a:ext>
              </a:extLst>
            </p:cNvPr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1">
              <a:extLst>
                <a:ext uri="{FF2B5EF4-FFF2-40B4-BE49-F238E27FC236}">
                  <a16:creationId xmlns:a16="http://schemas.microsoft.com/office/drawing/2014/main" id="{7E12CA4C-3B1C-C993-F9A8-6A635F433E95}"/>
                </a:ext>
              </a:extLst>
            </p:cNvPr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1">
              <a:extLst>
                <a:ext uri="{FF2B5EF4-FFF2-40B4-BE49-F238E27FC236}">
                  <a16:creationId xmlns:a16="http://schemas.microsoft.com/office/drawing/2014/main" id="{E54673FD-A117-C315-2FBD-C114229A1447}"/>
                </a:ext>
              </a:extLst>
            </p:cNvPr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1">
              <a:extLst>
                <a:ext uri="{FF2B5EF4-FFF2-40B4-BE49-F238E27FC236}">
                  <a16:creationId xmlns:a16="http://schemas.microsoft.com/office/drawing/2014/main" id="{25095AD0-E464-3345-ED4B-19F86496900E}"/>
                </a:ext>
              </a:extLst>
            </p:cNvPr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1">
              <a:extLst>
                <a:ext uri="{FF2B5EF4-FFF2-40B4-BE49-F238E27FC236}">
                  <a16:creationId xmlns:a16="http://schemas.microsoft.com/office/drawing/2014/main" id="{B64BBC50-B2D2-189F-8E9E-3A4B2A56C861}"/>
                </a:ext>
              </a:extLst>
            </p:cNvPr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1">
              <a:extLst>
                <a:ext uri="{FF2B5EF4-FFF2-40B4-BE49-F238E27FC236}">
                  <a16:creationId xmlns:a16="http://schemas.microsoft.com/office/drawing/2014/main" id="{5DFBD2CE-7AFE-3317-AF39-D34B5EA51A0E}"/>
                </a:ext>
              </a:extLst>
            </p:cNvPr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1">
              <a:extLst>
                <a:ext uri="{FF2B5EF4-FFF2-40B4-BE49-F238E27FC236}">
                  <a16:creationId xmlns:a16="http://schemas.microsoft.com/office/drawing/2014/main" id="{138B3CCB-A9E4-DE38-518C-7FCD63D18F31}"/>
                </a:ext>
              </a:extLst>
            </p:cNvPr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1">
              <a:extLst>
                <a:ext uri="{FF2B5EF4-FFF2-40B4-BE49-F238E27FC236}">
                  <a16:creationId xmlns:a16="http://schemas.microsoft.com/office/drawing/2014/main" id="{95E7F51B-D57B-86B6-BB67-91FA44AC2FC4}"/>
                </a:ext>
              </a:extLst>
            </p:cNvPr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1">
              <a:extLst>
                <a:ext uri="{FF2B5EF4-FFF2-40B4-BE49-F238E27FC236}">
                  <a16:creationId xmlns:a16="http://schemas.microsoft.com/office/drawing/2014/main" id="{238B76A1-634F-69CE-7858-7EEE2FAB19C0}"/>
                </a:ext>
              </a:extLst>
            </p:cNvPr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1">
              <a:extLst>
                <a:ext uri="{FF2B5EF4-FFF2-40B4-BE49-F238E27FC236}">
                  <a16:creationId xmlns:a16="http://schemas.microsoft.com/office/drawing/2014/main" id="{F8B7ACA1-CEA2-6C97-1535-E60C52E00366}"/>
                </a:ext>
              </a:extLst>
            </p:cNvPr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1">
              <a:extLst>
                <a:ext uri="{FF2B5EF4-FFF2-40B4-BE49-F238E27FC236}">
                  <a16:creationId xmlns:a16="http://schemas.microsoft.com/office/drawing/2014/main" id="{19B75C5D-A697-5196-64DF-FCC85DD1FFC3}"/>
                </a:ext>
              </a:extLst>
            </p:cNvPr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1">
              <a:extLst>
                <a:ext uri="{FF2B5EF4-FFF2-40B4-BE49-F238E27FC236}">
                  <a16:creationId xmlns:a16="http://schemas.microsoft.com/office/drawing/2014/main" id="{53EFDB25-49C9-DFE8-2711-F9F049BA5265}"/>
                </a:ext>
              </a:extLst>
            </p:cNvPr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1">
              <a:extLst>
                <a:ext uri="{FF2B5EF4-FFF2-40B4-BE49-F238E27FC236}">
                  <a16:creationId xmlns:a16="http://schemas.microsoft.com/office/drawing/2014/main" id="{FDB280B4-69BF-21AB-E0CD-1E513449517C}"/>
                </a:ext>
              </a:extLst>
            </p:cNvPr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1">
              <a:extLst>
                <a:ext uri="{FF2B5EF4-FFF2-40B4-BE49-F238E27FC236}">
                  <a16:creationId xmlns:a16="http://schemas.microsoft.com/office/drawing/2014/main" id="{20BC49A7-92D0-EF3E-DD50-645205ACFCDB}"/>
                </a:ext>
              </a:extLst>
            </p:cNvPr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1">
              <a:extLst>
                <a:ext uri="{FF2B5EF4-FFF2-40B4-BE49-F238E27FC236}">
                  <a16:creationId xmlns:a16="http://schemas.microsoft.com/office/drawing/2014/main" id="{D3E72E74-E5D4-B717-8195-373F955061C7}"/>
                </a:ext>
              </a:extLst>
            </p:cNvPr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1">
              <a:extLst>
                <a:ext uri="{FF2B5EF4-FFF2-40B4-BE49-F238E27FC236}">
                  <a16:creationId xmlns:a16="http://schemas.microsoft.com/office/drawing/2014/main" id="{603FE9E7-8550-945B-27F6-A6AA1F400D6A}"/>
                </a:ext>
              </a:extLst>
            </p:cNvPr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1">
              <a:extLst>
                <a:ext uri="{FF2B5EF4-FFF2-40B4-BE49-F238E27FC236}">
                  <a16:creationId xmlns:a16="http://schemas.microsoft.com/office/drawing/2014/main" id="{DA6F7535-D6ED-8F81-E879-E014C79F6B52}"/>
                </a:ext>
              </a:extLst>
            </p:cNvPr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1">
              <a:extLst>
                <a:ext uri="{FF2B5EF4-FFF2-40B4-BE49-F238E27FC236}">
                  <a16:creationId xmlns:a16="http://schemas.microsoft.com/office/drawing/2014/main" id="{3C6ABEC6-6A29-4D22-0F9F-7792B27693FF}"/>
                </a:ext>
              </a:extLst>
            </p:cNvPr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1">
              <a:extLst>
                <a:ext uri="{FF2B5EF4-FFF2-40B4-BE49-F238E27FC236}">
                  <a16:creationId xmlns:a16="http://schemas.microsoft.com/office/drawing/2014/main" id="{5EB90EE3-2DFC-83F3-96F0-531F89678535}"/>
                </a:ext>
              </a:extLst>
            </p:cNvPr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1">
              <a:extLst>
                <a:ext uri="{FF2B5EF4-FFF2-40B4-BE49-F238E27FC236}">
                  <a16:creationId xmlns:a16="http://schemas.microsoft.com/office/drawing/2014/main" id="{96F0324E-98B7-516B-3E09-3A90BF8DA467}"/>
                </a:ext>
              </a:extLst>
            </p:cNvPr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1">
              <a:extLst>
                <a:ext uri="{FF2B5EF4-FFF2-40B4-BE49-F238E27FC236}">
                  <a16:creationId xmlns:a16="http://schemas.microsoft.com/office/drawing/2014/main" id="{0BD6217B-DD1F-6E08-5DFC-6D95129BE737}"/>
                </a:ext>
              </a:extLst>
            </p:cNvPr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1">
              <a:extLst>
                <a:ext uri="{FF2B5EF4-FFF2-40B4-BE49-F238E27FC236}">
                  <a16:creationId xmlns:a16="http://schemas.microsoft.com/office/drawing/2014/main" id="{ED63FCA6-DF49-7672-6595-6CD24551BA3E}"/>
                </a:ext>
              </a:extLst>
            </p:cNvPr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1">
              <a:extLst>
                <a:ext uri="{FF2B5EF4-FFF2-40B4-BE49-F238E27FC236}">
                  <a16:creationId xmlns:a16="http://schemas.microsoft.com/office/drawing/2014/main" id="{70824C4C-8593-547E-6434-A04482503B45}"/>
                </a:ext>
              </a:extLst>
            </p:cNvPr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1">
              <a:extLst>
                <a:ext uri="{FF2B5EF4-FFF2-40B4-BE49-F238E27FC236}">
                  <a16:creationId xmlns:a16="http://schemas.microsoft.com/office/drawing/2014/main" id="{E0B6CFB2-DC73-FC7F-FC25-DECA72137083}"/>
                </a:ext>
              </a:extLst>
            </p:cNvPr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1">
              <a:extLst>
                <a:ext uri="{FF2B5EF4-FFF2-40B4-BE49-F238E27FC236}">
                  <a16:creationId xmlns:a16="http://schemas.microsoft.com/office/drawing/2014/main" id="{4037425C-AD34-DA84-F7D0-2AC16BC9A008}"/>
                </a:ext>
              </a:extLst>
            </p:cNvPr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1">
              <a:extLst>
                <a:ext uri="{FF2B5EF4-FFF2-40B4-BE49-F238E27FC236}">
                  <a16:creationId xmlns:a16="http://schemas.microsoft.com/office/drawing/2014/main" id="{9D79E57D-0640-9F92-DE14-144EF85D7E59}"/>
                </a:ext>
              </a:extLst>
            </p:cNvPr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1">
              <a:extLst>
                <a:ext uri="{FF2B5EF4-FFF2-40B4-BE49-F238E27FC236}">
                  <a16:creationId xmlns:a16="http://schemas.microsoft.com/office/drawing/2014/main" id="{FD7444CF-1E52-1F8F-56F8-2A736DD09FD6}"/>
                </a:ext>
              </a:extLst>
            </p:cNvPr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1">
              <a:extLst>
                <a:ext uri="{FF2B5EF4-FFF2-40B4-BE49-F238E27FC236}">
                  <a16:creationId xmlns:a16="http://schemas.microsoft.com/office/drawing/2014/main" id="{0742F00A-3DC2-1B40-A471-C28A5BBCD7CB}"/>
                </a:ext>
              </a:extLst>
            </p:cNvPr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1">
              <a:extLst>
                <a:ext uri="{FF2B5EF4-FFF2-40B4-BE49-F238E27FC236}">
                  <a16:creationId xmlns:a16="http://schemas.microsoft.com/office/drawing/2014/main" id="{3C246295-A30F-3864-1F9E-A13EF453F4FB}"/>
                </a:ext>
              </a:extLst>
            </p:cNvPr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1">
              <a:extLst>
                <a:ext uri="{FF2B5EF4-FFF2-40B4-BE49-F238E27FC236}">
                  <a16:creationId xmlns:a16="http://schemas.microsoft.com/office/drawing/2014/main" id="{8438D070-1FC1-B115-843A-96CE566626C6}"/>
                </a:ext>
              </a:extLst>
            </p:cNvPr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1">
              <a:extLst>
                <a:ext uri="{FF2B5EF4-FFF2-40B4-BE49-F238E27FC236}">
                  <a16:creationId xmlns:a16="http://schemas.microsoft.com/office/drawing/2014/main" id="{498D0A1A-A5B4-D6D9-F3C3-33F9F4FB5690}"/>
                </a:ext>
              </a:extLst>
            </p:cNvPr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1">
              <a:extLst>
                <a:ext uri="{FF2B5EF4-FFF2-40B4-BE49-F238E27FC236}">
                  <a16:creationId xmlns:a16="http://schemas.microsoft.com/office/drawing/2014/main" id="{00570D87-ED4A-F099-637D-815FD495E429}"/>
                </a:ext>
              </a:extLst>
            </p:cNvPr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1">
              <a:extLst>
                <a:ext uri="{FF2B5EF4-FFF2-40B4-BE49-F238E27FC236}">
                  <a16:creationId xmlns:a16="http://schemas.microsoft.com/office/drawing/2014/main" id="{81AE2377-6A3F-1D21-982C-883CBC62294B}"/>
                </a:ext>
              </a:extLst>
            </p:cNvPr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1">
              <a:extLst>
                <a:ext uri="{FF2B5EF4-FFF2-40B4-BE49-F238E27FC236}">
                  <a16:creationId xmlns:a16="http://schemas.microsoft.com/office/drawing/2014/main" id="{8AE99EC1-4CC4-C7EC-B3F1-596EC6FD3330}"/>
                </a:ext>
              </a:extLst>
            </p:cNvPr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1">
              <a:extLst>
                <a:ext uri="{FF2B5EF4-FFF2-40B4-BE49-F238E27FC236}">
                  <a16:creationId xmlns:a16="http://schemas.microsoft.com/office/drawing/2014/main" id="{4F4E0919-999D-C0B8-099F-E5A7896028F3}"/>
                </a:ext>
              </a:extLst>
            </p:cNvPr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1">
              <a:extLst>
                <a:ext uri="{FF2B5EF4-FFF2-40B4-BE49-F238E27FC236}">
                  <a16:creationId xmlns:a16="http://schemas.microsoft.com/office/drawing/2014/main" id="{E39F7524-A28A-8492-A171-161070554EAD}"/>
                </a:ext>
              </a:extLst>
            </p:cNvPr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1">
              <a:extLst>
                <a:ext uri="{FF2B5EF4-FFF2-40B4-BE49-F238E27FC236}">
                  <a16:creationId xmlns:a16="http://schemas.microsoft.com/office/drawing/2014/main" id="{68B58EAB-CE84-F49E-889A-6F27CDE1F733}"/>
                </a:ext>
              </a:extLst>
            </p:cNvPr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1">
              <a:extLst>
                <a:ext uri="{FF2B5EF4-FFF2-40B4-BE49-F238E27FC236}">
                  <a16:creationId xmlns:a16="http://schemas.microsoft.com/office/drawing/2014/main" id="{524BBA20-0E01-B14F-9519-94536C94FF0F}"/>
                </a:ext>
              </a:extLst>
            </p:cNvPr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1">
              <a:extLst>
                <a:ext uri="{FF2B5EF4-FFF2-40B4-BE49-F238E27FC236}">
                  <a16:creationId xmlns:a16="http://schemas.microsoft.com/office/drawing/2014/main" id="{0447EB76-D4CE-9A73-54EE-0E9ED15C6BD6}"/>
                </a:ext>
              </a:extLst>
            </p:cNvPr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1">
              <a:extLst>
                <a:ext uri="{FF2B5EF4-FFF2-40B4-BE49-F238E27FC236}">
                  <a16:creationId xmlns:a16="http://schemas.microsoft.com/office/drawing/2014/main" id="{AFCB923D-0324-A6A8-1FD8-BB8C31499F13}"/>
                </a:ext>
              </a:extLst>
            </p:cNvPr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1">
              <a:extLst>
                <a:ext uri="{FF2B5EF4-FFF2-40B4-BE49-F238E27FC236}">
                  <a16:creationId xmlns:a16="http://schemas.microsoft.com/office/drawing/2014/main" id="{34573169-9B6D-2CDA-84D6-D2094ACBE510}"/>
                </a:ext>
              </a:extLst>
            </p:cNvPr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1">
              <a:extLst>
                <a:ext uri="{FF2B5EF4-FFF2-40B4-BE49-F238E27FC236}">
                  <a16:creationId xmlns:a16="http://schemas.microsoft.com/office/drawing/2014/main" id="{D6DEFF8C-B609-25EA-6BC2-BA71750F0D3F}"/>
                </a:ext>
              </a:extLst>
            </p:cNvPr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1">
              <a:extLst>
                <a:ext uri="{FF2B5EF4-FFF2-40B4-BE49-F238E27FC236}">
                  <a16:creationId xmlns:a16="http://schemas.microsoft.com/office/drawing/2014/main" id="{E10E028A-1464-3A07-0849-C3719EB97481}"/>
                </a:ext>
              </a:extLst>
            </p:cNvPr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1">
              <a:extLst>
                <a:ext uri="{FF2B5EF4-FFF2-40B4-BE49-F238E27FC236}">
                  <a16:creationId xmlns:a16="http://schemas.microsoft.com/office/drawing/2014/main" id="{3FE7F07C-6600-3959-171D-FDE9C137BC5F}"/>
                </a:ext>
              </a:extLst>
            </p:cNvPr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1">
              <a:extLst>
                <a:ext uri="{FF2B5EF4-FFF2-40B4-BE49-F238E27FC236}">
                  <a16:creationId xmlns:a16="http://schemas.microsoft.com/office/drawing/2014/main" id="{EC8C5911-AE4D-2CE8-4434-F0E9A4F383B2}"/>
                </a:ext>
              </a:extLst>
            </p:cNvPr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1">
              <a:extLst>
                <a:ext uri="{FF2B5EF4-FFF2-40B4-BE49-F238E27FC236}">
                  <a16:creationId xmlns:a16="http://schemas.microsoft.com/office/drawing/2014/main" id="{5CE78E43-9391-CEA5-A3E7-C0463208AA96}"/>
                </a:ext>
              </a:extLst>
            </p:cNvPr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1">
              <a:extLst>
                <a:ext uri="{FF2B5EF4-FFF2-40B4-BE49-F238E27FC236}">
                  <a16:creationId xmlns:a16="http://schemas.microsoft.com/office/drawing/2014/main" id="{B74EAA53-433B-E597-FF81-E83ED56A19CE}"/>
                </a:ext>
              </a:extLst>
            </p:cNvPr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1">
              <a:extLst>
                <a:ext uri="{FF2B5EF4-FFF2-40B4-BE49-F238E27FC236}">
                  <a16:creationId xmlns:a16="http://schemas.microsoft.com/office/drawing/2014/main" id="{992378A0-22D5-202E-094A-73F6FB769927}"/>
                </a:ext>
              </a:extLst>
            </p:cNvPr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1">
              <a:extLst>
                <a:ext uri="{FF2B5EF4-FFF2-40B4-BE49-F238E27FC236}">
                  <a16:creationId xmlns:a16="http://schemas.microsoft.com/office/drawing/2014/main" id="{F9D693F0-DAB7-0113-555E-0A5D8F2C30A5}"/>
                </a:ext>
              </a:extLst>
            </p:cNvPr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1">
              <a:extLst>
                <a:ext uri="{FF2B5EF4-FFF2-40B4-BE49-F238E27FC236}">
                  <a16:creationId xmlns:a16="http://schemas.microsoft.com/office/drawing/2014/main" id="{C2DDC047-285C-17AE-6AA9-877C0D163518}"/>
                </a:ext>
              </a:extLst>
            </p:cNvPr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1">
              <a:extLst>
                <a:ext uri="{FF2B5EF4-FFF2-40B4-BE49-F238E27FC236}">
                  <a16:creationId xmlns:a16="http://schemas.microsoft.com/office/drawing/2014/main" id="{139752D7-D5D0-FDA9-850D-895CBCDC3A6E}"/>
                </a:ext>
              </a:extLst>
            </p:cNvPr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1">
              <a:extLst>
                <a:ext uri="{FF2B5EF4-FFF2-40B4-BE49-F238E27FC236}">
                  <a16:creationId xmlns:a16="http://schemas.microsoft.com/office/drawing/2014/main" id="{C4FA200C-B30E-D5B2-E62B-9A745BEA2F1B}"/>
                </a:ext>
              </a:extLst>
            </p:cNvPr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1">
              <a:extLst>
                <a:ext uri="{FF2B5EF4-FFF2-40B4-BE49-F238E27FC236}">
                  <a16:creationId xmlns:a16="http://schemas.microsoft.com/office/drawing/2014/main" id="{F73C26B8-5C2E-819F-3CB3-058AC5C684D1}"/>
                </a:ext>
              </a:extLst>
            </p:cNvPr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1">
              <a:extLst>
                <a:ext uri="{FF2B5EF4-FFF2-40B4-BE49-F238E27FC236}">
                  <a16:creationId xmlns:a16="http://schemas.microsoft.com/office/drawing/2014/main" id="{5084CEE9-0847-BD81-B5D0-372F9D819040}"/>
                </a:ext>
              </a:extLst>
            </p:cNvPr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1">
              <a:extLst>
                <a:ext uri="{FF2B5EF4-FFF2-40B4-BE49-F238E27FC236}">
                  <a16:creationId xmlns:a16="http://schemas.microsoft.com/office/drawing/2014/main" id="{44D89F45-C022-294D-86FA-2CE1F28017CE}"/>
                </a:ext>
              </a:extLst>
            </p:cNvPr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1">
              <a:extLst>
                <a:ext uri="{FF2B5EF4-FFF2-40B4-BE49-F238E27FC236}">
                  <a16:creationId xmlns:a16="http://schemas.microsoft.com/office/drawing/2014/main" id="{0E95E643-AC56-27AE-9C2B-E6371F1BB2E2}"/>
                </a:ext>
              </a:extLst>
            </p:cNvPr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1">
              <a:extLst>
                <a:ext uri="{FF2B5EF4-FFF2-40B4-BE49-F238E27FC236}">
                  <a16:creationId xmlns:a16="http://schemas.microsoft.com/office/drawing/2014/main" id="{F3A98DB4-28E7-E8A1-5000-3DDDE3B7003E}"/>
                </a:ext>
              </a:extLst>
            </p:cNvPr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1">
              <a:extLst>
                <a:ext uri="{FF2B5EF4-FFF2-40B4-BE49-F238E27FC236}">
                  <a16:creationId xmlns:a16="http://schemas.microsoft.com/office/drawing/2014/main" id="{9D54DDC9-4229-1C1A-4A31-0B02600D1505}"/>
                </a:ext>
              </a:extLst>
            </p:cNvPr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1">
              <a:extLst>
                <a:ext uri="{FF2B5EF4-FFF2-40B4-BE49-F238E27FC236}">
                  <a16:creationId xmlns:a16="http://schemas.microsoft.com/office/drawing/2014/main" id="{E2F674BB-FD65-A88D-686B-D71D39E516A0}"/>
                </a:ext>
              </a:extLst>
            </p:cNvPr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1">
              <a:extLst>
                <a:ext uri="{FF2B5EF4-FFF2-40B4-BE49-F238E27FC236}">
                  <a16:creationId xmlns:a16="http://schemas.microsoft.com/office/drawing/2014/main" id="{86989D35-C4E5-2D4E-27BF-0DABBB723D14}"/>
                </a:ext>
              </a:extLst>
            </p:cNvPr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1">
              <a:extLst>
                <a:ext uri="{FF2B5EF4-FFF2-40B4-BE49-F238E27FC236}">
                  <a16:creationId xmlns:a16="http://schemas.microsoft.com/office/drawing/2014/main" id="{CD8E653E-0986-20E8-F2C3-DC257ED9390F}"/>
                </a:ext>
              </a:extLst>
            </p:cNvPr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1">
              <a:extLst>
                <a:ext uri="{FF2B5EF4-FFF2-40B4-BE49-F238E27FC236}">
                  <a16:creationId xmlns:a16="http://schemas.microsoft.com/office/drawing/2014/main" id="{777D8862-883B-7447-B226-3E635C8BB424}"/>
                </a:ext>
              </a:extLst>
            </p:cNvPr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1">
              <a:extLst>
                <a:ext uri="{FF2B5EF4-FFF2-40B4-BE49-F238E27FC236}">
                  <a16:creationId xmlns:a16="http://schemas.microsoft.com/office/drawing/2014/main" id="{EFAB362B-8118-0442-2749-F9FA5E09BF2D}"/>
                </a:ext>
              </a:extLst>
            </p:cNvPr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1">
              <a:extLst>
                <a:ext uri="{FF2B5EF4-FFF2-40B4-BE49-F238E27FC236}">
                  <a16:creationId xmlns:a16="http://schemas.microsoft.com/office/drawing/2014/main" id="{A6D84B53-A43A-9CE2-31DF-DFA46B33847F}"/>
                </a:ext>
              </a:extLst>
            </p:cNvPr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1">
              <a:extLst>
                <a:ext uri="{FF2B5EF4-FFF2-40B4-BE49-F238E27FC236}">
                  <a16:creationId xmlns:a16="http://schemas.microsoft.com/office/drawing/2014/main" id="{435975DB-AB88-F5E4-505B-A19D38850708}"/>
                </a:ext>
              </a:extLst>
            </p:cNvPr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1">
              <a:extLst>
                <a:ext uri="{FF2B5EF4-FFF2-40B4-BE49-F238E27FC236}">
                  <a16:creationId xmlns:a16="http://schemas.microsoft.com/office/drawing/2014/main" id="{080BBE9F-C203-E737-6F97-B35CA5777ECA}"/>
                </a:ext>
              </a:extLst>
            </p:cNvPr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1">
              <a:extLst>
                <a:ext uri="{FF2B5EF4-FFF2-40B4-BE49-F238E27FC236}">
                  <a16:creationId xmlns:a16="http://schemas.microsoft.com/office/drawing/2014/main" id="{7CCBB47B-F592-EA83-C88B-46680382AC6E}"/>
                </a:ext>
              </a:extLst>
            </p:cNvPr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1">
              <a:extLst>
                <a:ext uri="{FF2B5EF4-FFF2-40B4-BE49-F238E27FC236}">
                  <a16:creationId xmlns:a16="http://schemas.microsoft.com/office/drawing/2014/main" id="{687B1703-E187-21D9-9787-66B6D2203746}"/>
                </a:ext>
              </a:extLst>
            </p:cNvPr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1">
              <a:extLst>
                <a:ext uri="{FF2B5EF4-FFF2-40B4-BE49-F238E27FC236}">
                  <a16:creationId xmlns:a16="http://schemas.microsoft.com/office/drawing/2014/main" id="{0783D301-7B9C-A8CE-2D18-1A2814608BA2}"/>
                </a:ext>
              </a:extLst>
            </p:cNvPr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1">
              <a:extLst>
                <a:ext uri="{FF2B5EF4-FFF2-40B4-BE49-F238E27FC236}">
                  <a16:creationId xmlns:a16="http://schemas.microsoft.com/office/drawing/2014/main" id="{710B6773-626B-8A09-6669-975D3E4720A4}"/>
                </a:ext>
              </a:extLst>
            </p:cNvPr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1">
              <a:extLst>
                <a:ext uri="{FF2B5EF4-FFF2-40B4-BE49-F238E27FC236}">
                  <a16:creationId xmlns:a16="http://schemas.microsoft.com/office/drawing/2014/main" id="{EE09F3AF-16D8-3E81-E424-BC30544E102A}"/>
                </a:ext>
              </a:extLst>
            </p:cNvPr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1">
              <a:extLst>
                <a:ext uri="{FF2B5EF4-FFF2-40B4-BE49-F238E27FC236}">
                  <a16:creationId xmlns:a16="http://schemas.microsoft.com/office/drawing/2014/main" id="{24D704D6-DEAB-9A10-6C9D-9F654978DC9E}"/>
                </a:ext>
              </a:extLst>
            </p:cNvPr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1">
              <a:extLst>
                <a:ext uri="{FF2B5EF4-FFF2-40B4-BE49-F238E27FC236}">
                  <a16:creationId xmlns:a16="http://schemas.microsoft.com/office/drawing/2014/main" id="{89A49356-460D-F3BC-24C6-65C8B0AB3D9E}"/>
                </a:ext>
              </a:extLst>
            </p:cNvPr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1">
              <a:extLst>
                <a:ext uri="{FF2B5EF4-FFF2-40B4-BE49-F238E27FC236}">
                  <a16:creationId xmlns:a16="http://schemas.microsoft.com/office/drawing/2014/main" id="{481FB1F3-F8EB-A088-562B-2D53D745A699}"/>
                </a:ext>
              </a:extLst>
            </p:cNvPr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1">
              <a:extLst>
                <a:ext uri="{FF2B5EF4-FFF2-40B4-BE49-F238E27FC236}">
                  <a16:creationId xmlns:a16="http://schemas.microsoft.com/office/drawing/2014/main" id="{F8B10706-55E5-D51D-0AB0-89830B5640F9}"/>
                </a:ext>
              </a:extLst>
            </p:cNvPr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1">
              <a:extLst>
                <a:ext uri="{FF2B5EF4-FFF2-40B4-BE49-F238E27FC236}">
                  <a16:creationId xmlns:a16="http://schemas.microsoft.com/office/drawing/2014/main" id="{CF2B9247-C65A-49E5-8A00-19CDE140F0F4}"/>
                </a:ext>
              </a:extLst>
            </p:cNvPr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1">
              <a:extLst>
                <a:ext uri="{FF2B5EF4-FFF2-40B4-BE49-F238E27FC236}">
                  <a16:creationId xmlns:a16="http://schemas.microsoft.com/office/drawing/2014/main" id="{E870795D-B987-E55D-8968-34B85BB639A5}"/>
                </a:ext>
              </a:extLst>
            </p:cNvPr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1">
              <a:extLst>
                <a:ext uri="{FF2B5EF4-FFF2-40B4-BE49-F238E27FC236}">
                  <a16:creationId xmlns:a16="http://schemas.microsoft.com/office/drawing/2014/main" id="{18614E4F-1139-5E34-9F53-428B12BA287C}"/>
                </a:ext>
              </a:extLst>
            </p:cNvPr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1">
              <a:extLst>
                <a:ext uri="{FF2B5EF4-FFF2-40B4-BE49-F238E27FC236}">
                  <a16:creationId xmlns:a16="http://schemas.microsoft.com/office/drawing/2014/main" id="{B546F192-AC24-7E60-52BA-DFA6CAEB34D3}"/>
                </a:ext>
              </a:extLst>
            </p:cNvPr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1">
              <a:extLst>
                <a:ext uri="{FF2B5EF4-FFF2-40B4-BE49-F238E27FC236}">
                  <a16:creationId xmlns:a16="http://schemas.microsoft.com/office/drawing/2014/main" id="{BA0F62E6-2908-8B16-C9F2-95B6ADC383E1}"/>
                </a:ext>
              </a:extLst>
            </p:cNvPr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1">
              <a:extLst>
                <a:ext uri="{FF2B5EF4-FFF2-40B4-BE49-F238E27FC236}">
                  <a16:creationId xmlns:a16="http://schemas.microsoft.com/office/drawing/2014/main" id="{FDD5EE12-2E10-06A9-61E3-C8E5188742E6}"/>
                </a:ext>
              </a:extLst>
            </p:cNvPr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1">
              <a:extLst>
                <a:ext uri="{FF2B5EF4-FFF2-40B4-BE49-F238E27FC236}">
                  <a16:creationId xmlns:a16="http://schemas.microsoft.com/office/drawing/2014/main" id="{A590E862-3D6E-29BE-6A0E-43E8A86A9DA3}"/>
                </a:ext>
              </a:extLst>
            </p:cNvPr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1">
              <a:extLst>
                <a:ext uri="{FF2B5EF4-FFF2-40B4-BE49-F238E27FC236}">
                  <a16:creationId xmlns:a16="http://schemas.microsoft.com/office/drawing/2014/main" id="{8E5B93B0-D4D7-1AFC-6F1A-819376011A66}"/>
                </a:ext>
              </a:extLst>
            </p:cNvPr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1">
              <a:extLst>
                <a:ext uri="{FF2B5EF4-FFF2-40B4-BE49-F238E27FC236}">
                  <a16:creationId xmlns:a16="http://schemas.microsoft.com/office/drawing/2014/main" id="{DBC35211-D532-3221-0968-8681DC596D5A}"/>
                </a:ext>
              </a:extLst>
            </p:cNvPr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1">
              <a:extLst>
                <a:ext uri="{FF2B5EF4-FFF2-40B4-BE49-F238E27FC236}">
                  <a16:creationId xmlns:a16="http://schemas.microsoft.com/office/drawing/2014/main" id="{5FED5885-2164-876A-D780-734B6598DE6C}"/>
                </a:ext>
              </a:extLst>
            </p:cNvPr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1">
              <a:extLst>
                <a:ext uri="{FF2B5EF4-FFF2-40B4-BE49-F238E27FC236}">
                  <a16:creationId xmlns:a16="http://schemas.microsoft.com/office/drawing/2014/main" id="{D6C8FD1F-3006-F0E8-FF5D-916100ED22CD}"/>
                </a:ext>
              </a:extLst>
            </p:cNvPr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1">
              <a:extLst>
                <a:ext uri="{FF2B5EF4-FFF2-40B4-BE49-F238E27FC236}">
                  <a16:creationId xmlns:a16="http://schemas.microsoft.com/office/drawing/2014/main" id="{B099A2AB-14FD-7FA2-18E5-3F2117C8C902}"/>
                </a:ext>
              </a:extLst>
            </p:cNvPr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1">
              <a:extLst>
                <a:ext uri="{FF2B5EF4-FFF2-40B4-BE49-F238E27FC236}">
                  <a16:creationId xmlns:a16="http://schemas.microsoft.com/office/drawing/2014/main" id="{4CC4085E-DC02-1B03-85D1-04ACDD7219D0}"/>
                </a:ext>
              </a:extLst>
            </p:cNvPr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1">
              <a:extLst>
                <a:ext uri="{FF2B5EF4-FFF2-40B4-BE49-F238E27FC236}">
                  <a16:creationId xmlns:a16="http://schemas.microsoft.com/office/drawing/2014/main" id="{39DB84AC-D405-D846-FAAC-95EB808EC009}"/>
                </a:ext>
              </a:extLst>
            </p:cNvPr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1">
              <a:extLst>
                <a:ext uri="{FF2B5EF4-FFF2-40B4-BE49-F238E27FC236}">
                  <a16:creationId xmlns:a16="http://schemas.microsoft.com/office/drawing/2014/main" id="{199A4C0F-0578-FCBE-1C10-42F3D2EBED7E}"/>
                </a:ext>
              </a:extLst>
            </p:cNvPr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1">
              <a:extLst>
                <a:ext uri="{FF2B5EF4-FFF2-40B4-BE49-F238E27FC236}">
                  <a16:creationId xmlns:a16="http://schemas.microsoft.com/office/drawing/2014/main" id="{6C850B1D-0948-6B5F-F6C3-C2683CC20AAB}"/>
                </a:ext>
              </a:extLst>
            </p:cNvPr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1">
              <a:extLst>
                <a:ext uri="{FF2B5EF4-FFF2-40B4-BE49-F238E27FC236}">
                  <a16:creationId xmlns:a16="http://schemas.microsoft.com/office/drawing/2014/main" id="{6DAB5540-889C-1F5F-8113-FA2C06C9E404}"/>
                </a:ext>
              </a:extLst>
            </p:cNvPr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1">
              <a:extLst>
                <a:ext uri="{FF2B5EF4-FFF2-40B4-BE49-F238E27FC236}">
                  <a16:creationId xmlns:a16="http://schemas.microsoft.com/office/drawing/2014/main" id="{15AF0FD7-9426-0873-022F-B87B49DF4094}"/>
                </a:ext>
              </a:extLst>
            </p:cNvPr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1">
              <a:extLst>
                <a:ext uri="{FF2B5EF4-FFF2-40B4-BE49-F238E27FC236}">
                  <a16:creationId xmlns:a16="http://schemas.microsoft.com/office/drawing/2014/main" id="{BFB51106-36FB-3D62-B685-BBF4470215F5}"/>
                </a:ext>
              </a:extLst>
            </p:cNvPr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1">
              <a:extLst>
                <a:ext uri="{FF2B5EF4-FFF2-40B4-BE49-F238E27FC236}">
                  <a16:creationId xmlns:a16="http://schemas.microsoft.com/office/drawing/2014/main" id="{8CD2B082-E966-FFA8-69D9-7191CC96D493}"/>
                </a:ext>
              </a:extLst>
            </p:cNvPr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1">
              <a:extLst>
                <a:ext uri="{FF2B5EF4-FFF2-40B4-BE49-F238E27FC236}">
                  <a16:creationId xmlns:a16="http://schemas.microsoft.com/office/drawing/2014/main" id="{0C6B2185-9966-2A02-9635-28A1944BF941}"/>
                </a:ext>
              </a:extLst>
            </p:cNvPr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1">
              <a:extLst>
                <a:ext uri="{FF2B5EF4-FFF2-40B4-BE49-F238E27FC236}">
                  <a16:creationId xmlns:a16="http://schemas.microsoft.com/office/drawing/2014/main" id="{0110105E-5429-9335-B563-77871B64F9C4}"/>
                </a:ext>
              </a:extLst>
            </p:cNvPr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1">
              <a:extLst>
                <a:ext uri="{FF2B5EF4-FFF2-40B4-BE49-F238E27FC236}">
                  <a16:creationId xmlns:a16="http://schemas.microsoft.com/office/drawing/2014/main" id="{AF20EF7E-C086-1E1F-549E-ED5FEFC562F5}"/>
                </a:ext>
              </a:extLst>
            </p:cNvPr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1">
              <a:extLst>
                <a:ext uri="{FF2B5EF4-FFF2-40B4-BE49-F238E27FC236}">
                  <a16:creationId xmlns:a16="http://schemas.microsoft.com/office/drawing/2014/main" id="{C27C1E39-6B13-E0CF-A221-9A51AB0C5870}"/>
                </a:ext>
              </a:extLst>
            </p:cNvPr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1">
              <a:extLst>
                <a:ext uri="{FF2B5EF4-FFF2-40B4-BE49-F238E27FC236}">
                  <a16:creationId xmlns:a16="http://schemas.microsoft.com/office/drawing/2014/main" id="{AB3EE178-04A1-2FD4-511D-54E91C34EA56}"/>
                </a:ext>
              </a:extLst>
            </p:cNvPr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1">
              <a:extLst>
                <a:ext uri="{FF2B5EF4-FFF2-40B4-BE49-F238E27FC236}">
                  <a16:creationId xmlns:a16="http://schemas.microsoft.com/office/drawing/2014/main" id="{F6C8229F-E23A-E8BA-B6AD-442586FB890B}"/>
                </a:ext>
              </a:extLst>
            </p:cNvPr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1">
              <a:extLst>
                <a:ext uri="{FF2B5EF4-FFF2-40B4-BE49-F238E27FC236}">
                  <a16:creationId xmlns:a16="http://schemas.microsoft.com/office/drawing/2014/main" id="{34FCD62C-6DCD-DCB9-C1DE-95C20C2B8D04}"/>
                </a:ext>
              </a:extLst>
            </p:cNvPr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1">
              <a:extLst>
                <a:ext uri="{FF2B5EF4-FFF2-40B4-BE49-F238E27FC236}">
                  <a16:creationId xmlns:a16="http://schemas.microsoft.com/office/drawing/2014/main" id="{4C04DAE7-FBE5-B5CA-3463-1733C69FCDCF}"/>
                </a:ext>
              </a:extLst>
            </p:cNvPr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1">
              <a:extLst>
                <a:ext uri="{FF2B5EF4-FFF2-40B4-BE49-F238E27FC236}">
                  <a16:creationId xmlns:a16="http://schemas.microsoft.com/office/drawing/2014/main" id="{8124356F-9C45-EE09-534F-49574EF2FDB2}"/>
                </a:ext>
              </a:extLst>
            </p:cNvPr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1">
              <a:extLst>
                <a:ext uri="{FF2B5EF4-FFF2-40B4-BE49-F238E27FC236}">
                  <a16:creationId xmlns:a16="http://schemas.microsoft.com/office/drawing/2014/main" id="{7E2A9969-B675-785C-AD94-A7949CE85CA3}"/>
                </a:ext>
              </a:extLst>
            </p:cNvPr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1">
              <a:extLst>
                <a:ext uri="{FF2B5EF4-FFF2-40B4-BE49-F238E27FC236}">
                  <a16:creationId xmlns:a16="http://schemas.microsoft.com/office/drawing/2014/main" id="{1A0F957F-BFCC-DDD5-5134-5B3082E8FA1A}"/>
                </a:ext>
              </a:extLst>
            </p:cNvPr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1">
              <a:extLst>
                <a:ext uri="{FF2B5EF4-FFF2-40B4-BE49-F238E27FC236}">
                  <a16:creationId xmlns:a16="http://schemas.microsoft.com/office/drawing/2014/main" id="{4E977FBD-5024-240A-66C8-0ACE10CB54E6}"/>
                </a:ext>
              </a:extLst>
            </p:cNvPr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1">
              <a:extLst>
                <a:ext uri="{FF2B5EF4-FFF2-40B4-BE49-F238E27FC236}">
                  <a16:creationId xmlns:a16="http://schemas.microsoft.com/office/drawing/2014/main" id="{2ED455A2-9547-1073-A77A-09A76D7A77F8}"/>
                </a:ext>
              </a:extLst>
            </p:cNvPr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1">
              <a:extLst>
                <a:ext uri="{FF2B5EF4-FFF2-40B4-BE49-F238E27FC236}">
                  <a16:creationId xmlns:a16="http://schemas.microsoft.com/office/drawing/2014/main" id="{450B060F-EEF9-7E18-3756-9A1F404C936F}"/>
                </a:ext>
              </a:extLst>
            </p:cNvPr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1">
              <a:extLst>
                <a:ext uri="{FF2B5EF4-FFF2-40B4-BE49-F238E27FC236}">
                  <a16:creationId xmlns:a16="http://schemas.microsoft.com/office/drawing/2014/main" id="{0E207A6E-A4F9-F63C-B9F2-A4BFA7ED9AC0}"/>
                </a:ext>
              </a:extLst>
            </p:cNvPr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1">
              <a:extLst>
                <a:ext uri="{FF2B5EF4-FFF2-40B4-BE49-F238E27FC236}">
                  <a16:creationId xmlns:a16="http://schemas.microsoft.com/office/drawing/2014/main" id="{0C0205C3-DC9F-96D9-8CDA-B5AEED0AFB83}"/>
                </a:ext>
              </a:extLst>
            </p:cNvPr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1">
              <a:extLst>
                <a:ext uri="{FF2B5EF4-FFF2-40B4-BE49-F238E27FC236}">
                  <a16:creationId xmlns:a16="http://schemas.microsoft.com/office/drawing/2014/main" id="{5ACFAD1C-5638-3E37-C6EC-484BC8EFF3DD}"/>
                </a:ext>
              </a:extLst>
            </p:cNvPr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1">
              <a:extLst>
                <a:ext uri="{FF2B5EF4-FFF2-40B4-BE49-F238E27FC236}">
                  <a16:creationId xmlns:a16="http://schemas.microsoft.com/office/drawing/2014/main" id="{5BC93CB5-DF55-9DA3-D46E-7BD08B67B86C}"/>
                </a:ext>
              </a:extLst>
            </p:cNvPr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1">
              <a:extLst>
                <a:ext uri="{FF2B5EF4-FFF2-40B4-BE49-F238E27FC236}">
                  <a16:creationId xmlns:a16="http://schemas.microsoft.com/office/drawing/2014/main" id="{8E085EA3-8D9E-50D3-273F-B2468E2CE6AF}"/>
                </a:ext>
              </a:extLst>
            </p:cNvPr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1">
              <a:extLst>
                <a:ext uri="{FF2B5EF4-FFF2-40B4-BE49-F238E27FC236}">
                  <a16:creationId xmlns:a16="http://schemas.microsoft.com/office/drawing/2014/main" id="{0EA31690-AD0E-34A2-E6F8-D0F99080B053}"/>
                </a:ext>
              </a:extLst>
            </p:cNvPr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1">
              <a:extLst>
                <a:ext uri="{FF2B5EF4-FFF2-40B4-BE49-F238E27FC236}">
                  <a16:creationId xmlns:a16="http://schemas.microsoft.com/office/drawing/2014/main" id="{7A176C8B-B671-4DF2-0866-D7DB253BA4F6}"/>
                </a:ext>
              </a:extLst>
            </p:cNvPr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1">
              <a:extLst>
                <a:ext uri="{FF2B5EF4-FFF2-40B4-BE49-F238E27FC236}">
                  <a16:creationId xmlns:a16="http://schemas.microsoft.com/office/drawing/2014/main" id="{4A57FBB1-809D-B0B6-27F6-AA545E7BAC35}"/>
                </a:ext>
              </a:extLst>
            </p:cNvPr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1">
              <a:extLst>
                <a:ext uri="{FF2B5EF4-FFF2-40B4-BE49-F238E27FC236}">
                  <a16:creationId xmlns:a16="http://schemas.microsoft.com/office/drawing/2014/main" id="{4DAE72FD-F8FE-533A-E99D-58F05CB34225}"/>
                </a:ext>
              </a:extLst>
            </p:cNvPr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1">
              <a:extLst>
                <a:ext uri="{FF2B5EF4-FFF2-40B4-BE49-F238E27FC236}">
                  <a16:creationId xmlns:a16="http://schemas.microsoft.com/office/drawing/2014/main" id="{ED69021D-2F46-4C45-84AA-DE13A1DF456D}"/>
                </a:ext>
              </a:extLst>
            </p:cNvPr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1">
              <a:extLst>
                <a:ext uri="{FF2B5EF4-FFF2-40B4-BE49-F238E27FC236}">
                  <a16:creationId xmlns:a16="http://schemas.microsoft.com/office/drawing/2014/main" id="{A171DC90-5EEE-310E-75D6-7DC94B7446A1}"/>
                </a:ext>
              </a:extLst>
            </p:cNvPr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1">
              <a:extLst>
                <a:ext uri="{FF2B5EF4-FFF2-40B4-BE49-F238E27FC236}">
                  <a16:creationId xmlns:a16="http://schemas.microsoft.com/office/drawing/2014/main" id="{9E591273-A54B-915A-66F2-9586EAF807A2}"/>
                </a:ext>
              </a:extLst>
            </p:cNvPr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1">
              <a:extLst>
                <a:ext uri="{FF2B5EF4-FFF2-40B4-BE49-F238E27FC236}">
                  <a16:creationId xmlns:a16="http://schemas.microsoft.com/office/drawing/2014/main" id="{99BB3731-B377-435B-C647-F07E5D7C9A11}"/>
                </a:ext>
              </a:extLst>
            </p:cNvPr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1">
              <a:extLst>
                <a:ext uri="{FF2B5EF4-FFF2-40B4-BE49-F238E27FC236}">
                  <a16:creationId xmlns:a16="http://schemas.microsoft.com/office/drawing/2014/main" id="{6EE9C7DB-7167-680A-43BD-FAEC105728F2}"/>
                </a:ext>
              </a:extLst>
            </p:cNvPr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1">
              <a:extLst>
                <a:ext uri="{FF2B5EF4-FFF2-40B4-BE49-F238E27FC236}">
                  <a16:creationId xmlns:a16="http://schemas.microsoft.com/office/drawing/2014/main" id="{354092F8-3533-7412-60CD-7B0518CE0366}"/>
                </a:ext>
              </a:extLst>
            </p:cNvPr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1">
              <a:extLst>
                <a:ext uri="{FF2B5EF4-FFF2-40B4-BE49-F238E27FC236}">
                  <a16:creationId xmlns:a16="http://schemas.microsoft.com/office/drawing/2014/main" id="{DBC5E090-EFCD-C907-B4FB-EA07E0903995}"/>
                </a:ext>
              </a:extLst>
            </p:cNvPr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1">
              <a:extLst>
                <a:ext uri="{FF2B5EF4-FFF2-40B4-BE49-F238E27FC236}">
                  <a16:creationId xmlns:a16="http://schemas.microsoft.com/office/drawing/2014/main" id="{35E5A818-B149-11F8-F612-9C7435A98100}"/>
                </a:ext>
              </a:extLst>
            </p:cNvPr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1">
              <a:extLst>
                <a:ext uri="{FF2B5EF4-FFF2-40B4-BE49-F238E27FC236}">
                  <a16:creationId xmlns:a16="http://schemas.microsoft.com/office/drawing/2014/main" id="{7660FD0A-E814-E71C-90E4-4678BD1F63AF}"/>
                </a:ext>
              </a:extLst>
            </p:cNvPr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1">
              <a:extLst>
                <a:ext uri="{FF2B5EF4-FFF2-40B4-BE49-F238E27FC236}">
                  <a16:creationId xmlns:a16="http://schemas.microsoft.com/office/drawing/2014/main" id="{1B73601C-2829-3ECC-9881-51FE1DC7E66F}"/>
                </a:ext>
              </a:extLst>
            </p:cNvPr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1">
              <a:extLst>
                <a:ext uri="{FF2B5EF4-FFF2-40B4-BE49-F238E27FC236}">
                  <a16:creationId xmlns:a16="http://schemas.microsoft.com/office/drawing/2014/main" id="{AECEC80C-EFD8-95B5-6988-9B611FEE8975}"/>
                </a:ext>
              </a:extLst>
            </p:cNvPr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1">
              <a:extLst>
                <a:ext uri="{FF2B5EF4-FFF2-40B4-BE49-F238E27FC236}">
                  <a16:creationId xmlns:a16="http://schemas.microsoft.com/office/drawing/2014/main" id="{71365043-CAA0-EDA2-C82C-968820D92ECA}"/>
                </a:ext>
              </a:extLst>
            </p:cNvPr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1">
              <a:extLst>
                <a:ext uri="{FF2B5EF4-FFF2-40B4-BE49-F238E27FC236}">
                  <a16:creationId xmlns:a16="http://schemas.microsoft.com/office/drawing/2014/main" id="{C96E001F-C4A8-016A-7CE9-F1130D2DDCCB}"/>
                </a:ext>
              </a:extLst>
            </p:cNvPr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1">
              <a:extLst>
                <a:ext uri="{FF2B5EF4-FFF2-40B4-BE49-F238E27FC236}">
                  <a16:creationId xmlns:a16="http://schemas.microsoft.com/office/drawing/2014/main" id="{DFE7BEC3-DDF4-5959-A2AF-9286ED0BB713}"/>
                </a:ext>
              </a:extLst>
            </p:cNvPr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1">
              <a:extLst>
                <a:ext uri="{FF2B5EF4-FFF2-40B4-BE49-F238E27FC236}">
                  <a16:creationId xmlns:a16="http://schemas.microsoft.com/office/drawing/2014/main" id="{5B8B5DC2-5428-232F-06B8-04325F548DC3}"/>
                </a:ext>
              </a:extLst>
            </p:cNvPr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1">
              <a:extLst>
                <a:ext uri="{FF2B5EF4-FFF2-40B4-BE49-F238E27FC236}">
                  <a16:creationId xmlns:a16="http://schemas.microsoft.com/office/drawing/2014/main" id="{84FF1E95-E242-98DC-AA16-D00D554931A2}"/>
                </a:ext>
              </a:extLst>
            </p:cNvPr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1">
              <a:extLst>
                <a:ext uri="{FF2B5EF4-FFF2-40B4-BE49-F238E27FC236}">
                  <a16:creationId xmlns:a16="http://schemas.microsoft.com/office/drawing/2014/main" id="{B13A0526-ED70-52D9-B3F2-EED65371A848}"/>
                </a:ext>
              </a:extLst>
            </p:cNvPr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1">
              <a:extLst>
                <a:ext uri="{FF2B5EF4-FFF2-40B4-BE49-F238E27FC236}">
                  <a16:creationId xmlns:a16="http://schemas.microsoft.com/office/drawing/2014/main" id="{201F2684-B905-6FD6-C52D-BABAEC7B8FBC}"/>
                </a:ext>
              </a:extLst>
            </p:cNvPr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1">
              <a:extLst>
                <a:ext uri="{FF2B5EF4-FFF2-40B4-BE49-F238E27FC236}">
                  <a16:creationId xmlns:a16="http://schemas.microsoft.com/office/drawing/2014/main" id="{B8A4CDCF-05FF-AAB8-4930-9BA9C399383E}"/>
                </a:ext>
              </a:extLst>
            </p:cNvPr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1">
              <a:extLst>
                <a:ext uri="{FF2B5EF4-FFF2-40B4-BE49-F238E27FC236}">
                  <a16:creationId xmlns:a16="http://schemas.microsoft.com/office/drawing/2014/main" id="{C638E4A0-36C7-0534-716E-9E99008FD401}"/>
                </a:ext>
              </a:extLst>
            </p:cNvPr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1">
              <a:extLst>
                <a:ext uri="{FF2B5EF4-FFF2-40B4-BE49-F238E27FC236}">
                  <a16:creationId xmlns:a16="http://schemas.microsoft.com/office/drawing/2014/main" id="{1195DF02-A792-DE32-9D20-2F13571C7A7F}"/>
                </a:ext>
              </a:extLst>
            </p:cNvPr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1">
              <a:extLst>
                <a:ext uri="{FF2B5EF4-FFF2-40B4-BE49-F238E27FC236}">
                  <a16:creationId xmlns:a16="http://schemas.microsoft.com/office/drawing/2014/main" id="{C4D249CB-9F36-6311-E90E-1201C26CFDCF}"/>
                </a:ext>
              </a:extLst>
            </p:cNvPr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1">
              <a:extLst>
                <a:ext uri="{FF2B5EF4-FFF2-40B4-BE49-F238E27FC236}">
                  <a16:creationId xmlns:a16="http://schemas.microsoft.com/office/drawing/2014/main" id="{FC0DF185-7B66-D83D-3559-F25DBA5B7EEA}"/>
                </a:ext>
              </a:extLst>
            </p:cNvPr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1">
              <a:extLst>
                <a:ext uri="{FF2B5EF4-FFF2-40B4-BE49-F238E27FC236}">
                  <a16:creationId xmlns:a16="http://schemas.microsoft.com/office/drawing/2014/main" id="{1E8F1123-BC99-16E6-C0DB-A5C0BE790CEC}"/>
                </a:ext>
              </a:extLst>
            </p:cNvPr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1">
              <a:extLst>
                <a:ext uri="{FF2B5EF4-FFF2-40B4-BE49-F238E27FC236}">
                  <a16:creationId xmlns:a16="http://schemas.microsoft.com/office/drawing/2014/main" id="{C011D48B-ECAD-2518-F3AD-7B048FBCCDF6}"/>
                </a:ext>
              </a:extLst>
            </p:cNvPr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1">
              <a:extLst>
                <a:ext uri="{FF2B5EF4-FFF2-40B4-BE49-F238E27FC236}">
                  <a16:creationId xmlns:a16="http://schemas.microsoft.com/office/drawing/2014/main" id="{E7A1E5A5-936F-3FA9-5A94-7C98E88D0668}"/>
                </a:ext>
              </a:extLst>
            </p:cNvPr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1">
              <a:extLst>
                <a:ext uri="{FF2B5EF4-FFF2-40B4-BE49-F238E27FC236}">
                  <a16:creationId xmlns:a16="http://schemas.microsoft.com/office/drawing/2014/main" id="{529D3DEC-F8D1-AFB1-8A2E-4CEF7758AFCE}"/>
                </a:ext>
              </a:extLst>
            </p:cNvPr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1">
              <a:extLst>
                <a:ext uri="{FF2B5EF4-FFF2-40B4-BE49-F238E27FC236}">
                  <a16:creationId xmlns:a16="http://schemas.microsoft.com/office/drawing/2014/main" id="{5926708C-E5EF-34DC-495D-C1A0E4579880}"/>
                </a:ext>
              </a:extLst>
            </p:cNvPr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1">
              <a:extLst>
                <a:ext uri="{FF2B5EF4-FFF2-40B4-BE49-F238E27FC236}">
                  <a16:creationId xmlns:a16="http://schemas.microsoft.com/office/drawing/2014/main" id="{4649CAA6-7EC6-EF71-1752-AC62186B1777}"/>
                </a:ext>
              </a:extLst>
            </p:cNvPr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1">
              <a:extLst>
                <a:ext uri="{FF2B5EF4-FFF2-40B4-BE49-F238E27FC236}">
                  <a16:creationId xmlns:a16="http://schemas.microsoft.com/office/drawing/2014/main" id="{FB276317-CA98-A5E8-2B57-3C1B96C29728}"/>
                </a:ext>
              </a:extLst>
            </p:cNvPr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1">
              <a:extLst>
                <a:ext uri="{FF2B5EF4-FFF2-40B4-BE49-F238E27FC236}">
                  <a16:creationId xmlns:a16="http://schemas.microsoft.com/office/drawing/2014/main" id="{B8F78CAD-6941-D0F5-E634-151BC932286D}"/>
                </a:ext>
              </a:extLst>
            </p:cNvPr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1">
              <a:extLst>
                <a:ext uri="{FF2B5EF4-FFF2-40B4-BE49-F238E27FC236}">
                  <a16:creationId xmlns:a16="http://schemas.microsoft.com/office/drawing/2014/main" id="{544B8287-80CE-6DD3-EA2C-9BC9E12284EE}"/>
                </a:ext>
              </a:extLst>
            </p:cNvPr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1">
              <a:extLst>
                <a:ext uri="{FF2B5EF4-FFF2-40B4-BE49-F238E27FC236}">
                  <a16:creationId xmlns:a16="http://schemas.microsoft.com/office/drawing/2014/main" id="{BBF42987-7C7D-879C-8889-1EBE7B2CD6FD}"/>
                </a:ext>
              </a:extLst>
            </p:cNvPr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1">
              <a:extLst>
                <a:ext uri="{FF2B5EF4-FFF2-40B4-BE49-F238E27FC236}">
                  <a16:creationId xmlns:a16="http://schemas.microsoft.com/office/drawing/2014/main" id="{04444C34-0C3A-C829-691D-35897A2CAA79}"/>
                </a:ext>
              </a:extLst>
            </p:cNvPr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1">
              <a:extLst>
                <a:ext uri="{FF2B5EF4-FFF2-40B4-BE49-F238E27FC236}">
                  <a16:creationId xmlns:a16="http://schemas.microsoft.com/office/drawing/2014/main" id="{04515437-D09B-1A0C-CAA8-F678AA0FBEDD}"/>
                </a:ext>
              </a:extLst>
            </p:cNvPr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1">
              <a:extLst>
                <a:ext uri="{FF2B5EF4-FFF2-40B4-BE49-F238E27FC236}">
                  <a16:creationId xmlns:a16="http://schemas.microsoft.com/office/drawing/2014/main" id="{7705E66F-0889-4C92-4018-07C8E204BDCF}"/>
                </a:ext>
              </a:extLst>
            </p:cNvPr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1">
              <a:extLst>
                <a:ext uri="{FF2B5EF4-FFF2-40B4-BE49-F238E27FC236}">
                  <a16:creationId xmlns:a16="http://schemas.microsoft.com/office/drawing/2014/main" id="{D340AEB3-4888-8077-F7C2-AD56512EEB39}"/>
                </a:ext>
              </a:extLst>
            </p:cNvPr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1">
              <a:extLst>
                <a:ext uri="{FF2B5EF4-FFF2-40B4-BE49-F238E27FC236}">
                  <a16:creationId xmlns:a16="http://schemas.microsoft.com/office/drawing/2014/main" id="{9304D5CD-DBA7-2769-90FE-B3FA63D5D68A}"/>
                </a:ext>
              </a:extLst>
            </p:cNvPr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1">
              <a:extLst>
                <a:ext uri="{FF2B5EF4-FFF2-40B4-BE49-F238E27FC236}">
                  <a16:creationId xmlns:a16="http://schemas.microsoft.com/office/drawing/2014/main" id="{9C2FF5BB-4ACF-E343-2F19-BA8E26D8AF97}"/>
                </a:ext>
              </a:extLst>
            </p:cNvPr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1">
              <a:extLst>
                <a:ext uri="{FF2B5EF4-FFF2-40B4-BE49-F238E27FC236}">
                  <a16:creationId xmlns:a16="http://schemas.microsoft.com/office/drawing/2014/main" id="{C53B9A1A-6EBB-50F6-9826-CDFFB64D975F}"/>
                </a:ext>
              </a:extLst>
            </p:cNvPr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1">
              <a:extLst>
                <a:ext uri="{FF2B5EF4-FFF2-40B4-BE49-F238E27FC236}">
                  <a16:creationId xmlns:a16="http://schemas.microsoft.com/office/drawing/2014/main" id="{E42816CA-13C9-53DC-41C3-23E1810632AD}"/>
                </a:ext>
              </a:extLst>
            </p:cNvPr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1">
              <a:extLst>
                <a:ext uri="{FF2B5EF4-FFF2-40B4-BE49-F238E27FC236}">
                  <a16:creationId xmlns:a16="http://schemas.microsoft.com/office/drawing/2014/main" id="{FB11EDDA-AEDF-1426-73F2-C2A7EBA8AC29}"/>
                </a:ext>
              </a:extLst>
            </p:cNvPr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1">
              <a:extLst>
                <a:ext uri="{FF2B5EF4-FFF2-40B4-BE49-F238E27FC236}">
                  <a16:creationId xmlns:a16="http://schemas.microsoft.com/office/drawing/2014/main" id="{8DAD5DAF-AB64-BC7A-AE49-E10F7E4CE88C}"/>
                </a:ext>
              </a:extLst>
            </p:cNvPr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1">
              <a:extLst>
                <a:ext uri="{FF2B5EF4-FFF2-40B4-BE49-F238E27FC236}">
                  <a16:creationId xmlns:a16="http://schemas.microsoft.com/office/drawing/2014/main" id="{EE77883E-D60B-70BA-5911-A018D4ABF1D7}"/>
                </a:ext>
              </a:extLst>
            </p:cNvPr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1">
              <a:extLst>
                <a:ext uri="{FF2B5EF4-FFF2-40B4-BE49-F238E27FC236}">
                  <a16:creationId xmlns:a16="http://schemas.microsoft.com/office/drawing/2014/main" id="{61D070E5-8F43-0C5B-0009-A486CA99D78F}"/>
                </a:ext>
              </a:extLst>
            </p:cNvPr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1">
              <a:extLst>
                <a:ext uri="{FF2B5EF4-FFF2-40B4-BE49-F238E27FC236}">
                  <a16:creationId xmlns:a16="http://schemas.microsoft.com/office/drawing/2014/main" id="{975B2323-29EA-0A63-6A26-8BC88689B695}"/>
                </a:ext>
              </a:extLst>
            </p:cNvPr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1">
              <a:extLst>
                <a:ext uri="{FF2B5EF4-FFF2-40B4-BE49-F238E27FC236}">
                  <a16:creationId xmlns:a16="http://schemas.microsoft.com/office/drawing/2014/main" id="{A007E017-78C1-3811-770D-D27D579ECC9B}"/>
                </a:ext>
              </a:extLst>
            </p:cNvPr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1">
              <a:extLst>
                <a:ext uri="{FF2B5EF4-FFF2-40B4-BE49-F238E27FC236}">
                  <a16:creationId xmlns:a16="http://schemas.microsoft.com/office/drawing/2014/main" id="{D71C8591-B05C-9E60-B224-4178D12C098D}"/>
                </a:ext>
              </a:extLst>
            </p:cNvPr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1">
              <a:extLst>
                <a:ext uri="{FF2B5EF4-FFF2-40B4-BE49-F238E27FC236}">
                  <a16:creationId xmlns:a16="http://schemas.microsoft.com/office/drawing/2014/main" id="{14E89A8B-31ED-9439-8B4E-26D0618E848C}"/>
                </a:ext>
              </a:extLst>
            </p:cNvPr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1">
              <a:extLst>
                <a:ext uri="{FF2B5EF4-FFF2-40B4-BE49-F238E27FC236}">
                  <a16:creationId xmlns:a16="http://schemas.microsoft.com/office/drawing/2014/main" id="{39A6172E-A949-549F-6FBC-101F8E0DA217}"/>
                </a:ext>
              </a:extLst>
            </p:cNvPr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1">
              <a:extLst>
                <a:ext uri="{FF2B5EF4-FFF2-40B4-BE49-F238E27FC236}">
                  <a16:creationId xmlns:a16="http://schemas.microsoft.com/office/drawing/2014/main" id="{07079EE9-D4C4-80FB-0562-739A14F0C6B4}"/>
                </a:ext>
              </a:extLst>
            </p:cNvPr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1">
              <a:extLst>
                <a:ext uri="{FF2B5EF4-FFF2-40B4-BE49-F238E27FC236}">
                  <a16:creationId xmlns:a16="http://schemas.microsoft.com/office/drawing/2014/main" id="{1F8704B6-AB67-058A-F676-4D5A6CB26E40}"/>
                </a:ext>
              </a:extLst>
            </p:cNvPr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1">
              <a:extLst>
                <a:ext uri="{FF2B5EF4-FFF2-40B4-BE49-F238E27FC236}">
                  <a16:creationId xmlns:a16="http://schemas.microsoft.com/office/drawing/2014/main" id="{3A2A9E50-7324-A8AF-6B42-6755BC8C0D79}"/>
                </a:ext>
              </a:extLst>
            </p:cNvPr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1">
              <a:extLst>
                <a:ext uri="{FF2B5EF4-FFF2-40B4-BE49-F238E27FC236}">
                  <a16:creationId xmlns:a16="http://schemas.microsoft.com/office/drawing/2014/main" id="{23685A7C-20C4-21EF-F244-E60B29039C17}"/>
                </a:ext>
              </a:extLst>
            </p:cNvPr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1">
              <a:extLst>
                <a:ext uri="{FF2B5EF4-FFF2-40B4-BE49-F238E27FC236}">
                  <a16:creationId xmlns:a16="http://schemas.microsoft.com/office/drawing/2014/main" id="{26BF5BE5-BF82-0F4E-6485-E5EF3F34B9EA}"/>
                </a:ext>
              </a:extLst>
            </p:cNvPr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1">
              <a:extLst>
                <a:ext uri="{FF2B5EF4-FFF2-40B4-BE49-F238E27FC236}">
                  <a16:creationId xmlns:a16="http://schemas.microsoft.com/office/drawing/2014/main" id="{22D9D51D-87EF-6B62-8144-B59577497A70}"/>
                </a:ext>
              </a:extLst>
            </p:cNvPr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1">
              <a:extLst>
                <a:ext uri="{FF2B5EF4-FFF2-40B4-BE49-F238E27FC236}">
                  <a16:creationId xmlns:a16="http://schemas.microsoft.com/office/drawing/2014/main" id="{B084D63E-8565-2071-6B93-20795BCB0E16}"/>
                </a:ext>
              </a:extLst>
            </p:cNvPr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1">
              <a:extLst>
                <a:ext uri="{FF2B5EF4-FFF2-40B4-BE49-F238E27FC236}">
                  <a16:creationId xmlns:a16="http://schemas.microsoft.com/office/drawing/2014/main" id="{F9A13927-596E-257F-60C0-F1B1F2BA03DD}"/>
                </a:ext>
              </a:extLst>
            </p:cNvPr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1">
              <a:extLst>
                <a:ext uri="{FF2B5EF4-FFF2-40B4-BE49-F238E27FC236}">
                  <a16:creationId xmlns:a16="http://schemas.microsoft.com/office/drawing/2014/main" id="{3712E546-71F5-B801-476B-40B461F38588}"/>
                </a:ext>
              </a:extLst>
            </p:cNvPr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1">
              <a:extLst>
                <a:ext uri="{FF2B5EF4-FFF2-40B4-BE49-F238E27FC236}">
                  <a16:creationId xmlns:a16="http://schemas.microsoft.com/office/drawing/2014/main" id="{CE7E4293-3181-935E-58BC-551F315CBC28}"/>
                </a:ext>
              </a:extLst>
            </p:cNvPr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1">
              <a:extLst>
                <a:ext uri="{FF2B5EF4-FFF2-40B4-BE49-F238E27FC236}">
                  <a16:creationId xmlns:a16="http://schemas.microsoft.com/office/drawing/2014/main" id="{A3CCDD9E-4CE0-F72D-E3CE-D5209DFA3239}"/>
                </a:ext>
              </a:extLst>
            </p:cNvPr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1">
              <a:extLst>
                <a:ext uri="{FF2B5EF4-FFF2-40B4-BE49-F238E27FC236}">
                  <a16:creationId xmlns:a16="http://schemas.microsoft.com/office/drawing/2014/main" id="{EB4C7B78-5C52-1A9A-4701-A6F73BFC3965}"/>
                </a:ext>
              </a:extLst>
            </p:cNvPr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1">
              <a:extLst>
                <a:ext uri="{FF2B5EF4-FFF2-40B4-BE49-F238E27FC236}">
                  <a16:creationId xmlns:a16="http://schemas.microsoft.com/office/drawing/2014/main" id="{B59F84FA-2304-F7D6-4C43-ABB5AE9F60C6}"/>
                </a:ext>
              </a:extLst>
            </p:cNvPr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1">
              <a:extLst>
                <a:ext uri="{FF2B5EF4-FFF2-40B4-BE49-F238E27FC236}">
                  <a16:creationId xmlns:a16="http://schemas.microsoft.com/office/drawing/2014/main" id="{750DBF30-24D1-E0BE-0A07-9D619FB8B8E8}"/>
                </a:ext>
              </a:extLst>
            </p:cNvPr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1">
              <a:extLst>
                <a:ext uri="{FF2B5EF4-FFF2-40B4-BE49-F238E27FC236}">
                  <a16:creationId xmlns:a16="http://schemas.microsoft.com/office/drawing/2014/main" id="{CCD69249-63B7-D76F-D6F5-A03C5AD21680}"/>
                </a:ext>
              </a:extLst>
            </p:cNvPr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1">
              <a:extLst>
                <a:ext uri="{FF2B5EF4-FFF2-40B4-BE49-F238E27FC236}">
                  <a16:creationId xmlns:a16="http://schemas.microsoft.com/office/drawing/2014/main" id="{9A56DDBF-6A6E-C60A-BDD3-AF9A14980731}"/>
                </a:ext>
              </a:extLst>
            </p:cNvPr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1">
              <a:extLst>
                <a:ext uri="{FF2B5EF4-FFF2-40B4-BE49-F238E27FC236}">
                  <a16:creationId xmlns:a16="http://schemas.microsoft.com/office/drawing/2014/main" id="{BA647BF2-A540-3281-3BAB-567425CB153F}"/>
                </a:ext>
              </a:extLst>
            </p:cNvPr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1">
              <a:extLst>
                <a:ext uri="{FF2B5EF4-FFF2-40B4-BE49-F238E27FC236}">
                  <a16:creationId xmlns:a16="http://schemas.microsoft.com/office/drawing/2014/main" id="{011FAF25-3EFE-C6B8-C0D4-D4D07AC01F1C}"/>
                </a:ext>
              </a:extLst>
            </p:cNvPr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1">
              <a:extLst>
                <a:ext uri="{FF2B5EF4-FFF2-40B4-BE49-F238E27FC236}">
                  <a16:creationId xmlns:a16="http://schemas.microsoft.com/office/drawing/2014/main" id="{A5BA1056-9B78-3B0D-16CB-1EEB72CFA95D}"/>
                </a:ext>
              </a:extLst>
            </p:cNvPr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1">
              <a:extLst>
                <a:ext uri="{FF2B5EF4-FFF2-40B4-BE49-F238E27FC236}">
                  <a16:creationId xmlns:a16="http://schemas.microsoft.com/office/drawing/2014/main" id="{623E349E-04BA-9A56-45E0-9C4B2B42875E}"/>
                </a:ext>
              </a:extLst>
            </p:cNvPr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1">
              <a:extLst>
                <a:ext uri="{FF2B5EF4-FFF2-40B4-BE49-F238E27FC236}">
                  <a16:creationId xmlns:a16="http://schemas.microsoft.com/office/drawing/2014/main" id="{1581ACF6-519D-738C-3492-14CC9FBFA3E2}"/>
                </a:ext>
              </a:extLst>
            </p:cNvPr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1">
              <a:extLst>
                <a:ext uri="{FF2B5EF4-FFF2-40B4-BE49-F238E27FC236}">
                  <a16:creationId xmlns:a16="http://schemas.microsoft.com/office/drawing/2014/main" id="{63830048-7A64-3337-D8AB-824436992AAD}"/>
                </a:ext>
              </a:extLst>
            </p:cNvPr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1">
              <a:extLst>
                <a:ext uri="{FF2B5EF4-FFF2-40B4-BE49-F238E27FC236}">
                  <a16:creationId xmlns:a16="http://schemas.microsoft.com/office/drawing/2014/main" id="{D44031D1-5451-BB26-24B3-99934E2917FF}"/>
                </a:ext>
              </a:extLst>
            </p:cNvPr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1">
              <a:extLst>
                <a:ext uri="{FF2B5EF4-FFF2-40B4-BE49-F238E27FC236}">
                  <a16:creationId xmlns:a16="http://schemas.microsoft.com/office/drawing/2014/main" id="{D1523D7A-746E-51FB-9FC9-0472DC3BAF88}"/>
                </a:ext>
              </a:extLst>
            </p:cNvPr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1">
              <a:extLst>
                <a:ext uri="{FF2B5EF4-FFF2-40B4-BE49-F238E27FC236}">
                  <a16:creationId xmlns:a16="http://schemas.microsoft.com/office/drawing/2014/main" id="{28DC39BE-E20E-FEA8-F0A2-AAFE81FF0CE1}"/>
                </a:ext>
              </a:extLst>
            </p:cNvPr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1">
              <a:extLst>
                <a:ext uri="{FF2B5EF4-FFF2-40B4-BE49-F238E27FC236}">
                  <a16:creationId xmlns:a16="http://schemas.microsoft.com/office/drawing/2014/main" id="{A3BA0125-4DF5-4050-9B01-4E23157A6C26}"/>
                </a:ext>
              </a:extLst>
            </p:cNvPr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1">
              <a:extLst>
                <a:ext uri="{FF2B5EF4-FFF2-40B4-BE49-F238E27FC236}">
                  <a16:creationId xmlns:a16="http://schemas.microsoft.com/office/drawing/2014/main" id="{34C6CE2D-8FCF-CFF7-9B75-01B9D104AE73}"/>
                </a:ext>
              </a:extLst>
            </p:cNvPr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1">
              <a:extLst>
                <a:ext uri="{FF2B5EF4-FFF2-40B4-BE49-F238E27FC236}">
                  <a16:creationId xmlns:a16="http://schemas.microsoft.com/office/drawing/2014/main" id="{16BB7FE2-DCA4-C12F-0BDD-3B1FB7DD6E53}"/>
                </a:ext>
              </a:extLst>
            </p:cNvPr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1">
              <a:extLst>
                <a:ext uri="{FF2B5EF4-FFF2-40B4-BE49-F238E27FC236}">
                  <a16:creationId xmlns:a16="http://schemas.microsoft.com/office/drawing/2014/main" id="{898A87F5-F833-A6DC-0B81-4069C1CDE053}"/>
                </a:ext>
              </a:extLst>
            </p:cNvPr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1">
              <a:extLst>
                <a:ext uri="{FF2B5EF4-FFF2-40B4-BE49-F238E27FC236}">
                  <a16:creationId xmlns:a16="http://schemas.microsoft.com/office/drawing/2014/main" id="{839F8D9E-495E-F859-9805-8AA838B8A4C7}"/>
                </a:ext>
              </a:extLst>
            </p:cNvPr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1">
              <a:extLst>
                <a:ext uri="{FF2B5EF4-FFF2-40B4-BE49-F238E27FC236}">
                  <a16:creationId xmlns:a16="http://schemas.microsoft.com/office/drawing/2014/main" id="{83D3C037-05FC-E20E-8BB9-71AE5F819B14}"/>
                </a:ext>
              </a:extLst>
            </p:cNvPr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1">
              <a:extLst>
                <a:ext uri="{FF2B5EF4-FFF2-40B4-BE49-F238E27FC236}">
                  <a16:creationId xmlns:a16="http://schemas.microsoft.com/office/drawing/2014/main" id="{ED82B4C5-60C0-E4C1-897B-805918F60911}"/>
                </a:ext>
              </a:extLst>
            </p:cNvPr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1">
              <a:extLst>
                <a:ext uri="{FF2B5EF4-FFF2-40B4-BE49-F238E27FC236}">
                  <a16:creationId xmlns:a16="http://schemas.microsoft.com/office/drawing/2014/main" id="{5FA0D458-F36B-853E-2F27-443F0A3E9F83}"/>
                </a:ext>
              </a:extLst>
            </p:cNvPr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1">
              <a:extLst>
                <a:ext uri="{FF2B5EF4-FFF2-40B4-BE49-F238E27FC236}">
                  <a16:creationId xmlns:a16="http://schemas.microsoft.com/office/drawing/2014/main" id="{0E8286C3-2813-0D8D-60BA-0768E03F63E6}"/>
                </a:ext>
              </a:extLst>
            </p:cNvPr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1">
              <a:extLst>
                <a:ext uri="{FF2B5EF4-FFF2-40B4-BE49-F238E27FC236}">
                  <a16:creationId xmlns:a16="http://schemas.microsoft.com/office/drawing/2014/main" id="{2703EB42-D8E7-DF5D-CFAF-FCBEE4952409}"/>
                </a:ext>
              </a:extLst>
            </p:cNvPr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1">
              <a:extLst>
                <a:ext uri="{FF2B5EF4-FFF2-40B4-BE49-F238E27FC236}">
                  <a16:creationId xmlns:a16="http://schemas.microsoft.com/office/drawing/2014/main" id="{93A934D8-02A6-A8D9-93E3-3DD78F08542C}"/>
                </a:ext>
              </a:extLst>
            </p:cNvPr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1">
              <a:extLst>
                <a:ext uri="{FF2B5EF4-FFF2-40B4-BE49-F238E27FC236}">
                  <a16:creationId xmlns:a16="http://schemas.microsoft.com/office/drawing/2014/main" id="{E14F408C-7B84-CC0A-D6EE-21EF2E019AD3}"/>
                </a:ext>
              </a:extLst>
            </p:cNvPr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1">
              <a:extLst>
                <a:ext uri="{FF2B5EF4-FFF2-40B4-BE49-F238E27FC236}">
                  <a16:creationId xmlns:a16="http://schemas.microsoft.com/office/drawing/2014/main" id="{4191F0BB-F84C-75CE-527F-920537711133}"/>
                </a:ext>
              </a:extLst>
            </p:cNvPr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1">
              <a:extLst>
                <a:ext uri="{FF2B5EF4-FFF2-40B4-BE49-F238E27FC236}">
                  <a16:creationId xmlns:a16="http://schemas.microsoft.com/office/drawing/2014/main" id="{F8DBC236-4FD4-3E79-E7B3-FE8716A73572}"/>
                </a:ext>
              </a:extLst>
            </p:cNvPr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1">
              <a:extLst>
                <a:ext uri="{FF2B5EF4-FFF2-40B4-BE49-F238E27FC236}">
                  <a16:creationId xmlns:a16="http://schemas.microsoft.com/office/drawing/2014/main" id="{BEA75443-B200-5054-2B5A-974FC9D5F056}"/>
                </a:ext>
              </a:extLst>
            </p:cNvPr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1">
              <a:extLst>
                <a:ext uri="{FF2B5EF4-FFF2-40B4-BE49-F238E27FC236}">
                  <a16:creationId xmlns:a16="http://schemas.microsoft.com/office/drawing/2014/main" id="{9680A231-511C-28FC-4AFE-8F575ED27806}"/>
                </a:ext>
              </a:extLst>
            </p:cNvPr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1">
              <a:extLst>
                <a:ext uri="{FF2B5EF4-FFF2-40B4-BE49-F238E27FC236}">
                  <a16:creationId xmlns:a16="http://schemas.microsoft.com/office/drawing/2014/main" id="{7DBC24EA-515F-176C-FE23-0C449BCCE771}"/>
                </a:ext>
              </a:extLst>
            </p:cNvPr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1">
              <a:extLst>
                <a:ext uri="{FF2B5EF4-FFF2-40B4-BE49-F238E27FC236}">
                  <a16:creationId xmlns:a16="http://schemas.microsoft.com/office/drawing/2014/main" id="{9F4D5B2A-B7BD-145A-670B-5CFD567091AF}"/>
                </a:ext>
              </a:extLst>
            </p:cNvPr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1">
              <a:extLst>
                <a:ext uri="{FF2B5EF4-FFF2-40B4-BE49-F238E27FC236}">
                  <a16:creationId xmlns:a16="http://schemas.microsoft.com/office/drawing/2014/main" id="{912B9675-5CE8-4317-A33D-E604E19C2FF8}"/>
                </a:ext>
              </a:extLst>
            </p:cNvPr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1">
              <a:extLst>
                <a:ext uri="{FF2B5EF4-FFF2-40B4-BE49-F238E27FC236}">
                  <a16:creationId xmlns:a16="http://schemas.microsoft.com/office/drawing/2014/main" id="{C3E31C0E-47C1-4459-0628-08B19EDDC1B1}"/>
                </a:ext>
              </a:extLst>
            </p:cNvPr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1">
              <a:extLst>
                <a:ext uri="{FF2B5EF4-FFF2-40B4-BE49-F238E27FC236}">
                  <a16:creationId xmlns:a16="http://schemas.microsoft.com/office/drawing/2014/main" id="{D92F2472-6709-B866-7799-FC9F4FF984D0}"/>
                </a:ext>
              </a:extLst>
            </p:cNvPr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1">
              <a:extLst>
                <a:ext uri="{FF2B5EF4-FFF2-40B4-BE49-F238E27FC236}">
                  <a16:creationId xmlns:a16="http://schemas.microsoft.com/office/drawing/2014/main" id="{9E9DA305-0444-A966-1C2B-56BECEACB334}"/>
                </a:ext>
              </a:extLst>
            </p:cNvPr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1">
              <a:extLst>
                <a:ext uri="{FF2B5EF4-FFF2-40B4-BE49-F238E27FC236}">
                  <a16:creationId xmlns:a16="http://schemas.microsoft.com/office/drawing/2014/main" id="{8517520F-2893-58D7-38DE-C95C5F219905}"/>
                </a:ext>
              </a:extLst>
            </p:cNvPr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1">
              <a:extLst>
                <a:ext uri="{FF2B5EF4-FFF2-40B4-BE49-F238E27FC236}">
                  <a16:creationId xmlns:a16="http://schemas.microsoft.com/office/drawing/2014/main" id="{72AF5E26-58CE-B679-1CDB-FA5E2056A2D5}"/>
                </a:ext>
              </a:extLst>
            </p:cNvPr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1">
              <a:extLst>
                <a:ext uri="{FF2B5EF4-FFF2-40B4-BE49-F238E27FC236}">
                  <a16:creationId xmlns:a16="http://schemas.microsoft.com/office/drawing/2014/main" id="{109F042D-7AC7-9827-605B-2D0497E6100C}"/>
                </a:ext>
              </a:extLst>
            </p:cNvPr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1">
              <a:extLst>
                <a:ext uri="{FF2B5EF4-FFF2-40B4-BE49-F238E27FC236}">
                  <a16:creationId xmlns:a16="http://schemas.microsoft.com/office/drawing/2014/main" id="{0A6C912E-1D78-16DA-9006-F4BF641679A5}"/>
                </a:ext>
              </a:extLst>
            </p:cNvPr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1">
              <a:extLst>
                <a:ext uri="{FF2B5EF4-FFF2-40B4-BE49-F238E27FC236}">
                  <a16:creationId xmlns:a16="http://schemas.microsoft.com/office/drawing/2014/main" id="{C4379C72-0E20-3AB6-C82F-050786622DC2}"/>
                </a:ext>
              </a:extLst>
            </p:cNvPr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1">
              <a:extLst>
                <a:ext uri="{FF2B5EF4-FFF2-40B4-BE49-F238E27FC236}">
                  <a16:creationId xmlns:a16="http://schemas.microsoft.com/office/drawing/2014/main" id="{B132B274-9FD8-15D2-AE1B-27185B0C6A5D}"/>
                </a:ext>
              </a:extLst>
            </p:cNvPr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1">
              <a:extLst>
                <a:ext uri="{FF2B5EF4-FFF2-40B4-BE49-F238E27FC236}">
                  <a16:creationId xmlns:a16="http://schemas.microsoft.com/office/drawing/2014/main" id="{9B5611AD-837F-E845-DD73-C32D74D453E6}"/>
                </a:ext>
              </a:extLst>
            </p:cNvPr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1">
              <a:extLst>
                <a:ext uri="{FF2B5EF4-FFF2-40B4-BE49-F238E27FC236}">
                  <a16:creationId xmlns:a16="http://schemas.microsoft.com/office/drawing/2014/main" id="{B6F782F2-6BE1-EE10-F704-0010607FE177}"/>
                </a:ext>
              </a:extLst>
            </p:cNvPr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1">
              <a:extLst>
                <a:ext uri="{FF2B5EF4-FFF2-40B4-BE49-F238E27FC236}">
                  <a16:creationId xmlns:a16="http://schemas.microsoft.com/office/drawing/2014/main" id="{72AB3801-6C73-CF87-DCC7-5BB0F98C6A07}"/>
                </a:ext>
              </a:extLst>
            </p:cNvPr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1">
              <a:extLst>
                <a:ext uri="{FF2B5EF4-FFF2-40B4-BE49-F238E27FC236}">
                  <a16:creationId xmlns:a16="http://schemas.microsoft.com/office/drawing/2014/main" id="{8942A237-2628-BC4B-3AE3-08B445F1C7E4}"/>
                </a:ext>
              </a:extLst>
            </p:cNvPr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1">
              <a:extLst>
                <a:ext uri="{FF2B5EF4-FFF2-40B4-BE49-F238E27FC236}">
                  <a16:creationId xmlns:a16="http://schemas.microsoft.com/office/drawing/2014/main" id="{268ABA50-5C3D-BF8C-D946-C5D247732258}"/>
                </a:ext>
              </a:extLst>
            </p:cNvPr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1">
              <a:extLst>
                <a:ext uri="{FF2B5EF4-FFF2-40B4-BE49-F238E27FC236}">
                  <a16:creationId xmlns:a16="http://schemas.microsoft.com/office/drawing/2014/main" id="{F99BA0D1-A636-176B-41A6-59DFAF5FF365}"/>
                </a:ext>
              </a:extLst>
            </p:cNvPr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1">
              <a:extLst>
                <a:ext uri="{FF2B5EF4-FFF2-40B4-BE49-F238E27FC236}">
                  <a16:creationId xmlns:a16="http://schemas.microsoft.com/office/drawing/2014/main" id="{C84137DF-18DD-79A8-5B09-63217B6C115F}"/>
                </a:ext>
              </a:extLst>
            </p:cNvPr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1">
              <a:extLst>
                <a:ext uri="{FF2B5EF4-FFF2-40B4-BE49-F238E27FC236}">
                  <a16:creationId xmlns:a16="http://schemas.microsoft.com/office/drawing/2014/main" id="{DBA266F1-5A82-39AC-0092-9E76D0A620D1}"/>
                </a:ext>
              </a:extLst>
            </p:cNvPr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1">
              <a:extLst>
                <a:ext uri="{FF2B5EF4-FFF2-40B4-BE49-F238E27FC236}">
                  <a16:creationId xmlns:a16="http://schemas.microsoft.com/office/drawing/2014/main" id="{E8BEA077-AB4B-C4E8-1752-2D3540C28EAE}"/>
                </a:ext>
              </a:extLst>
            </p:cNvPr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1">
              <a:extLst>
                <a:ext uri="{FF2B5EF4-FFF2-40B4-BE49-F238E27FC236}">
                  <a16:creationId xmlns:a16="http://schemas.microsoft.com/office/drawing/2014/main" id="{CD185115-4B3B-90D9-C1ED-CA419A46ADF8}"/>
                </a:ext>
              </a:extLst>
            </p:cNvPr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1">
              <a:extLst>
                <a:ext uri="{FF2B5EF4-FFF2-40B4-BE49-F238E27FC236}">
                  <a16:creationId xmlns:a16="http://schemas.microsoft.com/office/drawing/2014/main" id="{AF611A9F-3AFF-3F26-D0E3-920D03156196}"/>
                </a:ext>
              </a:extLst>
            </p:cNvPr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1">
              <a:extLst>
                <a:ext uri="{FF2B5EF4-FFF2-40B4-BE49-F238E27FC236}">
                  <a16:creationId xmlns:a16="http://schemas.microsoft.com/office/drawing/2014/main" id="{549DBAC7-4580-15D5-B665-598CADDA39D6}"/>
                </a:ext>
              </a:extLst>
            </p:cNvPr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1">
              <a:extLst>
                <a:ext uri="{FF2B5EF4-FFF2-40B4-BE49-F238E27FC236}">
                  <a16:creationId xmlns:a16="http://schemas.microsoft.com/office/drawing/2014/main" id="{7E59D23A-0A6B-BD5F-6685-2D70700BCD68}"/>
                </a:ext>
              </a:extLst>
            </p:cNvPr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1">
              <a:extLst>
                <a:ext uri="{FF2B5EF4-FFF2-40B4-BE49-F238E27FC236}">
                  <a16:creationId xmlns:a16="http://schemas.microsoft.com/office/drawing/2014/main" id="{28664331-9704-AFE0-C6EB-EA57E422A327}"/>
                </a:ext>
              </a:extLst>
            </p:cNvPr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1">
              <a:extLst>
                <a:ext uri="{FF2B5EF4-FFF2-40B4-BE49-F238E27FC236}">
                  <a16:creationId xmlns:a16="http://schemas.microsoft.com/office/drawing/2014/main" id="{4EB6AD3E-A824-1A13-8CD7-850F9FDC7DD6}"/>
                </a:ext>
              </a:extLst>
            </p:cNvPr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1">
              <a:extLst>
                <a:ext uri="{FF2B5EF4-FFF2-40B4-BE49-F238E27FC236}">
                  <a16:creationId xmlns:a16="http://schemas.microsoft.com/office/drawing/2014/main" id="{E2F96033-C47E-3787-08CF-4DC2DF767759}"/>
                </a:ext>
              </a:extLst>
            </p:cNvPr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1">
              <a:extLst>
                <a:ext uri="{FF2B5EF4-FFF2-40B4-BE49-F238E27FC236}">
                  <a16:creationId xmlns:a16="http://schemas.microsoft.com/office/drawing/2014/main" id="{78B49C8D-6C06-5F3B-3D50-EA85F034F187}"/>
                </a:ext>
              </a:extLst>
            </p:cNvPr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1">
              <a:extLst>
                <a:ext uri="{FF2B5EF4-FFF2-40B4-BE49-F238E27FC236}">
                  <a16:creationId xmlns:a16="http://schemas.microsoft.com/office/drawing/2014/main" id="{A5BB6AFD-FF3D-9553-0873-F3CCA263A2E4}"/>
                </a:ext>
              </a:extLst>
            </p:cNvPr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1">
              <a:extLst>
                <a:ext uri="{FF2B5EF4-FFF2-40B4-BE49-F238E27FC236}">
                  <a16:creationId xmlns:a16="http://schemas.microsoft.com/office/drawing/2014/main" id="{29E87A06-0E10-7D7A-8440-807E953BB6F5}"/>
                </a:ext>
              </a:extLst>
            </p:cNvPr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1">
              <a:extLst>
                <a:ext uri="{FF2B5EF4-FFF2-40B4-BE49-F238E27FC236}">
                  <a16:creationId xmlns:a16="http://schemas.microsoft.com/office/drawing/2014/main" id="{D249651F-2627-42E2-55C7-DA20D026270B}"/>
                </a:ext>
              </a:extLst>
            </p:cNvPr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1">
              <a:extLst>
                <a:ext uri="{FF2B5EF4-FFF2-40B4-BE49-F238E27FC236}">
                  <a16:creationId xmlns:a16="http://schemas.microsoft.com/office/drawing/2014/main" id="{1970D260-8B5A-67F1-513C-602CE6CD6667}"/>
                </a:ext>
              </a:extLst>
            </p:cNvPr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1">
              <a:extLst>
                <a:ext uri="{FF2B5EF4-FFF2-40B4-BE49-F238E27FC236}">
                  <a16:creationId xmlns:a16="http://schemas.microsoft.com/office/drawing/2014/main" id="{89373658-D112-DD24-D6ED-FDD41D689DB8}"/>
                </a:ext>
              </a:extLst>
            </p:cNvPr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1">
              <a:extLst>
                <a:ext uri="{FF2B5EF4-FFF2-40B4-BE49-F238E27FC236}">
                  <a16:creationId xmlns:a16="http://schemas.microsoft.com/office/drawing/2014/main" id="{7ABC3024-F7AF-C592-2643-0B1D70FE1BA0}"/>
                </a:ext>
              </a:extLst>
            </p:cNvPr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1">
              <a:extLst>
                <a:ext uri="{FF2B5EF4-FFF2-40B4-BE49-F238E27FC236}">
                  <a16:creationId xmlns:a16="http://schemas.microsoft.com/office/drawing/2014/main" id="{84191D29-E1EE-E603-7E40-91A6AF278827}"/>
                </a:ext>
              </a:extLst>
            </p:cNvPr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1">
              <a:extLst>
                <a:ext uri="{FF2B5EF4-FFF2-40B4-BE49-F238E27FC236}">
                  <a16:creationId xmlns:a16="http://schemas.microsoft.com/office/drawing/2014/main" id="{20B22A8F-5349-BCB9-E339-CE540B35C7A2}"/>
                </a:ext>
              </a:extLst>
            </p:cNvPr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1">
              <a:extLst>
                <a:ext uri="{FF2B5EF4-FFF2-40B4-BE49-F238E27FC236}">
                  <a16:creationId xmlns:a16="http://schemas.microsoft.com/office/drawing/2014/main" id="{6F391E70-4A01-DA14-37C5-070B4E67AFE4}"/>
                </a:ext>
              </a:extLst>
            </p:cNvPr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1">
              <a:extLst>
                <a:ext uri="{FF2B5EF4-FFF2-40B4-BE49-F238E27FC236}">
                  <a16:creationId xmlns:a16="http://schemas.microsoft.com/office/drawing/2014/main" id="{24FB683A-7E13-71CE-84EC-594F76DAB1C7}"/>
                </a:ext>
              </a:extLst>
            </p:cNvPr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1">
              <a:extLst>
                <a:ext uri="{FF2B5EF4-FFF2-40B4-BE49-F238E27FC236}">
                  <a16:creationId xmlns:a16="http://schemas.microsoft.com/office/drawing/2014/main" id="{3B8393E8-883A-B02D-520D-08C79FFADA56}"/>
                </a:ext>
              </a:extLst>
            </p:cNvPr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1">
              <a:extLst>
                <a:ext uri="{FF2B5EF4-FFF2-40B4-BE49-F238E27FC236}">
                  <a16:creationId xmlns:a16="http://schemas.microsoft.com/office/drawing/2014/main" id="{1A60FAFE-5522-B6B7-9E4A-D87C1CC91C84}"/>
                </a:ext>
              </a:extLst>
            </p:cNvPr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1">
              <a:extLst>
                <a:ext uri="{FF2B5EF4-FFF2-40B4-BE49-F238E27FC236}">
                  <a16:creationId xmlns:a16="http://schemas.microsoft.com/office/drawing/2014/main" id="{53B6D7ED-1DB4-B861-AD65-5CF383A1FF21}"/>
                </a:ext>
              </a:extLst>
            </p:cNvPr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1">
              <a:extLst>
                <a:ext uri="{FF2B5EF4-FFF2-40B4-BE49-F238E27FC236}">
                  <a16:creationId xmlns:a16="http://schemas.microsoft.com/office/drawing/2014/main" id="{1E5FB927-3DE8-8F25-A456-EFB16AFD5A7F}"/>
                </a:ext>
              </a:extLst>
            </p:cNvPr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1">
              <a:extLst>
                <a:ext uri="{FF2B5EF4-FFF2-40B4-BE49-F238E27FC236}">
                  <a16:creationId xmlns:a16="http://schemas.microsoft.com/office/drawing/2014/main" id="{6EE05E6D-79CF-AE4F-EDF6-24E0EE2F5DEC}"/>
                </a:ext>
              </a:extLst>
            </p:cNvPr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1">
              <a:extLst>
                <a:ext uri="{FF2B5EF4-FFF2-40B4-BE49-F238E27FC236}">
                  <a16:creationId xmlns:a16="http://schemas.microsoft.com/office/drawing/2014/main" id="{391964D9-67E5-0C96-FB71-35342D57C2F1}"/>
                </a:ext>
              </a:extLst>
            </p:cNvPr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1">
              <a:extLst>
                <a:ext uri="{FF2B5EF4-FFF2-40B4-BE49-F238E27FC236}">
                  <a16:creationId xmlns:a16="http://schemas.microsoft.com/office/drawing/2014/main" id="{73A0580B-73F6-47A9-B486-4430960C26EB}"/>
                </a:ext>
              </a:extLst>
            </p:cNvPr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1">
              <a:extLst>
                <a:ext uri="{FF2B5EF4-FFF2-40B4-BE49-F238E27FC236}">
                  <a16:creationId xmlns:a16="http://schemas.microsoft.com/office/drawing/2014/main" id="{A7035188-299F-6602-CEA7-A893156A1265}"/>
                </a:ext>
              </a:extLst>
            </p:cNvPr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1">
              <a:extLst>
                <a:ext uri="{FF2B5EF4-FFF2-40B4-BE49-F238E27FC236}">
                  <a16:creationId xmlns:a16="http://schemas.microsoft.com/office/drawing/2014/main" id="{CED82297-818D-C777-F439-5E8815A3FA47}"/>
                </a:ext>
              </a:extLst>
            </p:cNvPr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1">
              <a:extLst>
                <a:ext uri="{FF2B5EF4-FFF2-40B4-BE49-F238E27FC236}">
                  <a16:creationId xmlns:a16="http://schemas.microsoft.com/office/drawing/2014/main" id="{A35AFF75-BE5E-7055-6567-52AA8F0773D5}"/>
                </a:ext>
              </a:extLst>
            </p:cNvPr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1">
              <a:extLst>
                <a:ext uri="{FF2B5EF4-FFF2-40B4-BE49-F238E27FC236}">
                  <a16:creationId xmlns:a16="http://schemas.microsoft.com/office/drawing/2014/main" id="{81948181-B097-A4E1-7249-41D5545BAC0C}"/>
                </a:ext>
              </a:extLst>
            </p:cNvPr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1">
              <a:extLst>
                <a:ext uri="{FF2B5EF4-FFF2-40B4-BE49-F238E27FC236}">
                  <a16:creationId xmlns:a16="http://schemas.microsoft.com/office/drawing/2014/main" id="{560B91A8-6518-F7D0-C4E5-887986662CEA}"/>
                </a:ext>
              </a:extLst>
            </p:cNvPr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1">
              <a:extLst>
                <a:ext uri="{FF2B5EF4-FFF2-40B4-BE49-F238E27FC236}">
                  <a16:creationId xmlns:a16="http://schemas.microsoft.com/office/drawing/2014/main" id="{66B0AB58-E99A-1CCF-02F5-A50E7A410F5C}"/>
                </a:ext>
              </a:extLst>
            </p:cNvPr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1">
              <a:extLst>
                <a:ext uri="{FF2B5EF4-FFF2-40B4-BE49-F238E27FC236}">
                  <a16:creationId xmlns:a16="http://schemas.microsoft.com/office/drawing/2014/main" id="{5EF62B9D-407A-1C83-C324-02EF43D797CB}"/>
                </a:ext>
              </a:extLst>
            </p:cNvPr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1">
              <a:extLst>
                <a:ext uri="{FF2B5EF4-FFF2-40B4-BE49-F238E27FC236}">
                  <a16:creationId xmlns:a16="http://schemas.microsoft.com/office/drawing/2014/main" id="{47ADAF43-2D8F-48D2-43A8-3A3943CE6EA8}"/>
                </a:ext>
              </a:extLst>
            </p:cNvPr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1">
              <a:extLst>
                <a:ext uri="{FF2B5EF4-FFF2-40B4-BE49-F238E27FC236}">
                  <a16:creationId xmlns:a16="http://schemas.microsoft.com/office/drawing/2014/main" id="{4605239F-01CD-1949-92BB-62595D666F70}"/>
                </a:ext>
              </a:extLst>
            </p:cNvPr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1">
              <a:extLst>
                <a:ext uri="{FF2B5EF4-FFF2-40B4-BE49-F238E27FC236}">
                  <a16:creationId xmlns:a16="http://schemas.microsoft.com/office/drawing/2014/main" id="{C3F83D64-6FA7-756E-61CB-A089F7877396}"/>
                </a:ext>
              </a:extLst>
            </p:cNvPr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1">
              <a:extLst>
                <a:ext uri="{FF2B5EF4-FFF2-40B4-BE49-F238E27FC236}">
                  <a16:creationId xmlns:a16="http://schemas.microsoft.com/office/drawing/2014/main" id="{28FB3E1B-62C0-2B66-28E1-A6DE1C1E13C0}"/>
                </a:ext>
              </a:extLst>
            </p:cNvPr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1">
              <a:extLst>
                <a:ext uri="{FF2B5EF4-FFF2-40B4-BE49-F238E27FC236}">
                  <a16:creationId xmlns:a16="http://schemas.microsoft.com/office/drawing/2014/main" id="{C1928DCB-4805-B145-1571-42236BE61BB2}"/>
                </a:ext>
              </a:extLst>
            </p:cNvPr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1">
              <a:extLst>
                <a:ext uri="{FF2B5EF4-FFF2-40B4-BE49-F238E27FC236}">
                  <a16:creationId xmlns:a16="http://schemas.microsoft.com/office/drawing/2014/main" id="{D8BA0F3D-AF4A-1E88-58F6-E06FB5070BD9}"/>
                </a:ext>
              </a:extLst>
            </p:cNvPr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1">
              <a:extLst>
                <a:ext uri="{FF2B5EF4-FFF2-40B4-BE49-F238E27FC236}">
                  <a16:creationId xmlns:a16="http://schemas.microsoft.com/office/drawing/2014/main" id="{63A65A12-0BB3-71E3-7B2C-C4A86EFC16E7}"/>
                </a:ext>
              </a:extLst>
            </p:cNvPr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1">
              <a:extLst>
                <a:ext uri="{FF2B5EF4-FFF2-40B4-BE49-F238E27FC236}">
                  <a16:creationId xmlns:a16="http://schemas.microsoft.com/office/drawing/2014/main" id="{977A3958-7465-A90F-C51D-961837FD8FA2}"/>
                </a:ext>
              </a:extLst>
            </p:cNvPr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1">
              <a:extLst>
                <a:ext uri="{FF2B5EF4-FFF2-40B4-BE49-F238E27FC236}">
                  <a16:creationId xmlns:a16="http://schemas.microsoft.com/office/drawing/2014/main" id="{780D7B27-514D-21B6-90C0-DFF9DED36490}"/>
                </a:ext>
              </a:extLst>
            </p:cNvPr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1">
              <a:extLst>
                <a:ext uri="{FF2B5EF4-FFF2-40B4-BE49-F238E27FC236}">
                  <a16:creationId xmlns:a16="http://schemas.microsoft.com/office/drawing/2014/main" id="{011FD079-3C38-71C0-BFCC-25208742455D}"/>
                </a:ext>
              </a:extLst>
            </p:cNvPr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1">
              <a:extLst>
                <a:ext uri="{FF2B5EF4-FFF2-40B4-BE49-F238E27FC236}">
                  <a16:creationId xmlns:a16="http://schemas.microsoft.com/office/drawing/2014/main" id="{D21F2A6F-7300-6A26-61D4-A03740B73371}"/>
                </a:ext>
              </a:extLst>
            </p:cNvPr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1">
              <a:extLst>
                <a:ext uri="{FF2B5EF4-FFF2-40B4-BE49-F238E27FC236}">
                  <a16:creationId xmlns:a16="http://schemas.microsoft.com/office/drawing/2014/main" id="{2877EB93-ECEF-A451-3B77-2F05DEA8DA2F}"/>
                </a:ext>
              </a:extLst>
            </p:cNvPr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1">
              <a:extLst>
                <a:ext uri="{FF2B5EF4-FFF2-40B4-BE49-F238E27FC236}">
                  <a16:creationId xmlns:a16="http://schemas.microsoft.com/office/drawing/2014/main" id="{CD0FFF17-BCC1-2C3A-963C-179F95A69BF3}"/>
                </a:ext>
              </a:extLst>
            </p:cNvPr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1">
              <a:extLst>
                <a:ext uri="{FF2B5EF4-FFF2-40B4-BE49-F238E27FC236}">
                  <a16:creationId xmlns:a16="http://schemas.microsoft.com/office/drawing/2014/main" id="{09FD1DD0-8D30-642D-7BBA-D88400B0D6FC}"/>
                </a:ext>
              </a:extLst>
            </p:cNvPr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1">
              <a:extLst>
                <a:ext uri="{FF2B5EF4-FFF2-40B4-BE49-F238E27FC236}">
                  <a16:creationId xmlns:a16="http://schemas.microsoft.com/office/drawing/2014/main" id="{7E0780F9-77F5-6B93-AE90-97940EB8D7E4}"/>
                </a:ext>
              </a:extLst>
            </p:cNvPr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1">
              <a:extLst>
                <a:ext uri="{FF2B5EF4-FFF2-40B4-BE49-F238E27FC236}">
                  <a16:creationId xmlns:a16="http://schemas.microsoft.com/office/drawing/2014/main" id="{80192772-DF42-6235-8396-1C9388D987E8}"/>
                </a:ext>
              </a:extLst>
            </p:cNvPr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1">
              <a:extLst>
                <a:ext uri="{FF2B5EF4-FFF2-40B4-BE49-F238E27FC236}">
                  <a16:creationId xmlns:a16="http://schemas.microsoft.com/office/drawing/2014/main" id="{98F6BB23-5ADB-65EB-9F06-9171A86754FE}"/>
                </a:ext>
              </a:extLst>
            </p:cNvPr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1">
              <a:extLst>
                <a:ext uri="{FF2B5EF4-FFF2-40B4-BE49-F238E27FC236}">
                  <a16:creationId xmlns:a16="http://schemas.microsoft.com/office/drawing/2014/main" id="{A124D1B4-9239-DBBD-F2A3-F868DE02AEC8}"/>
                </a:ext>
              </a:extLst>
            </p:cNvPr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1">
              <a:extLst>
                <a:ext uri="{FF2B5EF4-FFF2-40B4-BE49-F238E27FC236}">
                  <a16:creationId xmlns:a16="http://schemas.microsoft.com/office/drawing/2014/main" id="{4CC916D8-DEC7-E77D-675B-D02A12CC8653}"/>
                </a:ext>
              </a:extLst>
            </p:cNvPr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1">
              <a:extLst>
                <a:ext uri="{FF2B5EF4-FFF2-40B4-BE49-F238E27FC236}">
                  <a16:creationId xmlns:a16="http://schemas.microsoft.com/office/drawing/2014/main" id="{660429C2-FA40-C679-4BEB-EE68A31AE675}"/>
                </a:ext>
              </a:extLst>
            </p:cNvPr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1">
              <a:extLst>
                <a:ext uri="{FF2B5EF4-FFF2-40B4-BE49-F238E27FC236}">
                  <a16:creationId xmlns:a16="http://schemas.microsoft.com/office/drawing/2014/main" id="{46F31F5C-BAC9-8F3C-D353-614FCC701437}"/>
                </a:ext>
              </a:extLst>
            </p:cNvPr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1">
              <a:extLst>
                <a:ext uri="{FF2B5EF4-FFF2-40B4-BE49-F238E27FC236}">
                  <a16:creationId xmlns:a16="http://schemas.microsoft.com/office/drawing/2014/main" id="{296D8CF4-D6AD-48A8-D5C1-5F6E1D54E636}"/>
                </a:ext>
              </a:extLst>
            </p:cNvPr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1">
              <a:extLst>
                <a:ext uri="{FF2B5EF4-FFF2-40B4-BE49-F238E27FC236}">
                  <a16:creationId xmlns:a16="http://schemas.microsoft.com/office/drawing/2014/main" id="{97C52345-3053-3A8E-5F03-2088E519E874}"/>
                </a:ext>
              </a:extLst>
            </p:cNvPr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1">
              <a:extLst>
                <a:ext uri="{FF2B5EF4-FFF2-40B4-BE49-F238E27FC236}">
                  <a16:creationId xmlns:a16="http://schemas.microsoft.com/office/drawing/2014/main" id="{3B452B8B-9F1E-9BDD-842F-50B90CB9AE5B}"/>
                </a:ext>
              </a:extLst>
            </p:cNvPr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1">
              <a:extLst>
                <a:ext uri="{FF2B5EF4-FFF2-40B4-BE49-F238E27FC236}">
                  <a16:creationId xmlns:a16="http://schemas.microsoft.com/office/drawing/2014/main" id="{EE69FD6A-74A2-C5B6-DF9D-B5C41D8154DA}"/>
                </a:ext>
              </a:extLst>
            </p:cNvPr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1">
              <a:extLst>
                <a:ext uri="{FF2B5EF4-FFF2-40B4-BE49-F238E27FC236}">
                  <a16:creationId xmlns:a16="http://schemas.microsoft.com/office/drawing/2014/main" id="{CE67083D-3A6D-2BE7-8D9D-3D6737AF71C3}"/>
                </a:ext>
              </a:extLst>
            </p:cNvPr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1">
              <a:extLst>
                <a:ext uri="{FF2B5EF4-FFF2-40B4-BE49-F238E27FC236}">
                  <a16:creationId xmlns:a16="http://schemas.microsoft.com/office/drawing/2014/main" id="{CD4079EF-8A61-3E11-7D52-F01E96730363}"/>
                </a:ext>
              </a:extLst>
            </p:cNvPr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1">
              <a:extLst>
                <a:ext uri="{FF2B5EF4-FFF2-40B4-BE49-F238E27FC236}">
                  <a16:creationId xmlns:a16="http://schemas.microsoft.com/office/drawing/2014/main" id="{BE623513-EE96-9046-428E-8C1B111CDC97}"/>
                </a:ext>
              </a:extLst>
            </p:cNvPr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1">
              <a:extLst>
                <a:ext uri="{FF2B5EF4-FFF2-40B4-BE49-F238E27FC236}">
                  <a16:creationId xmlns:a16="http://schemas.microsoft.com/office/drawing/2014/main" id="{274F9E17-E811-2B8B-A897-DBEE19F0E8E8}"/>
                </a:ext>
              </a:extLst>
            </p:cNvPr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1">
              <a:extLst>
                <a:ext uri="{FF2B5EF4-FFF2-40B4-BE49-F238E27FC236}">
                  <a16:creationId xmlns:a16="http://schemas.microsoft.com/office/drawing/2014/main" id="{6A989D4D-7232-3C2C-B0F5-9CC507D190E9}"/>
                </a:ext>
              </a:extLst>
            </p:cNvPr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1">
              <a:extLst>
                <a:ext uri="{FF2B5EF4-FFF2-40B4-BE49-F238E27FC236}">
                  <a16:creationId xmlns:a16="http://schemas.microsoft.com/office/drawing/2014/main" id="{D3232592-682A-63C6-AD52-239ACE3DF3D4}"/>
                </a:ext>
              </a:extLst>
            </p:cNvPr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1">
              <a:extLst>
                <a:ext uri="{FF2B5EF4-FFF2-40B4-BE49-F238E27FC236}">
                  <a16:creationId xmlns:a16="http://schemas.microsoft.com/office/drawing/2014/main" id="{EA6B04A5-F89F-4913-B64A-580574B0A09F}"/>
                </a:ext>
              </a:extLst>
            </p:cNvPr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1">
              <a:extLst>
                <a:ext uri="{FF2B5EF4-FFF2-40B4-BE49-F238E27FC236}">
                  <a16:creationId xmlns:a16="http://schemas.microsoft.com/office/drawing/2014/main" id="{450BD334-F597-8211-BDA9-81400E920EEA}"/>
                </a:ext>
              </a:extLst>
            </p:cNvPr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1">
              <a:extLst>
                <a:ext uri="{FF2B5EF4-FFF2-40B4-BE49-F238E27FC236}">
                  <a16:creationId xmlns:a16="http://schemas.microsoft.com/office/drawing/2014/main" id="{A1BD60FA-95FC-5E75-533E-5EAD6CFBAD79}"/>
                </a:ext>
              </a:extLst>
            </p:cNvPr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1">
              <a:extLst>
                <a:ext uri="{FF2B5EF4-FFF2-40B4-BE49-F238E27FC236}">
                  <a16:creationId xmlns:a16="http://schemas.microsoft.com/office/drawing/2014/main" id="{FF45BB29-FFAC-BE1A-E904-ED0016D27C9A}"/>
                </a:ext>
              </a:extLst>
            </p:cNvPr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1">
              <a:extLst>
                <a:ext uri="{FF2B5EF4-FFF2-40B4-BE49-F238E27FC236}">
                  <a16:creationId xmlns:a16="http://schemas.microsoft.com/office/drawing/2014/main" id="{00CAB3B8-9A4C-E7FC-DE94-C6C21A51CB43}"/>
                </a:ext>
              </a:extLst>
            </p:cNvPr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1">
              <a:extLst>
                <a:ext uri="{FF2B5EF4-FFF2-40B4-BE49-F238E27FC236}">
                  <a16:creationId xmlns:a16="http://schemas.microsoft.com/office/drawing/2014/main" id="{773B6335-285C-53AF-3E25-47AE90B967B8}"/>
                </a:ext>
              </a:extLst>
            </p:cNvPr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1">
              <a:extLst>
                <a:ext uri="{FF2B5EF4-FFF2-40B4-BE49-F238E27FC236}">
                  <a16:creationId xmlns:a16="http://schemas.microsoft.com/office/drawing/2014/main" id="{DEE2521B-2B27-A883-E438-FFA43648806C}"/>
                </a:ext>
              </a:extLst>
            </p:cNvPr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1">
              <a:extLst>
                <a:ext uri="{FF2B5EF4-FFF2-40B4-BE49-F238E27FC236}">
                  <a16:creationId xmlns:a16="http://schemas.microsoft.com/office/drawing/2014/main" id="{6ECE0653-849B-FCCE-BC48-4CE80B5B79F2}"/>
                </a:ext>
              </a:extLst>
            </p:cNvPr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1">
              <a:extLst>
                <a:ext uri="{FF2B5EF4-FFF2-40B4-BE49-F238E27FC236}">
                  <a16:creationId xmlns:a16="http://schemas.microsoft.com/office/drawing/2014/main" id="{BA6E2284-CCF4-DD8E-408B-DAB46236C02F}"/>
                </a:ext>
              </a:extLst>
            </p:cNvPr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1">
              <a:extLst>
                <a:ext uri="{FF2B5EF4-FFF2-40B4-BE49-F238E27FC236}">
                  <a16:creationId xmlns:a16="http://schemas.microsoft.com/office/drawing/2014/main" id="{5BAEBF75-7F17-3546-6D81-FCFE0734DB9C}"/>
                </a:ext>
              </a:extLst>
            </p:cNvPr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1">
              <a:extLst>
                <a:ext uri="{FF2B5EF4-FFF2-40B4-BE49-F238E27FC236}">
                  <a16:creationId xmlns:a16="http://schemas.microsoft.com/office/drawing/2014/main" id="{8AC86F87-FBF3-7B55-BBBB-C28F05FFF0A3}"/>
                </a:ext>
              </a:extLst>
            </p:cNvPr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1">
              <a:extLst>
                <a:ext uri="{FF2B5EF4-FFF2-40B4-BE49-F238E27FC236}">
                  <a16:creationId xmlns:a16="http://schemas.microsoft.com/office/drawing/2014/main" id="{452CA9DF-9429-929B-2141-56E0CC4AE269}"/>
                </a:ext>
              </a:extLst>
            </p:cNvPr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1">
              <a:extLst>
                <a:ext uri="{FF2B5EF4-FFF2-40B4-BE49-F238E27FC236}">
                  <a16:creationId xmlns:a16="http://schemas.microsoft.com/office/drawing/2014/main" id="{32BF1B5C-005C-A8C6-1718-625A9F17C6EA}"/>
                </a:ext>
              </a:extLst>
            </p:cNvPr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1">
              <a:extLst>
                <a:ext uri="{FF2B5EF4-FFF2-40B4-BE49-F238E27FC236}">
                  <a16:creationId xmlns:a16="http://schemas.microsoft.com/office/drawing/2014/main" id="{72DDCA29-6AE6-2690-7682-39D540892162}"/>
                </a:ext>
              </a:extLst>
            </p:cNvPr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1">
              <a:extLst>
                <a:ext uri="{FF2B5EF4-FFF2-40B4-BE49-F238E27FC236}">
                  <a16:creationId xmlns:a16="http://schemas.microsoft.com/office/drawing/2014/main" id="{97399EE7-11C9-AE15-7C74-1561DCA58A07}"/>
                </a:ext>
              </a:extLst>
            </p:cNvPr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1">
              <a:extLst>
                <a:ext uri="{FF2B5EF4-FFF2-40B4-BE49-F238E27FC236}">
                  <a16:creationId xmlns:a16="http://schemas.microsoft.com/office/drawing/2014/main" id="{21CF8190-AF37-9C40-2766-515B23045978}"/>
                </a:ext>
              </a:extLst>
            </p:cNvPr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1">
              <a:extLst>
                <a:ext uri="{FF2B5EF4-FFF2-40B4-BE49-F238E27FC236}">
                  <a16:creationId xmlns:a16="http://schemas.microsoft.com/office/drawing/2014/main" id="{CF1EBD31-1616-B032-0098-AD09DE529582}"/>
                </a:ext>
              </a:extLst>
            </p:cNvPr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1">
              <a:extLst>
                <a:ext uri="{FF2B5EF4-FFF2-40B4-BE49-F238E27FC236}">
                  <a16:creationId xmlns:a16="http://schemas.microsoft.com/office/drawing/2014/main" id="{426A2B17-B956-80A6-A962-250C5CB3C1DA}"/>
                </a:ext>
              </a:extLst>
            </p:cNvPr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1">
              <a:extLst>
                <a:ext uri="{FF2B5EF4-FFF2-40B4-BE49-F238E27FC236}">
                  <a16:creationId xmlns:a16="http://schemas.microsoft.com/office/drawing/2014/main" id="{B9367825-69E4-F97F-CA9C-37BB4BDBEE4F}"/>
                </a:ext>
              </a:extLst>
            </p:cNvPr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1">
              <a:extLst>
                <a:ext uri="{FF2B5EF4-FFF2-40B4-BE49-F238E27FC236}">
                  <a16:creationId xmlns:a16="http://schemas.microsoft.com/office/drawing/2014/main" id="{3C9E779C-106E-1CCD-823D-06C6D2CA50D7}"/>
                </a:ext>
              </a:extLst>
            </p:cNvPr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1">
              <a:extLst>
                <a:ext uri="{FF2B5EF4-FFF2-40B4-BE49-F238E27FC236}">
                  <a16:creationId xmlns:a16="http://schemas.microsoft.com/office/drawing/2014/main" id="{AC39E75A-F0BF-CA15-DCE5-97B4115E54B1}"/>
                </a:ext>
              </a:extLst>
            </p:cNvPr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1">
              <a:extLst>
                <a:ext uri="{FF2B5EF4-FFF2-40B4-BE49-F238E27FC236}">
                  <a16:creationId xmlns:a16="http://schemas.microsoft.com/office/drawing/2014/main" id="{BDD2E711-82F7-07FC-F678-CCD48E1722CE}"/>
                </a:ext>
              </a:extLst>
            </p:cNvPr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1">
              <a:extLst>
                <a:ext uri="{FF2B5EF4-FFF2-40B4-BE49-F238E27FC236}">
                  <a16:creationId xmlns:a16="http://schemas.microsoft.com/office/drawing/2014/main" id="{616F54F2-FF98-FD23-6277-55F4311FB0B1}"/>
                </a:ext>
              </a:extLst>
            </p:cNvPr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1">
              <a:extLst>
                <a:ext uri="{FF2B5EF4-FFF2-40B4-BE49-F238E27FC236}">
                  <a16:creationId xmlns:a16="http://schemas.microsoft.com/office/drawing/2014/main" id="{FE67DEF7-DC77-EF94-A974-545F89B729F5}"/>
                </a:ext>
              </a:extLst>
            </p:cNvPr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1">
              <a:extLst>
                <a:ext uri="{FF2B5EF4-FFF2-40B4-BE49-F238E27FC236}">
                  <a16:creationId xmlns:a16="http://schemas.microsoft.com/office/drawing/2014/main" id="{F4516E31-E256-8E51-6672-7B454619870C}"/>
                </a:ext>
              </a:extLst>
            </p:cNvPr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1">
              <a:extLst>
                <a:ext uri="{FF2B5EF4-FFF2-40B4-BE49-F238E27FC236}">
                  <a16:creationId xmlns:a16="http://schemas.microsoft.com/office/drawing/2014/main" id="{D8DE2673-8C73-9959-D002-5AB01091F6C9}"/>
                </a:ext>
              </a:extLst>
            </p:cNvPr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1">
              <a:extLst>
                <a:ext uri="{FF2B5EF4-FFF2-40B4-BE49-F238E27FC236}">
                  <a16:creationId xmlns:a16="http://schemas.microsoft.com/office/drawing/2014/main" id="{9C58598C-8E2E-63BE-6241-D9B73F63E051}"/>
                </a:ext>
              </a:extLst>
            </p:cNvPr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1">
              <a:extLst>
                <a:ext uri="{FF2B5EF4-FFF2-40B4-BE49-F238E27FC236}">
                  <a16:creationId xmlns:a16="http://schemas.microsoft.com/office/drawing/2014/main" id="{7EF1C2E7-20B8-855D-D2C4-D419BD472542}"/>
                </a:ext>
              </a:extLst>
            </p:cNvPr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1">
              <a:extLst>
                <a:ext uri="{FF2B5EF4-FFF2-40B4-BE49-F238E27FC236}">
                  <a16:creationId xmlns:a16="http://schemas.microsoft.com/office/drawing/2014/main" id="{3016ADD0-EA0B-762D-534E-16F54B4F9155}"/>
                </a:ext>
              </a:extLst>
            </p:cNvPr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1">
              <a:extLst>
                <a:ext uri="{FF2B5EF4-FFF2-40B4-BE49-F238E27FC236}">
                  <a16:creationId xmlns:a16="http://schemas.microsoft.com/office/drawing/2014/main" id="{3B00E5B1-3769-4A1E-2B6C-151D0815EB13}"/>
                </a:ext>
              </a:extLst>
            </p:cNvPr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1">
              <a:extLst>
                <a:ext uri="{FF2B5EF4-FFF2-40B4-BE49-F238E27FC236}">
                  <a16:creationId xmlns:a16="http://schemas.microsoft.com/office/drawing/2014/main" id="{FC1F2834-70BE-AD63-BFD5-C395E1E2848B}"/>
                </a:ext>
              </a:extLst>
            </p:cNvPr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1">
              <a:extLst>
                <a:ext uri="{FF2B5EF4-FFF2-40B4-BE49-F238E27FC236}">
                  <a16:creationId xmlns:a16="http://schemas.microsoft.com/office/drawing/2014/main" id="{D9E8E17F-1D83-1249-6376-A0B4FF70C96C}"/>
                </a:ext>
              </a:extLst>
            </p:cNvPr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1">
              <a:extLst>
                <a:ext uri="{FF2B5EF4-FFF2-40B4-BE49-F238E27FC236}">
                  <a16:creationId xmlns:a16="http://schemas.microsoft.com/office/drawing/2014/main" id="{36D2C5F3-87CE-2017-BE30-D581BC241286}"/>
                </a:ext>
              </a:extLst>
            </p:cNvPr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1">
              <a:extLst>
                <a:ext uri="{FF2B5EF4-FFF2-40B4-BE49-F238E27FC236}">
                  <a16:creationId xmlns:a16="http://schemas.microsoft.com/office/drawing/2014/main" id="{6582D777-E860-095E-62A5-8F4D057073EC}"/>
                </a:ext>
              </a:extLst>
            </p:cNvPr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1">
              <a:extLst>
                <a:ext uri="{FF2B5EF4-FFF2-40B4-BE49-F238E27FC236}">
                  <a16:creationId xmlns:a16="http://schemas.microsoft.com/office/drawing/2014/main" id="{E653141E-CCE7-B828-93E9-DC5AF24EDEFE}"/>
                </a:ext>
              </a:extLst>
            </p:cNvPr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1">
              <a:extLst>
                <a:ext uri="{FF2B5EF4-FFF2-40B4-BE49-F238E27FC236}">
                  <a16:creationId xmlns:a16="http://schemas.microsoft.com/office/drawing/2014/main" id="{3F3F7D94-0309-E4EE-BD2D-69E91B2F12CC}"/>
                </a:ext>
              </a:extLst>
            </p:cNvPr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1">
              <a:extLst>
                <a:ext uri="{FF2B5EF4-FFF2-40B4-BE49-F238E27FC236}">
                  <a16:creationId xmlns:a16="http://schemas.microsoft.com/office/drawing/2014/main" id="{01B42775-43ED-4F4B-8272-9CF0680C85AC}"/>
                </a:ext>
              </a:extLst>
            </p:cNvPr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1">
              <a:extLst>
                <a:ext uri="{FF2B5EF4-FFF2-40B4-BE49-F238E27FC236}">
                  <a16:creationId xmlns:a16="http://schemas.microsoft.com/office/drawing/2014/main" id="{8C5CC1B7-3683-7748-D514-941EBA8CD23C}"/>
                </a:ext>
              </a:extLst>
            </p:cNvPr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1">
              <a:extLst>
                <a:ext uri="{FF2B5EF4-FFF2-40B4-BE49-F238E27FC236}">
                  <a16:creationId xmlns:a16="http://schemas.microsoft.com/office/drawing/2014/main" id="{AE29A672-190D-C7BE-B215-3C1C6119C5D2}"/>
                </a:ext>
              </a:extLst>
            </p:cNvPr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1">
              <a:extLst>
                <a:ext uri="{FF2B5EF4-FFF2-40B4-BE49-F238E27FC236}">
                  <a16:creationId xmlns:a16="http://schemas.microsoft.com/office/drawing/2014/main" id="{E03D7EB4-3366-7A02-7C19-839E97445189}"/>
                </a:ext>
              </a:extLst>
            </p:cNvPr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1">
              <a:extLst>
                <a:ext uri="{FF2B5EF4-FFF2-40B4-BE49-F238E27FC236}">
                  <a16:creationId xmlns:a16="http://schemas.microsoft.com/office/drawing/2014/main" id="{8BE25437-BF39-BE20-2056-70EE4AC45B4C}"/>
                </a:ext>
              </a:extLst>
            </p:cNvPr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1">
              <a:extLst>
                <a:ext uri="{FF2B5EF4-FFF2-40B4-BE49-F238E27FC236}">
                  <a16:creationId xmlns:a16="http://schemas.microsoft.com/office/drawing/2014/main" id="{5E1C7FE5-476D-2E20-8231-EF36E6CE6AE1}"/>
                </a:ext>
              </a:extLst>
            </p:cNvPr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1">
              <a:extLst>
                <a:ext uri="{FF2B5EF4-FFF2-40B4-BE49-F238E27FC236}">
                  <a16:creationId xmlns:a16="http://schemas.microsoft.com/office/drawing/2014/main" id="{B99828D5-5CC6-56B4-2C48-6358E93440D0}"/>
                </a:ext>
              </a:extLst>
            </p:cNvPr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1">
              <a:extLst>
                <a:ext uri="{FF2B5EF4-FFF2-40B4-BE49-F238E27FC236}">
                  <a16:creationId xmlns:a16="http://schemas.microsoft.com/office/drawing/2014/main" id="{C29251DD-B4C1-76AA-18B3-AD23A03673E6}"/>
                </a:ext>
              </a:extLst>
            </p:cNvPr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1">
              <a:extLst>
                <a:ext uri="{FF2B5EF4-FFF2-40B4-BE49-F238E27FC236}">
                  <a16:creationId xmlns:a16="http://schemas.microsoft.com/office/drawing/2014/main" id="{F3BBCFD6-DEC2-8436-D4E1-E557F0E98C13}"/>
                </a:ext>
              </a:extLst>
            </p:cNvPr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1">
              <a:extLst>
                <a:ext uri="{FF2B5EF4-FFF2-40B4-BE49-F238E27FC236}">
                  <a16:creationId xmlns:a16="http://schemas.microsoft.com/office/drawing/2014/main" id="{C71329FB-618E-37D5-4905-1AECFE79A46E}"/>
                </a:ext>
              </a:extLst>
            </p:cNvPr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1">
              <a:extLst>
                <a:ext uri="{FF2B5EF4-FFF2-40B4-BE49-F238E27FC236}">
                  <a16:creationId xmlns:a16="http://schemas.microsoft.com/office/drawing/2014/main" id="{7D4856AE-553F-9F8D-4A66-35025DF8A506}"/>
                </a:ext>
              </a:extLst>
            </p:cNvPr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1">
              <a:extLst>
                <a:ext uri="{FF2B5EF4-FFF2-40B4-BE49-F238E27FC236}">
                  <a16:creationId xmlns:a16="http://schemas.microsoft.com/office/drawing/2014/main" id="{F052D903-4D45-8320-1649-A8A6DF510873}"/>
                </a:ext>
              </a:extLst>
            </p:cNvPr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1">
              <a:extLst>
                <a:ext uri="{FF2B5EF4-FFF2-40B4-BE49-F238E27FC236}">
                  <a16:creationId xmlns:a16="http://schemas.microsoft.com/office/drawing/2014/main" id="{55C734A2-BFD8-F267-EFB3-987998BE5148}"/>
                </a:ext>
              </a:extLst>
            </p:cNvPr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1">
              <a:extLst>
                <a:ext uri="{FF2B5EF4-FFF2-40B4-BE49-F238E27FC236}">
                  <a16:creationId xmlns:a16="http://schemas.microsoft.com/office/drawing/2014/main" id="{E3455D81-57DB-A78B-FE5F-788B86529DAF}"/>
                </a:ext>
              </a:extLst>
            </p:cNvPr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1">
              <a:extLst>
                <a:ext uri="{FF2B5EF4-FFF2-40B4-BE49-F238E27FC236}">
                  <a16:creationId xmlns:a16="http://schemas.microsoft.com/office/drawing/2014/main" id="{6F405D64-6A06-E4BB-A2BA-0E61A3EF983A}"/>
                </a:ext>
              </a:extLst>
            </p:cNvPr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1">
              <a:extLst>
                <a:ext uri="{FF2B5EF4-FFF2-40B4-BE49-F238E27FC236}">
                  <a16:creationId xmlns:a16="http://schemas.microsoft.com/office/drawing/2014/main" id="{FBC0E97B-A2F8-EEF0-38B8-04D3520E4D1C}"/>
                </a:ext>
              </a:extLst>
            </p:cNvPr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1">
              <a:extLst>
                <a:ext uri="{FF2B5EF4-FFF2-40B4-BE49-F238E27FC236}">
                  <a16:creationId xmlns:a16="http://schemas.microsoft.com/office/drawing/2014/main" id="{570C68C4-E388-DEAA-7AA8-625C43D7E1CA}"/>
                </a:ext>
              </a:extLst>
            </p:cNvPr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1">
              <a:extLst>
                <a:ext uri="{FF2B5EF4-FFF2-40B4-BE49-F238E27FC236}">
                  <a16:creationId xmlns:a16="http://schemas.microsoft.com/office/drawing/2014/main" id="{3C86023A-A0A6-FAB2-9F60-E46EE15F6B51}"/>
                </a:ext>
              </a:extLst>
            </p:cNvPr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1">
              <a:extLst>
                <a:ext uri="{FF2B5EF4-FFF2-40B4-BE49-F238E27FC236}">
                  <a16:creationId xmlns:a16="http://schemas.microsoft.com/office/drawing/2014/main" id="{CB818CCD-C272-258E-A941-2F47CFFB0872}"/>
                </a:ext>
              </a:extLst>
            </p:cNvPr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1">
              <a:extLst>
                <a:ext uri="{FF2B5EF4-FFF2-40B4-BE49-F238E27FC236}">
                  <a16:creationId xmlns:a16="http://schemas.microsoft.com/office/drawing/2014/main" id="{1A0FD047-16DB-8965-301D-463B7AF431B7}"/>
                </a:ext>
              </a:extLst>
            </p:cNvPr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1">
              <a:extLst>
                <a:ext uri="{FF2B5EF4-FFF2-40B4-BE49-F238E27FC236}">
                  <a16:creationId xmlns:a16="http://schemas.microsoft.com/office/drawing/2014/main" id="{4B02F50C-4E22-C9F4-30F4-51FC85BF7A7E}"/>
                </a:ext>
              </a:extLst>
            </p:cNvPr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1">
              <a:extLst>
                <a:ext uri="{FF2B5EF4-FFF2-40B4-BE49-F238E27FC236}">
                  <a16:creationId xmlns:a16="http://schemas.microsoft.com/office/drawing/2014/main" id="{15C7DF86-92F7-7A51-2A2D-65CE045B53B6}"/>
                </a:ext>
              </a:extLst>
            </p:cNvPr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1">
              <a:extLst>
                <a:ext uri="{FF2B5EF4-FFF2-40B4-BE49-F238E27FC236}">
                  <a16:creationId xmlns:a16="http://schemas.microsoft.com/office/drawing/2014/main" id="{C5CC334B-9258-CB1E-3783-BE85B050901E}"/>
                </a:ext>
              </a:extLst>
            </p:cNvPr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1">
              <a:extLst>
                <a:ext uri="{FF2B5EF4-FFF2-40B4-BE49-F238E27FC236}">
                  <a16:creationId xmlns:a16="http://schemas.microsoft.com/office/drawing/2014/main" id="{91856266-586C-8259-A2F4-E5669FE27B61}"/>
                </a:ext>
              </a:extLst>
            </p:cNvPr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1">
              <a:extLst>
                <a:ext uri="{FF2B5EF4-FFF2-40B4-BE49-F238E27FC236}">
                  <a16:creationId xmlns:a16="http://schemas.microsoft.com/office/drawing/2014/main" id="{F0E8E29E-CD1E-4F2B-2279-31D228AC3265}"/>
                </a:ext>
              </a:extLst>
            </p:cNvPr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1">
              <a:extLst>
                <a:ext uri="{FF2B5EF4-FFF2-40B4-BE49-F238E27FC236}">
                  <a16:creationId xmlns:a16="http://schemas.microsoft.com/office/drawing/2014/main" id="{0083D752-092E-2DDD-2498-9D054B43FD8C}"/>
                </a:ext>
              </a:extLst>
            </p:cNvPr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1">
              <a:extLst>
                <a:ext uri="{FF2B5EF4-FFF2-40B4-BE49-F238E27FC236}">
                  <a16:creationId xmlns:a16="http://schemas.microsoft.com/office/drawing/2014/main" id="{4B2B5A08-AEC4-C5F9-509A-4700BF38AD53}"/>
                </a:ext>
              </a:extLst>
            </p:cNvPr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1">
              <a:extLst>
                <a:ext uri="{FF2B5EF4-FFF2-40B4-BE49-F238E27FC236}">
                  <a16:creationId xmlns:a16="http://schemas.microsoft.com/office/drawing/2014/main" id="{616FCC04-9A96-9F6D-ECFC-F55E4F0D1BD9}"/>
                </a:ext>
              </a:extLst>
            </p:cNvPr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1">
              <a:extLst>
                <a:ext uri="{FF2B5EF4-FFF2-40B4-BE49-F238E27FC236}">
                  <a16:creationId xmlns:a16="http://schemas.microsoft.com/office/drawing/2014/main" id="{0CACFB54-8EBE-C4BB-3EBD-A7AC90EE42EB}"/>
                </a:ext>
              </a:extLst>
            </p:cNvPr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1">
              <a:extLst>
                <a:ext uri="{FF2B5EF4-FFF2-40B4-BE49-F238E27FC236}">
                  <a16:creationId xmlns:a16="http://schemas.microsoft.com/office/drawing/2014/main" id="{8CA10CFF-DA75-F76B-D043-4DF6D2BFAE09}"/>
                </a:ext>
              </a:extLst>
            </p:cNvPr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1">
              <a:extLst>
                <a:ext uri="{FF2B5EF4-FFF2-40B4-BE49-F238E27FC236}">
                  <a16:creationId xmlns:a16="http://schemas.microsoft.com/office/drawing/2014/main" id="{2FA23BB0-05F1-2E94-8005-B7B8BE2D57B8}"/>
                </a:ext>
              </a:extLst>
            </p:cNvPr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1">
              <a:extLst>
                <a:ext uri="{FF2B5EF4-FFF2-40B4-BE49-F238E27FC236}">
                  <a16:creationId xmlns:a16="http://schemas.microsoft.com/office/drawing/2014/main" id="{634AF3DE-D808-CBF9-D609-A5A58E28B843}"/>
                </a:ext>
              </a:extLst>
            </p:cNvPr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1">
              <a:extLst>
                <a:ext uri="{FF2B5EF4-FFF2-40B4-BE49-F238E27FC236}">
                  <a16:creationId xmlns:a16="http://schemas.microsoft.com/office/drawing/2014/main" id="{37641656-49FB-9E99-4FAB-140E7B357A6B}"/>
                </a:ext>
              </a:extLst>
            </p:cNvPr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1">
              <a:extLst>
                <a:ext uri="{FF2B5EF4-FFF2-40B4-BE49-F238E27FC236}">
                  <a16:creationId xmlns:a16="http://schemas.microsoft.com/office/drawing/2014/main" id="{BC6F5F16-F9BE-22B3-ED58-389CFEF9DF6A}"/>
                </a:ext>
              </a:extLst>
            </p:cNvPr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1">
              <a:extLst>
                <a:ext uri="{FF2B5EF4-FFF2-40B4-BE49-F238E27FC236}">
                  <a16:creationId xmlns:a16="http://schemas.microsoft.com/office/drawing/2014/main" id="{C82B9270-BEBA-D3F0-091C-A07AD9376ADB}"/>
                </a:ext>
              </a:extLst>
            </p:cNvPr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1">
              <a:extLst>
                <a:ext uri="{FF2B5EF4-FFF2-40B4-BE49-F238E27FC236}">
                  <a16:creationId xmlns:a16="http://schemas.microsoft.com/office/drawing/2014/main" id="{A4141E5B-4E3F-8EF1-E085-A15D5646591E}"/>
                </a:ext>
              </a:extLst>
            </p:cNvPr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1">
              <a:extLst>
                <a:ext uri="{FF2B5EF4-FFF2-40B4-BE49-F238E27FC236}">
                  <a16:creationId xmlns:a16="http://schemas.microsoft.com/office/drawing/2014/main" id="{0751B539-CA9B-8223-C0EE-C695366D38F8}"/>
                </a:ext>
              </a:extLst>
            </p:cNvPr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1">
              <a:extLst>
                <a:ext uri="{FF2B5EF4-FFF2-40B4-BE49-F238E27FC236}">
                  <a16:creationId xmlns:a16="http://schemas.microsoft.com/office/drawing/2014/main" id="{1C569161-3E67-5B50-4111-F8C7D35414A5}"/>
                </a:ext>
              </a:extLst>
            </p:cNvPr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1">
              <a:extLst>
                <a:ext uri="{FF2B5EF4-FFF2-40B4-BE49-F238E27FC236}">
                  <a16:creationId xmlns:a16="http://schemas.microsoft.com/office/drawing/2014/main" id="{CEA2A318-F4E0-9319-72B3-B77CABF69260}"/>
                </a:ext>
              </a:extLst>
            </p:cNvPr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1">
              <a:extLst>
                <a:ext uri="{FF2B5EF4-FFF2-40B4-BE49-F238E27FC236}">
                  <a16:creationId xmlns:a16="http://schemas.microsoft.com/office/drawing/2014/main" id="{96C2C508-C8FE-9639-FE2E-6882B7E5FC8C}"/>
                </a:ext>
              </a:extLst>
            </p:cNvPr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1">
              <a:extLst>
                <a:ext uri="{FF2B5EF4-FFF2-40B4-BE49-F238E27FC236}">
                  <a16:creationId xmlns:a16="http://schemas.microsoft.com/office/drawing/2014/main" id="{BC19A8CB-11C4-3D3B-E8DD-53A1735C5E0F}"/>
                </a:ext>
              </a:extLst>
            </p:cNvPr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1">
              <a:extLst>
                <a:ext uri="{FF2B5EF4-FFF2-40B4-BE49-F238E27FC236}">
                  <a16:creationId xmlns:a16="http://schemas.microsoft.com/office/drawing/2014/main" id="{7DA3A267-2D21-6F35-1BC7-6B3ED17C6FC0}"/>
                </a:ext>
              </a:extLst>
            </p:cNvPr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1">
              <a:extLst>
                <a:ext uri="{FF2B5EF4-FFF2-40B4-BE49-F238E27FC236}">
                  <a16:creationId xmlns:a16="http://schemas.microsoft.com/office/drawing/2014/main" id="{2AA8CE75-C105-D1EF-11E5-C2E498919100}"/>
                </a:ext>
              </a:extLst>
            </p:cNvPr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1">
              <a:extLst>
                <a:ext uri="{FF2B5EF4-FFF2-40B4-BE49-F238E27FC236}">
                  <a16:creationId xmlns:a16="http://schemas.microsoft.com/office/drawing/2014/main" id="{F84F6F9C-51A9-91E2-A846-E14F5B748ED2}"/>
                </a:ext>
              </a:extLst>
            </p:cNvPr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1">
              <a:extLst>
                <a:ext uri="{FF2B5EF4-FFF2-40B4-BE49-F238E27FC236}">
                  <a16:creationId xmlns:a16="http://schemas.microsoft.com/office/drawing/2014/main" id="{4FCA1A73-6367-3CA3-FA92-2B9CC4CDBBEE}"/>
                </a:ext>
              </a:extLst>
            </p:cNvPr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1">
              <a:extLst>
                <a:ext uri="{FF2B5EF4-FFF2-40B4-BE49-F238E27FC236}">
                  <a16:creationId xmlns:a16="http://schemas.microsoft.com/office/drawing/2014/main" id="{57D23864-E24B-3524-77C3-00D46B8FAF56}"/>
                </a:ext>
              </a:extLst>
            </p:cNvPr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1">
              <a:extLst>
                <a:ext uri="{FF2B5EF4-FFF2-40B4-BE49-F238E27FC236}">
                  <a16:creationId xmlns:a16="http://schemas.microsoft.com/office/drawing/2014/main" id="{5B073D04-682A-D379-6C1E-7FF0F6DD6B91}"/>
                </a:ext>
              </a:extLst>
            </p:cNvPr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1">
              <a:extLst>
                <a:ext uri="{FF2B5EF4-FFF2-40B4-BE49-F238E27FC236}">
                  <a16:creationId xmlns:a16="http://schemas.microsoft.com/office/drawing/2014/main" id="{62C18153-F3A1-687F-64CB-65AA07597877}"/>
                </a:ext>
              </a:extLst>
            </p:cNvPr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1">
              <a:extLst>
                <a:ext uri="{FF2B5EF4-FFF2-40B4-BE49-F238E27FC236}">
                  <a16:creationId xmlns:a16="http://schemas.microsoft.com/office/drawing/2014/main" id="{C01816D0-3315-AD45-E68A-1AD0E8CF9B38}"/>
                </a:ext>
              </a:extLst>
            </p:cNvPr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1">
              <a:extLst>
                <a:ext uri="{FF2B5EF4-FFF2-40B4-BE49-F238E27FC236}">
                  <a16:creationId xmlns:a16="http://schemas.microsoft.com/office/drawing/2014/main" id="{160C8C28-5248-B99D-E39D-E6518684A727}"/>
                </a:ext>
              </a:extLst>
            </p:cNvPr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1">
              <a:extLst>
                <a:ext uri="{FF2B5EF4-FFF2-40B4-BE49-F238E27FC236}">
                  <a16:creationId xmlns:a16="http://schemas.microsoft.com/office/drawing/2014/main" id="{BA8A7480-0A3C-CD6A-A00B-D0F7DD7995C9}"/>
                </a:ext>
              </a:extLst>
            </p:cNvPr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1">
              <a:extLst>
                <a:ext uri="{FF2B5EF4-FFF2-40B4-BE49-F238E27FC236}">
                  <a16:creationId xmlns:a16="http://schemas.microsoft.com/office/drawing/2014/main" id="{C025DAB4-90A6-037A-A94B-9D71F770FFB9}"/>
                </a:ext>
              </a:extLst>
            </p:cNvPr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1">
              <a:extLst>
                <a:ext uri="{FF2B5EF4-FFF2-40B4-BE49-F238E27FC236}">
                  <a16:creationId xmlns:a16="http://schemas.microsoft.com/office/drawing/2014/main" id="{EFFC08AE-AD24-21BD-D3AA-906FA3506C06}"/>
                </a:ext>
              </a:extLst>
            </p:cNvPr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1">
              <a:extLst>
                <a:ext uri="{FF2B5EF4-FFF2-40B4-BE49-F238E27FC236}">
                  <a16:creationId xmlns:a16="http://schemas.microsoft.com/office/drawing/2014/main" id="{80807EF2-670F-B8EE-15BB-D17E01CE4F2D}"/>
                </a:ext>
              </a:extLst>
            </p:cNvPr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1">
              <a:extLst>
                <a:ext uri="{FF2B5EF4-FFF2-40B4-BE49-F238E27FC236}">
                  <a16:creationId xmlns:a16="http://schemas.microsoft.com/office/drawing/2014/main" id="{09ECE081-1527-240E-0E7D-FA87E0F85A12}"/>
                </a:ext>
              </a:extLst>
            </p:cNvPr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1">
              <a:extLst>
                <a:ext uri="{FF2B5EF4-FFF2-40B4-BE49-F238E27FC236}">
                  <a16:creationId xmlns:a16="http://schemas.microsoft.com/office/drawing/2014/main" id="{4AACD6E2-2560-B057-95F1-6C930938CA51}"/>
                </a:ext>
              </a:extLst>
            </p:cNvPr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1">
              <a:extLst>
                <a:ext uri="{FF2B5EF4-FFF2-40B4-BE49-F238E27FC236}">
                  <a16:creationId xmlns:a16="http://schemas.microsoft.com/office/drawing/2014/main" id="{9D7778C1-8E1A-FE62-170C-D5D0483BDDE1}"/>
                </a:ext>
              </a:extLst>
            </p:cNvPr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1">
              <a:extLst>
                <a:ext uri="{FF2B5EF4-FFF2-40B4-BE49-F238E27FC236}">
                  <a16:creationId xmlns:a16="http://schemas.microsoft.com/office/drawing/2014/main" id="{6DF32414-FA06-D6C3-7550-BAA6CA37C54D}"/>
                </a:ext>
              </a:extLst>
            </p:cNvPr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1">
              <a:extLst>
                <a:ext uri="{FF2B5EF4-FFF2-40B4-BE49-F238E27FC236}">
                  <a16:creationId xmlns:a16="http://schemas.microsoft.com/office/drawing/2014/main" id="{2770F2CF-1C5F-8845-70AB-A5B6F217CDCC}"/>
                </a:ext>
              </a:extLst>
            </p:cNvPr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1">
              <a:extLst>
                <a:ext uri="{FF2B5EF4-FFF2-40B4-BE49-F238E27FC236}">
                  <a16:creationId xmlns:a16="http://schemas.microsoft.com/office/drawing/2014/main" id="{9426389A-F407-C98A-BFF8-605233484E00}"/>
                </a:ext>
              </a:extLst>
            </p:cNvPr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1">
              <a:extLst>
                <a:ext uri="{FF2B5EF4-FFF2-40B4-BE49-F238E27FC236}">
                  <a16:creationId xmlns:a16="http://schemas.microsoft.com/office/drawing/2014/main" id="{87E74F98-624E-7AC3-AEE4-0BC3F1D76FAB}"/>
                </a:ext>
              </a:extLst>
            </p:cNvPr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1">
              <a:extLst>
                <a:ext uri="{FF2B5EF4-FFF2-40B4-BE49-F238E27FC236}">
                  <a16:creationId xmlns:a16="http://schemas.microsoft.com/office/drawing/2014/main" id="{7D623616-606C-5B9D-0962-B9E946BA1D86}"/>
                </a:ext>
              </a:extLst>
            </p:cNvPr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1">
              <a:extLst>
                <a:ext uri="{FF2B5EF4-FFF2-40B4-BE49-F238E27FC236}">
                  <a16:creationId xmlns:a16="http://schemas.microsoft.com/office/drawing/2014/main" id="{F0496ABA-77EF-AE85-DADE-E008F0356B4A}"/>
                </a:ext>
              </a:extLst>
            </p:cNvPr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1">
              <a:extLst>
                <a:ext uri="{FF2B5EF4-FFF2-40B4-BE49-F238E27FC236}">
                  <a16:creationId xmlns:a16="http://schemas.microsoft.com/office/drawing/2014/main" id="{6192A95A-8D75-15F7-8901-85199244ED83}"/>
                </a:ext>
              </a:extLst>
            </p:cNvPr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1">
              <a:extLst>
                <a:ext uri="{FF2B5EF4-FFF2-40B4-BE49-F238E27FC236}">
                  <a16:creationId xmlns:a16="http://schemas.microsoft.com/office/drawing/2014/main" id="{5FF9BFB7-B019-AE1C-7CA3-9FF76ACC8ACA}"/>
                </a:ext>
              </a:extLst>
            </p:cNvPr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1">
              <a:extLst>
                <a:ext uri="{FF2B5EF4-FFF2-40B4-BE49-F238E27FC236}">
                  <a16:creationId xmlns:a16="http://schemas.microsoft.com/office/drawing/2014/main" id="{677EF1F2-8600-CDB8-98AD-3DEFE2FF41C4}"/>
                </a:ext>
              </a:extLst>
            </p:cNvPr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1">
              <a:extLst>
                <a:ext uri="{FF2B5EF4-FFF2-40B4-BE49-F238E27FC236}">
                  <a16:creationId xmlns:a16="http://schemas.microsoft.com/office/drawing/2014/main" id="{8BEE5D16-BE5D-1B7F-E716-51556BD2DD9F}"/>
                </a:ext>
              </a:extLst>
            </p:cNvPr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1">
              <a:extLst>
                <a:ext uri="{FF2B5EF4-FFF2-40B4-BE49-F238E27FC236}">
                  <a16:creationId xmlns:a16="http://schemas.microsoft.com/office/drawing/2014/main" id="{B8941B96-23A3-1133-E817-C676D533995F}"/>
                </a:ext>
              </a:extLst>
            </p:cNvPr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1">
              <a:extLst>
                <a:ext uri="{FF2B5EF4-FFF2-40B4-BE49-F238E27FC236}">
                  <a16:creationId xmlns:a16="http://schemas.microsoft.com/office/drawing/2014/main" id="{94DD3363-0020-04A0-C851-5D793C07A62D}"/>
                </a:ext>
              </a:extLst>
            </p:cNvPr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1">
              <a:extLst>
                <a:ext uri="{FF2B5EF4-FFF2-40B4-BE49-F238E27FC236}">
                  <a16:creationId xmlns:a16="http://schemas.microsoft.com/office/drawing/2014/main" id="{5F1DA0B4-0145-D685-16D6-363484A13C55}"/>
                </a:ext>
              </a:extLst>
            </p:cNvPr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1">
              <a:extLst>
                <a:ext uri="{FF2B5EF4-FFF2-40B4-BE49-F238E27FC236}">
                  <a16:creationId xmlns:a16="http://schemas.microsoft.com/office/drawing/2014/main" id="{F4075776-C72F-F4E7-4E2F-4EA1B4843074}"/>
                </a:ext>
              </a:extLst>
            </p:cNvPr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1">
              <a:extLst>
                <a:ext uri="{FF2B5EF4-FFF2-40B4-BE49-F238E27FC236}">
                  <a16:creationId xmlns:a16="http://schemas.microsoft.com/office/drawing/2014/main" id="{75498483-038C-CEC0-D12D-90AC7CE36A13}"/>
                </a:ext>
              </a:extLst>
            </p:cNvPr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1">
              <a:extLst>
                <a:ext uri="{FF2B5EF4-FFF2-40B4-BE49-F238E27FC236}">
                  <a16:creationId xmlns:a16="http://schemas.microsoft.com/office/drawing/2014/main" id="{4E40A93E-4A85-4EC2-5E3B-D9753A869E5F}"/>
                </a:ext>
              </a:extLst>
            </p:cNvPr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1">
              <a:extLst>
                <a:ext uri="{FF2B5EF4-FFF2-40B4-BE49-F238E27FC236}">
                  <a16:creationId xmlns:a16="http://schemas.microsoft.com/office/drawing/2014/main" id="{9947C30D-CD98-11C9-303C-F28222A36C5E}"/>
                </a:ext>
              </a:extLst>
            </p:cNvPr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1">
              <a:extLst>
                <a:ext uri="{FF2B5EF4-FFF2-40B4-BE49-F238E27FC236}">
                  <a16:creationId xmlns:a16="http://schemas.microsoft.com/office/drawing/2014/main" id="{74162CA2-134F-0CF5-32D6-4C23F52A3D58}"/>
                </a:ext>
              </a:extLst>
            </p:cNvPr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1">
              <a:extLst>
                <a:ext uri="{FF2B5EF4-FFF2-40B4-BE49-F238E27FC236}">
                  <a16:creationId xmlns:a16="http://schemas.microsoft.com/office/drawing/2014/main" id="{B939B5A3-6F4A-3191-0DDA-1A34A04B519B}"/>
                </a:ext>
              </a:extLst>
            </p:cNvPr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1">
              <a:extLst>
                <a:ext uri="{FF2B5EF4-FFF2-40B4-BE49-F238E27FC236}">
                  <a16:creationId xmlns:a16="http://schemas.microsoft.com/office/drawing/2014/main" id="{54557C56-CC8C-9B57-262B-AB7115FF36A5}"/>
                </a:ext>
              </a:extLst>
            </p:cNvPr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1">
              <a:extLst>
                <a:ext uri="{FF2B5EF4-FFF2-40B4-BE49-F238E27FC236}">
                  <a16:creationId xmlns:a16="http://schemas.microsoft.com/office/drawing/2014/main" id="{0357FE85-6FC4-0E37-37CA-31A3587556C7}"/>
                </a:ext>
              </a:extLst>
            </p:cNvPr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1">
              <a:extLst>
                <a:ext uri="{FF2B5EF4-FFF2-40B4-BE49-F238E27FC236}">
                  <a16:creationId xmlns:a16="http://schemas.microsoft.com/office/drawing/2014/main" id="{5E0E82C0-21FC-B698-E627-7812752E3361}"/>
                </a:ext>
              </a:extLst>
            </p:cNvPr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1">
              <a:extLst>
                <a:ext uri="{FF2B5EF4-FFF2-40B4-BE49-F238E27FC236}">
                  <a16:creationId xmlns:a16="http://schemas.microsoft.com/office/drawing/2014/main" id="{CD239EF7-E5D3-1622-D4F1-538D8DE8FA5F}"/>
                </a:ext>
              </a:extLst>
            </p:cNvPr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1">
              <a:extLst>
                <a:ext uri="{FF2B5EF4-FFF2-40B4-BE49-F238E27FC236}">
                  <a16:creationId xmlns:a16="http://schemas.microsoft.com/office/drawing/2014/main" id="{285BA48D-99AA-FB1B-CB41-4F87D47E7D27}"/>
                </a:ext>
              </a:extLst>
            </p:cNvPr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1">
              <a:extLst>
                <a:ext uri="{FF2B5EF4-FFF2-40B4-BE49-F238E27FC236}">
                  <a16:creationId xmlns:a16="http://schemas.microsoft.com/office/drawing/2014/main" id="{82CC7F13-FBD5-0672-012B-470631BF6175}"/>
                </a:ext>
              </a:extLst>
            </p:cNvPr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1">
              <a:extLst>
                <a:ext uri="{FF2B5EF4-FFF2-40B4-BE49-F238E27FC236}">
                  <a16:creationId xmlns:a16="http://schemas.microsoft.com/office/drawing/2014/main" id="{F3E7877A-102A-36CA-E484-2FBC024CA6A6}"/>
                </a:ext>
              </a:extLst>
            </p:cNvPr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1">
              <a:extLst>
                <a:ext uri="{FF2B5EF4-FFF2-40B4-BE49-F238E27FC236}">
                  <a16:creationId xmlns:a16="http://schemas.microsoft.com/office/drawing/2014/main" id="{BA7F1D61-0804-CE04-93EE-475ECD77D99D}"/>
                </a:ext>
              </a:extLst>
            </p:cNvPr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1">
              <a:extLst>
                <a:ext uri="{FF2B5EF4-FFF2-40B4-BE49-F238E27FC236}">
                  <a16:creationId xmlns:a16="http://schemas.microsoft.com/office/drawing/2014/main" id="{8B2B1ED6-2C05-2D51-6E85-687E6BC933DF}"/>
                </a:ext>
              </a:extLst>
            </p:cNvPr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1">
              <a:extLst>
                <a:ext uri="{FF2B5EF4-FFF2-40B4-BE49-F238E27FC236}">
                  <a16:creationId xmlns:a16="http://schemas.microsoft.com/office/drawing/2014/main" id="{B49A8E08-0199-CF0D-43EA-5277EC188A16}"/>
                </a:ext>
              </a:extLst>
            </p:cNvPr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1">
              <a:extLst>
                <a:ext uri="{FF2B5EF4-FFF2-40B4-BE49-F238E27FC236}">
                  <a16:creationId xmlns:a16="http://schemas.microsoft.com/office/drawing/2014/main" id="{84D9C6D3-0C83-DADD-F427-DFFE6BEBDB22}"/>
                </a:ext>
              </a:extLst>
            </p:cNvPr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1">
              <a:extLst>
                <a:ext uri="{FF2B5EF4-FFF2-40B4-BE49-F238E27FC236}">
                  <a16:creationId xmlns:a16="http://schemas.microsoft.com/office/drawing/2014/main" id="{1968025F-973C-3C6F-EF68-675586780F8D}"/>
                </a:ext>
              </a:extLst>
            </p:cNvPr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1">
              <a:extLst>
                <a:ext uri="{FF2B5EF4-FFF2-40B4-BE49-F238E27FC236}">
                  <a16:creationId xmlns:a16="http://schemas.microsoft.com/office/drawing/2014/main" id="{FBB553A9-C8D8-EB09-7C61-F7D2F28443A9}"/>
                </a:ext>
              </a:extLst>
            </p:cNvPr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1">
              <a:extLst>
                <a:ext uri="{FF2B5EF4-FFF2-40B4-BE49-F238E27FC236}">
                  <a16:creationId xmlns:a16="http://schemas.microsoft.com/office/drawing/2014/main" id="{D787CB9A-B3F0-BA59-74A1-EF66B089DD41}"/>
                </a:ext>
              </a:extLst>
            </p:cNvPr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1">
              <a:extLst>
                <a:ext uri="{FF2B5EF4-FFF2-40B4-BE49-F238E27FC236}">
                  <a16:creationId xmlns:a16="http://schemas.microsoft.com/office/drawing/2014/main" id="{F45E7E3E-BB90-B2BF-74A7-AE0448B7C0A2}"/>
                </a:ext>
              </a:extLst>
            </p:cNvPr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1">
              <a:extLst>
                <a:ext uri="{FF2B5EF4-FFF2-40B4-BE49-F238E27FC236}">
                  <a16:creationId xmlns:a16="http://schemas.microsoft.com/office/drawing/2014/main" id="{1A71C915-4F86-AA18-8837-011DF4439277}"/>
                </a:ext>
              </a:extLst>
            </p:cNvPr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1">
              <a:extLst>
                <a:ext uri="{FF2B5EF4-FFF2-40B4-BE49-F238E27FC236}">
                  <a16:creationId xmlns:a16="http://schemas.microsoft.com/office/drawing/2014/main" id="{6F5B06E1-EDA3-E7F2-45C8-F06E40E4817C}"/>
                </a:ext>
              </a:extLst>
            </p:cNvPr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1">
              <a:extLst>
                <a:ext uri="{FF2B5EF4-FFF2-40B4-BE49-F238E27FC236}">
                  <a16:creationId xmlns:a16="http://schemas.microsoft.com/office/drawing/2014/main" id="{46A59281-5B69-17FF-7495-28F2D561957E}"/>
                </a:ext>
              </a:extLst>
            </p:cNvPr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1">
              <a:extLst>
                <a:ext uri="{FF2B5EF4-FFF2-40B4-BE49-F238E27FC236}">
                  <a16:creationId xmlns:a16="http://schemas.microsoft.com/office/drawing/2014/main" id="{A31F1533-5619-1D36-E71C-6D5121671F39}"/>
                </a:ext>
              </a:extLst>
            </p:cNvPr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1">
              <a:extLst>
                <a:ext uri="{FF2B5EF4-FFF2-40B4-BE49-F238E27FC236}">
                  <a16:creationId xmlns:a16="http://schemas.microsoft.com/office/drawing/2014/main" id="{83F04FA3-5614-85AE-0B7D-E1248C9FD9FE}"/>
                </a:ext>
              </a:extLst>
            </p:cNvPr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1">
              <a:extLst>
                <a:ext uri="{FF2B5EF4-FFF2-40B4-BE49-F238E27FC236}">
                  <a16:creationId xmlns:a16="http://schemas.microsoft.com/office/drawing/2014/main" id="{E67D2BEC-9AF1-21C0-7F4A-1F5E8D6D4ACD}"/>
                </a:ext>
              </a:extLst>
            </p:cNvPr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1">
              <a:extLst>
                <a:ext uri="{FF2B5EF4-FFF2-40B4-BE49-F238E27FC236}">
                  <a16:creationId xmlns:a16="http://schemas.microsoft.com/office/drawing/2014/main" id="{342043F6-0FC3-7FA3-58F0-3A8231878DE1}"/>
                </a:ext>
              </a:extLst>
            </p:cNvPr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1">
              <a:extLst>
                <a:ext uri="{FF2B5EF4-FFF2-40B4-BE49-F238E27FC236}">
                  <a16:creationId xmlns:a16="http://schemas.microsoft.com/office/drawing/2014/main" id="{A588A731-A86B-47C4-6777-9058DB0F4532}"/>
                </a:ext>
              </a:extLst>
            </p:cNvPr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1">
              <a:extLst>
                <a:ext uri="{FF2B5EF4-FFF2-40B4-BE49-F238E27FC236}">
                  <a16:creationId xmlns:a16="http://schemas.microsoft.com/office/drawing/2014/main" id="{E5CFAF30-1CC4-E3CE-49AC-30BAB6D59A82}"/>
                </a:ext>
              </a:extLst>
            </p:cNvPr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1">
              <a:extLst>
                <a:ext uri="{FF2B5EF4-FFF2-40B4-BE49-F238E27FC236}">
                  <a16:creationId xmlns:a16="http://schemas.microsoft.com/office/drawing/2014/main" id="{717D64E8-737C-236E-8556-7A283382B4EA}"/>
                </a:ext>
              </a:extLst>
            </p:cNvPr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1">
              <a:extLst>
                <a:ext uri="{FF2B5EF4-FFF2-40B4-BE49-F238E27FC236}">
                  <a16:creationId xmlns:a16="http://schemas.microsoft.com/office/drawing/2014/main" id="{618E7FE9-D6B0-3F19-F2F5-3F7B38D97F81}"/>
                </a:ext>
              </a:extLst>
            </p:cNvPr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1">
              <a:extLst>
                <a:ext uri="{FF2B5EF4-FFF2-40B4-BE49-F238E27FC236}">
                  <a16:creationId xmlns:a16="http://schemas.microsoft.com/office/drawing/2014/main" id="{18F76E28-DA09-1E35-319E-18B754585659}"/>
                </a:ext>
              </a:extLst>
            </p:cNvPr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1">
              <a:extLst>
                <a:ext uri="{FF2B5EF4-FFF2-40B4-BE49-F238E27FC236}">
                  <a16:creationId xmlns:a16="http://schemas.microsoft.com/office/drawing/2014/main" id="{B9D17167-B664-44F4-8519-854196BA5DA1}"/>
                </a:ext>
              </a:extLst>
            </p:cNvPr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1">
              <a:extLst>
                <a:ext uri="{FF2B5EF4-FFF2-40B4-BE49-F238E27FC236}">
                  <a16:creationId xmlns:a16="http://schemas.microsoft.com/office/drawing/2014/main" id="{77EEA617-50AF-450A-1201-4393D96BA4BA}"/>
                </a:ext>
              </a:extLst>
            </p:cNvPr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1">
              <a:extLst>
                <a:ext uri="{FF2B5EF4-FFF2-40B4-BE49-F238E27FC236}">
                  <a16:creationId xmlns:a16="http://schemas.microsoft.com/office/drawing/2014/main" id="{171969A2-8C19-D2B7-9280-7F10B0555FCA}"/>
                </a:ext>
              </a:extLst>
            </p:cNvPr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1">
              <a:extLst>
                <a:ext uri="{FF2B5EF4-FFF2-40B4-BE49-F238E27FC236}">
                  <a16:creationId xmlns:a16="http://schemas.microsoft.com/office/drawing/2014/main" id="{54EF011F-49BC-29E9-D0A3-3493BC38A79F}"/>
                </a:ext>
              </a:extLst>
            </p:cNvPr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1">
              <a:extLst>
                <a:ext uri="{FF2B5EF4-FFF2-40B4-BE49-F238E27FC236}">
                  <a16:creationId xmlns:a16="http://schemas.microsoft.com/office/drawing/2014/main" id="{EE593FF4-21EC-363A-95D1-206815519BCD}"/>
                </a:ext>
              </a:extLst>
            </p:cNvPr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1">
              <a:extLst>
                <a:ext uri="{FF2B5EF4-FFF2-40B4-BE49-F238E27FC236}">
                  <a16:creationId xmlns:a16="http://schemas.microsoft.com/office/drawing/2014/main" id="{2F8DAE54-F990-9B2A-2345-4188D626AA12}"/>
                </a:ext>
              </a:extLst>
            </p:cNvPr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1">
              <a:extLst>
                <a:ext uri="{FF2B5EF4-FFF2-40B4-BE49-F238E27FC236}">
                  <a16:creationId xmlns:a16="http://schemas.microsoft.com/office/drawing/2014/main" id="{65041E40-35BA-95F2-DB78-87CAB057024E}"/>
                </a:ext>
              </a:extLst>
            </p:cNvPr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1">
              <a:extLst>
                <a:ext uri="{FF2B5EF4-FFF2-40B4-BE49-F238E27FC236}">
                  <a16:creationId xmlns:a16="http://schemas.microsoft.com/office/drawing/2014/main" id="{892BB8A5-79FA-FA11-33A5-9EFBC63509FA}"/>
                </a:ext>
              </a:extLst>
            </p:cNvPr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1">
              <a:extLst>
                <a:ext uri="{FF2B5EF4-FFF2-40B4-BE49-F238E27FC236}">
                  <a16:creationId xmlns:a16="http://schemas.microsoft.com/office/drawing/2014/main" id="{F0CC4BD0-3F21-5E23-791A-6EE10A6537D4}"/>
                </a:ext>
              </a:extLst>
            </p:cNvPr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3365;p81">
            <a:extLst>
              <a:ext uri="{FF2B5EF4-FFF2-40B4-BE49-F238E27FC236}">
                <a16:creationId xmlns:a16="http://schemas.microsoft.com/office/drawing/2014/main" id="{D60EEE94-FDBA-F8DE-2DC8-A5059579252F}"/>
              </a:ext>
            </a:extLst>
          </p:cNvPr>
          <p:cNvGrpSpPr/>
          <p:nvPr/>
        </p:nvGrpSpPr>
        <p:grpSpPr>
          <a:xfrm>
            <a:off x="4064131" y="3023331"/>
            <a:ext cx="360950" cy="339992"/>
            <a:chOff x="2081650" y="2050750"/>
            <a:chExt cx="483125" cy="424625"/>
          </a:xfrm>
        </p:grpSpPr>
        <p:sp>
          <p:nvSpPr>
            <p:cNvPr id="4" name="Google Shape;13366;p81">
              <a:extLst>
                <a:ext uri="{FF2B5EF4-FFF2-40B4-BE49-F238E27FC236}">
                  <a16:creationId xmlns:a16="http://schemas.microsoft.com/office/drawing/2014/main" id="{142B7E7A-0DF9-8F27-497D-68D68208AA59}"/>
                </a:ext>
              </a:extLst>
            </p:cNvPr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13367;p81">
              <a:extLst>
                <a:ext uri="{FF2B5EF4-FFF2-40B4-BE49-F238E27FC236}">
                  <a16:creationId xmlns:a16="http://schemas.microsoft.com/office/drawing/2014/main" id="{DF881D95-05C0-D6C6-F255-BD062429297C}"/>
                </a:ext>
              </a:extLst>
            </p:cNvPr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13368;p81">
              <a:extLst>
                <a:ext uri="{FF2B5EF4-FFF2-40B4-BE49-F238E27FC236}">
                  <a16:creationId xmlns:a16="http://schemas.microsoft.com/office/drawing/2014/main" id="{F4B46AC7-1A9D-7A47-9CA2-621DAF247F34}"/>
                </a:ext>
              </a:extLst>
            </p:cNvPr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13369;p81">
              <a:extLst>
                <a:ext uri="{FF2B5EF4-FFF2-40B4-BE49-F238E27FC236}">
                  <a16:creationId xmlns:a16="http://schemas.microsoft.com/office/drawing/2014/main" id="{66A47F8A-06C8-ED6F-75B2-03361ED24B1E}"/>
                </a:ext>
              </a:extLst>
            </p:cNvPr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13370;p81">
              <a:extLst>
                <a:ext uri="{FF2B5EF4-FFF2-40B4-BE49-F238E27FC236}">
                  <a16:creationId xmlns:a16="http://schemas.microsoft.com/office/drawing/2014/main" id="{8EE9613D-46A0-AB32-1931-303B805B222B}"/>
                </a:ext>
              </a:extLst>
            </p:cNvPr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13371;p81">
              <a:extLst>
                <a:ext uri="{FF2B5EF4-FFF2-40B4-BE49-F238E27FC236}">
                  <a16:creationId xmlns:a16="http://schemas.microsoft.com/office/drawing/2014/main" id="{216ED8B7-40B0-68CA-358C-9A6BECC8475A}"/>
                </a:ext>
              </a:extLst>
            </p:cNvPr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" name="Google Shape;13619;p82">
            <a:extLst>
              <a:ext uri="{FF2B5EF4-FFF2-40B4-BE49-F238E27FC236}">
                <a16:creationId xmlns:a16="http://schemas.microsoft.com/office/drawing/2014/main" id="{37AE07E9-4524-F29F-9315-12B01E64289D}"/>
              </a:ext>
            </a:extLst>
          </p:cNvPr>
          <p:cNvGrpSpPr/>
          <p:nvPr/>
        </p:nvGrpSpPr>
        <p:grpSpPr>
          <a:xfrm>
            <a:off x="4736964" y="3032440"/>
            <a:ext cx="391368" cy="376650"/>
            <a:chOff x="-37534750" y="2668075"/>
            <a:chExt cx="332400" cy="319900"/>
          </a:xfrm>
        </p:grpSpPr>
        <p:sp>
          <p:nvSpPr>
            <p:cNvPr id="15" name="Google Shape;13620;p82">
              <a:extLst>
                <a:ext uri="{FF2B5EF4-FFF2-40B4-BE49-F238E27FC236}">
                  <a16:creationId xmlns:a16="http://schemas.microsoft.com/office/drawing/2014/main" id="{71029CC1-9413-7558-642A-70BDAC1AF64B}"/>
                </a:ext>
              </a:extLst>
            </p:cNvPr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21;p82">
              <a:extLst>
                <a:ext uri="{FF2B5EF4-FFF2-40B4-BE49-F238E27FC236}">
                  <a16:creationId xmlns:a16="http://schemas.microsoft.com/office/drawing/2014/main" id="{289E30D7-1202-BAD2-E9DA-D874C4A8547D}"/>
                </a:ext>
              </a:extLst>
            </p:cNvPr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3934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5B8DD715-3E6A-2DF7-DD50-2710E0A2C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9">
            <a:extLst>
              <a:ext uri="{FF2B5EF4-FFF2-40B4-BE49-F238E27FC236}">
                <a16:creationId xmlns:a16="http://schemas.microsoft.com/office/drawing/2014/main" id="{E46AE61E-435B-BF52-9D0E-5CA5F5C49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2836" y="666697"/>
            <a:ext cx="6766795" cy="61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	Nejznámější výzkumy </a:t>
            </a:r>
            <a:endParaRPr b="1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DA05C6F7-4CB5-5F02-7BE0-D1262681B94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99655" y="1697182"/>
            <a:ext cx="7813963" cy="2937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6332F"/>
                </a:solidFill>
                <a:effectLst/>
                <a:latin typeface="Montserrat" panose="020F0502020204030204" pitchFamily="2" charset="-18"/>
              </a:rPr>
              <a:t> </a:t>
            </a:r>
            <a:r>
              <a:rPr lang="cs-CZ" sz="1800" b="0" i="0" dirty="0">
                <a:solidFill>
                  <a:srgbClr val="3633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Staré Město u Uherského Hradiště (1928)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63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1800" b="0" i="0" dirty="0">
                <a:solidFill>
                  <a:srgbClr val="3633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ibušín (1929, znovu 1949-51)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3633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Slovensko </a:t>
            </a:r>
            <a:r>
              <a:rPr lang="cs-CZ" sz="1800" dirty="0">
                <a:solidFill>
                  <a:srgbClr val="363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0" i="0" dirty="0">
                <a:solidFill>
                  <a:srgbClr val="3633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výzkum jeskyně Domica (1933-34)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63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b="0" i="0" dirty="0">
                <a:solidFill>
                  <a:srgbClr val="3633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ohyly v </a:t>
            </a:r>
            <a:r>
              <a:rPr lang="cs-CZ" sz="1800" b="0" i="0" dirty="0" err="1">
                <a:solidFill>
                  <a:srgbClr val="3633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Kuštanovicích</a:t>
            </a:r>
            <a:r>
              <a:rPr lang="cs-CZ" sz="1800" b="0" i="0" dirty="0">
                <a:solidFill>
                  <a:srgbClr val="3633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Podkarpatské Rusi (1929-31)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633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b="0" i="0" dirty="0">
                <a:solidFill>
                  <a:srgbClr val="3633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ýzkum Starého Hradiska na Moravě (1934-37)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6C5D0970-752D-41DA-8FC4-F895D354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9">
            <a:extLst>
              <a:ext uri="{FF2B5EF4-FFF2-40B4-BE49-F238E27FC236}">
                <a16:creationId xmlns:a16="http://schemas.microsoft.com/office/drawing/2014/main" id="{88DB83C6-87E1-D14D-C4BE-C6FF43F02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072" y="687479"/>
            <a:ext cx="6766795" cy="61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Nitranské hradiště 1930 - 31</a:t>
            </a:r>
            <a:endParaRPr b="1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5DD02E18-09E0-4B02-5F3F-D8FD978D819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65018" y="1433946"/>
            <a:ext cx="7813963" cy="2937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Prozkoumání románského kostela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Snaha nalézt alespoň určitou polohu Pribinova chrámu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Sondážní výzkum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Kostelík by 2x zvýšen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Hřbitov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Nejstarší hrob z 11.st – doklad staršího kostela sv Emmerana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Objevena zeď středověkého hradu – porušení hrobů </a:t>
            </a:r>
          </a:p>
        </p:txBody>
      </p:sp>
    </p:spTree>
    <p:extLst>
      <p:ext uri="{BB962C8B-B14F-4D97-AF65-F5344CB8AC3E}">
        <p14:creationId xmlns:p14="http://schemas.microsoft.com/office/powerpoint/2010/main" val="183383501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>
          <a:extLst>
            <a:ext uri="{FF2B5EF4-FFF2-40B4-BE49-F238E27FC236}">
              <a16:creationId xmlns:a16="http://schemas.microsoft.com/office/drawing/2014/main" id="{A38E4BF2-D35A-FB99-EA31-1DDF55D3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407;p37">
            <a:extLst>
              <a:ext uri="{FF2B5EF4-FFF2-40B4-BE49-F238E27FC236}">
                <a16:creationId xmlns:a16="http://schemas.microsoft.com/office/drawing/2014/main" id="{5E538B22-1765-4D90-EC84-59AA979126C3}"/>
              </a:ext>
            </a:extLst>
          </p:cNvPr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1408" name="Google Shape;1408;p37">
              <a:extLst>
                <a:ext uri="{FF2B5EF4-FFF2-40B4-BE49-F238E27FC236}">
                  <a16:creationId xmlns:a16="http://schemas.microsoft.com/office/drawing/2014/main" id="{2B82A611-2E91-2641-9A78-C443341D9467}"/>
                </a:ext>
              </a:extLst>
            </p:cNvPr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>
              <a:extLst>
                <a:ext uri="{FF2B5EF4-FFF2-40B4-BE49-F238E27FC236}">
                  <a16:creationId xmlns:a16="http://schemas.microsoft.com/office/drawing/2014/main" id="{89F56DAA-C14A-F6D5-14E6-7B5DC8629079}"/>
                </a:ext>
              </a:extLst>
            </p:cNvPr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>
              <a:extLst>
                <a:ext uri="{FF2B5EF4-FFF2-40B4-BE49-F238E27FC236}">
                  <a16:creationId xmlns:a16="http://schemas.microsoft.com/office/drawing/2014/main" id="{C29441DD-7431-BAF6-09D4-6E973F84FCC5}"/>
                </a:ext>
              </a:extLst>
            </p:cNvPr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>
              <a:extLst>
                <a:ext uri="{FF2B5EF4-FFF2-40B4-BE49-F238E27FC236}">
                  <a16:creationId xmlns:a16="http://schemas.microsoft.com/office/drawing/2014/main" id="{FD37A4E0-667B-5662-0ECD-C46D7B3397AA}"/>
                </a:ext>
              </a:extLst>
            </p:cNvPr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>
              <a:extLst>
                <a:ext uri="{FF2B5EF4-FFF2-40B4-BE49-F238E27FC236}">
                  <a16:creationId xmlns:a16="http://schemas.microsoft.com/office/drawing/2014/main" id="{33D1A4CE-B1FB-3DE5-1A5F-0E7BDD37CE8A}"/>
                </a:ext>
              </a:extLst>
            </p:cNvPr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>
              <a:extLst>
                <a:ext uri="{FF2B5EF4-FFF2-40B4-BE49-F238E27FC236}">
                  <a16:creationId xmlns:a16="http://schemas.microsoft.com/office/drawing/2014/main" id="{345A5BCA-A408-988C-D17A-E43797FD4835}"/>
                </a:ext>
              </a:extLst>
            </p:cNvPr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>
              <a:extLst>
                <a:ext uri="{FF2B5EF4-FFF2-40B4-BE49-F238E27FC236}">
                  <a16:creationId xmlns:a16="http://schemas.microsoft.com/office/drawing/2014/main" id="{86FD6ACE-39E4-21CF-0FEE-088432B13080}"/>
                </a:ext>
              </a:extLst>
            </p:cNvPr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>
              <a:extLst>
                <a:ext uri="{FF2B5EF4-FFF2-40B4-BE49-F238E27FC236}">
                  <a16:creationId xmlns:a16="http://schemas.microsoft.com/office/drawing/2014/main" id="{C89EEB87-AEE6-9305-E4B6-B8653B8CB1EB}"/>
                </a:ext>
              </a:extLst>
            </p:cNvPr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>
              <a:extLst>
                <a:ext uri="{FF2B5EF4-FFF2-40B4-BE49-F238E27FC236}">
                  <a16:creationId xmlns:a16="http://schemas.microsoft.com/office/drawing/2014/main" id="{B39D014D-5121-794E-779E-F07EF2BAFB1F}"/>
                </a:ext>
              </a:extLst>
            </p:cNvPr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>
              <a:extLst>
                <a:ext uri="{FF2B5EF4-FFF2-40B4-BE49-F238E27FC236}">
                  <a16:creationId xmlns:a16="http://schemas.microsoft.com/office/drawing/2014/main" id="{2AAA911A-5EBF-F1B9-5B9D-E59BE4255D10}"/>
                </a:ext>
              </a:extLst>
            </p:cNvPr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>
              <a:extLst>
                <a:ext uri="{FF2B5EF4-FFF2-40B4-BE49-F238E27FC236}">
                  <a16:creationId xmlns:a16="http://schemas.microsoft.com/office/drawing/2014/main" id="{4F2EAB55-330E-8B41-B768-4B1065F6FF59}"/>
                </a:ext>
              </a:extLst>
            </p:cNvPr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>
              <a:extLst>
                <a:ext uri="{FF2B5EF4-FFF2-40B4-BE49-F238E27FC236}">
                  <a16:creationId xmlns:a16="http://schemas.microsoft.com/office/drawing/2014/main" id="{8B752F3B-84BA-3628-BFC4-D542DE6E348C}"/>
                </a:ext>
              </a:extLst>
            </p:cNvPr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>
              <a:extLst>
                <a:ext uri="{FF2B5EF4-FFF2-40B4-BE49-F238E27FC236}">
                  <a16:creationId xmlns:a16="http://schemas.microsoft.com/office/drawing/2014/main" id="{FD9BAD6E-9739-18A4-5902-3CBA6D1F9E56}"/>
                </a:ext>
              </a:extLst>
            </p:cNvPr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>
              <a:extLst>
                <a:ext uri="{FF2B5EF4-FFF2-40B4-BE49-F238E27FC236}">
                  <a16:creationId xmlns:a16="http://schemas.microsoft.com/office/drawing/2014/main" id="{C414416C-D601-0908-0EB8-61520FCF7497}"/>
                </a:ext>
              </a:extLst>
            </p:cNvPr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>
              <a:extLst>
                <a:ext uri="{FF2B5EF4-FFF2-40B4-BE49-F238E27FC236}">
                  <a16:creationId xmlns:a16="http://schemas.microsoft.com/office/drawing/2014/main" id="{5D7CF47B-DE01-1A94-E93C-90961C91D71F}"/>
                </a:ext>
              </a:extLst>
            </p:cNvPr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>
              <a:extLst>
                <a:ext uri="{FF2B5EF4-FFF2-40B4-BE49-F238E27FC236}">
                  <a16:creationId xmlns:a16="http://schemas.microsoft.com/office/drawing/2014/main" id="{4E4A30AB-7251-5C68-88E6-D2C427B973BA}"/>
                </a:ext>
              </a:extLst>
            </p:cNvPr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>
              <a:extLst>
                <a:ext uri="{FF2B5EF4-FFF2-40B4-BE49-F238E27FC236}">
                  <a16:creationId xmlns:a16="http://schemas.microsoft.com/office/drawing/2014/main" id="{1FFC1D01-E3FA-75DC-2DE1-C7E3D2313F7C}"/>
                </a:ext>
              </a:extLst>
            </p:cNvPr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>
              <a:extLst>
                <a:ext uri="{FF2B5EF4-FFF2-40B4-BE49-F238E27FC236}">
                  <a16:creationId xmlns:a16="http://schemas.microsoft.com/office/drawing/2014/main" id="{29000738-B2BB-9D91-0FA9-B044B0E3F247}"/>
                </a:ext>
              </a:extLst>
            </p:cNvPr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>
              <a:extLst>
                <a:ext uri="{FF2B5EF4-FFF2-40B4-BE49-F238E27FC236}">
                  <a16:creationId xmlns:a16="http://schemas.microsoft.com/office/drawing/2014/main" id="{58B08BF9-5498-7DA9-4EE1-1A01E3DABC50}"/>
                </a:ext>
              </a:extLst>
            </p:cNvPr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>
              <a:extLst>
                <a:ext uri="{FF2B5EF4-FFF2-40B4-BE49-F238E27FC236}">
                  <a16:creationId xmlns:a16="http://schemas.microsoft.com/office/drawing/2014/main" id="{054DDEF6-EC4E-B46F-AB6A-15B228FBE38A}"/>
                </a:ext>
              </a:extLst>
            </p:cNvPr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>
              <a:extLst>
                <a:ext uri="{FF2B5EF4-FFF2-40B4-BE49-F238E27FC236}">
                  <a16:creationId xmlns:a16="http://schemas.microsoft.com/office/drawing/2014/main" id="{D61D8AEF-F7C8-55C5-C043-5559E80B05E5}"/>
                </a:ext>
              </a:extLst>
            </p:cNvPr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>
              <a:extLst>
                <a:ext uri="{FF2B5EF4-FFF2-40B4-BE49-F238E27FC236}">
                  <a16:creationId xmlns:a16="http://schemas.microsoft.com/office/drawing/2014/main" id="{D54C895C-03B2-E56B-1BBF-4CC50297A40A}"/>
                </a:ext>
              </a:extLst>
            </p:cNvPr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>
              <a:extLst>
                <a:ext uri="{FF2B5EF4-FFF2-40B4-BE49-F238E27FC236}">
                  <a16:creationId xmlns:a16="http://schemas.microsoft.com/office/drawing/2014/main" id="{63913256-ABA2-F0D4-4AA8-C7EBE971E619}"/>
                </a:ext>
              </a:extLst>
            </p:cNvPr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>
              <a:extLst>
                <a:ext uri="{FF2B5EF4-FFF2-40B4-BE49-F238E27FC236}">
                  <a16:creationId xmlns:a16="http://schemas.microsoft.com/office/drawing/2014/main" id="{CA6D4AC3-361B-3459-BD5D-AAC46CF435F6}"/>
                </a:ext>
              </a:extLst>
            </p:cNvPr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>
              <a:extLst>
                <a:ext uri="{FF2B5EF4-FFF2-40B4-BE49-F238E27FC236}">
                  <a16:creationId xmlns:a16="http://schemas.microsoft.com/office/drawing/2014/main" id="{19A67C2C-52A6-67A7-4D89-0EAE15A5DFA7}"/>
                </a:ext>
              </a:extLst>
            </p:cNvPr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>
              <a:extLst>
                <a:ext uri="{FF2B5EF4-FFF2-40B4-BE49-F238E27FC236}">
                  <a16:creationId xmlns:a16="http://schemas.microsoft.com/office/drawing/2014/main" id="{16ED59E0-556C-4040-987B-BB7A56EB5276}"/>
                </a:ext>
              </a:extLst>
            </p:cNvPr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>
              <a:extLst>
                <a:ext uri="{FF2B5EF4-FFF2-40B4-BE49-F238E27FC236}">
                  <a16:creationId xmlns:a16="http://schemas.microsoft.com/office/drawing/2014/main" id="{B089B259-3C85-29F5-9E90-F15D409F3B32}"/>
                </a:ext>
              </a:extLst>
            </p:cNvPr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>
              <a:extLst>
                <a:ext uri="{FF2B5EF4-FFF2-40B4-BE49-F238E27FC236}">
                  <a16:creationId xmlns:a16="http://schemas.microsoft.com/office/drawing/2014/main" id="{6D27EF9A-C9F1-7781-135D-6E8249D78F15}"/>
                </a:ext>
              </a:extLst>
            </p:cNvPr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>
              <a:extLst>
                <a:ext uri="{FF2B5EF4-FFF2-40B4-BE49-F238E27FC236}">
                  <a16:creationId xmlns:a16="http://schemas.microsoft.com/office/drawing/2014/main" id="{E07088F4-FEDD-A41E-5EDC-FBCCC97ACD0B}"/>
                </a:ext>
              </a:extLst>
            </p:cNvPr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>
              <a:extLst>
                <a:ext uri="{FF2B5EF4-FFF2-40B4-BE49-F238E27FC236}">
                  <a16:creationId xmlns:a16="http://schemas.microsoft.com/office/drawing/2014/main" id="{8CF045D5-0926-2051-1B0F-D5D6C9BC9336}"/>
                </a:ext>
              </a:extLst>
            </p:cNvPr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>
              <a:extLst>
                <a:ext uri="{FF2B5EF4-FFF2-40B4-BE49-F238E27FC236}">
                  <a16:creationId xmlns:a16="http://schemas.microsoft.com/office/drawing/2014/main" id="{6EF142C6-8046-AD02-2148-A846A2A56D7A}"/>
                </a:ext>
              </a:extLst>
            </p:cNvPr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>
              <a:extLst>
                <a:ext uri="{FF2B5EF4-FFF2-40B4-BE49-F238E27FC236}">
                  <a16:creationId xmlns:a16="http://schemas.microsoft.com/office/drawing/2014/main" id="{DC3FC7F8-9C98-CB14-64DC-F4477D9FA568}"/>
                </a:ext>
              </a:extLst>
            </p:cNvPr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>
              <a:extLst>
                <a:ext uri="{FF2B5EF4-FFF2-40B4-BE49-F238E27FC236}">
                  <a16:creationId xmlns:a16="http://schemas.microsoft.com/office/drawing/2014/main" id="{59B15395-0E0A-C1DA-001C-8A1C3ED4DD84}"/>
                </a:ext>
              </a:extLst>
            </p:cNvPr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>
              <a:extLst>
                <a:ext uri="{FF2B5EF4-FFF2-40B4-BE49-F238E27FC236}">
                  <a16:creationId xmlns:a16="http://schemas.microsoft.com/office/drawing/2014/main" id="{6B1C101D-B33C-6422-8644-58EC7CA5E111}"/>
                </a:ext>
              </a:extLst>
            </p:cNvPr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>
              <a:extLst>
                <a:ext uri="{FF2B5EF4-FFF2-40B4-BE49-F238E27FC236}">
                  <a16:creationId xmlns:a16="http://schemas.microsoft.com/office/drawing/2014/main" id="{D6031A7F-545D-B876-1948-E43AD570ACB9}"/>
                </a:ext>
              </a:extLst>
            </p:cNvPr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>
              <a:extLst>
                <a:ext uri="{FF2B5EF4-FFF2-40B4-BE49-F238E27FC236}">
                  <a16:creationId xmlns:a16="http://schemas.microsoft.com/office/drawing/2014/main" id="{4B225A0C-1686-27F4-5513-85F2AA66CA32}"/>
                </a:ext>
              </a:extLst>
            </p:cNvPr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>
              <a:extLst>
                <a:ext uri="{FF2B5EF4-FFF2-40B4-BE49-F238E27FC236}">
                  <a16:creationId xmlns:a16="http://schemas.microsoft.com/office/drawing/2014/main" id="{4AF67E5E-2848-576D-36B9-6C658750B5B6}"/>
                </a:ext>
              </a:extLst>
            </p:cNvPr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>
              <a:extLst>
                <a:ext uri="{FF2B5EF4-FFF2-40B4-BE49-F238E27FC236}">
                  <a16:creationId xmlns:a16="http://schemas.microsoft.com/office/drawing/2014/main" id="{8901E7A7-F5EC-AF2C-877F-C58258E54285}"/>
                </a:ext>
              </a:extLst>
            </p:cNvPr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>
              <a:extLst>
                <a:ext uri="{FF2B5EF4-FFF2-40B4-BE49-F238E27FC236}">
                  <a16:creationId xmlns:a16="http://schemas.microsoft.com/office/drawing/2014/main" id="{670BF5E6-DE78-05AB-5589-946984D9C5BC}"/>
                </a:ext>
              </a:extLst>
            </p:cNvPr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>
              <a:extLst>
                <a:ext uri="{FF2B5EF4-FFF2-40B4-BE49-F238E27FC236}">
                  <a16:creationId xmlns:a16="http://schemas.microsoft.com/office/drawing/2014/main" id="{C49A171B-4AF9-8A2D-E16E-340FD61346CD}"/>
                </a:ext>
              </a:extLst>
            </p:cNvPr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>
              <a:extLst>
                <a:ext uri="{FF2B5EF4-FFF2-40B4-BE49-F238E27FC236}">
                  <a16:creationId xmlns:a16="http://schemas.microsoft.com/office/drawing/2014/main" id="{FF6E82A9-ACE8-FDF9-C963-73952B6547BF}"/>
                </a:ext>
              </a:extLst>
            </p:cNvPr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>
              <a:extLst>
                <a:ext uri="{FF2B5EF4-FFF2-40B4-BE49-F238E27FC236}">
                  <a16:creationId xmlns:a16="http://schemas.microsoft.com/office/drawing/2014/main" id="{5480EA4F-48C0-6FF9-FF02-45311747A9E5}"/>
                </a:ext>
              </a:extLst>
            </p:cNvPr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>
              <a:extLst>
                <a:ext uri="{FF2B5EF4-FFF2-40B4-BE49-F238E27FC236}">
                  <a16:creationId xmlns:a16="http://schemas.microsoft.com/office/drawing/2014/main" id="{817B2F73-CCB0-E7B5-483A-8ED9B60D914F}"/>
                </a:ext>
              </a:extLst>
            </p:cNvPr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>
              <a:extLst>
                <a:ext uri="{FF2B5EF4-FFF2-40B4-BE49-F238E27FC236}">
                  <a16:creationId xmlns:a16="http://schemas.microsoft.com/office/drawing/2014/main" id="{EE0AD005-1109-3344-EAD7-2FB07532CB77}"/>
                </a:ext>
              </a:extLst>
            </p:cNvPr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>
              <a:extLst>
                <a:ext uri="{FF2B5EF4-FFF2-40B4-BE49-F238E27FC236}">
                  <a16:creationId xmlns:a16="http://schemas.microsoft.com/office/drawing/2014/main" id="{32E7FEBA-6818-53CB-8479-F0A98670C764}"/>
                </a:ext>
              </a:extLst>
            </p:cNvPr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>
              <a:extLst>
                <a:ext uri="{FF2B5EF4-FFF2-40B4-BE49-F238E27FC236}">
                  <a16:creationId xmlns:a16="http://schemas.microsoft.com/office/drawing/2014/main" id="{609B1FC3-115A-9954-8267-FCE14C87CE34}"/>
                </a:ext>
              </a:extLst>
            </p:cNvPr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>
              <a:extLst>
                <a:ext uri="{FF2B5EF4-FFF2-40B4-BE49-F238E27FC236}">
                  <a16:creationId xmlns:a16="http://schemas.microsoft.com/office/drawing/2014/main" id="{07308126-1295-4C87-9505-C5F0FEECCC49}"/>
                </a:ext>
              </a:extLst>
            </p:cNvPr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>
              <a:extLst>
                <a:ext uri="{FF2B5EF4-FFF2-40B4-BE49-F238E27FC236}">
                  <a16:creationId xmlns:a16="http://schemas.microsoft.com/office/drawing/2014/main" id="{5539E3BF-A0B4-D887-49DB-B644B834439F}"/>
                </a:ext>
              </a:extLst>
            </p:cNvPr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>
              <a:extLst>
                <a:ext uri="{FF2B5EF4-FFF2-40B4-BE49-F238E27FC236}">
                  <a16:creationId xmlns:a16="http://schemas.microsoft.com/office/drawing/2014/main" id="{6BAE9123-737D-3F1A-17E5-A96FC6826950}"/>
                </a:ext>
              </a:extLst>
            </p:cNvPr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>
              <a:extLst>
                <a:ext uri="{FF2B5EF4-FFF2-40B4-BE49-F238E27FC236}">
                  <a16:creationId xmlns:a16="http://schemas.microsoft.com/office/drawing/2014/main" id="{3EC6AC97-E778-9F5B-17AE-DD804FBEE363}"/>
                </a:ext>
              </a:extLst>
            </p:cNvPr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>
              <a:extLst>
                <a:ext uri="{FF2B5EF4-FFF2-40B4-BE49-F238E27FC236}">
                  <a16:creationId xmlns:a16="http://schemas.microsoft.com/office/drawing/2014/main" id="{58116569-CEED-113A-D228-DE17F7A6BCAA}"/>
                </a:ext>
              </a:extLst>
            </p:cNvPr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>
              <a:extLst>
                <a:ext uri="{FF2B5EF4-FFF2-40B4-BE49-F238E27FC236}">
                  <a16:creationId xmlns:a16="http://schemas.microsoft.com/office/drawing/2014/main" id="{5CF2A725-6220-0459-D2F6-C1B93E6DD938}"/>
                </a:ext>
              </a:extLst>
            </p:cNvPr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>
              <a:extLst>
                <a:ext uri="{FF2B5EF4-FFF2-40B4-BE49-F238E27FC236}">
                  <a16:creationId xmlns:a16="http://schemas.microsoft.com/office/drawing/2014/main" id="{567D3A4D-6A6F-FB16-36DB-5785CE446ADA}"/>
                </a:ext>
              </a:extLst>
            </p:cNvPr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>
              <a:extLst>
                <a:ext uri="{FF2B5EF4-FFF2-40B4-BE49-F238E27FC236}">
                  <a16:creationId xmlns:a16="http://schemas.microsoft.com/office/drawing/2014/main" id="{2CB5BE37-B6F1-EBE2-E114-028695D0FBF9}"/>
                </a:ext>
              </a:extLst>
            </p:cNvPr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>
              <a:extLst>
                <a:ext uri="{FF2B5EF4-FFF2-40B4-BE49-F238E27FC236}">
                  <a16:creationId xmlns:a16="http://schemas.microsoft.com/office/drawing/2014/main" id="{0DF9EB01-F819-5A19-C487-66590EB42907}"/>
                </a:ext>
              </a:extLst>
            </p:cNvPr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>
              <a:extLst>
                <a:ext uri="{FF2B5EF4-FFF2-40B4-BE49-F238E27FC236}">
                  <a16:creationId xmlns:a16="http://schemas.microsoft.com/office/drawing/2014/main" id="{B38174DD-E1DE-2BA2-F838-D2B2EEDA6871}"/>
                </a:ext>
              </a:extLst>
            </p:cNvPr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>
              <a:extLst>
                <a:ext uri="{FF2B5EF4-FFF2-40B4-BE49-F238E27FC236}">
                  <a16:creationId xmlns:a16="http://schemas.microsoft.com/office/drawing/2014/main" id="{23518E3F-0055-2F86-0376-645A12844D45}"/>
                </a:ext>
              </a:extLst>
            </p:cNvPr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>
              <a:extLst>
                <a:ext uri="{FF2B5EF4-FFF2-40B4-BE49-F238E27FC236}">
                  <a16:creationId xmlns:a16="http://schemas.microsoft.com/office/drawing/2014/main" id="{40EC7F78-C2ED-9379-7700-2B94D0401E6B}"/>
                </a:ext>
              </a:extLst>
            </p:cNvPr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>
              <a:extLst>
                <a:ext uri="{FF2B5EF4-FFF2-40B4-BE49-F238E27FC236}">
                  <a16:creationId xmlns:a16="http://schemas.microsoft.com/office/drawing/2014/main" id="{885D182F-0DE4-93E6-DACF-61A5FF47D145}"/>
                </a:ext>
              </a:extLst>
            </p:cNvPr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>
              <a:extLst>
                <a:ext uri="{FF2B5EF4-FFF2-40B4-BE49-F238E27FC236}">
                  <a16:creationId xmlns:a16="http://schemas.microsoft.com/office/drawing/2014/main" id="{777DA674-D122-D8EF-62FD-50D4D2B5B8ED}"/>
                </a:ext>
              </a:extLst>
            </p:cNvPr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>
              <a:extLst>
                <a:ext uri="{FF2B5EF4-FFF2-40B4-BE49-F238E27FC236}">
                  <a16:creationId xmlns:a16="http://schemas.microsoft.com/office/drawing/2014/main" id="{4C6A52E4-43A1-7671-35D3-E4A8BF6FBD88}"/>
                </a:ext>
              </a:extLst>
            </p:cNvPr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>
              <a:extLst>
                <a:ext uri="{FF2B5EF4-FFF2-40B4-BE49-F238E27FC236}">
                  <a16:creationId xmlns:a16="http://schemas.microsoft.com/office/drawing/2014/main" id="{E94EACF1-4717-B5BA-08D3-FCEF9540055A}"/>
                </a:ext>
              </a:extLst>
            </p:cNvPr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>
              <a:extLst>
                <a:ext uri="{FF2B5EF4-FFF2-40B4-BE49-F238E27FC236}">
                  <a16:creationId xmlns:a16="http://schemas.microsoft.com/office/drawing/2014/main" id="{DE5FD0F2-1565-F944-D533-AD99956F59CD}"/>
                </a:ext>
              </a:extLst>
            </p:cNvPr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>
              <a:extLst>
                <a:ext uri="{FF2B5EF4-FFF2-40B4-BE49-F238E27FC236}">
                  <a16:creationId xmlns:a16="http://schemas.microsoft.com/office/drawing/2014/main" id="{807A2839-AD3D-5596-CC0F-976431E72447}"/>
                </a:ext>
              </a:extLst>
            </p:cNvPr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>
              <a:extLst>
                <a:ext uri="{FF2B5EF4-FFF2-40B4-BE49-F238E27FC236}">
                  <a16:creationId xmlns:a16="http://schemas.microsoft.com/office/drawing/2014/main" id="{E4E6B0AB-DBCE-4FE4-3F9C-0EA53499F1F6}"/>
                </a:ext>
              </a:extLst>
            </p:cNvPr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>
              <a:extLst>
                <a:ext uri="{FF2B5EF4-FFF2-40B4-BE49-F238E27FC236}">
                  <a16:creationId xmlns:a16="http://schemas.microsoft.com/office/drawing/2014/main" id="{7D11E3A0-44D1-2E8A-3F2F-852FF685CB45}"/>
                </a:ext>
              </a:extLst>
            </p:cNvPr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>
              <a:extLst>
                <a:ext uri="{FF2B5EF4-FFF2-40B4-BE49-F238E27FC236}">
                  <a16:creationId xmlns:a16="http://schemas.microsoft.com/office/drawing/2014/main" id="{EE344569-7C5F-E0F7-0765-A2A1A03FBB12}"/>
                </a:ext>
              </a:extLst>
            </p:cNvPr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>
              <a:extLst>
                <a:ext uri="{FF2B5EF4-FFF2-40B4-BE49-F238E27FC236}">
                  <a16:creationId xmlns:a16="http://schemas.microsoft.com/office/drawing/2014/main" id="{8DCA47A7-DA58-5734-9A76-88AF0B6ABE8B}"/>
                </a:ext>
              </a:extLst>
            </p:cNvPr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>
              <a:extLst>
                <a:ext uri="{FF2B5EF4-FFF2-40B4-BE49-F238E27FC236}">
                  <a16:creationId xmlns:a16="http://schemas.microsoft.com/office/drawing/2014/main" id="{C617B7D1-BC35-B3EE-5F16-99F6FD360451}"/>
                </a:ext>
              </a:extLst>
            </p:cNvPr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>
              <a:extLst>
                <a:ext uri="{FF2B5EF4-FFF2-40B4-BE49-F238E27FC236}">
                  <a16:creationId xmlns:a16="http://schemas.microsoft.com/office/drawing/2014/main" id="{7A5F8E42-02F6-473D-B324-6CD8A682E06A}"/>
                </a:ext>
              </a:extLst>
            </p:cNvPr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>
              <a:extLst>
                <a:ext uri="{FF2B5EF4-FFF2-40B4-BE49-F238E27FC236}">
                  <a16:creationId xmlns:a16="http://schemas.microsoft.com/office/drawing/2014/main" id="{7ABB1B81-5F7C-B2BC-9E56-5A6996948984}"/>
                </a:ext>
              </a:extLst>
            </p:cNvPr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>
              <a:extLst>
                <a:ext uri="{FF2B5EF4-FFF2-40B4-BE49-F238E27FC236}">
                  <a16:creationId xmlns:a16="http://schemas.microsoft.com/office/drawing/2014/main" id="{18883B3B-2814-B74D-80CD-4978F5D2B9E8}"/>
                </a:ext>
              </a:extLst>
            </p:cNvPr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>
              <a:extLst>
                <a:ext uri="{FF2B5EF4-FFF2-40B4-BE49-F238E27FC236}">
                  <a16:creationId xmlns:a16="http://schemas.microsoft.com/office/drawing/2014/main" id="{F644FECD-BAA0-5F99-41AD-B9CEEC978665}"/>
                </a:ext>
              </a:extLst>
            </p:cNvPr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>
              <a:extLst>
                <a:ext uri="{FF2B5EF4-FFF2-40B4-BE49-F238E27FC236}">
                  <a16:creationId xmlns:a16="http://schemas.microsoft.com/office/drawing/2014/main" id="{5B815EB5-3AE9-00D6-E6E1-8C601A3F268A}"/>
                </a:ext>
              </a:extLst>
            </p:cNvPr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>
              <a:extLst>
                <a:ext uri="{FF2B5EF4-FFF2-40B4-BE49-F238E27FC236}">
                  <a16:creationId xmlns:a16="http://schemas.microsoft.com/office/drawing/2014/main" id="{B884E152-7D0F-1CBD-CCAA-4A88F9150AF2}"/>
                </a:ext>
              </a:extLst>
            </p:cNvPr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>
              <a:extLst>
                <a:ext uri="{FF2B5EF4-FFF2-40B4-BE49-F238E27FC236}">
                  <a16:creationId xmlns:a16="http://schemas.microsoft.com/office/drawing/2014/main" id="{04660D22-9E10-1486-9A6C-690D54F20F8E}"/>
                </a:ext>
              </a:extLst>
            </p:cNvPr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>
              <a:extLst>
                <a:ext uri="{FF2B5EF4-FFF2-40B4-BE49-F238E27FC236}">
                  <a16:creationId xmlns:a16="http://schemas.microsoft.com/office/drawing/2014/main" id="{000D43B0-F119-08B3-D70F-E364A338956F}"/>
                </a:ext>
              </a:extLst>
            </p:cNvPr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>
              <a:extLst>
                <a:ext uri="{FF2B5EF4-FFF2-40B4-BE49-F238E27FC236}">
                  <a16:creationId xmlns:a16="http://schemas.microsoft.com/office/drawing/2014/main" id="{3CC5C53D-E6EA-A6FA-B59C-07BBF4589D80}"/>
                </a:ext>
              </a:extLst>
            </p:cNvPr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>
              <a:extLst>
                <a:ext uri="{FF2B5EF4-FFF2-40B4-BE49-F238E27FC236}">
                  <a16:creationId xmlns:a16="http://schemas.microsoft.com/office/drawing/2014/main" id="{B6213429-B7A7-250B-10E6-3A7EFD1A81AB}"/>
                </a:ext>
              </a:extLst>
            </p:cNvPr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>
              <a:extLst>
                <a:ext uri="{FF2B5EF4-FFF2-40B4-BE49-F238E27FC236}">
                  <a16:creationId xmlns:a16="http://schemas.microsoft.com/office/drawing/2014/main" id="{B36EBD08-2DD7-EE84-274B-2A97497C59A5}"/>
                </a:ext>
              </a:extLst>
            </p:cNvPr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>
              <a:extLst>
                <a:ext uri="{FF2B5EF4-FFF2-40B4-BE49-F238E27FC236}">
                  <a16:creationId xmlns:a16="http://schemas.microsoft.com/office/drawing/2014/main" id="{CB702639-46ED-488D-D400-36223FF1AF35}"/>
                </a:ext>
              </a:extLst>
            </p:cNvPr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>
              <a:extLst>
                <a:ext uri="{FF2B5EF4-FFF2-40B4-BE49-F238E27FC236}">
                  <a16:creationId xmlns:a16="http://schemas.microsoft.com/office/drawing/2014/main" id="{8D4DD996-EFEA-4D71-A26E-FC0E494FF56E}"/>
                </a:ext>
              </a:extLst>
            </p:cNvPr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>
              <a:extLst>
                <a:ext uri="{FF2B5EF4-FFF2-40B4-BE49-F238E27FC236}">
                  <a16:creationId xmlns:a16="http://schemas.microsoft.com/office/drawing/2014/main" id="{25D2555B-3366-172E-5C02-87F68183F77C}"/>
                </a:ext>
              </a:extLst>
            </p:cNvPr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>
              <a:extLst>
                <a:ext uri="{FF2B5EF4-FFF2-40B4-BE49-F238E27FC236}">
                  <a16:creationId xmlns:a16="http://schemas.microsoft.com/office/drawing/2014/main" id="{C1934B34-3915-A614-BA1F-FD86BAF24543}"/>
                </a:ext>
              </a:extLst>
            </p:cNvPr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>
              <a:extLst>
                <a:ext uri="{FF2B5EF4-FFF2-40B4-BE49-F238E27FC236}">
                  <a16:creationId xmlns:a16="http://schemas.microsoft.com/office/drawing/2014/main" id="{F3810480-E3DF-B3A8-466C-D144FB41367D}"/>
                </a:ext>
              </a:extLst>
            </p:cNvPr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>
              <a:extLst>
                <a:ext uri="{FF2B5EF4-FFF2-40B4-BE49-F238E27FC236}">
                  <a16:creationId xmlns:a16="http://schemas.microsoft.com/office/drawing/2014/main" id="{D1D24DDA-9ACA-3576-22EE-71FD3FB42833}"/>
                </a:ext>
              </a:extLst>
            </p:cNvPr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>
              <a:extLst>
                <a:ext uri="{FF2B5EF4-FFF2-40B4-BE49-F238E27FC236}">
                  <a16:creationId xmlns:a16="http://schemas.microsoft.com/office/drawing/2014/main" id="{3B3599E9-B29F-7E72-9DCA-0782F746F557}"/>
                </a:ext>
              </a:extLst>
            </p:cNvPr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>
              <a:extLst>
                <a:ext uri="{FF2B5EF4-FFF2-40B4-BE49-F238E27FC236}">
                  <a16:creationId xmlns:a16="http://schemas.microsoft.com/office/drawing/2014/main" id="{B2231D86-942A-4DF8-3D7C-95FDDF79E978}"/>
                </a:ext>
              </a:extLst>
            </p:cNvPr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>
              <a:extLst>
                <a:ext uri="{FF2B5EF4-FFF2-40B4-BE49-F238E27FC236}">
                  <a16:creationId xmlns:a16="http://schemas.microsoft.com/office/drawing/2014/main" id="{BC136458-9772-3832-AA2B-0C992B52D326}"/>
                </a:ext>
              </a:extLst>
            </p:cNvPr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>
              <a:extLst>
                <a:ext uri="{FF2B5EF4-FFF2-40B4-BE49-F238E27FC236}">
                  <a16:creationId xmlns:a16="http://schemas.microsoft.com/office/drawing/2014/main" id="{07B9513C-A1FA-50AB-77E1-19184E4E0836}"/>
                </a:ext>
              </a:extLst>
            </p:cNvPr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>
              <a:extLst>
                <a:ext uri="{FF2B5EF4-FFF2-40B4-BE49-F238E27FC236}">
                  <a16:creationId xmlns:a16="http://schemas.microsoft.com/office/drawing/2014/main" id="{25B96177-1821-51E3-3663-0BE5DB3A3211}"/>
                </a:ext>
              </a:extLst>
            </p:cNvPr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>
              <a:extLst>
                <a:ext uri="{FF2B5EF4-FFF2-40B4-BE49-F238E27FC236}">
                  <a16:creationId xmlns:a16="http://schemas.microsoft.com/office/drawing/2014/main" id="{12F2B8C8-7514-F148-6C59-239B74240466}"/>
                </a:ext>
              </a:extLst>
            </p:cNvPr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>
              <a:extLst>
                <a:ext uri="{FF2B5EF4-FFF2-40B4-BE49-F238E27FC236}">
                  <a16:creationId xmlns:a16="http://schemas.microsoft.com/office/drawing/2014/main" id="{2CEED9F8-D9D2-DD4C-F0BE-B351699B0AF2}"/>
                </a:ext>
              </a:extLst>
            </p:cNvPr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>
              <a:extLst>
                <a:ext uri="{FF2B5EF4-FFF2-40B4-BE49-F238E27FC236}">
                  <a16:creationId xmlns:a16="http://schemas.microsoft.com/office/drawing/2014/main" id="{71DC1C2C-9C5D-C860-8E1D-532F9C4D5DD7}"/>
                </a:ext>
              </a:extLst>
            </p:cNvPr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>
              <a:extLst>
                <a:ext uri="{FF2B5EF4-FFF2-40B4-BE49-F238E27FC236}">
                  <a16:creationId xmlns:a16="http://schemas.microsoft.com/office/drawing/2014/main" id="{78174752-1BD7-35C0-55AA-C81A7844BA58}"/>
                </a:ext>
              </a:extLst>
            </p:cNvPr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>
              <a:extLst>
                <a:ext uri="{FF2B5EF4-FFF2-40B4-BE49-F238E27FC236}">
                  <a16:creationId xmlns:a16="http://schemas.microsoft.com/office/drawing/2014/main" id="{FBAFB598-7C1B-741E-AEF5-BF4484B0CD13}"/>
                </a:ext>
              </a:extLst>
            </p:cNvPr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>
              <a:extLst>
                <a:ext uri="{FF2B5EF4-FFF2-40B4-BE49-F238E27FC236}">
                  <a16:creationId xmlns:a16="http://schemas.microsoft.com/office/drawing/2014/main" id="{C4B4490E-93C0-D67F-88B4-774FEC94CC19}"/>
                </a:ext>
              </a:extLst>
            </p:cNvPr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>
              <a:extLst>
                <a:ext uri="{FF2B5EF4-FFF2-40B4-BE49-F238E27FC236}">
                  <a16:creationId xmlns:a16="http://schemas.microsoft.com/office/drawing/2014/main" id="{23AEC27F-0C3B-3570-02D2-BF72442C4F6B}"/>
                </a:ext>
              </a:extLst>
            </p:cNvPr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>
              <a:extLst>
                <a:ext uri="{FF2B5EF4-FFF2-40B4-BE49-F238E27FC236}">
                  <a16:creationId xmlns:a16="http://schemas.microsoft.com/office/drawing/2014/main" id="{4BF2F4C3-B78E-F095-7F6D-0C63E6B0C3E3}"/>
                </a:ext>
              </a:extLst>
            </p:cNvPr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>
              <a:extLst>
                <a:ext uri="{FF2B5EF4-FFF2-40B4-BE49-F238E27FC236}">
                  <a16:creationId xmlns:a16="http://schemas.microsoft.com/office/drawing/2014/main" id="{6B76E3BC-5672-19A1-6CF5-5AAC82190109}"/>
                </a:ext>
              </a:extLst>
            </p:cNvPr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>
              <a:extLst>
                <a:ext uri="{FF2B5EF4-FFF2-40B4-BE49-F238E27FC236}">
                  <a16:creationId xmlns:a16="http://schemas.microsoft.com/office/drawing/2014/main" id="{CAF59B14-C58F-09B6-4C71-B6139896224A}"/>
                </a:ext>
              </a:extLst>
            </p:cNvPr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>
              <a:extLst>
                <a:ext uri="{FF2B5EF4-FFF2-40B4-BE49-F238E27FC236}">
                  <a16:creationId xmlns:a16="http://schemas.microsoft.com/office/drawing/2014/main" id="{0728861F-071F-D102-F26C-BC2FE4DA154D}"/>
                </a:ext>
              </a:extLst>
            </p:cNvPr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>
              <a:extLst>
                <a:ext uri="{FF2B5EF4-FFF2-40B4-BE49-F238E27FC236}">
                  <a16:creationId xmlns:a16="http://schemas.microsoft.com/office/drawing/2014/main" id="{1049AA2B-88EC-8777-4380-C4D74E0674F3}"/>
                </a:ext>
              </a:extLst>
            </p:cNvPr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>
              <a:extLst>
                <a:ext uri="{FF2B5EF4-FFF2-40B4-BE49-F238E27FC236}">
                  <a16:creationId xmlns:a16="http://schemas.microsoft.com/office/drawing/2014/main" id="{E3DD3487-9098-C2AB-5555-C3DCDF7AD544}"/>
                </a:ext>
              </a:extLst>
            </p:cNvPr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>
              <a:extLst>
                <a:ext uri="{FF2B5EF4-FFF2-40B4-BE49-F238E27FC236}">
                  <a16:creationId xmlns:a16="http://schemas.microsoft.com/office/drawing/2014/main" id="{F2288458-0966-953B-6107-8C83C64ADF5C}"/>
                </a:ext>
              </a:extLst>
            </p:cNvPr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>
              <a:extLst>
                <a:ext uri="{FF2B5EF4-FFF2-40B4-BE49-F238E27FC236}">
                  <a16:creationId xmlns:a16="http://schemas.microsoft.com/office/drawing/2014/main" id="{B412BB58-D22A-69A4-BBB6-40C4614A26C5}"/>
                </a:ext>
              </a:extLst>
            </p:cNvPr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>
              <a:extLst>
                <a:ext uri="{FF2B5EF4-FFF2-40B4-BE49-F238E27FC236}">
                  <a16:creationId xmlns:a16="http://schemas.microsoft.com/office/drawing/2014/main" id="{AADDE382-BE5F-B305-17F1-FBCEB1594A55}"/>
                </a:ext>
              </a:extLst>
            </p:cNvPr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>
              <a:extLst>
                <a:ext uri="{FF2B5EF4-FFF2-40B4-BE49-F238E27FC236}">
                  <a16:creationId xmlns:a16="http://schemas.microsoft.com/office/drawing/2014/main" id="{707AFA8E-4C9A-CB33-2BD4-1F648F712E44}"/>
                </a:ext>
              </a:extLst>
            </p:cNvPr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>
              <a:extLst>
                <a:ext uri="{FF2B5EF4-FFF2-40B4-BE49-F238E27FC236}">
                  <a16:creationId xmlns:a16="http://schemas.microsoft.com/office/drawing/2014/main" id="{453F0B9C-B486-9246-E4AB-A0CFF80AA445}"/>
                </a:ext>
              </a:extLst>
            </p:cNvPr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>
              <a:extLst>
                <a:ext uri="{FF2B5EF4-FFF2-40B4-BE49-F238E27FC236}">
                  <a16:creationId xmlns:a16="http://schemas.microsoft.com/office/drawing/2014/main" id="{94137EB3-6237-6FAF-2667-4B1D97DCE57D}"/>
                </a:ext>
              </a:extLst>
            </p:cNvPr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>
              <a:extLst>
                <a:ext uri="{FF2B5EF4-FFF2-40B4-BE49-F238E27FC236}">
                  <a16:creationId xmlns:a16="http://schemas.microsoft.com/office/drawing/2014/main" id="{6DEDAAEF-2034-1701-ACD7-FA30CFB13F28}"/>
                </a:ext>
              </a:extLst>
            </p:cNvPr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>
              <a:extLst>
                <a:ext uri="{FF2B5EF4-FFF2-40B4-BE49-F238E27FC236}">
                  <a16:creationId xmlns:a16="http://schemas.microsoft.com/office/drawing/2014/main" id="{EA1C76DD-D8A5-FB9C-0A44-4D31F876B28C}"/>
                </a:ext>
              </a:extLst>
            </p:cNvPr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>
              <a:extLst>
                <a:ext uri="{FF2B5EF4-FFF2-40B4-BE49-F238E27FC236}">
                  <a16:creationId xmlns:a16="http://schemas.microsoft.com/office/drawing/2014/main" id="{1FE14D31-16CB-798E-21E5-5955F21FC862}"/>
                </a:ext>
              </a:extLst>
            </p:cNvPr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>
              <a:extLst>
                <a:ext uri="{FF2B5EF4-FFF2-40B4-BE49-F238E27FC236}">
                  <a16:creationId xmlns:a16="http://schemas.microsoft.com/office/drawing/2014/main" id="{94F10B8A-47BE-10A0-8372-1B7835818901}"/>
                </a:ext>
              </a:extLst>
            </p:cNvPr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>
              <a:extLst>
                <a:ext uri="{FF2B5EF4-FFF2-40B4-BE49-F238E27FC236}">
                  <a16:creationId xmlns:a16="http://schemas.microsoft.com/office/drawing/2014/main" id="{90C8BFA3-6336-0174-479D-174AA8BE6E68}"/>
                </a:ext>
              </a:extLst>
            </p:cNvPr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>
              <a:extLst>
                <a:ext uri="{FF2B5EF4-FFF2-40B4-BE49-F238E27FC236}">
                  <a16:creationId xmlns:a16="http://schemas.microsoft.com/office/drawing/2014/main" id="{46E744A0-F983-690D-0770-4F414512B11B}"/>
                </a:ext>
              </a:extLst>
            </p:cNvPr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>
              <a:extLst>
                <a:ext uri="{FF2B5EF4-FFF2-40B4-BE49-F238E27FC236}">
                  <a16:creationId xmlns:a16="http://schemas.microsoft.com/office/drawing/2014/main" id="{755062A0-7AB8-51A2-25B0-DB76D115CE48}"/>
                </a:ext>
              </a:extLst>
            </p:cNvPr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>
              <a:extLst>
                <a:ext uri="{FF2B5EF4-FFF2-40B4-BE49-F238E27FC236}">
                  <a16:creationId xmlns:a16="http://schemas.microsoft.com/office/drawing/2014/main" id="{A6B6E6B1-DE27-76C1-79CC-F1273B76C129}"/>
                </a:ext>
              </a:extLst>
            </p:cNvPr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>
              <a:extLst>
                <a:ext uri="{FF2B5EF4-FFF2-40B4-BE49-F238E27FC236}">
                  <a16:creationId xmlns:a16="http://schemas.microsoft.com/office/drawing/2014/main" id="{493C5329-FC5F-9383-76BB-0DE41A3BCA1E}"/>
                </a:ext>
              </a:extLst>
            </p:cNvPr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>
              <a:extLst>
                <a:ext uri="{FF2B5EF4-FFF2-40B4-BE49-F238E27FC236}">
                  <a16:creationId xmlns:a16="http://schemas.microsoft.com/office/drawing/2014/main" id="{CF5BC608-7747-D745-2919-35E8B6C5B27F}"/>
                </a:ext>
              </a:extLst>
            </p:cNvPr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>
              <a:extLst>
                <a:ext uri="{FF2B5EF4-FFF2-40B4-BE49-F238E27FC236}">
                  <a16:creationId xmlns:a16="http://schemas.microsoft.com/office/drawing/2014/main" id="{4862B8CB-BF44-D22C-171B-5E5640D4713E}"/>
                </a:ext>
              </a:extLst>
            </p:cNvPr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>
              <a:extLst>
                <a:ext uri="{FF2B5EF4-FFF2-40B4-BE49-F238E27FC236}">
                  <a16:creationId xmlns:a16="http://schemas.microsoft.com/office/drawing/2014/main" id="{77DE44A3-1DCA-6659-E071-CCF81B8518BF}"/>
                </a:ext>
              </a:extLst>
            </p:cNvPr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>
              <a:extLst>
                <a:ext uri="{FF2B5EF4-FFF2-40B4-BE49-F238E27FC236}">
                  <a16:creationId xmlns:a16="http://schemas.microsoft.com/office/drawing/2014/main" id="{4AC6B30D-DD91-0327-96A7-336DDBA2A84C}"/>
                </a:ext>
              </a:extLst>
            </p:cNvPr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>
              <a:extLst>
                <a:ext uri="{FF2B5EF4-FFF2-40B4-BE49-F238E27FC236}">
                  <a16:creationId xmlns:a16="http://schemas.microsoft.com/office/drawing/2014/main" id="{4AAFF6A0-6C4A-F388-4C84-01BAD1F86612}"/>
                </a:ext>
              </a:extLst>
            </p:cNvPr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>
              <a:extLst>
                <a:ext uri="{FF2B5EF4-FFF2-40B4-BE49-F238E27FC236}">
                  <a16:creationId xmlns:a16="http://schemas.microsoft.com/office/drawing/2014/main" id="{0DFEA171-53ED-C802-2BC3-E37D42D39A82}"/>
                </a:ext>
              </a:extLst>
            </p:cNvPr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>
              <a:extLst>
                <a:ext uri="{FF2B5EF4-FFF2-40B4-BE49-F238E27FC236}">
                  <a16:creationId xmlns:a16="http://schemas.microsoft.com/office/drawing/2014/main" id="{D71DBCC4-E393-538E-A9E2-C012424A1092}"/>
                </a:ext>
              </a:extLst>
            </p:cNvPr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>
              <a:extLst>
                <a:ext uri="{FF2B5EF4-FFF2-40B4-BE49-F238E27FC236}">
                  <a16:creationId xmlns:a16="http://schemas.microsoft.com/office/drawing/2014/main" id="{5192B38B-028A-64B0-8614-27A8135ABB2E}"/>
                </a:ext>
              </a:extLst>
            </p:cNvPr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>
              <a:extLst>
                <a:ext uri="{FF2B5EF4-FFF2-40B4-BE49-F238E27FC236}">
                  <a16:creationId xmlns:a16="http://schemas.microsoft.com/office/drawing/2014/main" id="{7932953B-D1AA-63A8-1F4A-998461BE1942}"/>
                </a:ext>
              </a:extLst>
            </p:cNvPr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>
              <a:extLst>
                <a:ext uri="{FF2B5EF4-FFF2-40B4-BE49-F238E27FC236}">
                  <a16:creationId xmlns:a16="http://schemas.microsoft.com/office/drawing/2014/main" id="{F25E0850-7A61-78F8-0FE6-5C20A91BCABC}"/>
                </a:ext>
              </a:extLst>
            </p:cNvPr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>
              <a:extLst>
                <a:ext uri="{FF2B5EF4-FFF2-40B4-BE49-F238E27FC236}">
                  <a16:creationId xmlns:a16="http://schemas.microsoft.com/office/drawing/2014/main" id="{3A0F394D-1913-AEB9-5175-6AEF0413EC1B}"/>
                </a:ext>
              </a:extLst>
            </p:cNvPr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>
              <a:extLst>
                <a:ext uri="{FF2B5EF4-FFF2-40B4-BE49-F238E27FC236}">
                  <a16:creationId xmlns:a16="http://schemas.microsoft.com/office/drawing/2014/main" id="{47140DD8-EE82-C70C-8E55-3EBFCB8F3D72}"/>
                </a:ext>
              </a:extLst>
            </p:cNvPr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>
              <a:extLst>
                <a:ext uri="{FF2B5EF4-FFF2-40B4-BE49-F238E27FC236}">
                  <a16:creationId xmlns:a16="http://schemas.microsoft.com/office/drawing/2014/main" id="{FAB7ACFD-CF36-6E65-4059-00E8ED6A65CB}"/>
                </a:ext>
              </a:extLst>
            </p:cNvPr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>
              <a:extLst>
                <a:ext uri="{FF2B5EF4-FFF2-40B4-BE49-F238E27FC236}">
                  <a16:creationId xmlns:a16="http://schemas.microsoft.com/office/drawing/2014/main" id="{18F78FCF-E42F-1B18-B7D1-1E18EAC4DF2A}"/>
                </a:ext>
              </a:extLst>
            </p:cNvPr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>
              <a:extLst>
                <a:ext uri="{FF2B5EF4-FFF2-40B4-BE49-F238E27FC236}">
                  <a16:creationId xmlns:a16="http://schemas.microsoft.com/office/drawing/2014/main" id="{3001930C-63A3-FC1C-FDA8-58E22842E58F}"/>
                </a:ext>
              </a:extLst>
            </p:cNvPr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>
              <a:extLst>
                <a:ext uri="{FF2B5EF4-FFF2-40B4-BE49-F238E27FC236}">
                  <a16:creationId xmlns:a16="http://schemas.microsoft.com/office/drawing/2014/main" id="{42F053E5-2E28-DD39-B01C-EF658354EEB2}"/>
                </a:ext>
              </a:extLst>
            </p:cNvPr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>
              <a:extLst>
                <a:ext uri="{FF2B5EF4-FFF2-40B4-BE49-F238E27FC236}">
                  <a16:creationId xmlns:a16="http://schemas.microsoft.com/office/drawing/2014/main" id="{1DC8324B-59F1-9581-64F8-7F622E41C349}"/>
                </a:ext>
              </a:extLst>
            </p:cNvPr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>
              <a:extLst>
                <a:ext uri="{FF2B5EF4-FFF2-40B4-BE49-F238E27FC236}">
                  <a16:creationId xmlns:a16="http://schemas.microsoft.com/office/drawing/2014/main" id="{EF291367-8F17-05DA-806E-B781FBBB4FAF}"/>
                </a:ext>
              </a:extLst>
            </p:cNvPr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>
              <a:extLst>
                <a:ext uri="{FF2B5EF4-FFF2-40B4-BE49-F238E27FC236}">
                  <a16:creationId xmlns:a16="http://schemas.microsoft.com/office/drawing/2014/main" id="{CBB38195-F489-0ED8-CADC-67A104AF1AB0}"/>
                </a:ext>
              </a:extLst>
            </p:cNvPr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>
              <a:extLst>
                <a:ext uri="{FF2B5EF4-FFF2-40B4-BE49-F238E27FC236}">
                  <a16:creationId xmlns:a16="http://schemas.microsoft.com/office/drawing/2014/main" id="{4C3D6FF2-6D47-6981-A7C1-7784F639235B}"/>
                </a:ext>
              </a:extLst>
            </p:cNvPr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>
              <a:extLst>
                <a:ext uri="{FF2B5EF4-FFF2-40B4-BE49-F238E27FC236}">
                  <a16:creationId xmlns:a16="http://schemas.microsoft.com/office/drawing/2014/main" id="{DB66C40B-73AB-FDD2-DE01-1B4FEE556F77}"/>
                </a:ext>
              </a:extLst>
            </p:cNvPr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>
              <a:extLst>
                <a:ext uri="{FF2B5EF4-FFF2-40B4-BE49-F238E27FC236}">
                  <a16:creationId xmlns:a16="http://schemas.microsoft.com/office/drawing/2014/main" id="{4287D35F-655A-825C-446E-F7C5BF4A08F2}"/>
                </a:ext>
              </a:extLst>
            </p:cNvPr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>
              <a:extLst>
                <a:ext uri="{FF2B5EF4-FFF2-40B4-BE49-F238E27FC236}">
                  <a16:creationId xmlns:a16="http://schemas.microsoft.com/office/drawing/2014/main" id="{10FFC02A-FAC7-5D7B-6978-D0AAB8C547F2}"/>
                </a:ext>
              </a:extLst>
            </p:cNvPr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>
              <a:extLst>
                <a:ext uri="{FF2B5EF4-FFF2-40B4-BE49-F238E27FC236}">
                  <a16:creationId xmlns:a16="http://schemas.microsoft.com/office/drawing/2014/main" id="{5A52C7F6-AC7D-B318-87D1-2E8E6215FF88}"/>
                </a:ext>
              </a:extLst>
            </p:cNvPr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>
              <a:extLst>
                <a:ext uri="{FF2B5EF4-FFF2-40B4-BE49-F238E27FC236}">
                  <a16:creationId xmlns:a16="http://schemas.microsoft.com/office/drawing/2014/main" id="{7BF03CA0-9BE3-7266-1F45-EA53E3D69F4D}"/>
                </a:ext>
              </a:extLst>
            </p:cNvPr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>
              <a:extLst>
                <a:ext uri="{FF2B5EF4-FFF2-40B4-BE49-F238E27FC236}">
                  <a16:creationId xmlns:a16="http://schemas.microsoft.com/office/drawing/2014/main" id="{D4BFA712-7DAF-FEA9-3BB4-FE7398EE2BA1}"/>
                </a:ext>
              </a:extLst>
            </p:cNvPr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>
              <a:extLst>
                <a:ext uri="{FF2B5EF4-FFF2-40B4-BE49-F238E27FC236}">
                  <a16:creationId xmlns:a16="http://schemas.microsoft.com/office/drawing/2014/main" id="{109123A4-A304-6612-6C26-41A7D4DE7C2E}"/>
                </a:ext>
              </a:extLst>
            </p:cNvPr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>
              <a:extLst>
                <a:ext uri="{FF2B5EF4-FFF2-40B4-BE49-F238E27FC236}">
                  <a16:creationId xmlns:a16="http://schemas.microsoft.com/office/drawing/2014/main" id="{CF128A47-766A-CB07-2292-617773DB630C}"/>
                </a:ext>
              </a:extLst>
            </p:cNvPr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>
              <a:extLst>
                <a:ext uri="{FF2B5EF4-FFF2-40B4-BE49-F238E27FC236}">
                  <a16:creationId xmlns:a16="http://schemas.microsoft.com/office/drawing/2014/main" id="{DAE29AB3-E365-15AC-ECF2-A297FF33A95F}"/>
                </a:ext>
              </a:extLst>
            </p:cNvPr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>
              <a:extLst>
                <a:ext uri="{FF2B5EF4-FFF2-40B4-BE49-F238E27FC236}">
                  <a16:creationId xmlns:a16="http://schemas.microsoft.com/office/drawing/2014/main" id="{42C28C9B-61E8-FFBD-2AB5-8E787B46C89C}"/>
                </a:ext>
              </a:extLst>
            </p:cNvPr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>
              <a:extLst>
                <a:ext uri="{FF2B5EF4-FFF2-40B4-BE49-F238E27FC236}">
                  <a16:creationId xmlns:a16="http://schemas.microsoft.com/office/drawing/2014/main" id="{012B4FDB-4DE0-239C-9CEC-B89B3FBB55E0}"/>
                </a:ext>
              </a:extLst>
            </p:cNvPr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>
              <a:extLst>
                <a:ext uri="{FF2B5EF4-FFF2-40B4-BE49-F238E27FC236}">
                  <a16:creationId xmlns:a16="http://schemas.microsoft.com/office/drawing/2014/main" id="{4F9A9631-A8CD-7E9A-9376-818DBA4FF31E}"/>
                </a:ext>
              </a:extLst>
            </p:cNvPr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>
              <a:extLst>
                <a:ext uri="{FF2B5EF4-FFF2-40B4-BE49-F238E27FC236}">
                  <a16:creationId xmlns:a16="http://schemas.microsoft.com/office/drawing/2014/main" id="{A401373C-3D17-9535-75EA-E7C0A8A8D6E2}"/>
                </a:ext>
              </a:extLst>
            </p:cNvPr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>
              <a:extLst>
                <a:ext uri="{FF2B5EF4-FFF2-40B4-BE49-F238E27FC236}">
                  <a16:creationId xmlns:a16="http://schemas.microsoft.com/office/drawing/2014/main" id="{DC830CDD-9522-2F09-D671-6000BD48F8A1}"/>
                </a:ext>
              </a:extLst>
            </p:cNvPr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>
              <a:extLst>
                <a:ext uri="{FF2B5EF4-FFF2-40B4-BE49-F238E27FC236}">
                  <a16:creationId xmlns:a16="http://schemas.microsoft.com/office/drawing/2014/main" id="{1A8B6B78-EB0C-D802-C28C-635D0A526C35}"/>
                </a:ext>
              </a:extLst>
            </p:cNvPr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>
              <a:extLst>
                <a:ext uri="{FF2B5EF4-FFF2-40B4-BE49-F238E27FC236}">
                  <a16:creationId xmlns:a16="http://schemas.microsoft.com/office/drawing/2014/main" id="{EA57DDE7-BE12-782B-73E6-26BB876242FC}"/>
                </a:ext>
              </a:extLst>
            </p:cNvPr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>
              <a:extLst>
                <a:ext uri="{FF2B5EF4-FFF2-40B4-BE49-F238E27FC236}">
                  <a16:creationId xmlns:a16="http://schemas.microsoft.com/office/drawing/2014/main" id="{2CD5D43F-4984-64D6-17CD-5199D72E76EC}"/>
                </a:ext>
              </a:extLst>
            </p:cNvPr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>
              <a:extLst>
                <a:ext uri="{FF2B5EF4-FFF2-40B4-BE49-F238E27FC236}">
                  <a16:creationId xmlns:a16="http://schemas.microsoft.com/office/drawing/2014/main" id="{1468A276-8D0C-6DCA-81DD-FE7755F6066E}"/>
                </a:ext>
              </a:extLst>
            </p:cNvPr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>
              <a:extLst>
                <a:ext uri="{FF2B5EF4-FFF2-40B4-BE49-F238E27FC236}">
                  <a16:creationId xmlns:a16="http://schemas.microsoft.com/office/drawing/2014/main" id="{0B75479E-BB95-52A8-ADFB-AF6C41AB1F23}"/>
                </a:ext>
              </a:extLst>
            </p:cNvPr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>
              <a:extLst>
                <a:ext uri="{FF2B5EF4-FFF2-40B4-BE49-F238E27FC236}">
                  <a16:creationId xmlns:a16="http://schemas.microsoft.com/office/drawing/2014/main" id="{976CE249-3646-B3B1-C29B-D51E41935B4E}"/>
                </a:ext>
              </a:extLst>
            </p:cNvPr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>
              <a:extLst>
                <a:ext uri="{FF2B5EF4-FFF2-40B4-BE49-F238E27FC236}">
                  <a16:creationId xmlns:a16="http://schemas.microsoft.com/office/drawing/2014/main" id="{10F6B586-83DF-E510-7A5E-8FE60BD16994}"/>
                </a:ext>
              </a:extLst>
            </p:cNvPr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>
              <a:extLst>
                <a:ext uri="{FF2B5EF4-FFF2-40B4-BE49-F238E27FC236}">
                  <a16:creationId xmlns:a16="http://schemas.microsoft.com/office/drawing/2014/main" id="{26D66C92-2316-55AF-EE51-66C68C9F862D}"/>
                </a:ext>
              </a:extLst>
            </p:cNvPr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>
              <a:extLst>
                <a:ext uri="{FF2B5EF4-FFF2-40B4-BE49-F238E27FC236}">
                  <a16:creationId xmlns:a16="http://schemas.microsoft.com/office/drawing/2014/main" id="{8EB813C8-9C06-0CB0-99EF-65A3E6114408}"/>
                </a:ext>
              </a:extLst>
            </p:cNvPr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>
              <a:extLst>
                <a:ext uri="{FF2B5EF4-FFF2-40B4-BE49-F238E27FC236}">
                  <a16:creationId xmlns:a16="http://schemas.microsoft.com/office/drawing/2014/main" id="{FC8B332E-B4C3-924B-8CCB-0A92FEB24F17}"/>
                </a:ext>
              </a:extLst>
            </p:cNvPr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>
              <a:extLst>
                <a:ext uri="{FF2B5EF4-FFF2-40B4-BE49-F238E27FC236}">
                  <a16:creationId xmlns:a16="http://schemas.microsoft.com/office/drawing/2014/main" id="{BCD64722-FB3B-2425-8ABE-287892A1D027}"/>
                </a:ext>
              </a:extLst>
            </p:cNvPr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>
              <a:extLst>
                <a:ext uri="{FF2B5EF4-FFF2-40B4-BE49-F238E27FC236}">
                  <a16:creationId xmlns:a16="http://schemas.microsoft.com/office/drawing/2014/main" id="{4085A87B-BF63-8319-3443-51C76E621F22}"/>
                </a:ext>
              </a:extLst>
            </p:cNvPr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>
              <a:extLst>
                <a:ext uri="{FF2B5EF4-FFF2-40B4-BE49-F238E27FC236}">
                  <a16:creationId xmlns:a16="http://schemas.microsoft.com/office/drawing/2014/main" id="{7932A229-E470-E4EE-E4E1-6CDD7BEEA8D1}"/>
                </a:ext>
              </a:extLst>
            </p:cNvPr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>
              <a:extLst>
                <a:ext uri="{FF2B5EF4-FFF2-40B4-BE49-F238E27FC236}">
                  <a16:creationId xmlns:a16="http://schemas.microsoft.com/office/drawing/2014/main" id="{5109B79B-902F-FDB7-0241-0310418F5A80}"/>
                </a:ext>
              </a:extLst>
            </p:cNvPr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>
              <a:extLst>
                <a:ext uri="{FF2B5EF4-FFF2-40B4-BE49-F238E27FC236}">
                  <a16:creationId xmlns:a16="http://schemas.microsoft.com/office/drawing/2014/main" id="{EA347333-98FD-A455-008A-B33674FFDD9F}"/>
                </a:ext>
              </a:extLst>
            </p:cNvPr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>
              <a:extLst>
                <a:ext uri="{FF2B5EF4-FFF2-40B4-BE49-F238E27FC236}">
                  <a16:creationId xmlns:a16="http://schemas.microsoft.com/office/drawing/2014/main" id="{0EC1957C-8AC6-9F88-66A9-D8D1F50896A8}"/>
                </a:ext>
              </a:extLst>
            </p:cNvPr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>
              <a:extLst>
                <a:ext uri="{FF2B5EF4-FFF2-40B4-BE49-F238E27FC236}">
                  <a16:creationId xmlns:a16="http://schemas.microsoft.com/office/drawing/2014/main" id="{A00EC698-A387-DB52-528E-561C7CF46E69}"/>
                </a:ext>
              </a:extLst>
            </p:cNvPr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>
              <a:extLst>
                <a:ext uri="{FF2B5EF4-FFF2-40B4-BE49-F238E27FC236}">
                  <a16:creationId xmlns:a16="http://schemas.microsoft.com/office/drawing/2014/main" id="{1B3AA287-B603-E55B-EC4E-BBAC7F4D027D}"/>
                </a:ext>
              </a:extLst>
            </p:cNvPr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>
              <a:extLst>
                <a:ext uri="{FF2B5EF4-FFF2-40B4-BE49-F238E27FC236}">
                  <a16:creationId xmlns:a16="http://schemas.microsoft.com/office/drawing/2014/main" id="{7A6A9A6F-F752-D02B-6E70-F0FE59B4A0A9}"/>
                </a:ext>
              </a:extLst>
            </p:cNvPr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>
              <a:extLst>
                <a:ext uri="{FF2B5EF4-FFF2-40B4-BE49-F238E27FC236}">
                  <a16:creationId xmlns:a16="http://schemas.microsoft.com/office/drawing/2014/main" id="{B967AE51-F263-4A8E-8418-0FB90A3DC422}"/>
                </a:ext>
              </a:extLst>
            </p:cNvPr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>
              <a:extLst>
                <a:ext uri="{FF2B5EF4-FFF2-40B4-BE49-F238E27FC236}">
                  <a16:creationId xmlns:a16="http://schemas.microsoft.com/office/drawing/2014/main" id="{4226EE43-807F-AE52-EF2A-06D20186EB88}"/>
                </a:ext>
              </a:extLst>
            </p:cNvPr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>
              <a:extLst>
                <a:ext uri="{FF2B5EF4-FFF2-40B4-BE49-F238E27FC236}">
                  <a16:creationId xmlns:a16="http://schemas.microsoft.com/office/drawing/2014/main" id="{117D089F-CFD4-2062-CCA1-DEA7B045E81D}"/>
                </a:ext>
              </a:extLst>
            </p:cNvPr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>
              <a:extLst>
                <a:ext uri="{FF2B5EF4-FFF2-40B4-BE49-F238E27FC236}">
                  <a16:creationId xmlns:a16="http://schemas.microsoft.com/office/drawing/2014/main" id="{61E81574-D24A-956A-D8D9-1907B2E949EE}"/>
                </a:ext>
              </a:extLst>
            </p:cNvPr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>
              <a:extLst>
                <a:ext uri="{FF2B5EF4-FFF2-40B4-BE49-F238E27FC236}">
                  <a16:creationId xmlns:a16="http://schemas.microsoft.com/office/drawing/2014/main" id="{24931FA7-808E-7D85-0F98-AA514E984BE8}"/>
                </a:ext>
              </a:extLst>
            </p:cNvPr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>
              <a:extLst>
                <a:ext uri="{FF2B5EF4-FFF2-40B4-BE49-F238E27FC236}">
                  <a16:creationId xmlns:a16="http://schemas.microsoft.com/office/drawing/2014/main" id="{554FB9F6-8874-FFC5-E11F-4E78B2EFFEAF}"/>
                </a:ext>
              </a:extLst>
            </p:cNvPr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>
              <a:extLst>
                <a:ext uri="{FF2B5EF4-FFF2-40B4-BE49-F238E27FC236}">
                  <a16:creationId xmlns:a16="http://schemas.microsoft.com/office/drawing/2014/main" id="{0853CDCC-6B63-FBFD-B3E8-BAA3248B132C}"/>
                </a:ext>
              </a:extLst>
            </p:cNvPr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>
              <a:extLst>
                <a:ext uri="{FF2B5EF4-FFF2-40B4-BE49-F238E27FC236}">
                  <a16:creationId xmlns:a16="http://schemas.microsoft.com/office/drawing/2014/main" id="{572EB1A4-08C0-8DFD-EE35-16ABD86A163F}"/>
                </a:ext>
              </a:extLst>
            </p:cNvPr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>
              <a:extLst>
                <a:ext uri="{FF2B5EF4-FFF2-40B4-BE49-F238E27FC236}">
                  <a16:creationId xmlns:a16="http://schemas.microsoft.com/office/drawing/2014/main" id="{349AA8B3-5498-3DEE-856B-BE6F5957E267}"/>
                </a:ext>
              </a:extLst>
            </p:cNvPr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>
              <a:extLst>
                <a:ext uri="{FF2B5EF4-FFF2-40B4-BE49-F238E27FC236}">
                  <a16:creationId xmlns:a16="http://schemas.microsoft.com/office/drawing/2014/main" id="{F743C412-E167-2D23-8C5F-75A4B6B4901D}"/>
                </a:ext>
              </a:extLst>
            </p:cNvPr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>
              <a:extLst>
                <a:ext uri="{FF2B5EF4-FFF2-40B4-BE49-F238E27FC236}">
                  <a16:creationId xmlns:a16="http://schemas.microsoft.com/office/drawing/2014/main" id="{AC4DB3A4-7904-455A-C1F4-0F9BD97C0FBC}"/>
                </a:ext>
              </a:extLst>
            </p:cNvPr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>
              <a:extLst>
                <a:ext uri="{FF2B5EF4-FFF2-40B4-BE49-F238E27FC236}">
                  <a16:creationId xmlns:a16="http://schemas.microsoft.com/office/drawing/2014/main" id="{2BE57E6D-BC7E-F9BE-8815-B100FCF61FA7}"/>
                </a:ext>
              </a:extLst>
            </p:cNvPr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>
              <a:extLst>
                <a:ext uri="{FF2B5EF4-FFF2-40B4-BE49-F238E27FC236}">
                  <a16:creationId xmlns:a16="http://schemas.microsoft.com/office/drawing/2014/main" id="{668EBA97-7BDD-2368-AE2B-266630918969}"/>
                </a:ext>
              </a:extLst>
            </p:cNvPr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>
              <a:extLst>
                <a:ext uri="{FF2B5EF4-FFF2-40B4-BE49-F238E27FC236}">
                  <a16:creationId xmlns:a16="http://schemas.microsoft.com/office/drawing/2014/main" id="{37559E66-48C9-9E37-12A7-D6E5575D1806}"/>
                </a:ext>
              </a:extLst>
            </p:cNvPr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>
              <a:extLst>
                <a:ext uri="{FF2B5EF4-FFF2-40B4-BE49-F238E27FC236}">
                  <a16:creationId xmlns:a16="http://schemas.microsoft.com/office/drawing/2014/main" id="{462C757F-9816-282B-E780-1043AB63479F}"/>
                </a:ext>
              </a:extLst>
            </p:cNvPr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>
              <a:extLst>
                <a:ext uri="{FF2B5EF4-FFF2-40B4-BE49-F238E27FC236}">
                  <a16:creationId xmlns:a16="http://schemas.microsoft.com/office/drawing/2014/main" id="{EFB8FCB1-390A-BA98-8428-C6C6770A945B}"/>
                </a:ext>
              </a:extLst>
            </p:cNvPr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>
              <a:extLst>
                <a:ext uri="{FF2B5EF4-FFF2-40B4-BE49-F238E27FC236}">
                  <a16:creationId xmlns:a16="http://schemas.microsoft.com/office/drawing/2014/main" id="{25EEF155-199F-44DA-20FE-BD9056475730}"/>
                </a:ext>
              </a:extLst>
            </p:cNvPr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>
              <a:extLst>
                <a:ext uri="{FF2B5EF4-FFF2-40B4-BE49-F238E27FC236}">
                  <a16:creationId xmlns:a16="http://schemas.microsoft.com/office/drawing/2014/main" id="{B6B5544D-263B-3681-CC44-86F38501EE6F}"/>
                </a:ext>
              </a:extLst>
            </p:cNvPr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>
              <a:extLst>
                <a:ext uri="{FF2B5EF4-FFF2-40B4-BE49-F238E27FC236}">
                  <a16:creationId xmlns:a16="http://schemas.microsoft.com/office/drawing/2014/main" id="{96178821-6B4A-6C0A-D7B4-3DAEAC899EC8}"/>
                </a:ext>
              </a:extLst>
            </p:cNvPr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>
              <a:extLst>
                <a:ext uri="{FF2B5EF4-FFF2-40B4-BE49-F238E27FC236}">
                  <a16:creationId xmlns:a16="http://schemas.microsoft.com/office/drawing/2014/main" id="{FF1BFCA6-794B-E906-D346-F89E8FC69D59}"/>
                </a:ext>
              </a:extLst>
            </p:cNvPr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>
              <a:extLst>
                <a:ext uri="{FF2B5EF4-FFF2-40B4-BE49-F238E27FC236}">
                  <a16:creationId xmlns:a16="http://schemas.microsoft.com/office/drawing/2014/main" id="{37FB7A98-7B5B-DA09-450B-CF4A1F14BCF4}"/>
                </a:ext>
              </a:extLst>
            </p:cNvPr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>
              <a:extLst>
                <a:ext uri="{FF2B5EF4-FFF2-40B4-BE49-F238E27FC236}">
                  <a16:creationId xmlns:a16="http://schemas.microsoft.com/office/drawing/2014/main" id="{4B1A5497-32F9-14DD-4300-3AB08FE0866B}"/>
                </a:ext>
              </a:extLst>
            </p:cNvPr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>
              <a:extLst>
                <a:ext uri="{FF2B5EF4-FFF2-40B4-BE49-F238E27FC236}">
                  <a16:creationId xmlns:a16="http://schemas.microsoft.com/office/drawing/2014/main" id="{72D9F0FD-1CF2-4C33-A711-6F8969CCBE0B}"/>
                </a:ext>
              </a:extLst>
            </p:cNvPr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>
              <a:extLst>
                <a:ext uri="{FF2B5EF4-FFF2-40B4-BE49-F238E27FC236}">
                  <a16:creationId xmlns:a16="http://schemas.microsoft.com/office/drawing/2014/main" id="{B10690F5-1E0F-62AF-AD40-09280E68F2BC}"/>
                </a:ext>
              </a:extLst>
            </p:cNvPr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>
              <a:extLst>
                <a:ext uri="{FF2B5EF4-FFF2-40B4-BE49-F238E27FC236}">
                  <a16:creationId xmlns:a16="http://schemas.microsoft.com/office/drawing/2014/main" id="{074CB8BA-448D-0D21-A431-D9F33A4525CF}"/>
                </a:ext>
              </a:extLst>
            </p:cNvPr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>
              <a:extLst>
                <a:ext uri="{FF2B5EF4-FFF2-40B4-BE49-F238E27FC236}">
                  <a16:creationId xmlns:a16="http://schemas.microsoft.com/office/drawing/2014/main" id="{48824A5F-B8DA-E21A-8EA9-B330888B5994}"/>
                </a:ext>
              </a:extLst>
            </p:cNvPr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>
              <a:extLst>
                <a:ext uri="{FF2B5EF4-FFF2-40B4-BE49-F238E27FC236}">
                  <a16:creationId xmlns:a16="http://schemas.microsoft.com/office/drawing/2014/main" id="{98C2D1CD-1B92-FA7F-C719-D4D58A0D75D9}"/>
                </a:ext>
              </a:extLst>
            </p:cNvPr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>
              <a:extLst>
                <a:ext uri="{FF2B5EF4-FFF2-40B4-BE49-F238E27FC236}">
                  <a16:creationId xmlns:a16="http://schemas.microsoft.com/office/drawing/2014/main" id="{9C524953-7642-0722-1712-D76C25F51BE0}"/>
                </a:ext>
              </a:extLst>
            </p:cNvPr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>
              <a:extLst>
                <a:ext uri="{FF2B5EF4-FFF2-40B4-BE49-F238E27FC236}">
                  <a16:creationId xmlns:a16="http://schemas.microsoft.com/office/drawing/2014/main" id="{1A60DD64-DFBF-E8F5-C56A-683872C0F435}"/>
                </a:ext>
              </a:extLst>
            </p:cNvPr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>
              <a:extLst>
                <a:ext uri="{FF2B5EF4-FFF2-40B4-BE49-F238E27FC236}">
                  <a16:creationId xmlns:a16="http://schemas.microsoft.com/office/drawing/2014/main" id="{6FA3DB7C-3A48-6509-8C56-84807D60916D}"/>
                </a:ext>
              </a:extLst>
            </p:cNvPr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>
              <a:extLst>
                <a:ext uri="{FF2B5EF4-FFF2-40B4-BE49-F238E27FC236}">
                  <a16:creationId xmlns:a16="http://schemas.microsoft.com/office/drawing/2014/main" id="{FFFF4F94-AA45-8BBB-2274-90A25AE91FD4}"/>
                </a:ext>
              </a:extLst>
            </p:cNvPr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>
              <a:extLst>
                <a:ext uri="{FF2B5EF4-FFF2-40B4-BE49-F238E27FC236}">
                  <a16:creationId xmlns:a16="http://schemas.microsoft.com/office/drawing/2014/main" id="{D4636E1C-8DF4-CE2A-351A-58E8E689EE95}"/>
                </a:ext>
              </a:extLst>
            </p:cNvPr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>
              <a:extLst>
                <a:ext uri="{FF2B5EF4-FFF2-40B4-BE49-F238E27FC236}">
                  <a16:creationId xmlns:a16="http://schemas.microsoft.com/office/drawing/2014/main" id="{93AEC1FE-1EC6-C86B-4061-49F13AC4A775}"/>
                </a:ext>
              </a:extLst>
            </p:cNvPr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>
              <a:extLst>
                <a:ext uri="{FF2B5EF4-FFF2-40B4-BE49-F238E27FC236}">
                  <a16:creationId xmlns:a16="http://schemas.microsoft.com/office/drawing/2014/main" id="{81F1F413-C649-EAC5-E6E0-7C1E6BD8A351}"/>
                </a:ext>
              </a:extLst>
            </p:cNvPr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>
              <a:extLst>
                <a:ext uri="{FF2B5EF4-FFF2-40B4-BE49-F238E27FC236}">
                  <a16:creationId xmlns:a16="http://schemas.microsoft.com/office/drawing/2014/main" id="{4AF2A96A-7BE7-CF36-2C93-212D275EB8AA}"/>
                </a:ext>
              </a:extLst>
            </p:cNvPr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>
              <a:extLst>
                <a:ext uri="{FF2B5EF4-FFF2-40B4-BE49-F238E27FC236}">
                  <a16:creationId xmlns:a16="http://schemas.microsoft.com/office/drawing/2014/main" id="{40CF2271-4643-27CF-DC84-D96E1BDBC837}"/>
                </a:ext>
              </a:extLst>
            </p:cNvPr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>
              <a:extLst>
                <a:ext uri="{FF2B5EF4-FFF2-40B4-BE49-F238E27FC236}">
                  <a16:creationId xmlns:a16="http://schemas.microsoft.com/office/drawing/2014/main" id="{D978F1A4-A4E5-B0D9-42D9-D26F67C8D42F}"/>
                </a:ext>
              </a:extLst>
            </p:cNvPr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>
              <a:extLst>
                <a:ext uri="{FF2B5EF4-FFF2-40B4-BE49-F238E27FC236}">
                  <a16:creationId xmlns:a16="http://schemas.microsoft.com/office/drawing/2014/main" id="{98F99921-31A2-F5C9-63B6-D0C2885CF334}"/>
                </a:ext>
              </a:extLst>
            </p:cNvPr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>
              <a:extLst>
                <a:ext uri="{FF2B5EF4-FFF2-40B4-BE49-F238E27FC236}">
                  <a16:creationId xmlns:a16="http://schemas.microsoft.com/office/drawing/2014/main" id="{BBEC267A-C707-A3F4-7635-1A2EFEBDCBBA}"/>
                </a:ext>
              </a:extLst>
            </p:cNvPr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>
              <a:extLst>
                <a:ext uri="{FF2B5EF4-FFF2-40B4-BE49-F238E27FC236}">
                  <a16:creationId xmlns:a16="http://schemas.microsoft.com/office/drawing/2014/main" id="{FF4C5120-F3D8-7D73-1DB0-214F1C8529CD}"/>
                </a:ext>
              </a:extLst>
            </p:cNvPr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>
              <a:extLst>
                <a:ext uri="{FF2B5EF4-FFF2-40B4-BE49-F238E27FC236}">
                  <a16:creationId xmlns:a16="http://schemas.microsoft.com/office/drawing/2014/main" id="{68E82EFA-FC55-826A-531D-7C3DE3A99794}"/>
                </a:ext>
              </a:extLst>
            </p:cNvPr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>
              <a:extLst>
                <a:ext uri="{FF2B5EF4-FFF2-40B4-BE49-F238E27FC236}">
                  <a16:creationId xmlns:a16="http://schemas.microsoft.com/office/drawing/2014/main" id="{B37F404B-BAD7-E6DC-A0A6-B6342D3BC746}"/>
                </a:ext>
              </a:extLst>
            </p:cNvPr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>
              <a:extLst>
                <a:ext uri="{FF2B5EF4-FFF2-40B4-BE49-F238E27FC236}">
                  <a16:creationId xmlns:a16="http://schemas.microsoft.com/office/drawing/2014/main" id="{4034216E-36CA-928D-94A0-E53D36B0B34B}"/>
                </a:ext>
              </a:extLst>
            </p:cNvPr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>
              <a:extLst>
                <a:ext uri="{FF2B5EF4-FFF2-40B4-BE49-F238E27FC236}">
                  <a16:creationId xmlns:a16="http://schemas.microsoft.com/office/drawing/2014/main" id="{D80C2F41-F7BD-F7D5-8F0F-27EB5EA0F702}"/>
                </a:ext>
              </a:extLst>
            </p:cNvPr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>
              <a:extLst>
                <a:ext uri="{FF2B5EF4-FFF2-40B4-BE49-F238E27FC236}">
                  <a16:creationId xmlns:a16="http://schemas.microsoft.com/office/drawing/2014/main" id="{E3EDA9DE-7BEA-F386-8624-FEE6765ED7CE}"/>
                </a:ext>
              </a:extLst>
            </p:cNvPr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>
              <a:extLst>
                <a:ext uri="{FF2B5EF4-FFF2-40B4-BE49-F238E27FC236}">
                  <a16:creationId xmlns:a16="http://schemas.microsoft.com/office/drawing/2014/main" id="{6F7FD9D9-7F04-AEBE-1629-BF157BB4F0F1}"/>
                </a:ext>
              </a:extLst>
            </p:cNvPr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>
              <a:extLst>
                <a:ext uri="{FF2B5EF4-FFF2-40B4-BE49-F238E27FC236}">
                  <a16:creationId xmlns:a16="http://schemas.microsoft.com/office/drawing/2014/main" id="{7F06674A-EC0B-318C-B5AB-70ED683C7433}"/>
                </a:ext>
              </a:extLst>
            </p:cNvPr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>
              <a:extLst>
                <a:ext uri="{FF2B5EF4-FFF2-40B4-BE49-F238E27FC236}">
                  <a16:creationId xmlns:a16="http://schemas.microsoft.com/office/drawing/2014/main" id="{77D4C415-95CF-CDE2-4D83-AB2CCDC571C1}"/>
                </a:ext>
              </a:extLst>
            </p:cNvPr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>
              <a:extLst>
                <a:ext uri="{FF2B5EF4-FFF2-40B4-BE49-F238E27FC236}">
                  <a16:creationId xmlns:a16="http://schemas.microsoft.com/office/drawing/2014/main" id="{CEED64BE-F4A7-C2E3-9F92-074C552D551E}"/>
                </a:ext>
              </a:extLst>
            </p:cNvPr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>
              <a:extLst>
                <a:ext uri="{FF2B5EF4-FFF2-40B4-BE49-F238E27FC236}">
                  <a16:creationId xmlns:a16="http://schemas.microsoft.com/office/drawing/2014/main" id="{C930E993-CD67-91ED-3355-8E70EE31F963}"/>
                </a:ext>
              </a:extLst>
            </p:cNvPr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>
              <a:extLst>
                <a:ext uri="{FF2B5EF4-FFF2-40B4-BE49-F238E27FC236}">
                  <a16:creationId xmlns:a16="http://schemas.microsoft.com/office/drawing/2014/main" id="{944212AC-6252-F6D0-6074-160A96A54682}"/>
                </a:ext>
              </a:extLst>
            </p:cNvPr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>
              <a:extLst>
                <a:ext uri="{FF2B5EF4-FFF2-40B4-BE49-F238E27FC236}">
                  <a16:creationId xmlns:a16="http://schemas.microsoft.com/office/drawing/2014/main" id="{2CC8F16D-7ACB-D063-C5F2-7BF368F239F6}"/>
                </a:ext>
              </a:extLst>
            </p:cNvPr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>
              <a:extLst>
                <a:ext uri="{FF2B5EF4-FFF2-40B4-BE49-F238E27FC236}">
                  <a16:creationId xmlns:a16="http://schemas.microsoft.com/office/drawing/2014/main" id="{2EE224BD-2B3E-D0F3-6FEB-5B89EBD6352A}"/>
                </a:ext>
              </a:extLst>
            </p:cNvPr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>
              <a:extLst>
                <a:ext uri="{FF2B5EF4-FFF2-40B4-BE49-F238E27FC236}">
                  <a16:creationId xmlns:a16="http://schemas.microsoft.com/office/drawing/2014/main" id="{A7E0A169-B3F3-09C9-87C0-3C9B893673BD}"/>
                </a:ext>
              </a:extLst>
            </p:cNvPr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>
              <a:extLst>
                <a:ext uri="{FF2B5EF4-FFF2-40B4-BE49-F238E27FC236}">
                  <a16:creationId xmlns:a16="http://schemas.microsoft.com/office/drawing/2014/main" id="{C7F5EDCE-3E78-F906-81AA-CACA292BAD26}"/>
                </a:ext>
              </a:extLst>
            </p:cNvPr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>
              <a:extLst>
                <a:ext uri="{FF2B5EF4-FFF2-40B4-BE49-F238E27FC236}">
                  <a16:creationId xmlns:a16="http://schemas.microsoft.com/office/drawing/2014/main" id="{03EDB614-1200-AEC1-6F61-248F0A5DDB7E}"/>
                </a:ext>
              </a:extLst>
            </p:cNvPr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>
              <a:extLst>
                <a:ext uri="{FF2B5EF4-FFF2-40B4-BE49-F238E27FC236}">
                  <a16:creationId xmlns:a16="http://schemas.microsoft.com/office/drawing/2014/main" id="{3D8985A0-66A0-8677-0D11-80AF5E14B6B4}"/>
                </a:ext>
              </a:extLst>
            </p:cNvPr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>
              <a:extLst>
                <a:ext uri="{FF2B5EF4-FFF2-40B4-BE49-F238E27FC236}">
                  <a16:creationId xmlns:a16="http://schemas.microsoft.com/office/drawing/2014/main" id="{5AB5628A-47C7-82D7-4292-56B0BBB77CFF}"/>
                </a:ext>
              </a:extLst>
            </p:cNvPr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>
              <a:extLst>
                <a:ext uri="{FF2B5EF4-FFF2-40B4-BE49-F238E27FC236}">
                  <a16:creationId xmlns:a16="http://schemas.microsoft.com/office/drawing/2014/main" id="{B6994F8C-B208-1C9C-46E4-E16030010627}"/>
                </a:ext>
              </a:extLst>
            </p:cNvPr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>
              <a:extLst>
                <a:ext uri="{FF2B5EF4-FFF2-40B4-BE49-F238E27FC236}">
                  <a16:creationId xmlns:a16="http://schemas.microsoft.com/office/drawing/2014/main" id="{2F318150-F1C3-B276-E9CB-817121F199AA}"/>
                </a:ext>
              </a:extLst>
            </p:cNvPr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>
              <a:extLst>
                <a:ext uri="{FF2B5EF4-FFF2-40B4-BE49-F238E27FC236}">
                  <a16:creationId xmlns:a16="http://schemas.microsoft.com/office/drawing/2014/main" id="{1A8EA778-647C-19D9-0040-7CF7E8D7A390}"/>
                </a:ext>
              </a:extLst>
            </p:cNvPr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>
              <a:extLst>
                <a:ext uri="{FF2B5EF4-FFF2-40B4-BE49-F238E27FC236}">
                  <a16:creationId xmlns:a16="http://schemas.microsoft.com/office/drawing/2014/main" id="{B4A2A5DC-5347-F7D8-7DF1-4EAB5BA7F6AE}"/>
                </a:ext>
              </a:extLst>
            </p:cNvPr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>
              <a:extLst>
                <a:ext uri="{FF2B5EF4-FFF2-40B4-BE49-F238E27FC236}">
                  <a16:creationId xmlns:a16="http://schemas.microsoft.com/office/drawing/2014/main" id="{6FCAC6BE-A3B6-C3E3-3F1E-77643E519E52}"/>
                </a:ext>
              </a:extLst>
            </p:cNvPr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>
              <a:extLst>
                <a:ext uri="{FF2B5EF4-FFF2-40B4-BE49-F238E27FC236}">
                  <a16:creationId xmlns:a16="http://schemas.microsoft.com/office/drawing/2014/main" id="{5A222CBD-0688-D683-09CA-0D26990DE482}"/>
                </a:ext>
              </a:extLst>
            </p:cNvPr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>
              <a:extLst>
                <a:ext uri="{FF2B5EF4-FFF2-40B4-BE49-F238E27FC236}">
                  <a16:creationId xmlns:a16="http://schemas.microsoft.com/office/drawing/2014/main" id="{F11AD84A-92CD-7211-D9A3-66C4950C92CC}"/>
                </a:ext>
              </a:extLst>
            </p:cNvPr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>
              <a:extLst>
                <a:ext uri="{FF2B5EF4-FFF2-40B4-BE49-F238E27FC236}">
                  <a16:creationId xmlns:a16="http://schemas.microsoft.com/office/drawing/2014/main" id="{7EB2DBC3-CBAC-8AC5-0502-4E66AC6224EF}"/>
                </a:ext>
              </a:extLst>
            </p:cNvPr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>
              <a:extLst>
                <a:ext uri="{FF2B5EF4-FFF2-40B4-BE49-F238E27FC236}">
                  <a16:creationId xmlns:a16="http://schemas.microsoft.com/office/drawing/2014/main" id="{1F7B4555-8A5E-2523-0539-03A40ED3A076}"/>
                </a:ext>
              </a:extLst>
            </p:cNvPr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7">
              <a:extLst>
                <a:ext uri="{FF2B5EF4-FFF2-40B4-BE49-F238E27FC236}">
                  <a16:creationId xmlns:a16="http://schemas.microsoft.com/office/drawing/2014/main" id="{513BF6E0-AE6C-93D9-21C5-F036DB9233BC}"/>
                </a:ext>
              </a:extLst>
            </p:cNvPr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7">
              <a:extLst>
                <a:ext uri="{FF2B5EF4-FFF2-40B4-BE49-F238E27FC236}">
                  <a16:creationId xmlns:a16="http://schemas.microsoft.com/office/drawing/2014/main" id="{95BB582E-DD07-F273-299C-F51A745FABAE}"/>
                </a:ext>
              </a:extLst>
            </p:cNvPr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7">
              <a:extLst>
                <a:ext uri="{FF2B5EF4-FFF2-40B4-BE49-F238E27FC236}">
                  <a16:creationId xmlns:a16="http://schemas.microsoft.com/office/drawing/2014/main" id="{3335A1DC-803F-E407-8A58-AAAD8CE7EF9F}"/>
                </a:ext>
              </a:extLst>
            </p:cNvPr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>
              <a:extLst>
                <a:ext uri="{FF2B5EF4-FFF2-40B4-BE49-F238E27FC236}">
                  <a16:creationId xmlns:a16="http://schemas.microsoft.com/office/drawing/2014/main" id="{EE60A4CC-A922-8AFF-D0ED-D844BFE4D5CF}"/>
                </a:ext>
              </a:extLst>
            </p:cNvPr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>
              <a:extLst>
                <a:ext uri="{FF2B5EF4-FFF2-40B4-BE49-F238E27FC236}">
                  <a16:creationId xmlns:a16="http://schemas.microsoft.com/office/drawing/2014/main" id="{0FF4428C-44FF-1100-DF71-8AABFE10BA4A}"/>
                </a:ext>
              </a:extLst>
            </p:cNvPr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7">
              <a:extLst>
                <a:ext uri="{FF2B5EF4-FFF2-40B4-BE49-F238E27FC236}">
                  <a16:creationId xmlns:a16="http://schemas.microsoft.com/office/drawing/2014/main" id="{B99E44A9-8314-7D2C-8D38-60D1ECF8DF59}"/>
                </a:ext>
              </a:extLst>
            </p:cNvPr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7">
              <a:extLst>
                <a:ext uri="{FF2B5EF4-FFF2-40B4-BE49-F238E27FC236}">
                  <a16:creationId xmlns:a16="http://schemas.microsoft.com/office/drawing/2014/main" id="{C6A81A31-E4E0-20F3-73CC-214C44449F2C}"/>
                </a:ext>
              </a:extLst>
            </p:cNvPr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7">
              <a:extLst>
                <a:ext uri="{FF2B5EF4-FFF2-40B4-BE49-F238E27FC236}">
                  <a16:creationId xmlns:a16="http://schemas.microsoft.com/office/drawing/2014/main" id="{277F889E-50F2-18F6-87A9-3DB1754C0EBB}"/>
                </a:ext>
              </a:extLst>
            </p:cNvPr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7">
              <a:extLst>
                <a:ext uri="{FF2B5EF4-FFF2-40B4-BE49-F238E27FC236}">
                  <a16:creationId xmlns:a16="http://schemas.microsoft.com/office/drawing/2014/main" id="{B2D4CB42-2F51-5AA0-4D7E-B764C8EDBB27}"/>
                </a:ext>
              </a:extLst>
            </p:cNvPr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7">
              <a:extLst>
                <a:ext uri="{FF2B5EF4-FFF2-40B4-BE49-F238E27FC236}">
                  <a16:creationId xmlns:a16="http://schemas.microsoft.com/office/drawing/2014/main" id="{D1395678-245F-D0C8-F1A3-59955188AE7C}"/>
                </a:ext>
              </a:extLst>
            </p:cNvPr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7">
              <a:extLst>
                <a:ext uri="{FF2B5EF4-FFF2-40B4-BE49-F238E27FC236}">
                  <a16:creationId xmlns:a16="http://schemas.microsoft.com/office/drawing/2014/main" id="{5B007718-8CBA-8DAF-E050-74BBAD33265B}"/>
                </a:ext>
              </a:extLst>
            </p:cNvPr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7">
              <a:extLst>
                <a:ext uri="{FF2B5EF4-FFF2-40B4-BE49-F238E27FC236}">
                  <a16:creationId xmlns:a16="http://schemas.microsoft.com/office/drawing/2014/main" id="{F16B8642-A289-40AD-59F6-CFC0C29B56C4}"/>
                </a:ext>
              </a:extLst>
            </p:cNvPr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7">
              <a:extLst>
                <a:ext uri="{FF2B5EF4-FFF2-40B4-BE49-F238E27FC236}">
                  <a16:creationId xmlns:a16="http://schemas.microsoft.com/office/drawing/2014/main" id="{9B273912-F002-6876-83F9-5A9266D18611}"/>
                </a:ext>
              </a:extLst>
            </p:cNvPr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7">
              <a:extLst>
                <a:ext uri="{FF2B5EF4-FFF2-40B4-BE49-F238E27FC236}">
                  <a16:creationId xmlns:a16="http://schemas.microsoft.com/office/drawing/2014/main" id="{7E92C796-8F2A-F7CA-7B66-A628BEF2E613}"/>
                </a:ext>
              </a:extLst>
            </p:cNvPr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7">
              <a:extLst>
                <a:ext uri="{FF2B5EF4-FFF2-40B4-BE49-F238E27FC236}">
                  <a16:creationId xmlns:a16="http://schemas.microsoft.com/office/drawing/2014/main" id="{0872D222-0AC5-47B8-7D02-39E8810BB2B5}"/>
                </a:ext>
              </a:extLst>
            </p:cNvPr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7">
              <a:extLst>
                <a:ext uri="{FF2B5EF4-FFF2-40B4-BE49-F238E27FC236}">
                  <a16:creationId xmlns:a16="http://schemas.microsoft.com/office/drawing/2014/main" id="{33C5DDA9-202E-6D7D-D586-06133A253008}"/>
                </a:ext>
              </a:extLst>
            </p:cNvPr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7">
              <a:extLst>
                <a:ext uri="{FF2B5EF4-FFF2-40B4-BE49-F238E27FC236}">
                  <a16:creationId xmlns:a16="http://schemas.microsoft.com/office/drawing/2014/main" id="{6498ADBB-903B-EBD8-0301-C76F3085000A}"/>
                </a:ext>
              </a:extLst>
            </p:cNvPr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7">
              <a:extLst>
                <a:ext uri="{FF2B5EF4-FFF2-40B4-BE49-F238E27FC236}">
                  <a16:creationId xmlns:a16="http://schemas.microsoft.com/office/drawing/2014/main" id="{FDCBE7E5-5A55-8C81-95E3-502930C35BA5}"/>
                </a:ext>
              </a:extLst>
            </p:cNvPr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>
              <a:extLst>
                <a:ext uri="{FF2B5EF4-FFF2-40B4-BE49-F238E27FC236}">
                  <a16:creationId xmlns:a16="http://schemas.microsoft.com/office/drawing/2014/main" id="{17541199-F70D-B777-A2B9-1D0E6843F4F8}"/>
                </a:ext>
              </a:extLst>
            </p:cNvPr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>
              <a:extLst>
                <a:ext uri="{FF2B5EF4-FFF2-40B4-BE49-F238E27FC236}">
                  <a16:creationId xmlns:a16="http://schemas.microsoft.com/office/drawing/2014/main" id="{64D74EF8-1119-46CC-3C61-47BA92712A46}"/>
                </a:ext>
              </a:extLst>
            </p:cNvPr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>
              <a:extLst>
                <a:ext uri="{FF2B5EF4-FFF2-40B4-BE49-F238E27FC236}">
                  <a16:creationId xmlns:a16="http://schemas.microsoft.com/office/drawing/2014/main" id="{B416CD66-BD8A-4995-11DC-76A7B964CBFD}"/>
                </a:ext>
              </a:extLst>
            </p:cNvPr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>
              <a:extLst>
                <a:ext uri="{FF2B5EF4-FFF2-40B4-BE49-F238E27FC236}">
                  <a16:creationId xmlns:a16="http://schemas.microsoft.com/office/drawing/2014/main" id="{47A4BEC4-8E90-86C1-B0DF-1031F6EAD132}"/>
                </a:ext>
              </a:extLst>
            </p:cNvPr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>
              <a:extLst>
                <a:ext uri="{FF2B5EF4-FFF2-40B4-BE49-F238E27FC236}">
                  <a16:creationId xmlns:a16="http://schemas.microsoft.com/office/drawing/2014/main" id="{E784E61C-5482-AE78-04B8-0B3A093D44C8}"/>
                </a:ext>
              </a:extLst>
            </p:cNvPr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>
              <a:extLst>
                <a:ext uri="{FF2B5EF4-FFF2-40B4-BE49-F238E27FC236}">
                  <a16:creationId xmlns:a16="http://schemas.microsoft.com/office/drawing/2014/main" id="{5C4D71C6-CD4A-FAAE-0A93-8328F154EB58}"/>
                </a:ext>
              </a:extLst>
            </p:cNvPr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7">
              <a:extLst>
                <a:ext uri="{FF2B5EF4-FFF2-40B4-BE49-F238E27FC236}">
                  <a16:creationId xmlns:a16="http://schemas.microsoft.com/office/drawing/2014/main" id="{0D9936DB-706F-100A-3ED2-5CAB676F65AF}"/>
                </a:ext>
              </a:extLst>
            </p:cNvPr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7">
              <a:extLst>
                <a:ext uri="{FF2B5EF4-FFF2-40B4-BE49-F238E27FC236}">
                  <a16:creationId xmlns:a16="http://schemas.microsoft.com/office/drawing/2014/main" id="{93EDAEDD-59AC-D6F7-7424-B410DF439E9A}"/>
                </a:ext>
              </a:extLst>
            </p:cNvPr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>
              <a:extLst>
                <a:ext uri="{FF2B5EF4-FFF2-40B4-BE49-F238E27FC236}">
                  <a16:creationId xmlns:a16="http://schemas.microsoft.com/office/drawing/2014/main" id="{A0AEDCDD-B4C1-F3FC-84EA-CE80CD0DA9F7}"/>
                </a:ext>
              </a:extLst>
            </p:cNvPr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>
              <a:extLst>
                <a:ext uri="{FF2B5EF4-FFF2-40B4-BE49-F238E27FC236}">
                  <a16:creationId xmlns:a16="http://schemas.microsoft.com/office/drawing/2014/main" id="{FB267A27-15D7-6AEA-CBF9-13BA3CF3BA17}"/>
                </a:ext>
              </a:extLst>
            </p:cNvPr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>
              <a:extLst>
                <a:ext uri="{FF2B5EF4-FFF2-40B4-BE49-F238E27FC236}">
                  <a16:creationId xmlns:a16="http://schemas.microsoft.com/office/drawing/2014/main" id="{3888721A-258A-9A96-B0DA-F8284C071691}"/>
                </a:ext>
              </a:extLst>
            </p:cNvPr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>
              <a:extLst>
                <a:ext uri="{FF2B5EF4-FFF2-40B4-BE49-F238E27FC236}">
                  <a16:creationId xmlns:a16="http://schemas.microsoft.com/office/drawing/2014/main" id="{879A524B-DF81-9633-D99C-CD7436A0FFC6}"/>
                </a:ext>
              </a:extLst>
            </p:cNvPr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7">
              <a:extLst>
                <a:ext uri="{FF2B5EF4-FFF2-40B4-BE49-F238E27FC236}">
                  <a16:creationId xmlns:a16="http://schemas.microsoft.com/office/drawing/2014/main" id="{E502D288-B623-E8F0-19AA-C988494C5E7A}"/>
                </a:ext>
              </a:extLst>
            </p:cNvPr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7">
              <a:extLst>
                <a:ext uri="{FF2B5EF4-FFF2-40B4-BE49-F238E27FC236}">
                  <a16:creationId xmlns:a16="http://schemas.microsoft.com/office/drawing/2014/main" id="{B64CC196-BA34-E636-786D-B294A4A5B075}"/>
                </a:ext>
              </a:extLst>
            </p:cNvPr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7">
              <a:extLst>
                <a:ext uri="{FF2B5EF4-FFF2-40B4-BE49-F238E27FC236}">
                  <a16:creationId xmlns:a16="http://schemas.microsoft.com/office/drawing/2014/main" id="{B2C48330-7858-1CDE-BE6A-BC3031AF44BD}"/>
                </a:ext>
              </a:extLst>
            </p:cNvPr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7">
              <a:extLst>
                <a:ext uri="{FF2B5EF4-FFF2-40B4-BE49-F238E27FC236}">
                  <a16:creationId xmlns:a16="http://schemas.microsoft.com/office/drawing/2014/main" id="{E21C84CD-33FE-4815-0F9D-931CC393A20E}"/>
                </a:ext>
              </a:extLst>
            </p:cNvPr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>
              <a:extLst>
                <a:ext uri="{FF2B5EF4-FFF2-40B4-BE49-F238E27FC236}">
                  <a16:creationId xmlns:a16="http://schemas.microsoft.com/office/drawing/2014/main" id="{21082A1C-6041-64BE-45E7-965D4B435B6C}"/>
                </a:ext>
              </a:extLst>
            </p:cNvPr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>
              <a:extLst>
                <a:ext uri="{FF2B5EF4-FFF2-40B4-BE49-F238E27FC236}">
                  <a16:creationId xmlns:a16="http://schemas.microsoft.com/office/drawing/2014/main" id="{E8706641-46DF-FC20-2CBD-F0B77DD481D9}"/>
                </a:ext>
              </a:extLst>
            </p:cNvPr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>
              <a:extLst>
                <a:ext uri="{FF2B5EF4-FFF2-40B4-BE49-F238E27FC236}">
                  <a16:creationId xmlns:a16="http://schemas.microsoft.com/office/drawing/2014/main" id="{C6C1EBA5-B159-0A7B-5011-AA6DD844E706}"/>
                </a:ext>
              </a:extLst>
            </p:cNvPr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>
              <a:extLst>
                <a:ext uri="{FF2B5EF4-FFF2-40B4-BE49-F238E27FC236}">
                  <a16:creationId xmlns:a16="http://schemas.microsoft.com/office/drawing/2014/main" id="{98F4D905-3B88-9CFB-82FB-7607F258D2A2}"/>
                </a:ext>
              </a:extLst>
            </p:cNvPr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>
              <a:extLst>
                <a:ext uri="{FF2B5EF4-FFF2-40B4-BE49-F238E27FC236}">
                  <a16:creationId xmlns:a16="http://schemas.microsoft.com/office/drawing/2014/main" id="{D4DC235C-33AF-7B96-7187-C3356154162F}"/>
                </a:ext>
              </a:extLst>
            </p:cNvPr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>
              <a:extLst>
                <a:ext uri="{FF2B5EF4-FFF2-40B4-BE49-F238E27FC236}">
                  <a16:creationId xmlns:a16="http://schemas.microsoft.com/office/drawing/2014/main" id="{8945065F-340F-D815-90C5-B0A75CCCA14F}"/>
                </a:ext>
              </a:extLst>
            </p:cNvPr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>
              <a:extLst>
                <a:ext uri="{FF2B5EF4-FFF2-40B4-BE49-F238E27FC236}">
                  <a16:creationId xmlns:a16="http://schemas.microsoft.com/office/drawing/2014/main" id="{7135E4CE-4D64-C742-8BCF-E23FA7F70C30}"/>
                </a:ext>
              </a:extLst>
            </p:cNvPr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>
              <a:extLst>
                <a:ext uri="{FF2B5EF4-FFF2-40B4-BE49-F238E27FC236}">
                  <a16:creationId xmlns:a16="http://schemas.microsoft.com/office/drawing/2014/main" id="{16669FEB-362D-04F0-57A9-420A63378CA5}"/>
                </a:ext>
              </a:extLst>
            </p:cNvPr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>
              <a:extLst>
                <a:ext uri="{FF2B5EF4-FFF2-40B4-BE49-F238E27FC236}">
                  <a16:creationId xmlns:a16="http://schemas.microsoft.com/office/drawing/2014/main" id="{FF964097-10C2-E650-0898-91ADB3DD9AD2}"/>
                </a:ext>
              </a:extLst>
            </p:cNvPr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>
              <a:extLst>
                <a:ext uri="{FF2B5EF4-FFF2-40B4-BE49-F238E27FC236}">
                  <a16:creationId xmlns:a16="http://schemas.microsoft.com/office/drawing/2014/main" id="{857FCF60-7B59-5782-4677-C962739C7AD1}"/>
                </a:ext>
              </a:extLst>
            </p:cNvPr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>
              <a:extLst>
                <a:ext uri="{FF2B5EF4-FFF2-40B4-BE49-F238E27FC236}">
                  <a16:creationId xmlns:a16="http://schemas.microsoft.com/office/drawing/2014/main" id="{2CC722EF-668D-DDBE-1229-204377C8AE8A}"/>
                </a:ext>
              </a:extLst>
            </p:cNvPr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>
              <a:extLst>
                <a:ext uri="{FF2B5EF4-FFF2-40B4-BE49-F238E27FC236}">
                  <a16:creationId xmlns:a16="http://schemas.microsoft.com/office/drawing/2014/main" id="{12E61581-8746-E519-9D45-418638213982}"/>
                </a:ext>
              </a:extLst>
            </p:cNvPr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>
              <a:extLst>
                <a:ext uri="{FF2B5EF4-FFF2-40B4-BE49-F238E27FC236}">
                  <a16:creationId xmlns:a16="http://schemas.microsoft.com/office/drawing/2014/main" id="{A0B0C400-CF51-82B0-C2B9-6533E912D789}"/>
                </a:ext>
              </a:extLst>
            </p:cNvPr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>
              <a:extLst>
                <a:ext uri="{FF2B5EF4-FFF2-40B4-BE49-F238E27FC236}">
                  <a16:creationId xmlns:a16="http://schemas.microsoft.com/office/drawing/2014/main" id="{483944BB-7302-EE00-B598-AA8633018939}"/>
                </a:ext>
              </a:extLst>
            </p:cNvPr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>
              <a:extLst>
                <a:ext uri="{FF2B5EF4-FFF2-40B4-BE49-F238E27FC236}">
                  <a16:creationId xmlns:a16="http://schemas.microsoft.com/office/drawing/2014/main" id="{ABAEBF81-917C-6892-2576-5971682A1570}"/>
                </a:ext>
              </a:extLst>
            </p:cNvPr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>
              <a:extLst>
                <a:ext uri="{FF2B5EF4-FFF2-40B4-BE49-F238E27FC236}">
                  <a16:creationId xmlns:a16="http://schemas.microsoft.com/office/drawing/2014/main" id="{AE31184A-C48A-49AE-B43E-33A091C327DD}"/>
                </a:ext>
              </a:extLst>
            </p:cNvPr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>
              <a:extLst>
                <a:ext uri="{FF2B5EF4-FFF2-40B4-BE49-F238E27FC236}">
                  <a16:creationId xmlns:a16="http://schemas.microsoft.com/office/drawing/2014/main" id="{321D0429-2FAB-D53E-9796-1A037F330DBF}"/>
                </a:ext>
              </a:extLst>
            </p:cNvPr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>
              <a:extLst>
                <a:ext uri="{FF2B5EF4-FFF2-40B4-BE49-F238E27FC236}">
                  <a16:creationId xmlns:a16="http://schemas.microsoft.com/office/drawing/2014/main" id="{9A216796-1543-7034-0F21-8B7485BD0185}"/>
                </a:ext>
              </a:extLst>
            </p:cNvPr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>
              <a:extLst>
                <a:ext uri="{FF2B5EF4-FFF2-40B4-BE49-F238E27FC236}">
                  <a16:creationId xmlns:a16="http://schemas.microsoft.com/office/drawing/2014/main" id="{4848F181-F0C0-28DA-5114-762E53CB19FD}"/>
                </a:ext>
              </a:extLst>
            </p:cNvPr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>
              <a:extLst>
                <a:ext uri="{FF2B5EF4-FFF2-40B4-BE49-F238E27FC236}">
                  <a16:creationId xmlns:a16="http://schemas.microsoft.com/office/drawing/2014/main" id="{20E7102F-9A07-7B84-D730-B9DF17B6ACA4}"/>
                </a:ext>
              </a:extLst>
            </p:cNvPr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7">
              <a:extLst>
                <a:ext uri="{FF2B5EF4-FFF2-40B4-BE49-F238E27FC236}">
                  <a16:creationId xmlns:a16="http://schemas.microsoft.com/office/drawing/2014/main" id="{89FEC41A-2804-2EA1-9528-F438B3E98755}"/>
                </a:ext>
              </a:extLst>
            </p:cNvPr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7">
              <a:extLst>
                <a:ext uri="{FF2B5EF4-FFF2-40B4-BE49-F238E27FC236}">
                  <a16:creationId xmlns:a16="http://schemas.microsoft.com/office/drawing/2014/main" id="{F36450D3-195D-FED6-D0E2-E2B6B54DEE6A}"/>
                </a:ext>
              </a:extLst>
            </p:cNvPr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7">
              <a:extLst>
                <a:ext uri="{FF2B5EF4-FFF2-40B4-BE49-F238E27FC236}">
                  <a16:creationId xmlns:a16="http://schemas.microsoft.com/office/drawing/2014/main" id="{47487632-B910-3699-D495-AAEBDA3FB12F}"/>
                </a:ext>
              </a:extLst>
            </p:cNvPr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7">
              <a:extLst>
                <a:ext uri="{FF2B5EF4-FFF2-40B4-BE49-F238E27FC236}">
                  <a16:creationId xmlns:a16="http://schemas.microsoft.com/office/drawing/2014/main" id="{E729CBA3-5C53-DD1B-E5C3-ABC2E4B6628A}"/>
                </a:ext>
              </a:extLst>
            </p:cNvPr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7">
              <a:extLst>
                <a:ext uri="{FF2B5EF4-FFF2-40B4-BE49-F238E27FC236}">
                  <a16:creationId xmlns:a16="http://schemas.microsoft.com/office/drawing/2014/main" id="{7AA5DA9D-C5FE-C3B2-6E07-719DEC38ECF6}"/>
                </a:ext>
              </a:extLst>
            </p:cNvPr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>
              <a:extLst>
                <a:ext uri="{FF2B5EF4-FFF2-40B4-BE49-F238E27FC236}">
                  <a16:creationId xmlns:a16="http://schemas.microsoft.com/office/drawing/2014/main" id="{1C21F3DB-4A7F-6D4A-82A5-389D8BAFB3D9}"/>
                </a:ext>
              </a:extLst>
            </p:cNvPr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>
              <a:extLst>
                <a:ext uri="{FF2B5EF4-FFF2-40B4-BE49-F238E27FC236}">
                  <a16:creationId xmlns:a16="http://schemas.microsoft.com/office/drawing/2014/main" id="{9A96D850-361C-B062-A4E0-B24D20A4A67E}"/>
                </a:ext>
              </a:extLst>
            </p:cNvPr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>
              <a:extLst>
                <a:ext uri="{FF2B5EF4-FFF2-40B4-BE49-F238E27FC236}">
                  <a16:creationId xmlns:a16="http://schemas.microsoft.com/office/drawing/2014/main" id="{1CD43713-1E3C-5695-9A5B-5E7F4EACB040}"/>
                </a:ext>
              </a:extLst>
            </p:cNvPr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>
              <a:extLst>
                <a:ext uri="{FF2B5EF4-FFF2-40B4-BE49-F238E27FC236}">
                  <a16:creationId xmlns:a16="http://schemas.microsoft.com/office/drawing/2014/main" id="{D4A86561-C26A-4A3D-1E0F-9C176E700733}"/>
                </a:ext>
              </a:extLst>
            </p:cNvPr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>
              <a:extLst>
                <a:ext uri="{FF2B5EF4-FFF2-40B4-BE49-F238E27FC236}">
                  <a16:creationId xmlns:a16="http://schemas.microsoft.com/office/drawing/2014/main" id="{8F4D9833-8641-7C7D-191E-FE87E8E740FE}"/>
                </a:ext>
              </a:extLst>
            </p:cNvPr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>
              <a:extLst>
                <a:ext uri="{FF2B5EF4-FFF2-40B4-BE49-F238E27FC236}">
                  <a16:creationId xmlns:a16="http://schemas.microsoft.com/office/drawing/2014/main" id="{BF3A1904-0EF4-4153-ED7E-F74D897418BC}"/>
                </a:ext>
              </a:extLst>
            </p:cNvPr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>
              <a:extLst>
                <a:ext uri="{FF2B5EF4-FFF2-40B4-BE49-F238E27FC236}">
                  <a16:creationId xmlns:a16="http://schemas.microsoft.com/office/drawing/2014/main" id="{30A35D27-9F0A-4912-947E-2ED5E1FE4538}"/>
                </a:ext>
              </a:extLst>
            </p:cNvPr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>
              <a:extLst>
                <a:ext uri="{FF2B5EF4-FFF2-40B4-BE49-F238E27FC236}">
                  <a16:creationId xmlns:a16="http://schemas.microsoft.com/office/drawing/2014/main" id="{68997390-B44C-1BCB-E47E-7DCF40B21C5B}"/>
                </a:ext>
              </a:extLst>
            </p:cNvPr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>
              <a:extLst>
                <a:ext uri="{FF2B5EF4-FFF2-40B4-BE49-F238E27FC236}">
                  <a16:creationId xmlns:a16="http://schemas.microsoft.com/office/drawing/2014/main" id="{531EB819-C36A-08BB-B18B-8E0FEE2E2FC5}"/>
                </a:ext>
              </a:extLst>
            </p:cNvPr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>
              <a:extLst>
                <a:ext uri="{FF2B5EF4-FFF2-40B4-BE49-F238E27FC236}">
                  <a16:creationId xmlns:a16="http://schemas.microsoft.com/office/drawing/2014/main" id="{D6D9CC1C-9BDF-5272-CE64-E4F61C11A311}"/>
                </a:ext>
              </a:extLst>
            </p:cNvPr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>
              <a:extLst>
                <a:ext uri="{FF2B5EF4-FFF2-40B4-BE49-F238E27FC236}">
                  <a16:creationId xmlns:a16="http://schemas.microsoft.com/office/drawing/2014/main" id="{452D5165-6A28-F430-8A70-4BEB8428CD72}"/>
                </a:ext>
              </a:extLst>
            </p:cNvPr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>
              <a:extLst>
                <a:ext uri="{FF2B5EF4-FFF2-40B4-BE49-F238E27FC236}">
                  <a16:creationId xmlns:a16="http://schemas.microsoft.com/office/drawing/2014/main" id="{85552BBD-9BC6-7855-C085-693C22737EF1}"/>
                </a:ext>
              </a:extLst>
            </p:cNvPr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>
              <a:extLst>
                <a:ext uri="{FF2B5EF4-FFF2-40B4-BE49-F238E27FC236}">
                  <a16:creationId xmlns:a16="http://schemas.microsoft.com/office/drawing/2014/main" id="{FA8A2916-E329-2097-7CCA-98485D1D2F89}"/>
                </a:ext>
              </a:extLst>
            </p:cNvPr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>
              <a:extLst>
                <a:ext uri="{FF2B5EF4-FFF2-40B4-BE49-F238E27FC236}">
                  <a16:creationId xmlns:a16="http://schemas.microsoft.com/office/drawing/2014/main" id="{83DFBE28-32B3-231F-F74E-61ED26F5CA85}"/>
                </a:ext>
              </a:extLst>
            </p:cNvPr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7">
              <a:extLst>
                <a:ext uri="{FF2B5EF4-FFF2-40B4-BE49-F238E27FC236}">
                  <a16:creationId xmlns:a16="http://schemas.microsoft.com/office/drawing/2014/main" id="{C2D31C8E-CB6E-A570-9AC5-664B1BA954B0}"/>
                </a:ext>
              </a:extLst>
            </p:cNvPr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>
              <a:extLst>
                <a:ext uri="{FF2B5EF4-FFF2-40B4-BE49-F238E27FC236}">
                  <a16:creationId xmlns:a16="http://schemas.microsoft.com/office/drawing/2014/main" id="{0D3B0B42-DA75-7C1D-AF36-C6D0E49D5D44}"/>
                </a:ext>
              </a:extLst>
            </p:cNvPr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>
              <a:extLst>
                <a:ext uri="{FF2B5EF4-FFF2-40B4-BE49-F238E27FC236}">
                  <a16:creationId xmlns:a16="http://schemas.microsoft.com/office/drawing/2014/main" id="{E4893294-E0EE-FF8A-3ACF-81CB367B53C9}"/>
                </a:ext>
              </a:extLst>
            </p:cNvPr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>
              <a:extLst>
                <a:ext uri="{FF2B5EF4-FFF2-40B4-BE49-F238E27FC236}">
                  <a16:creationId xmlns:a16="http://schemas.microsoft.com/office/drawing/2014/main" id="{590F0FAB-78FD-5D85-72F2-F7DAA9F383F5}"/>
                </a:ext>
              </a:extLst>
            </p:cNvPr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>
              <a:extLst>
                <a:ext uri="{FF2B5EF4-FFF2-40B4-BE49-F238E27FC236}">
                  <a16:creationId xmlns:a16="http://schemas.microsoft.com/office/drawing/2014/main" id="{BAF64DAB-3AF7-D82B-BD12-6C83EF1BD734}"/>
                </a:ext>
              </a:extLst>
            </p:cNvPr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>
              <a:extLst>
                <a:ext uri="{FF2B5EF4-FFF2-40B4-BE49-F238E27FC236}">
                  <a16:creationId xmlns:a16="http://schemas.microsoft.com/office/drawing/2014/main" id="{C0E2224C-7A4F-5730-3311-869F4CF9CB15}"/>
                </a:ext>
              </a:extLst>
            </p:cNvPr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>
              <a:extLst>
                <a:ext uri="{FF2B5EF4-FFF2-40B4-BE49-F238E27FC236}">
                  <a16:creationId xmlns:a16="http://schemas.microsoft.com/office/drawing/2014/main" id="{E3F7A10E-51BF-7BBB-109F-4AEE48BDF5DF}"/>
                </a:ext>
              </a:extLst>
            </p:cNvPr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>
              <a:extLst>
                <a:ext uri="{FF2B5EF4-FFF2-40B4-BE49-F238E27FC236}">
                  <a16:creationId xmlns:a16="http://schemas.microsoft.com/office/drawing/2014/main" id="{B54DF0EA-41B4-456F-E7D9-BA19967AEC75}"/>
                </a:ext>
              </a:extLst>
            </p:cNvPr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>
              <a:extLst>
                <a:ext uri="{FF2B5EF4-FFF2-40B4-BE49-F238E27FC236}">
                  <a16:creationId xmlns:a16="http://schemas.microsoft.com/office/drawing/2014/main" id="{02F45355-671B-260C-02AC-E001E18E95BA}"/>
                </a:ext>
              </a:extLst>
            </p:cNvPr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7">
              <a:extLst>
                <a:ext uri="{FF2B5EF4-FFF2-40B4-BE49-F238E27FC236}">
                  <a16:creationId xmlns:a16="http://schemas.microsoft.com/office/drawing/2014/main" id="{7FF27284-9401-B3A0-ED4D-213F4B781897}"/>
                </a:ext>
              </a:extLst>
            </p:cNvPr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7">
              <a:extLst>
                <a:ext uri="{FF2B5EF4-FFF2-40B4-BE49-F238E27FC236}">
                  <a16:creationId xmlns:a16="http://schemas.microsoft.com/office/drawing/2014/main" id="{8EC0D3E4-712C-7DE4-F0E5-F514F6DEEFC9}"/>
                </a:ext>
              </a:extLst>
            </p:cNvPr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7">
              <a:extLst>
                <a:ext uri="{FF2B5EF4-FFF2-40B4-BE49-F238E27FC236}">
                  <a16:creationId xmlns:a16="http://schemas.microsoft.com/office/drawing/2014/main" id="{ED4DC5EB-BA9C-D4D0-10E1-21319EFDB7E8}"/>
                </a:ext>
              </a:extLst>
            </p:cNvPr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>
              <a:extLst>
                <a:ext uri="{FF2B5EF4-FFF2-40B4-BE49-F238E27FC236}">
                  <a16:creationId xmlns:a16="http://schemas.microsoft.com/office/drawing/2014/main" id="{A5E6322A-C995-1CE1-CC5B-128A7FBD4A9D}"/>
                </a:ext>
              </a:extLst>
            </p:cNvPr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>
              <a:extLst>
                <a:ext uri="{FF2B5EF4-FFF2-40B4-BE49-F238E27FC236}">
                  <a16:creationId xmlns:a16="http://schemas.microsoft.com/office/drawing/2014/main" id="{E6D8A9DF-7F60-B994-65CB-80D14D24190B}"/>
                </a:ext>
              </a:extLst>
            </p:cNvPr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>
              <a:extLst>
                <a:ext uri="{FF2B5EF4-FFF2-40B4-BE49-F238E27FC236}">
                  <a16:creationId xmlns:a16="http://schemas.microsoft.com/office/drawing/2014/main" id="{7FF9F6E4-3452-B0BD-ED46-A8E0B4338416}"/>
                </a:ext>
              </a:extLst>
            </p:cNvPr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>
              <a:extLst>
                <a:ext uri="{FF2B5EF4-FFF2-40B4-BE49-F238E27FC236}">
                  <a16:creationId xmlns:a16="http://schemas.microsoft.com/office/drawing/2014/main" id="{52649FC3-7594-CB22-3E58-96227FE1418F}"/>
                </a:ext>
              </a:extLst>
            </p:cNvPr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>
              <a:extLst>
                <a:ext uri="{FF2B5EF4-FFF2-40B4-BE49-F238E27FC236}">
                  <a16:creationId xmlns:a16="http://schemas.microsoft.com/office/drawing/2014/main" id="{369E0180-7E7B-962E-D804-E07F7375D3DF}"/>
                </a:ext>
              </a:extLst>
            </p:cNvPr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>
              <a:extLst>
                <a:ext uri="{FF2B5EF4-FFF2-40B4-BE49-F238E27FC236}">
                  <a16:creationId xmlns:a16="http://schemas.microsoft.com/office/drawing/2014/main" id="{B1F98567-EBF0-31CD-8786-7E21B7EEA7E0}"/>
                </a:ext>
              </a:extLst>
            </p:cNvPr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>
              <a:extLst>
                <a:ext uri="{FF2B5EF4-FFF2-40B4-BE49-F238E27FC236}">
                  <a16:creationId xmlns:a16="http://schemas.microsoft.com/office/drawing/2014/main" id="{11538B82-94E4-F286-AE9B-80F32DAE79E1}"/>
                </a:ext>
              </a:extLst>
            </p:cNvPr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>
              <a:extLst>
                <a:ext uri="{FF2B5EF4-FFF2-40B4-BE49-F238E27FC236}">
                  <a16:creationId xmlns:a16="http://schemas.microsoft.com/office/drawing/2014/main" id="{BB64C470-D920-DBFA-3AE8-CD454D31C6F9}"/>
                </a:ext>
              </a:extLst>
            </p:cNvPr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7">
              <a:extLst>
                <a:ext uri="{FF2B5EF4-FFF2-40B4-BE49-F238E27FC236}">
                  <a16:creationId xmlns:a16="http://schemas.microsoft.com/office/drawing/2014/main" id="{89D5F714-3546-C99E-D19D-8F201946FB0F}"/>
                </a:ext>
              </a:extLst>
            </p:cNvPr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7">
              <a:extLst>
                <a:ext uri="{FF2B5EF4-FFF2-40B4-BE49-F238E27FC236}">
                  <a16:creationId xmlns:a16="http://schemas.microsoft.com/office/drawing/2014/main" id="{DAADD5E2-A4DC-B90B-435E-1EB544306F77}"/>
                </a:ext>
              </a:extLst>
            </p:cNvPr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7">
              <a:extLst>
                <a:ext uri="{FF2B5EF4-FFF2-40B4-BE49-F238E27FC236}">
                  <a16:creationId xmlns:a16="http://schemas.microsoft.com/office/drawing/2014/main" id="{B3B287E4-4025-00AB-47CC-33148F040206}"/>
                </a:ext>
              </a:extLst>
            </p:cNvPr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>
              <a:extLst>
                <a:ext uri="{FF2B5EF4-FFF2-40B4-BE49-F238E27FC236}">
                  <a16:creationId xmlns:a16="http://schemas.microsoft.com/office/drawing/2014/main" id="{F0C199A2-0E6E-99BE-66C0-8670B05E8E97}"/>
                </a:ext>
              </a:extLst>
            </p:cNvPr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>
              <a:extLst>
                <a:ext uri="{FF2B5EF4-FFF2-40B4-BE49-F238E27FC236}">
                  <a16:creationId xmlns:a16="http://schemas.microsoft.com/office/drawing/2014/main" id="{C3D20B2A-3AC7-E85D-D2B4-131669B4947B}"/>
                </a:ext>
              </a:extLst>
            </p:cNvPr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>
              <a:extLst>
                <a:ext uri="{FF2B5EF4-FFF2-40B4-BE49-F238E27FC236}">
                  <a16:creationId xmlns:a16="http://schemas.microsoft.com/office/drawing/2014/main" id="{FAB33DA0-2EA4-E1EE-6849-E06E231496AA}"/>
                </a:ext>
              </a:extLst>
            </p:cNvPr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>
              <a:extLst>
                <a:ext uri="{FF2B5EF4-FFF2-40B4-BE49-F238E27FC236}">
                  <a16:creationId xmlns:a16="http://schemas.microsoft.com/office/drawing/2014/main" id="{53F435B2-4991-C9BF-631C-22D437C1706B}"/>
                </a:ext>
              </a:extLst>
            </p:cNvPr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>
              <a:extLst>
                <a:ext uri="{FF2B5EF4-FFF2-40B4-BE49-F238E27FC236}">
                  <a16:creationId xmlns:a16="http://schemas.microsoft.com/office/drawing/2014/main" id="{C68E2FC3-8FE8-967F-355C-70956F3D3823}"/>
                </a:ext>
              </a:extLst>
            </p:cNvPr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>
              <a:extLst>
                <a:ext uri="{FF2B5EF4-FFF2-40B4-BE49-F238E27FC236}">
                  <a16:creationId xmlns:a16="http://schemas.microsoft.com/office/drawing/2014/main" id="{3004C856-18C4-B711-A5AC-A91AD12DEDC5}"/>
                </a:ext>
              </a:extLst>
            </p:cNvPr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>
              <a:extLst>
                <a:ext uri="{FF2B5EF4-FFF2-40B4-BE49-F238E27FC236}">
                  <a16:creationId xmlns:a16="http://schemas.microsoft.com/office/drawing/2014/main" id="{A6C2AD17-EBDA-64C1-2FA6-3881AD99D3D7}"/>
                </a:ext>
              </a:extLst>
            </p:cNvPr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>
              <a:extLst>
                <a:ext uri="{FF2B5EF4-FFF2-40B4-BE49-F238E27FC236}">
                  <a16:creationId xmlns:a16="http://schemas.microsoft.com/office/drawing/2014/main" id="{E2BE30DB-EA96-65A7-441D-FC7760C37303}"/>
                </a:ext>
              </a:extLst>
            </p:cNvPr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>
              <a:extLst>
                <a:ext uri="{FF2B5EF4-FFF2-40B4-BE49-F238E27FC236}">
                  <a16:creationId xmlns:a16="http://schemas.microsoft.com/office/drawing/2014/main" id="{911A82B7-9287-67DB-AE44-A7CDC3E7C2D4}"/>
                </a:ext>
              </a:extLst>
            </p:cNvPr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>
              <a:extLst>
                <a:ext uri="{FF2B5EF4-FFF2-40B4-BE49-F238E27FC236}">
                  <a16:creationId xmlns:a16="http://schemas.microsoft.com/office/drawing/2014/main" id="{FCF66755-92B4-C0A8-BC44-4A7318C2D2CA}"/>
                </a:ext>
              </a:extLst>
            </p:cNvPr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>
              <a:extLst>
                <a:ext uri="{FF2B5EF4-FFF2-40B4-BE49-F238E27FC236}">
                  <a16:creationId xmlns:a16="http://schemas.microsoft.com/office/drawing/2014/main" id="{BB82317C-1C1F-6116-EA95-036177B08218}"/>
                </a:ext>
              </a:extLst>
            </p:cNvPr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>
              <a:extLst>
                <a:ext uri="{FF2B5EF4-FFF2-40B4-BE49-F238E27FC236}">
                  <a16:creationId xmlns:a16="http://schemas.microsoft.com/office/drawing/2014/main" id="{464A5662-C296-5DE8-2D8E-CF549FD2B21F}"/>
                </a:ext>
              </a:extLst>
            </p:cNvPr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>
              <a:extLst>
                <a:ext uri="{FF2B5EF4-FFF2-40B4-BE49-F238E27FC236}">
                  <a16:creationId xmlns:a16="http://schemas.microsoft.com/office/drawing/2014/main" id="{DFDBCCDC-0992-24FD-3DC9-EC94384BCBAC}"/>
                </a:ext>
              </a:extLst>
            </p:cNvPr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>
              <a:extLst>
                <a:ext uri="{FF2B5EF4-FFF2-40B4-BE49-F238E27FC236}">
                  <a16:creationId xmlns:a16="http://schemas.microsoft.com/office/drawing/2014/main" id="{66875E9C-AB89-5245-280F-E183351BA1EC}"/>
                </a:ext>
              </a:extLst>
            </p:cNvPr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>
              <a:extLst>
                <a:ext uri="{FF2B5EF4-FFF2-40B4-BE49-F238E27FC236}">
                  <a16:creationId xmlns:a16="http://schemas.microsoft.com/office/drawing/2014/main" id="{6B5576A6-857B-067E-7980-9CBF4E9B9EFD}"/>
                </a:ext>
              </a:extLst>
            </p:cNvPr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>
              <a:extLst>
                <a:ext uri="{FF2B5EF4-FFF2-40B4-BE49-F238E27FC236}">
                  <a16:creationId xmlns:a16="http://schemas.microsoft.com/office/drawing/2014/main" id="{EE0EA941-9AF2-F70C-5854-118DDE08BCDF}"/>
                </a:ext>
              </a:extLst>
            </p:cNvPr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>
              <a:extLst>
                <a:ext uri="{FF2B5EF4-FFF2-40B4-BE49-F238E27FC236}">
                  <a16:creationId xmlns:a16="http://schemas.microsoft.com/office/drawing/2014/main" id="{D5FAC7FA-3BD6-5DFE-0A86-AFBFC472F512}"/>
                </a:ext>
              </a:extLst>
            </p:cNvPr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>
              <a:extLst>
                <a:ext uri="{FF2B5EF4-FFF2-40B4-BE49-F238E27FC236}">
                  <a16:creationId xmlns:a16="http://schemas.microsoft.com/office/drawing/2014/main" id="{95EBBFA6-F854-B205-4886-F7DDA3632D59}"/>
                </a:ext>
              </a:extLst>
            </p:cNvPr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>
              <a:extLst>
                <a:ext uri="{FF2B5EF4-FFF2-40B4-BE49-F238E27FC236}">
                  <a16:creationId xmlns:a16="http://schemas.microsoft.com/office/drawing/2014/main" id="{212A8979-6B5A-95C1-0160-062BFE83AE4F}"/>
                </a:ext>
              </a:extLst>
            </p:cNvPr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>
              <a:extLst>
                <a:ext uri="{FF2B5EF4-FFF2-40B4-BE49-F238E27FC236}">
                  <a16:creationId xmlns:a16="http://schemas.microsoft.com/office/drawing/2014/main" id="{3B1699FD-8AE7-217C-BEF7-CD0DE60C8B07}"/>
                </a:ext>
              </a:extLst>
            </p:cNvPr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>
              <a:extLst>
                <a:ext uri="{FF2B5EF4-FFF2-40B4-BE49-F238E27FC236}">
                  <a16:creationId xmlns:a16="http://schemas.microsoft.com/office/drawing/2014/main" id="{BB62D79E-0548-49E1-D06E-BCB91D2C659A}"/>
                </a:ext>
              </a:extLst>
            </p:cNvPr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>
              <a:extLst>
                <a:ext uri="{FF2B5EF4-FFF2-40B4-BE49-F238E27FC236}">
                  <a16:creationId xmlns:a16="http://schemas.microsoft.com/office/drawing/2014/main" id="{60EE467C-FAD5-9F5A-26C9-C824C4ECF6DB}"/>
                </a:ext>
              </a:extLst>
            </p:cNvPr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>
              <a:extLst>
                <a:ext uri="{FF2B5EF4-FFF2-40B4-BE49-F238E27FC236}">
                  <a16:creationId xmlns:a16="http://schemas.microsoft.com/office/drawing/2014/main" id="{FEECCF48-3B12-9DDB-7C51-0C8DCA1418BF}"/>
                </a:ext>
              </a:extLst>
            </p:cNvPr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>
              <a:extLst>
                <a:ext uri="{FF2B5EF4-FFF2-40B4-BE49-F238E27FC236}">
                  <a16:creationId xmlns:a16="http://schemas.microsoft.com/office/drawing/2014/main" id="{4540CF27-BA13-7F35-B58C-94F8F21D0C13}"/>
                </a:ext>
              </a:extLst>
            </p:cNvPr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>
              <a:extLst>
                <a:ext uri="{FF2B5EF4-FFF2-40B4-BE49-F238E27FC236}">
                  <a16:creationId xmlns:a16="http://schemas.microsoft.com/office/drawing/2014/main" id="{3519DC6C-6D6F-E0C5-7B45-8D549A19C3AA}"/>
                </a:ext>
              </a:extLst>
            </p:cNvPr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>
              <a:extLst>
                <a:ext uri="{FF2B5EF4-FFF2-40B4-BE49-F238E27FC236}">
                  <a16:creationId xmlns:a16="http://schemas.microsoft.com/office/drawing/2014/main" id="{9B393489-ABAC-F00D-4FDA-7E22C1E9C839}"/>
                </a:ext>
              </a:extLst>
            </p:cNvPr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>
              <a:extLst>
                <a:ext uri="{FF2B5EF4-FFF2-40B4-BE49-F238E27FC236}">
                  <a16:creationId xmlns:a16="http://schemas.microsoft.com/office/drawing/2014/main" id="{14E3F217-2930-F778-29BD-F04161618B35}"/>
                </a:ext>
              </a:extLst>
            </p:cNvPr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>
              <a:extLst>
                <a:ext uri="{FF2B5EF4-FFF2-40B4-BE49-F238E27FC236}">
                  <a16:creationId xmlns:a16="http://schemas.microsoft.com/office/drawing/2014/main" id="{DE097527-5E98-78FD-46A1-0911697F033B}"/>
                </a:ext>
              </a:extLst>
            </p:cNvPr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>
              <a:extLst>
                <a:ext uri="{FF2B5EF4-FFF2-40B4-BE49-F238E27FC236}">
                  <a16:creationId xmlns:a16="http://schemas.microsoft.com/office/drawing/2014/main" id="{5F06CD69-683A-FA7E-709C-88328DE0AB2B}"/>
                </a:ext>
              </a:extLst>
            </p:cNvPr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>
              <a:extLst>
                <a:ext uri="{FF2B5EF4-FFF2-40B4-BE49-F238E27FC236}">
                  <a16:creationId xmlns:a16="http://schemas.microsoft.com/office/drawing/2014/main" id="{E4D9652B-ED61-988C-4542-B9449576FB89}"/>
                </a:ext>
              </a:extLst>
            </p:cNvPr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>
              <a:extLst>
                <a:ext uri="{FF2B5EF4-FFF2-40B4-BE49-F238E27FC236}">
                  <a16:creationId xmlns:a16="http://schemas.microsoft.com/office/drawing/2014/main" id="{0CA9557F-3FBC-70A4-08A7-67C1FCF556AD}"/>
                </a:ext>
              </a:extLst>
            </p:cNvPr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>
              <a:extLst>
                <a:ext uri="{FF2B5EF4-FFF2-40B4-BE49-F238E27FC236}">
                  <a16:creationId xmlns:a16="http://schemas.microsoft.com/office/drawing/2014/main" id="{8554B880-DCB1-45B2-2C44-C06CA0E5621A}"/>
                </a:ext>
              </a:extLst>
            </p:cNvPr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>
              <a:extLst>
                <a:ext uri="{FF2B5EF4-FFF2-40B4-BE49-F238E27FC236}">
                  <a16:creationId xmlns:a16="http://schemas.microsoft.com/office/drawing/2014/main" id="{9632C0DD-50DF-5C1B-9FD7-23E1CC02D4AE}"/>
                </a:ext>
              </a:extLst>
            </p:cNvPr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>
              <a:extLst>
                <a:ext uri="{FF2B5EF4-FFF2-40B4-BE49-F238E27FC236}">
                  <a16:creationId xmlns:a16="http://schemas.microsoft.com/office/drawing/2014/main" id="{0273E206-31CF-B0F4-38AA-421C4B6FD17D}"/>
                </a:ext>
              </a:extLst>
            </p:cNvPr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>
              <a:extLst>
                <a:ext uri="{FF2B5EF4-FFF2-40B4-BE49-F238E27FC236}">
                  <a16:creationId xmlns:a16="http://schemas.microsoft.com/office/drawing/2014/main" id="{60AA26F5-5359-497C-7D56-9D57260A026D}"/>
                </a:ext>
              </a:extLst>
            </p:cNvPr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>
              <a:extLst>
                <a:ext uri="{FF2B5EF4-FFF2-40B4-BE49-F238E27FC236}">
                  <a16:creationId xmlns:a16="http://schemas.microsoft.com/office/drawing/2014/main" id="{72EF6804-CB56-E6CD-CCC2-270AE711EF24}"/>
                </a:ext>
              </a:extLst>
            </p:cNvPr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>
              <a:extLst>
                <a:ext uri="{FF2B5EF4-FFF2-40B4-BE49-F238E27FC236}">
                  <a16:creationId xmlns:a16="http://schemas.microsoft.com/office/drawing/2014/main" id="{3DC27B03-5EBE-CFAA-75D9-E62928A4CD18}"/>
                </a:ext>
              </a:extLst>
            </p:cNvPr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>
              <a:extLst>
                <a:ext uri="{FF2B5EF4-FFF2-40B4-BE49-F238E27FC236}">
                  <a16:creationId xmlns:a16="http://schemas.microsoft.com/office/drawing/2014/main" id="{329BEEC9-6FDB-22BF-FEEE-1CEDADE53C23}"/>
                </a:ext>
              </a:extLst>
            </p:cNvPr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>
              <a:extLst>
                <a:ext uri="{FF2B5EF4-FFF2-40B4-BE49-F238E27FC236}">
                  <a16:creationId xmlns:a16="http://schemas.microsoft.com/office/drawing/2014/main" id="{958C23F6-4DFC-0E8B-0474-3D326F4C27E8}"/>
                </a:ext>
              </a:extLst>
            </p:cNvPr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>
              <a:extLst>
                <a:ext uri="{FF2B5EF4-FFF2-40B4-BE49-F238E27FC236}">
                  <a16:creationId xmlns:a16="http://schemas.microsoft.com/office/drawing/2014/main" id="{8AF78D64-B40C-1BDE-22DF-17CDEF5D111D}"/>
                </a:ext>
              </a:extLst>
            </p:cNvPr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>
              <a:extLst>
                <a:ext uri="{FF2B5EF4-FFF2-40B4-BE49-F238E27FC236}">
                  <a16:creationId xmlns:a16="http://schemas.microsoft.com/office/drawing/2014/main" id="{99D3B3DF-6E1B-D2F2-425B-4DD750E776D3}"/>
                </a:ext>
              </a:extLst>
            </p:cNvPr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>
              <a:extLst>
                <a:ext uri="{FF2B5EF4-FFF2-40B4-BE49-F238E27FC236}">
                  <a16:creationId xmlns:a16="http://schemas.microsoft.com/office/drawing/2014/main" id="{B58891CD-7DFE-D153-CFE9-84422B17FA1E}"/>
                </a:ext>
              </a:extLst>
            </p:cNvPr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>
              <a:extLst>
                <a:ext uri="{FF2B5EF4-FFF2-40B4-BE49-F238E27FC236}">
                  <a16:creationId xmlns:a16="http://schemas.microsoft.com/office/drawing/2014/main" id="{1BD702B8-E26C-6682-C7C8-8BAAFE8B6DB1}"/>
                </a:ext>
              </a:extLst>
            </p:cNvPr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>
              <a:extLst>
                <a:ext uri="{FF2B5EF4-FFF2-40B4-BE49-F238E27FC236}">
                  <a16:creationId xmlns:a16="http://schemas.microsoft.com/office/drawing/2014/main" id="{954FB5B1-E353-EBF5-8211-705E7EB7E0CC}"/>
                </a:ext>
              </a:extLst>
            </p:cNvPr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>
              <a:extLst>
                <a:ext uri="{FF2B5EF4-FFF2-40B4-BE49-F238E27FC236}">
                  <a16:creationId xmlns:a16="http://schemas.microsoft.com/office/drawing/2014/main" id="{59765C7E-EF9B-1132-37F0-311F67C3FE49}"/>
                </a:ext>
              </a:extLst>
            </p:cNvPr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>
              <a:extLst>
                <a:ext uri="{FF2B5EF4-FFF2-40B4-BE49-F238E27FC236}">
                  <a16:creationId xmlns:a16="http://schemas.microsoft.com/office/drawing/2014/main" id="{B8AA64EC-B942-588C-FFDD-5C1217799ECB}"/>
                </a:ext>
              </a:extLst>
            </p:cNvPr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>
              <a:extLst>
                <a:ext uri="{FF2B5EF4-FFF2-40B4-BE49-F238E27FC236}">
                  <a16:creationId xmlns:a16="http://schemas.microsoft.com/office/drawing/2014/main" id="{817573B4-9D8F-913D-3A93-701E50DCE4CA}"/>
                </a:ext>
              </a:extLst>
            </p:cNvPr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>
              <a:extLst>
                <a:ext uri="{FF2B5EF4-FFF2-40B4-BE49-F238E27FC236}">
                  <a16:creationId xmlns:a16="http://schemas.microsoft.com/office/drawing/2014/main" id="{1007A3C0-D6DE-1C8A-C763-7C23F2B61736}"/>
                </a:ext>
              </a:extLst>
            </p:cNvPr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>
              <a:extLst>
                <a:ext uri="{FF2B5EF4-FFF2-40B4-BE49-F238E27FC236}">
                  <a16:creationId xmlns:a16="http://schemas.microsoft.com/office/drawing/2014/main" id="{BE68B5C6-FB81-B713-F341-C36456F18086}"/>
                </a:ext>
              </a:extLst>
            </p:cNvPr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>
              <a:extLst>
                <a:ext uri="{FF2B5EF4-FFF2-40B4-BE49-F238E27FC236}">
                  <a16:creationId xmlns:a16="http://schemas.microsoft.com/office/drawing/2014/main" id="{CBB30638-BE57-ADF9-42D1-88D3DDAAE2BE}"/>
                </a:ext>
              </a:extLst>
            </p:cNvPr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>
              <a:extLst>
                <a:ext uri="{FF2B5EF4-FFF2-40B4-BE49-F238E27FC236}">
                  <a16:creationId xmlns:a16="http://schemas.microsoft.com/office/drawing/2014/main" id="{819602B3-6070-98B3-4623-E98A7BCE37EA}"/>
                </a:ext>
              </a:extLst>
            </p:cNvPr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>
              <a:extLst>
                <a:ext uri="{FF2B5EF4-FFF2-40B4-BE49-F238E27FC236}">
                  <a16:creationId xmlns:a16="http://schemas.microsoft.com/office/drawing/2014/main" id="{B69A911F-5521-7054-4EAD-7C1F8953C84D}"/>
                </a:ext>
              </a:extLst>
            </p:cNvPr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>
              <a:extLst>
                <a:ext uri="{FF2B5EF4-FFF2-40B4-BE49-F238E27FC236}">
                  <a16:creationId xmlns:a16="http://schemas.microsoft.com/office/drawing/2014/main" id="{2806D477-CD51-DD92-81F7-9B1916F93E1B}"/>
                </a:ext>
              </a:extLst>
            </p:cNvPr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>
              <a:extLst>
                <a:ext uri="{FF2B5EF4-FFF2-40B4-BE49-F238E27FC236}">
                  <a16:creationId xmlns:a16="http://schemas.microsoft.com/office/drawing/2014/main" id="{B0E9400E-6B40-E77B-D972-325E1AF6F980}"/>
                </a:ext>
              </a:extLst>
            </p:cNvPr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>
              <a:extLst>
                <a:ext uri="{FF2B5EF4-FFF2-40B4-BE49-F238E27FC236}">
                  <a16:creationId xmlns:a16="http://schemas.microsoft.com/office/drawing/2014/main" id="{519879D6-F0C1-CADB-6F8C-ACE0313B7CE0}"/>
                </a:ext>
              </a:extLst>
            </p:cNvPr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>
              <a:extLst>
                <a:ext uri="{FF2B5EF4-FFF2-40B4-BE49-F238E27FC236}">
                  <a16:creationId xmlns:a16="http://schemas.microsoft.com/office/drawing/2014/main" id="{33AAFC88-B693-39F8-04CB-81D89EFBB238}"/>
                </a:ext>
              </a:extLst>
            </p:cNvPr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>
              <a:extLst>
                <a:ext uri="{FF2B5EF4-FFF2-40B4-BE49-F238E27FC236}">
                  <a16:creationId xmlns:a16="http://schemas.microsoft.com/office/drawing/2014/main" id="{8F8670A1-54A5-07E5-D5FD-E5B25927FABB}"/>
                </a:ext>
              </a:extLst>
            </p:cNvPr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>
              <a:extLst>
                <a:ext uri="{FF2B5EF4-FFF2-40B4-BE49-F238E27FC236}">
                  <a16:creationId xmlns:a16="http://schemas.microsoft.com/office/drawing/2014/main" id="{F7280786-674B-73D0-187C-FE5E8C49FF79}"/>
                </a:ext>
              </a:extLst>
            </p:cNvPr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>
              <a:extLst>
                <a:ext uri="{FF2B5EF4-FFF2-40B4-BE49-F238E27FC236}">
                  <a16:creationId xmlns:a16="http://schemas.microsoft.com/office/drawing/2014/main" id="{56249E75-1FEF-13B9-DE3B-1BFE56E7C208}"/>
                </a:ext>
              </a:extLst>
            </p:cNvPr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>
              <a:extLst>
                <a:ext uri="{FF2B5EF4-FFF2-40B4-BE49-F238E27FC236}">
                  <a16:creationId xmlns:a16="http://schemas.microsoft.com/office/drawing/2014/main" id="{EAA0D97F-A963-1623-460D-4361CBDEB930}"/>
                </a:ext>
              </a:extLst>
            </p:cNvPr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>
              <a:extLst>
                <a:ext uri="{FF2B5EF4-FFF2-40B4-BE49-F238E27FC236}">
                  <a16:creationId xmlns:a16="http://schemas.microsoft.com/office/drawing/2014/main" id="{6DEFA877-DF2D-AA81-D37C-11042C3A4349}"/>
                </a:ext>
              </a:extLst>
            </p:cNvPr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>
              <a:extLst>
                <a:ext uri="{FF2B5EF4-FFF2-40B4-BE49-F238E27FC236}">
                  <a16:creationId xmlns:a16="http://schemas.microsoft.com/office/drawing/2014/main" id="{06278F8C-B3D7-F847-52F4-923E1F566E44}"/>
                </a:ext>
              </a:extLst>
            </p:cNvPr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>
              <a:extLst>
                <a:ext uri="{FF2B5EF4-FFF2-40B4-BE49-F238E27FC236}">
                  <a16:creationId xmlns:a16="http://schemas.microsoft.com/office/drawing/2014/main" id="{EEF918AA-1F8A-C412-BF51-938CADF8CF04}"/>
                </a:ext>
              </a:extLst>
            </p:cNvPr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>
              <a:extLst>
                <a:ext uri="{FF2B5EF4-FFF2-40B4-BE49-F238E27FC236}">
                  <a16:creationId xmlns:a16="http://schemas.microsoft.com/office/drawing/2014/main" id="{0C779C76-DF4C-5528-5E23-ED63D71DD242}"/>
                </a:ext>
              </a:extLst>
            </p:cNvPr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>
              <a:extLst>
                <a:ext uri="{FF2B5EF4-FFF2-40B4-BE49-F238E27FC236}">
                  <a16:creationId xmlns:a16="http://schemas.microsoft.com/office/drawing/2014/main" id="{85423622-CA51-EFC1-2EC9-E9F302543DCC}"/>
                </a:ext>
              </a:extLst>
            </p:cNvPr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>
              <a:extLst>
                <a:ext uri="{FF2B5EF4-FFF2-40B4-BE49-F238E27FC236}">
                  <a16:creationId xmlns:a16="http://schemas.microsoft.com/office/drawing/2014/main" id="{33D7CB41-4F06-9693-4CB7-B72F170CB952}"/>
                </a:ext>
              </a:extLst>
            </p:cNvPr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>
              <a:extLst>
                <a:ext uri="{FF2B5EF4-FFF2-40B4-BE49-F238E27FC236}">
                  <a16:creationId xmlns:a16="http://schemas.microsoft.com/office/drawing/2014/main" id="{4CEBA42F-357F-B191-E1CC-F9B19D13C806}"/>
                </a:ext>
              </a:extLst>
            </p:cNvPr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>
              <a:extLst>
                <a:ext uri="{FF2B5EF4-FFF2-40B4-BE49-F238E27FC236}">
                  <a16:creationId xmlns:a16="http://schemas.microsoft.com/office/drawing/2014/main" id="{C341F1FD-A66C-20AB-4D1D-5B1CD8F2BF62}"/>
                </a:ext>
              </a:extLst>
            </p:cNvPr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>
              <a:extLst>
                <a:ext uri="{FF2B5EF4-FFF2-40B4-BE49-F238E27FC236}">
                  <a16:creationId xmlns:a16="http://schemas.microsoft.com/office/drawing/2014/main" id="{15F1B4EF-5869-0D9C-C1D6-C0E5B0D6DB17}"/>
                </a:ext>
              </a:extLst>
            </p:cNvPr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>
              <a:extLst>
                <a:ext uri="{FF2B5EF4-FFF2-40B4-BE49-F238E27FC236}">
                  <a16:creationId xmlns:a16="http://schemas.microsoft.com/office/drawing/2014/main" id="{7005B478-DF06-A6FA-69D0-5E09D52EEEE5}"/>
                </a:ext>
              </a:extLst>
            </p:cNvPr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>
              <a:extLst>
                <a:ext uri="{FF2B5EF4-FFF2-40B4-BE49-F238E27FC236}">
                  <a16:creationId xmlns:a16="http://schemas.microsoft.com/office/drawing/2014/main" id="{FA4A7952-3494-6009-A304-75AB36831782}"/>
                </a:ext>
              </a:extLst>
            </p:cNvPr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>
              <a:extLst>
                <a:ext uri="{FF2B5EF4-FFF2-40B4-BE49-F238E27FC236}">
                  <a16:creationId xmlns:a16="http://schemas.microsoft.com/office/drawing/2014/main" id="{AA900A15-3731-41B0-93CC-1708114084FD}"/>
                </a:ext>
              </a:extLst>
            </p:cNvPr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>
              <a:extLst>
                <a:ext uri="{FF2B5EF4-FFF2-40B4-BE49-F238E27FC236}">
                  <a16:creationId xmlns:a16="http://schemas.microsoft.com/office/drawing/2014/main" id="{BBA2FB2D-F7C5-2E2A-99A2-2D498B1CE59A}"/>
                </a:ext>
              </a:extLst>
            </p:cNvPr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>
              <a:extLst>
                <a:ext uri="{FF2B5EF4-FFF2-40B4-BE49-F238E27FC236}">
                  <a16:creationId xmlns:a16="http://schemas.microsoft.com/office/drawing/2014/main" id="{5E4713B5-08FA-AD1C-A5B5-EA125044F242}"/>
                </a:ext>
              </a:extLst>
            </p:cNvPr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7">
              <a:extLst>
                <a:ext uri="{FF2B5EF4-FFF2-40B4-BE49-F238E27FC236}">
                  <a16:creationId xmlns:a16="http://schemas.microsoft.com/office/drawing/2014/main" id="{25BABA38-2CFB-F504-3BA8-67F08999792E}"/>
                </a:ext>
              </a:extLst>
            </p:cNvPr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7">
              <a:extLst>
                <a:ext uri="{FF2B5EF4-FFF2-40B4-BE49-F238E27FC236}">
                  <a16:creationId xmlns:a16="http://schemas.microsoft.com/office/drawing/2014/main" id="{7253ACC8-4B9F-CAFB-4C50-1AC122B3879C}"/>
                </a:ext>
              </a:extLst>
            </p:cNvPr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>
              <a:extLst>
                <a:ext uri="{FF2B5EF4-FFF2-40B4-BE49-F238E27FC236}">
                  <a16:creationId xmlns:a16="http://schemas.microsoft.com/office/drawing/2014/main" id="{A21C7382-BB49-814B-A42A-75D3EBA4B5F0}"/>
                </a:ext>
              </a:extLst>
            </p:cNvPr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>
              <a:extLst>
                <a:ext uri="{FF2B5EF4-FFF2-40B4-BE49-F238E27FC236}">
                  <a16:creationId xmlns:a16="http://schemas.microsoft.com/office/drawing/2014/main" id="{13D80C79-B0D4-C8DD-A6A7-16117F8DE633}"/>
                </a:ext>
              </a:extLst>
            </p:cNvPr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>
              <a:extLst>
                <a:ext uri="{FF2B5EF4-FFF2-40B4-BE49-F238E27FC236}">
                  <a16:creationId xmlns:a16="http://schemas.microsoft.com/office/drawing/2014/main" id="{90F4EDFB-F49A-679B-C463-2154E58F65BA}"/>
                </a:ext>
              </a:extLst>
            </p:cNvPr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>
              <a:extLst>
                <a:ext uri="{FF2B5EF4-FFF2-40B4-BE49-F238E27FC236}">
                  <a16:creationId xmlns:a16="http://schemas.microsoft.com/office/drawing/2014/main" id="{AA4BB231-17B1-81AB-83AA-E0DA8F88FA4E}"/>
                </a:ext>
              </a:extLst>
            </p:cNvPr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>
              <a:extLst>
                <a:ext uri="{FF2B5EF4-FFF2-40B4-BE49-F238E27FC236}">
                  <a16:creationId xmlns:a16="http://schemas.microsoft.com/office/drawing/2014/main" id="{B87A55EC-032A-B4D7-A84C-ACBC5C589E1A}"/>
                </a:ext>
              </a:extLst>
            </p:cNvPr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>
              <a:extLst>
                <a:ext uri="{FF2B5EF4-FFF2-40B4-BE49-F238E27FC236}">
                  <a16:creationId xmlns:a16="http://schemas.microsoft.com/office/drawing/2014/main" id="{F01FEF2B-9816-515F-6679-90CFD74FA591}"/>
                </a:ext>
              </a:extLst>
            </p:cNvPr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>
              <a:extLst>
                <a:ext uri="{FF2B5EF4-FFF2-40B4-BE49-F238E27FC236}">
                  <a16:creationId xmlns:a16="http://schemas.microsoft.com/office/drawing/2014/main" id="{3AF64740-2C53-6DA2-4915-20C99325F2C6}"/>
                </a:ext>
              </a:extLst>
            </p:cNvPr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>
              <a:extLst>
                <a:ext uri="{FF2B5EF4-FFF2-40B4-BE49-F238E27FC236}">
                  <a16:creationId xmlns:a16="http://schemas.microsoft.com/office/drawing/2014/main" id="{8243E947-38D3-CAB9-FF2E-4E2347CB5A94}"/>
                </a:ext>
              </a:extLst>
            </p:cNvPr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>
              <a:extLst>
                <a:ext uri="{FF2B5EF4-FFF2-40B4-BE49-F238E27FC236}">
                  <a16:creationId xmlns:a16="http://schemas.microsoft.com/office/drawing/2014/main" id="{ACEA2119-C72E-3A9C-ACC3-AEC444C605F5}"/>
                </a:ext>
              </a:extLst>
            </p:cNvPr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>
              <a:extLst>
                <a:ext uri="{FF2B5EF4-FFF2-40B4-BE49-F238E27FC236}">
                  <a16:creationId xmlns:a16="http://schemas.microsoft.com/office/drawing/2014/main" id="{0EBCBC5F-DA7C-BA55-0D30-5D364F5083CB}"/>
                </a:ext>
              </a:extLst>
            </p:cNvPr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>
              <a:extLst>
                <a:ext uri="{FF2B5EF4-FFF2-40B4-BE49-F238E27FC236}">
                  <a16:creationId xmlns:a16="http://schemas.microsoft.com/office/drawing/2014/main" id="{0F67ED78-25C0-0617-033C-BC33275CE20B}"/>
                </a:ext>
              </a:extLst>
            </p:cNvPr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7">
              <a:extLst>
                <a:ext uri="{FF2B5EF4-FFF2-40B4-BE49-F238E27FC236}">
                  <a16:creationId xmlns:a16="http://schemas.microsoft.com/office/drawing/2014/main" id="{A1490B16-2D88-59FC-B446-87C2ECAE0062}"/>
                </a:ext>
              </a:extLst>
            </p:cNvPr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>
              <a:extLst>
                <a:ext uri="{FF2B5EF4-FFF2-40B4-BE49-F238E27FC236}">
                  <a16:creationId xmlns:a16="http://schemas.microsoft.com/office/drawing/2014/main" id="{6BB32A25-0392-F0D3-2E16-6E29A39F32E2}"/>
                </a:ext>
              </a:extLst>
            </p:cNvPr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>
              <a:extLst>
                <a:ext uri="{FF2B5EF4-FFF2-40B4-BE49-F238E27FC236}">
                  <a16:creationId xmlns:a16="http://schemas.microsoft.com/office/drawing/2014/main" id="{971AA130-D29C-9D49-AC80-E944A4974B52}"/>
                </a:ext>
              </a:extLst>
            </p:cNvPr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>
              <a:extLst>
                <a:ext uri="{FF2B5EF4-FFF2-40B4-BE49-F238E27FC236}">
                  <a16:creationId xmlns:a16="http://schemas.microsoft.com/office/drawing/2014/main" id="{DBC5A244-2A81-DEC7-4DC1-1247BFDC31C0}"/>
                </a:ext>
              </a:extLst>
            </p:cNvPr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>
              <a:extLst>
                <a:ext uri="{FF2B5EF4-FFF2-40B4-BE49-F238E27FC236}">
                  <a16:creationId xmlns:a16="http://schemas.microsoft.com/office/drawing/2014/main" id="{DEB39D87-B92F-A16E-50D1-218A0FE589AC}"/>
                </a:ext>
              </a:extLst>
            </p:cNvPr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>
              <a:extLst>
                <a:ext uri="{FF2B5EF4-FFF2-40B4-BE49-F238E27FC236}">
                  <a16:creationId xmlns:a16="http://schemas.microsoft.com/office/drawing/2014/main" id="{7C56B9D8-FDE6-429F-3170-8B800AA8FFBF}"/>
                </a:ext>
              </a:extLst>
            </p:cNvPr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>
              <a:extLst>
                <a:ext uri="{FF2B5EF4-FFF2-40B4-BE49-F238E27FC236}">
                  <a16:creationId xmlns:a16="http://schemas.microsoft.com/office/drawing/2014/main" id="{F687F20F-66EF-8C2D-8EFB-B95E89C106B1}"/>
                </a:ext>
              </a:extLst>
            </p:cNvPr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>
              <a:extLst>
                <a:ext uri="{FF2B5EF4-FFF2-40B4-BE49-F238E27FC236}">
                  <a16:creationId xmlns:a16="http://schemas.microsoft.com/office/drawing/2014/main" id="{7330A492-3D6E-E710-DD28-87DCD89510D5}"/>
                </a:ext>
              </a:extLst>
            </p:cNvPr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>
              <a:extLst>
                <a:ext uri="{FF2B5EF4-FFF2-40B4-BE49-F238E27FC236}">
                  <a16:creationId xmlns:a16="http://schemas.microsoft.com/office/drawing/2014/main" id="{5157FA6B-851B-9E7C-0D5F-61D2C26061E2}"/>
                </a:ext>
              </a:extLst>
            </p:cNvPr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>
              <a:extLst>
                <a:ext uri="{FF2B5EF4-FFF2-40B4-BE49-F238E27FC236}">
                  <a16:creationId xmlns:a16="http://schemas.microsoft.com/office/drawing/2014/main" id="{F20AD668-74B8-CE71-7714-4228727218DE}"/>
                </a:ext>
              </a:extLst>
            </p:cNvPr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>
              <a:extLst>
                <a:ext uri="{FF2B5EF4-FFF2-40B4-BE49-F238E27FC236}">
                  <a16:creationId xmlns:a16="http://schemas.microsoft.com/office/drawing/2014/main" id="{9E0241A8-A067-7EEC-A818-B693DFE673B0}"/>
                </a:ext>
              </a:extLst>
            </p:cNvPr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>
              <a:extLst>
                <a:ext uri="{FF2B5EF4-FFF2-40B4-BE49-F238E27FC236}">
                  <a16:creationId xmlns:a16="http://schemas.microsoft.com/office/drawing/2014/main" id="{29339FBC-595F-8748-5A8B-8D1D1858F9D4}"/>
                </a:ext>
              </a:extLst>
            </p:cNvPr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>
              <a:extLst>
                <a:ext uri="{FF2B5EF4-FFF2-40B4-BE49-F238E27FC236}">
                  <a16:creationId xmlns:a16="http://schemas.microsoft.com/office/drawing/2014/main" id="{F6301E21-E403-2259-0EA2-C630C7872848}"/>
                </a:ext>
              </a:extLst>
            </p:cNvPr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>
              <a:extLst>
                <a:ext uri="{FF2B5EF4-FFF2-40B4-BE49-F238E27FC236}">
                  <a16:creationId xmlns:a16="http://schemas.microsoft.com/office/drawing/2014/main" id="{C69E356B-F158-18EB-078B-359C80A06A0D}"/>
                </a:ext>
              </a:extLst>
            </p:cNvPr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>
              <a:extLst>
                <a:ext uri="{FF2B5EF4-FFF2-40B4-BE49-F238E27FC236}">
                  <a16:creationId xmlns:a16="http://schemas.microsoft.com/office/drawing/2014/main" id="{5796AB3F-095D-CBFD-CC53-1F6279FDFCC4}"/>
                </a:ext>
              </a:extLst>
            </p:cNvPr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>
              <a:extLst>
                <a:ext uri="{FF2B5EF4-FFF2-40B4-BE49-F238E27FC236}">
                  <a16:creationId xmlns:a16="http://schemas.microsoft.com/office/drawing/2014/main" id="{479D0AD3-692E-FA30-AD9F-95AD7B43F9B1}"/>
                </a:ext>
              </a:extLst>
            </p:cNvPr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>
              <a:extLst>
                <a:ext uri="{FF2B5EF4-FFF2-40B4-BE49-F238E27FC236}">
                  <a16:creationId xmlns:a16="http://schemas.microsoft.com/office/drawing/2014/main" id="{5D6F36EC-275D-3F76-E67D-9090FA8F2D6F}"/>
                </a:ext>
              </a:extLst>
            </p:cNvPr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>
              <a:extLst>
                <a:ext uri="{FF2B5EF4-FFF2-40B4-BE49-F238E27FC236}">
                  <a16:creationId xmlns:a16="http://schemas.microsoft.com/office/drawing/2014/main" id="{708C5A4E-888B-AB98-1254-CCF6FDCEA85B}"/>
                </a:ext>
              </a:extLst>
            </p:cNvPr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>
              <a:extLst>
                <a:ext uri="{FF2B5EF4-FFF2-40B4-BE49-F238E27FC236}">
                  <a16:creationId xmlns:a16="http://schemas.microsoft.com/office/drawing/2014/main" id="{CCF61A32-6303-FD95-6F03-A364F6CD4762}"/>
                </a:ext>
              </a:extLst>
            </p:cNvPr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>
              <a:extLst>
                <a:ext uri="{FF2B5EF4-FFF2-40B4-BE49-F238E27FC236}">
                  <a16:creationId xmlns:a16="http://schemas.microsoft.com/office/drawing/2014/main" id="{FD8B62CC-5832-7169-820E-03F239FAD578}"/>
                </a:ext>
              </a:extLst>
            </p:cNvPr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>
              <a:extLst>
                <a:ext uri="{FF2B5EF4-FFF2-40B4-BE49-F238E27FC236}">
                  <a16:creationId xmlns:a16="http://schemas.microsoft.com/office/drawing/2014/main" id="{58296BB3-189E-A150-3B03-2D2331716F27}"/>
                </a:ext>
              </a:extLst>
            </p:cNvPr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>
              <a:extLst>
                <a:ext uri="{FF2B5EF4-FFF2-40B4-BE49-F238E27FC236}">
                  <a16:creationId xmlns:a16="http://schemas.microsoft.com/office/drawing/2014/main" id="{8BDC865B-AC55-E37C-F313-60B7FDAC45AB}"/>
                </a:ext>
              </a:extLst>
            </p:cNvPr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>
              <a:extLst>
                <a:ext uri="{FF2B5EF4-FFF2-40B4-BE49-F238E27FC236}">
                  <a16:creationId xmlns:a16="http://schemas.microsoft.com/office/drawing/2014/main" id="{5F965C74-98DF-B7E1-B58F-E592D0630D0B}"/>
                </a:ext>
              </a:extLst>
            </p:cNvPr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>
              <a:extLst>
                <a:ext uri="{FF2B5EF4-FFF2-40B4-BE49-F238E27FC236}">
                  <a16:creationId xmlns:a16="http://schemas.microsoft.com/office/drawing/2014/main" id="{54734CCD-909C-51F8-4A54-34176221D510}"/>
                </a:ext>
              </a:extLst>
            </p:cNvPr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>
              <a:extLst>
                <a:ext uri="{FF2B5EF4-FFF2-40B4-BE49-F238E27FC236}">
                  <a16:creationId xmlns:a16="http://schemas.microsoft.com/office/drawing/2014/main" id="{E8DFFD89-C9FE-786D-E6D7-F76A24277A97}"/>
                </a:ext>
              </a:extLst>
            </p:cNvPr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>
              <a:extLst>
                <a:ext uri="{FF2B5EF4-FFF2-40B4-BE49-F238E27FC236}">
                  <a16:creationId xmlns:a16="http://schemas.microsoft.com/office/drawing/2014/main" id="{FD7C1037-B50C-2353-F214-3686DD21B5CA}"/>
                </a:ext>
              </a:extLst>
            </p:cNvPr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>
              <a:extLst>
                <a:ext uri="{FF2B5EF4-FFF2-40B4-BE49-F238E27FC236}">
                  <a16:creationId xmlns:a16="http://schemas.microsoft.com/office/drawing/2014/main" id="{DCB56CFD-0343-9BC8-C276-5FDDFCD238BA}"/>
                </a:ext>
              </a:extLst>
            </p:cNvPr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>
              <a:extLst>
                <a:ext uri="{FF2B5EF4-FFF2-40B4-BE49-F238E27FC236}">
                  <a16:creationId xmlns:a16="http://schemas.microsoft.com/office/drawing/2014/main" id="{2CC79333-721F-3CCB-41A1-01FA385F8567}"/>
                </a:ext>
              </a:extLst>
            </p:cNvPr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>
              <a:extLst>
                <a:ext uri="{FF2B5EF4-FFF2-40B4-BE49-F238E27FC236}">
                  <a16:creationId xmlns:a16="http://schemas.microsoft.com/office/drawing/2014/main" id="{98637E2C-CB1E-2EC0-632C-DC878DFE8173}"/>
                </a:ext>
              </a:extLst>
            </p:cNvPr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7">
              <a:extLst>
                <a:ext uri="{FF2B5EF4-FFF2-40B4-BE49-F238E27FC236}">
                  <a16:creationId xmlns:a16="http://schemas.microsoft.com/office/drawing/2014/main" id="{B7DE62F1-0830-D5FE-B4C6-9923F2A7C794}"/>
                </a:ext>
              </a:extLst>
            </p:cNvPr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7">
              <a:extLst>
                <a:ext uri="{FF2B5EF4-FFF2-40B4-BE49-F238E27FC236}">
                  <a16:creationId xmlns:a16="http://schemas.microsoft.com/office/drawing/2014/main" id="{F3B759B0-54CC-D24B-154F-64F41DFFB92B}"/>
                </a:ext>
              </a:extLst>
            </p:cNvPr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7">
              <a:extLst>
                <a:ext uri="{FF2B5EF4-FFF2-40B4-BE49-F238E27FC236}">
                  <a16:creationId xmlns:a16="http://schemas.microsoft.com/office/drawing/2014/main" id="{CECD5D25-6FA7-C18C-980F-B3A08FF54F14}"/>
                </a:ext>
              </a:extLst>
            </p:cNvPr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7">
              <a:extLst>
                <a:ext uri="{FF2B5EF4-FFF2-40B4-BE49-F238E27FC236}">
                  <a16:creationId xmlns:a16="http://schemas.microsoft.com/office/drawing/2014/main" id="{ED82EBA1-9CA2-A757-45DE-88A76922164C}"/>
                </a:ext>
              </a:extLst>
            </p:cNvPr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7">
              <a:extLst>
                <a:ext uri="{FF2B5EF4-FFF2-40B4-BE49-F238E27FC236}">
                  <a16:creationId xmlns:a16="http://schemas.microsoft.com/office/drawing/2014/main" id="{88818E99-1703-CDF9-A36B-AE8015538EB7}"/>
                </a:ext>
              </a:extLst>
            </p:cNvPr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85DCF4F5-A56A-7B51-6245-33346F946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00" y="845127"/>
            <a:ext cx="3292516" cy="22117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E92073-3698-7C61-41AD-02F3A0AA0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345" y="805439"/>
            <a:ext cx="3292516" cy="22514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ABE3793-B72A-CC41-0419-09A8E0968D75}"/>
              </a:ext>
            </a:extLst>
          </p:cNvPr>
          <p:cNvSpPr txBox="1"/>
          <p:nvPr/>
        </p:nvSpPr>
        <p:spPr>
          <a:xfrm>
            <a:off x="1849582" y="3241963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Kostel sv Emmerana, Ondřeje  a Benedikta. Pohledy na zbytky věže a pohřebiště na jižní straně</a:t>
            </a:r>
          </a:p>
        </p:txBody>
      </p:sp>
    </p:spTree>
    <p:extLst>
      <p:ext uri="{BB962C8B-B14F-4D97-AF65-F5344CB8AC3E}">
        <p14:creationId xmlns:p14="http://schemas.microsoft.com/office/powerpoint/2010/main" val="41831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769FFF6B-4127-FDB0-CC65-8A8BEC3DB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9">
            <a:extLst>
              <a:ext uri="{FF2B5EF4-FFF2-40B4-BE49-F238E27FC236}">
                <a16:creationId xmlns:a16="http://schemas.microsoft.com/office/drawing/2014/main" id="{36B069BE-00AA-D933-EFC3-AE0D377F92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072" y="687479"/>
            <a:ext cx="6766795" cy="614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Budeč 1929 </a:t>
            </a:r>
            <a:endParaRPr b="1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E17CB326-ACD9-74A5-B578-FD3B18506BC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65018" y="1433946"/>
            <a:ext cx="7813963" cy="2937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Nález pohřebiště – dlouhodobě využívané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 60 hrobů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Spousta hrobů zničena těžením vápencového kamene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Hroby 59. – 61. → nález základů kaple </a:t>
            </a:r>
          </a:p>
        </p:txBody>
      </p:sp>
    </p:spTree>
    <p:extLst>
      <p:ext uri="{BB962C8B-B14F-4D97-AF65-F5344CB8AC3E}">
        <p14:creationId xmlns:p14="http://schemas.microsoft.com/office/powerpoint/2010/main" val="2442402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construction Era and the Gilded Age - History - 11th Grade Green Variant by Slidesgo">
  <a:themeElements>
    <a:clrScheme name="Simple Light">
      <a:dk1>
        <a:srgbClr val="0E350A"/>
      </a:dk1>
      <a:lt1>
        <a:srgbClr val="D2DEC2"/>
      </a:lt1>
      <a:dk2>
        <a:srgbClr val="5C9B4E"/>
      </a:dk2>
      <a:lt2>
        <a:srgbClr val="2D7211"/>
      </a:lt2>
      <a:accent1>
        <a:srgbClr val="115E0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35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639</Words>
  <Application>Microsoft Office PowerPoint</Application>
  <PresentationFormat>Předvádění na obrazovce (16:9)</PresentationFormat>
  <Paragraphs>91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Times New Roman</vt:lpstr>
      <vt:lpstr>Source Sans 3 Light</vt:lpstr>
      <vt:lpstr>Arial</vt:lpstr>
      <vt:lpstr>Montserrat</vt:lpstr>
      <vt:lpstr>Nunito Light</vt:lpstr>
      <vt:lpstr>Libre Baskerville</vt:lpstr>
      <vt:lpstr>Source Sans 3</vt:lpstr>
      <vt:lpstr>Baskerville Old Face</vt:lpstr>
      <vt:lpstr>Reconstruction Era and the Gilded Age - History - 11th Grade Green Variant by Slidesgo</vt:lpstr>
      <vt:lpstr> Jaroslav Böhm</vt:lpstr>
      <vt:lpstr>Obsah </vt:lpstr>
      <vt:lpstr>Život </vt:lpstr>
      <vt:lpstr>Život </vt:lpstr>
      <vt:lpstr>Výzkumy</vt:lpstr>
      <vt:lpstr> Nejznámější výzkumy </vt:lpstr>
      <vt:lpstr>Nitranské hradiště 1930 - 31</vt:lpstr>
      <vt:lpstr>Prezentace aplikace PowerPoint</vt:lpstr>
      <vt:lpstr>Budeč 1929 </vt:lpstr>
      <vt:lpstr>Prezentace aplikace PowerPoint</vt:lpstr>
      <vt:lpstr>Knihy</vt:lpstr>
      <vt:lpstr>Kronika objeveného věku</vt:lpstr>
      <vt:lpstr>Naše nejstarší města</vt:lpstr>
      <vt:lpstr>Základy hallstattské periody v Čechách</vt:lpstr>
      <vt:lpstr>Články</vt:lpstr>
      <vt:lpstr>Časopis Vlasteneckého spolku muzejního v Olomouci  </vt:lpstr>
      <vt:lpstr>Památky archeologické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Natálie Kováčová</cp:lastModifiedBy>
  <cp:revision>1</cp:revision>
  <dcterms:modified xsi:type="dcterms:W3CDTF">2025-05-14T19:31:46Z</dcterms:modified>
</cp:coreProperties>
</file>