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65" r:id="rId6"/>
    <p:sldId id="269" r:id="rId7"/>
    <p:sldId id="257" r:id="rId8"/>
    <p:sldId id="258" r:id="rId9"/>
    <p:sldId id="259" r:id="rId10"/>
    <p:sldId id="279" r:id="rId11"/>
    <p:sldId id="260" r:id="rId12"/>
    <p:sldId id="262" r:id="rId13"/>
    <p:sldId id="263" r:id="rId14"/>
    <p:sldId id="264" r:id="rId15"/>
    <p:sldId id="266" r:id="rId16"/>
    <p:sldId id="267" r:id="rId17"/>
    <p:sldId id="268" r:id="rId18"/>
    <p:sldId id="270" r:id="rId19"/>
    <p:sldId id="271" r:id="rId20"/>
    <p:sldId id="284" r:id="rId21"/>
    <p:sldId id="275" r:id="rId22"/>
    <p:sldId id="280" r:id="rId23"/>
    <p:sldId id="281" r:id="rId24"/>
    <p:sldId id="277" r:id="rId25"/>
    <p:sldId id="278" r:id="rId26"/>
    <p:sldId id="282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6FD59B-52FA-DACD-09E2-0A19FA8469B9}" name="Lenka Vlášková" initials="LV" userId="S::vla0057@ad.slu.cz::06fef3f3-004a-46de-986e-c67f6deb9a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C32"/>
    <a:srgbClr val="2C3C89"/>
    <a:srgbClr val="494B96"/>
    <a:srgbClr val="EB6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BD002-B2FC-41F8-A3F6-1D09A5339DAD}" v="23" dt="2025-04-29T19:29:07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Vlášková" userId="06fef3f3-004a-46de-986e-c67f6deb9a05" providerId="ADAL" clId="{8E4BD002-B2FC-41F8-A3F6-1D09A5339DAD}"/>
    <pc:docChg chg="undo custSel addSld delSld modSld sldOrd">
      <pc:chgData name="Lenka Vlášková" userId="06fef3f3-004a-46de-986e-c67f6deb9a05" providerId="ADAL" clId="{8E4BD002-B2FC-41F8-A3F6-1D09A5339DAD}" dt="2025-04-29T19:43:38.877" v="5943" actId="2"/>
      <pc:docMkLst>
        <pc:docMk/>
      </pc:docMkLst>
      <pc:sldChg chg="addSp delSp modSp mod">
        <pc:chgData name="Lenka Vlášková" userId="06fef3f3-004a-46de-986e-c67f6deb9a05" providerId="ADAL" clId="{8E4BD002-B2FC-41F8-A3F6-1D09A5339DAD}" dt="2025-03-31T18:45:42.417" v="2084" actId="207"/>
        <pc:sldMkLst>
          <pc:docMk/>
          <pc:sldMk cId="336691786" sldId="256"/>
        </pc:sldMkLst>
        <pc:spChg chg="mod">
          <ac:chgData name="Lenka Vlášková" userId="06fef3f3-004a-46de-986e-c67f6deb9a05" providerId="ADAL" clId="{8E4BD002-B2FC-41F8-A3F6-1D09A5339DAD}" dt="2025-03-31T18:45:30.112" v="2083" actId="1076"/>
          <ac:spMkLst>
            <pc:docMk/>
            <pc:sldMk cId="336691786" sldId="256"/>
            <ac:spMk id="2" creationId="{9481D86F-AA03-8FAE-151D-488C0F97EFE4}"/>
          </ac:spMkLst>
        </pc:spChg>
        <pc:spChg chg="mod">
          <ac:chgData name="Lenka Vlášková" userId="06fef3f3-004a-46de-986e-c67f6deb9a05" providerId="ADAL" clId="{8E4BD002-B2FC-41F8-A3F6-1D09A5339DAD}" dt="2025-03-31T18:45:42.417" v="2084" actId="207"/>
          <ac:spMkLst>
            <pc:docMk/>
            <pc:sldMk cId="336691786" sldId="256"/>
            <ac:spMk id="3" creationId="{B0CBA223-FBEF-C182-BD37-8A51CD416FF7}"/>
          </ac:spMkLst>
        </pc:spChg>
        <pc:picChg chg="add mod">
          <ac:chgData name="Lenka Vlášková" userId="06fef3f3-004a-46de-986e-c67f6deb9a05" providerId="ADAL" clId="{8E4BD002-B2FC-41F8-A3F6-1D09A5339DAD}" dt="2025-03-26T10:50:25.075" v="492" actId="1076"/>
          <ac:picMkLst>
            <pc:docMk/>
            <pc:sldMk cId="336691786" sldId="256"/>
            <ac:picMk id="8" creationId="{8A34177A-1D37-A1AD-D520-08FDBF6C3E82}"/>
          </ac:picMkLst>
        </pc:picChg>
      </pc:sldChg>
      <pc:sldChg chg="addSp modSp mod">
        <pc:chgData name="Lenka Vlášková" userId="06fef3f3-004a-46de-986e-c67f6deb9a05" providerId="ADAL" clId="{8E4BD002-B2FC-41F8-A3F6-1D09A5339DAD}" dt="2025-04-08T18:49:31.114" v="3295" actId="5793"/>
        <pc:sldMkLst>
          <pc:docMk/>
          <pc:sldMk cId="1086151605" sldId="257"/>
        </pc:sldMkLst>
        <pc:spChg chg="mod">
          <ac:chgData name="Lenka Vlášková" userId="06fef3f3-004a-46de-986e-c67f6deb9a05" providerId="ADAL" clId="{8E4BD002-B2FC-41F8-A3F6-1D09A5339DAD}" dt="2025-03-31T18:38:47.022" v="2065" actId="207"/>
          <ac:spMkLst>
            <pc:docMk/>
            <pc:sldMk cId="1086151605" sldId="257"/>
            <ac:spMk id="2" creationId="{2FFDE43F-F887-921D-EFD1-F0D7FC7B24C0}"/>
          </ac:spMkLst>
        </pc:spChg>
        <pc:spChg chg="mod">
          <ac:chgData name="Lenka Vlášková" userId="06fef3f3-004a-46de-986e-c67f6deb9a05" providerId="ADAL" clId="{8E4BD002-B2FC-41F8-A3F6-1D09A5339DAD}" dt="2025-04-08T18:49:31.114" v="3295" actId="5793"/>
          <ac:spMkLst>
            <pc:docMk/>
            <pc:sldMk cId="1086151605" sldId="257"/>
            <ac:spMk id="3" creationId="{ED0901FC-4E1D-DAF2-51DF-2F45B197394D}"/>
          </ac:spMkLst>
        </pc:spChg>
        <pc:spChg chg="add mod ord">
          <ac:chgData name="Lenka Vlášková" userId="06fef3f3-004a-46de-986e-c67f6deb9a05" providerId="ADAL" clId="{8E4BD002-B2FC-41F8-A3F6-1D09A5339DAD}" dt="2025-03-31T18:38:58.870" v="2068" actId="14100"/>
          <ac:spMkLst>
            <pc:docMk/>
            <pc:sldMk cId="1086151605" sldId="257"/>
            <ac:spMk id="6" creationId="{2B36A50A-8870-7845-A57F-6A8F4E8DB01F}"/>
          </ac:spMkLst>
        </pc:spChg>
        <pc:picChg chg="add mod">
          <ac:chgData name="Lenka Vlášková" userId="06fef3f3-004a-46de-986e-c67f6deb9a05" providerId="ADAL" clId="{8E4BD002-B2FC-41F8-A3F6-1D09A5339DAD}" dt="2025-04-08T18:49:20.050" v="3291" actId="1076"/>
          <ac:picMkLst>
            <pc:docMk/>
            <pc:sldMk cId="1086151605" sldId="257"/>
            <ac:picMk id="5" creationId="{15554119-631D-879E-3E54-0BBE3F65470F}"/>
          </ac:picMkLst>
        </pc:picChg>
      </pc:sldChg>
      <pc:sldChg chg="addSp delSp modSp new mod">
        <pc:chgData name="Lenka Vlášková" userId="06fef3f3-004a-46de-986e-c67f6deb9a05" providerId="ADAL" clId="{8E4BD002-B2FC-41F8-A3F6-1D09A5339DAD}" dt="2025-03-26T10:33:59.608" v="249" actId="20577"/>
        <pc:sldMkLst>
          <pc:docMk/>
          <pc:sldMk cId="3106592599" sldId="258"/>
        </pc:sldMkLst>
        <pc:spChg chg="mod">
          <ac:chgData name="Lenka Vlášková" userId="06fef3f3-004a-46de-986e-c67f6deb9a05" providerId="ADAL" clId="{8E4BD002-B2FC-41F8-A3F6-1D09A5339DAD}" dt="2025-03-26T10:33:59.608" v="249" actId="20577"/>
          <ac:spMkLst>
            <pc:docMk/>
            <pc:sldMk cId="3106592599" sldId="258"/>
            <ac:spMk id="2" creationId="{9C38973B-E39C-5FFF-676B-FF346E874320}"/>
          </ac:spMkLst>
        </pc:spChg>
        <pc:picChg chg="add mod ord">
          <ac:chgData name="Lenka Vlášková" userId="06fef3f3-004a-46de-986e-c67f6deb9a05" providerId="ADAL" clId="{8E4BD002-B2FC-41F8-A3F6-1D09A5339DAD}" dt="2025-03-26T10:33:21.204" v="219" actId="1076"/>
          <ac:picMkLst>
            <pc:docMk/>
            <pc:sldMk cId="3106592599" sldId="258"/>
            <ac:picMk id="5" creationId="{BAB3A8F5-87C6-F338-B472-3C0FB9A6877B}"/>
          </ac:picMkLst>
        </pc:picChg>
      </pc:sldChg>
      <pc:sldChg chg="addSp delSp modSp new mod">
        <pc:chgData name="Lenka Vlášková" userId="06fef3f3-004a-46de-986e-c67f6deb9a05" providerId="ADAL" clId="{8E4BD002-B2FC-41F8-A3F6-1D09A5339DAD}" dt="2025-04-09T10:59:06.007" v="4394" actId="27636"/>
        <pc:sldMkLst>
          <pc:docMk/>
          <pc:sldMk cId="3871394320" sldId="259"/>
        </pc:sldMkLst>
        <pc:spChg chg="mod">
          <ac:chgData name="Lenka Vlášková" userId="06fef3f3-004a-46de-986e-c67f6deb9a05" providerId="ADAL" clId="{8E4BD002-B2FC-41F8-A3F6-1D09A5339DAD}" dt="2025-04-09T09:51:10.744" v="3909" actId="1076"/>
          <ac:spMkLst>
            <pc:docMk/>
            <pc:sldMk cId="3871394320" sldId="259"/>
            <ac:spMk id="2" creationId="{0C7BFFB2-0316-F4F4-14B6-77DDCEF14D92}"/>
          </ac:spMkLst>
        </pc:spChg>
        <pc:spChg chg="mod">
          <ac:chgData name="Lenka Vlášková" userId="06fef3f3-004a-46de-986e-c67f6deb9a05" providerId="ADAL" clId="{8E4BD002-B2FC-41F8-A3F6-1D09A5339DAD}" dt="2025-04-09T10:59:06.007" v="4394" actId="27636"/>
          <ac:spMkLst>
            <pc:docMk/>
            <pc:sldMk cId="3871394320" sldId="259"/>
            <ac:spMk id="3" creationId="{AC42FBA4-1740-608F-DBE0-FF56BD8C8BE4}"/>
          </ac:spMkLst>
        </pc:spChg>
        <pc:spChg chg="add mod">
          <ac:chgData name="Lenka Vlášková" userId="06fef3f3-004a-46de-986e-c67f6deb9a05" providerId="ADAL" clId="{8E4BD002-B2FC-41F8-A3F6-1D09A5339DAD}" dt="2025-03-26T10:56:06.890" v="701" actId="2"/>
          <ac:spMkLst>
            <pc:docMk/>
            <pc:sldMk cId="3871394320" sldId="259"/>
            <ac:spMk id="7" creationId="{498C2E17-1225-7A28-EA93-2586F8BCD0BF}"/>
          </ac:spMkLst>
        </pc:spChg>
        <pc:picChg chg="add mod">
          <ac:chgData name="Lenka Vlášková" userId="06fef3f3-004a-46de-986e-c67f6deb9a05" providerId="ADAL" clId="{8E4BD002-B2FC-41F8-A3F6-1D09A5339DAD}" dt="2025-04-09T10:58:10.678" v="4371" actId="1076"/>
          <ac:picMkLst>
            <pc:docMk/>
            <pc:sldMk cId="3871394320" sldId="259"/>
            <ac:picMk id="5" creationId="{50CC8229-84C0-5D66-A056-B0682D700637}"/>
          </ac:picMkLst>
        </pc:picChg>
      </pc:sldChg>
      <pc:sldChg chg="addSp delSp modSp new mod">
        <pc:chgData name="Lenka Vlášková" userId="06fef3f3-004a-46de-986e-c67f6deb9a05" providerId="ADAL" clId="{8E4BD002-B2FC-41F8-A3F6-1D09A5339DAD}" dt="2025-04-29T19:29:08.822" v="5931"/>
        <pc:sldMkLst>
          <pc:docMk/>
          <pc:sldMk cId="928591384" sldId="260"/>
        </pc:sldMkLst>
        <pc:spChg chg="mod">
          <ac:chgData name="Lenka Vlášková" userId="06fef3f3-004a-46de-986e-c67f6deb9a05" providerId="ADAL" clId="{8E4BD002-B2FC-41F8-A3F6-1D09A5339DAD}" dt="2025-04-29T19:27:51.414" v="5916" actId="1076"/>
          <ac:spMkLst>
            <pc:docMk/>
            <pc:sldMk cId="928591384" sldId="260"/>
            <ac:spMk id="2" creationId="{A6888BE3-D845-2110-AE20-E7AE4E222C93}"/>
          </ac:spMkLst>
        </pc:spChg>
        <pc:spChg chg="mod">
          <ac:chgData name="Lenka Vlášková" userId="06fef3f3-004a-46de-986e-c67f6deb9a05" providerId="ADAL" clId="{8E4BD002-B2FC-41F8-A3F6-1D09A5339DAD}" dt="2025-04-29T19:28:28.306" v="5927" actId="27636"/>
          <ac:spMkLst>
            <pc:docMk/>
            <pc:sldMk cId="928591384" sldId="260"/>
            <ac:spMk id="3" creationId="{92EE7DD6-8833-1897-2A58-DF6308E3990C}"/>
          </ac:spMkLst>
        </pc:spChg>
        <pc:spChg chg="add mod">
          <ac:chgData name="Lenka Vlášková" userId="06fef3f3-004a-46de-986e-c67f6deb9a05" providerId="ADAL" clId="{8E4BD002-B2FC-41F8-A3F6-1D09A5339DAD}" dt="2025-04-29T19:29:08.822" v="5931"/>
          <ac:spMkLst>
            <pc:docMk/>
            <pc:sldMk cId="928591384" sldId="260"/>
            <ac:spMk id="8" creationId="{5A7FF65B-C3BA-1005-4E98-668DA8B3F07D}"/>
          </ac:spMkLst>
        </pc:spChg>
        <pc:picChg chg="add mod">
          <ac:chgData name="Lenka Vlášková" userId="06fef3f3-004a-46de-986e-c67f6deb9a05" providerId="ADAL" clId="{8E4BD002-B2FC-41F8-A3F6-1D09A5339DAD}" dt="2025-04-29T19:28:14.646" v="5925" actId="14100"/>
          <ac:picMkLst>
            <pc:docMk/>
            <pc:sldMk cId="928591384" sldId="260"/>
            <ac:picMk id="5" creationId="{4D005E53-E7C4-E368-2717-A300D7EC329D}"/>
          </ac:picMkLst>
        </pc:picChg>
        <pc:picChg chg="add del">
          <ac:chgData name="Lenka Vlášková" userId="06fef3f3-004a-46de-986e-c67f6deb9a05" providerId="ADAL" clId="{8E4BD002-B2FC-41F8-A3F6-1D09A5339DAD}" dt="2025-04-29T19:28:40.064" v="5929" actId="478"/>
          <ac:picMkLst>
            <pc:docMk/>
            <pc:sldMk cId="928591384" sldId="260"/>
            <ac:picMk id="7" creationId="{30E99771-6128-AE5A-F729-B5528941C008}"/>
          </ac:picMkLst>
        </pc:picChg>
      </pc:sldChg>
      <pc:sldChg chg="modSp new del mod">
        <pc:chgData name="Lenka Vlášková" userId="06fef3f3-004a-46de-986e-c67f6deb9a05" providerId="ADAL" clId="{8E4BD002-B2FC-41F8-A3F6-1D09A5339DAD}" dt="2025-04-08T18:38:47.882" v="2974" actId="47"/>
        <pc:sldMkLst>
          <pc:docMk/>
          <pc:sldMk cId="3533683475" sldId="261"/>
        </pc:sldMkLst>
      </pc:sldChg>
      <pc:sldChg chg="modSp new mod">
        <pc:chgData name="Lenka Vlášková" userId="06fef3f3-004a-46de-986e-c67f6deb9a05" providerId="ADAL" clId="{8E4BD002-B2FC-41F8-A3F6-1D09A5339DAD}" dt="2025-04-09T10:55:38.278" v="4366" actId="14100"/>
        <pc:sldMkLst>
          <pc:docMk/>
          <pc:sldMk cId="2597066224" sldId="262"/>
        </pc:sldMkLst>
        <pc:spChg chg="mod">
          <ac:chgData name="Lenka Vlášková" userId="06fef3f3-004a-46de-986e-c67f6deb9a05" providerId="ADAL" clId="{8E4BD002-B2FC-41F8-A3F6-1D09A5339DAD}" dt="2025-03-26T10:55:30.198" v="677" actId="20577"/>
          <ac:spMkLst>
            <pc:docMk/>
            <pc:sldMk cId="2597066224" sldId="262"/>
            <ac:spMk id="2" creationId="{10A3B178-5FF1-1B59-0CF2-64D416495002}"/>
          </ac:spMkLst>
        </pc:spChg>
        <pc:spChg chg="mod">
          <ac:chgData name="Lenka Vlášková" userId="06fef3f3-004a-46de-986e-c67f6deb9a05" providerId="ADAL" clId="{8E4BD002-B2FC-41F8-A3F6-1D09A5339DAD}" dt="2025-04-09T10:55:38.278" v="4366" actId="14100"/>
          <ac:spMkLst>
            <pc:docMk/>
            <pc:sldMk cId="2597066224" sldId="262"/>
            <ac:spMk id="3" creationId="{29D4BDC9-0D7E-AD60-8750-616BEBF16613}"/>
          </ac:spMkLst>
        </pc:spChg>
      </pc:sldChg>
      <pc:sldChg chg="modSp new mod">
        <pc:chgData name="Lenka Vlášková" userId="06fef3f3-004a-46de-986e-c67f6deb9a05" providerId="ADAL" clId="{8E4BD002-B2FC-41F8-A3F6-1D09A5339DAD}" dt="2025-04-28T20:26:49.867" v="5414" actId="2"/>
        <pc:sldMkLst>
          <pc:docMk/>
          <pc:sldMk cId="604945385" sldId="263"/>
        </pc:sldMkLst>
        <pc:spChg chg="mod">
          <ac:chgData name="Lenka Vlášková" userId="06fef3f3-004a-46de-986e-c67f6deb9a05" providerId="ADAL" clId="{8E4BD002-B2FC-41F8-A3F6-1D09A5339DAD}" dt="2025-04-08T18:39:22.256" v="2975" actId="207"/>
          <ac:spMkLst>
            <pc:docMk/>
            <pc:sldMk cId="604945385" sldId="263"/>
            <ac:spMk id="2" creationId="{4E499CFC-C423-BD13-EA18-8B3A3CC8B03C}"/>
          </ac:spMkLst>
        </pc:spChg>
        <pc:spChg chg="mod">
          <ac:chgData name="Lenka Vlášková" userId="06fef3f3-004a-46de-986e-c67f6deb9a05" providerId="ADAL" clId="{8E4BD002-B2FC-41F8-A3F6-1D09A5339DAD}" dt="2025-04-28T20:26:49.867" v="5414" actId="2"/>
          <ac:spMkLst>
            <pc:docMk/>
            <pc:sldMk cId="604945385" sldId="263"/>
            <ac:spMk id="3" creationId="{2382075A-1EAD-F35B-17DC-EDD7643E8A97}"/>
          </ac:spMkLst>
        </pc:spChg>
      </pc:sldChg>
      <pc:sldChg chg="modSp new mod">
        <pc:chgData name="Lenka Vlášková" userId="06fef3f3-004a-46de-986e-c67f6deb9a05" providerId="ADAL" clId="{8E4BD002-B2FC-41F8-A3F6-1D09A5339DAD}" dt="2025-04-28T20:24:48.246" v="5406" actId="27636"/>
        <pc:sldMkLst>
          <pc:docMk/>
          <pc:sldMk cId="1451008085" sldId="264"/>
        </pc:sldMkLst>
        <pc:spChg chg="mod">
          <ac:chgData name="Lenka Vlášková" userId="06fef3f3-004a-46de-986e-c67f6deb9a05" providerId="ADAL" clId="{8E4BD002-B2FC-41F8-A3F6-1D09A5339DAD}" dt="2025-04-09T15:41:10.604" v="4424" actId="1076"/>
          <ac:spMkLst>
            <pc:docMk/>
            <pc:sldMk cId="1451008085" sldId="264"/>
            <ac:spMk id="2" creationId="{EE6AF347-8C00-1690-E73E-DC5BD4DAB3CD}"/>
          </ac:spMkLst>
        </pc:spChg>
        <pc:spChg chg="mod">
          <ac:chgData name="Lenka Vlášková" userId="06fef3f3-004a-46de-986e-c67f6deb9a05" providerId="ADAL" clId="{8E4BD002-B2FC-41F8-A3F6-1D09A5339DAD}" dt="2025-04-28T20:24:48.246" v="5406" actId="27636"/>
          <ac:spMkLst>
            <pc:docMk/>
            <pc:sldMk cId="1451008085" sldId="264"/>
            <ac:spMk id="3" creationId="{4EC66D75-760B-CF61-479F-E702C1E66174}"/>
          </ac:spMkLst>
        </pc:spChg>
      </pc:sldChg>
      <pc:sldChg chg="addSp modSp new mod">
        <pc:chgData name="Lenka Vlášková" userId="06fef3f3-004a-46de-986e-c67f6deb9a05" providerId="ADAL" clId="{8E4BD002-B2FC-41F8-A3F6-1D09A5339DAD}" dt="2025-04-09T15:39:31.062" v="4416" actId="27636"/>
        <pc:sldMkLst>
          <pc:docMk/>
          <pc:sldMk cId="3019194310" sldId="265"/>
        </pc:sldMkLst>
        <pc:spChg chg="mod">
          <ac:chgData name="Lenka Vlášková" userId="06fef3f3-004a-46de-986e-c67f6deb9a05" providerId="ADAL" clId="{8E4BD002-B2FC-41F8-A3F6-1D09A5339DAD}" dt="2025-03-31T18:35:30.445" v="2030" actId="1076"/>
          <ac:spMkLst>
            <pc:docMk/>
            <pc:sldMk cId="3019194310" sldId="265"/>
            <ac:spMk id="2" creationId="{CFF83FE4-EE1D-73EF-7739-B4068FE575AB}"/>
          </ac:spMkLst>
        </pc:spChg>
        <pc:spChg chg="mod">
          <ac:chgData name="Lenka Vlášková" userId="06fef3f3-004a-46de-986e-c67f6deb9a05" providerId="ADAL" clId="{8E4BD002-B2FC-41F8-A3F6-1D09A5339DAD}" dt="2025-04-09T15:39:31.062" v="4416" actId="27636"/>
          <ac:spMkLst>
            <pc:docMk/>
            <pc:sldMk cId="3019194310" sldId="265"/>
            <ac:spMk id="3" creationId="{DC423CD7-2011-4847-5B3B-59E5EBE4FBAD}"/>
          </ac:spMkLst>
        </pc:spChg>
        <pc:spChg chg="add mod ord">
          <ac:chgData name="Lenka Vlášková" userId="06fef3f3-004a-46de-986e-c67f6deb9a05" providerId="ADAL" clId="{8E4BD002-B2FC-41F8-A3F6-1D09A5339DAD}" dt="2025-03-31T18:35:24.863" v="2029" actId="14100"/>
          <ac:spMkLst>
            <pc:docMk/>
            <pc:sldMk cId="3019194310" sldId="265"/>
            <ac:spMk id="4" creationId="{4FF8D45B-ECF5-FBBB-4AFF-EFBDC16D716A}"/>
          </ac:spMkLst>
        </pc:spChg>
      </pc:sldChg>
      <pc:sldChg chg="modSp new mod">
        <pc:chgData name="Lenka Vlášková" userId="06fef3f3-004a-46de-986e-c67f6deb9a05" providerId="ADAL" clId="{8E4BD002-B2FC-41F8-A3F6-1D09A5339DAD}" dt="2025-04-29T19:43:34.718" v="5938" actId="2"/>
        <pc:sldMkLst>
          <pc:docMk/>
          <pc:sldMk cId="1038119145" sldId="266"/>
        </pc:sldMkLst>
        <pc:spChg chg="mod">
          <ac:chgData name="Lenka Vlášková" userId="06fef3f3-004a-46de-986e-c67f6deb9a05" providerId="ADAL" clId="{8E4BD002-B2FC-41F8-A3F6-1D09A5339DAD}" dt="2025-04-09T09:51:58.201" v="3918" actId="207"/>
          <ac:spMkLst>
            <pc:docMk/>
            <pc:sldMk cId="1038119145" sldId="266"/>
            <ac:spMk id="2" creationId="{7FEA309C-38D6-DECE-A323-FE207146C0D5}"/>
          </ac:spMkLst>
        </pc:spChg>
        <pc:spChg chg="mod">
          <ac:chgData name="Lenka Vlášková" userId="06fef3f3-004a-46de-986e-c67f6deb9a05" providerId="ADAL" clId="{8E4BD002-B2FC-41F8-A3F6-1D09A5339DAD}" dt="2025-04-29T19:43:34.718" v="5938" actId="2"/>
          <ac:spMkLst>
            <pc:docMk/>
            <pc:sldMk cId="1038119145" sldId="266"/>
            <ac:spMk id="3" creationId="{5230A74D-B9FB-BEB2-C52F-C3BEB0FE7A53}"/>
          </ac:spMkLst>
        </pc:spChg>
      </pc:sldChg>
      <pc:sldChg chg="modSp new mod">
        <pc:chgData name="Lenka Vlášková" userId="06fef3f3-004a-46de-986e-c67f6deb9a05" providerId="ADAL" clId="{8E4BD002-B2FC-41F8-A3F6-1D09A5339DAD}" dt="2025-04-29T19:43:36.623" v="5941" actId="2"/>
        <pc:sldMkLst>
          <pc:docMk/>
          <pc:sldMk cId="1289361698" sldId="267"/>
        </pc:sldMkLst>
        <pc:spChg chg="mod">
          <ac:chgData name="Lenka Vlášková" userId="06fef3f3-004a-46de-986e-c67f6deb9a05" providerId="ADAL" clId="{8E4BD002-B2FC-41F8-A3F6-1D09A5339DAD}" dt="2025-04-08T18:39:32.351" v="2977" actId="207"/>
          <ac:spMkLst>
            <pc:docMk/>
            <pc:sldMk cId="1289361698" sldId="267"/>
            <ac:spMk id="2" creationId="{B2FF60F5-12F5-5443-FA8A-BA09B6CD1C52}"/>
          </ac:spMkLst>
        </pc:spChg>
        <pc:spChg chg="mod">
          <ac:chgData name="Lenka Vlášková" userId="06fef3f3-004a-46de-986e-c67f6deb9a05" providerId="ADAL" clId="{8E4BD002-B2FC-41F8-A3F6-1D09A5339DAD}" dt="2025-04-29T19:43:36.623" v="5941" actId="2"/>
          <ac:spMkLst>
            <pc:docMk/>
            <pc:sldMk cId="1289361698" sldId="267"/>
            <ac:spMk id="3" creationId="{2B3F89C6-F31C-D623-D9A0-B6D957166967}"/>
          </ac:spMkLst>
        </pc:spChg>
      </pc:sldChg>
      <pc:sldChg chg="addSp delSp modSp new mod">
        <pc:chgData name="Lenka Vlášková" userId="06fef3f3-004a-46de-986e-c67f6deb9a05" providerId="ADAL" clId="{8E4BD002-B2FC-41F8-A3F6-1D09A5339DAD}" dt="2025-04-29T19:43:37.710" v="5942" actId="2"/>
        <pc:sldMkLst>
          <pc:docMk/>
          <pc:sldMk cId="174128594" sldId="268"/>
        </pc:sldMkLst>
        <pc:spChg chg="mod">
          <ac:chgData name="Lenka Vlášková" userId="06fef3f3-004a-46de-986e-c67f6deb9a05" providerId="ADAL" clId="{8E4BD002-B2FC-41F8-A3F6-1D09A5339DAD}" dt="2025-04-29T18:27:17.768" v="5578" actId="207"/>
          <ac:spMkLst>
            <pc:docMk/>
            <pc:sldMk cId="174128594" sldId="268"/>
            <ac:spMk id="2" creationId="{7D717A87-99CA-3F5C-B6A4-5D7C9E1D0A13}"/>
          </ac:spMkLst>
        </pc:spChg>
        <pc:spChg chg="mod">
          <ac:chgData name="Lenka Vlášková" userId="06fef3f3-004a-46de-986e-c67f6deb9a05" providerId="ADAL" clId="{8E4BD002-B2FC-41F8-A3F6-1D09A5339DAD}" dt="2025-04-29T19:43:37.710" v="5942" actId="2"/>
          <ac:spMkLst>
            <pc:docMk/>
            <pc:sldMk cId="174128594" sldId="268"/>
            <ac:spMk id="3" creationId="{9EFBB81B-4DD5-E55D-4FE9-12A64CE5A80D}"/>
          </ac:spMkLst>
        </pc:spChg>
        <pc:picChg chg="add mod">
          <ac:chgData name="Lenka Vlášková" userId="06fef3f3-004a-46de-986e-c67f6deb9a05" providerId="ADAL" clId="{8E4BD002-B2FC-41F8-A3F6-1D09A5339DAD}" dt="2025-04-29T18:26:50.187" v="5576" actId="208"/>
          <ac:picMkLst>
            <pc:docMk/>
            <pc:sldMk cId="174128594" sldId="268"/>
            <ac:picMk id="5" creationId="{CFF3FB7A-219B-A59A-21F1-EF46053963D9}"/>
          </ac:picMkLst>
        </pc:picChg>
      </pc:sldChg>
      <pc:sldChg chg="addSp modSp new mod">
        <pc:chgData name="Lenka Vlášková" userId="06fef3f3-004a-46de-986e-c67f6deb9a05" providerId="ADAL" clId="{8E4BD002-B2FC-41F8-A3F6-1D09A5339DAD}" dt="2025-04-28T20:03:23.260" v="5397" actId="20577"/>
        <pc:sldMkLst>
          <pc:docMk/>
          <pc:sldMk cId="3556585102" sldId="269"/>
        </pc:sldMkLst>
        <pc:spChg chg="mod">
          <ac:chgData name="Lenka Vlášková" userId="06fef3f3-004a-46de-986e-c67f6deb9a05" providerId="ADAL" clId="{8E4BD002-B2FC-41F8-A3F6-1D09A5339DAD}" dt="2025-03-31T18:17:19.475" v="1553" actId="113"/>
          <ac:spMkLst>
            <pc:docMk/>
            <pc:sldMk cId="3556585102" sldId="269"/>
            <ac:spMk id="2" creationId="{8C439E31-6A50-129A-ACC6-A0D4C408A06C}"/>
          </ac:spMkLst>
        </pc:spChg>
        <pc:spChg chg="mod">
          <ac:chgData name="Lenka Vlášková" userId="06fef3f3-004a-46de-986e-c67f6deb9a05" providerId="ADAL" clId="{8E4BD002-B2FC-41F8-A3F6-1D09A5339DAD}" dt="2025-03-31T18:37:00.353" v="2050" actId="1038"/>
          <ac:spMkLst>
            <pc:docMk/>
            <pc:sldMk cId="3556585102" sldId="269"/>
            <ac:spMk id="3" creationId="{3FE8FE1E-C44A-BCB8-741D-889E9B5E8421}"/>
          </ac:spMkLst>
        </pc:spChg>
        <pc:spChg chg="add mod">
          <ac:chgData name="Lenka Vlášková" userId="06fef3f3-004a-46de-986e-c67f6deb9a05" providerId="ADAL" clId="{8E4BD002-B2FC-41F8-A3F6-1D09A5339DAD}" dt="2025-04-28T20:02:31.969" v="5380" actId="1076"/>
          <ac:spMkLst>
            <pc:docMk/>
            <pc:sldMk cId="3556585102" sldId="269"/>
            <ac:spMk id="4" creationId="{628CD3D3-BB6C-7E90-DFBF-2B207F9ACE9D}"/>
          </ac:spMkLst>
        </pc:spChg>
        <pc:spChg chg="add mod">
          <ac:chgData name="Lenka Vlášková" userId="06fef3f3-004a-46de-986e-c67f6deb9a05" providerId="ADAL" clId="{8E4BD002-B2FC-41F8-A3F6-1D09A5339DAD}" dt="2025-04-28T20:03:23.260" v="5397" actId="20577"/>
          <ac:spMkLst>
            <pc:docMk/>
            <pc:sldMk cId="3556585102" sldId="269"/>
            <ac:spMk id="5" creationId="{13EF0818-0457-0697-AEE6-13E271C59AE7}"/>
          </ac:spMkLst>
        </pc:spChg>
        <pc:spChg chg="add mod ord">
          <ac:chgData name="Lenka Vlášková" userId="06fef3f3-004a-46de-986e-c67f6deb9a05" providerId="ADAL" clId="{8E4BD002-B2FC-41F8-A3F6-1D09A5339DAD}" dt="2025-03-31T18:36:47.403" v="2040" actId="14100"/>
          <ac:spMkLst>
            <pc:docMk/>
            <pc:sldMk cId="3556585102" sldId="269"/>
            <ac:spMk id="6" creationId="{E3524C33-C4F2-19CA-87BA-C7D4B251D752}"/>
          </ac:spMkLst>
        </pc:spChg>
        <pc:spChg chg="add mod ord">
          <ac:chgData name="Lenka Vlášková" userId="06fef3f3-004a-46de-986e-c67f6deb9a05" providerId="ADAL" clId="{8E4BD002-B2FC-41F8-A3F6-1D09A5339DAD}" dt="2025-04-28T20:02:35.851" v="5381" actId="1076"/>
          <ac:spMkLst>
            <pc:docMk/>
            <pc:sldMk cId="3556585102" sldId="269"/>
            <ac:spMk id="7" creationId="{CD77A5D7-E4E7-AAE9-30F3-C066C01824C2}"/>
          </ac:spMkLst>
        </pc:spChg>
      </pc:sldChg>
      <pc:sldChg chg="modSp new del mod">
        <pc:chgData name="Lenka Vlášková" userId="06fef3f3-004a-46de-986e-c67f6deb9a05" providerId="ADAL" clId="{8E4BD002-B2FC-41F8-A3F6-1D09A5339DAD}" dt="2025-03-31T18:37:53.928" v="2057" actId="47"/>
        <pc:sldMkLst>
          <pc:docMk/>
          <pc:sldMk cId="816008648" sldId="270"/>
        </pc:sldMkLst>
      </pc:sldChg>
      <pc:sldChg chg="addSp delSp modSp new mod">
        <pc:chgData name="Lenka Vlášková" userId="06fef3f3-004a-46de-986e-c67f6deb9a05" providerId="ADAL" clId="{8E4BD002-B2FC-41F8-A3F6-1D09A5339DAD}" dt="2025-04-28T20:26:45.963" v="5411" actId="2"/>
        <pc:sldMkLst>
          <pc:docMk/>
          <pc:sldMk cId="2394924625" sldId="270"/>
        </pc:sldMkLst>
        <pc:spChg chg="add mod">
          <ac:chgData name="Lenka Vlášková" userId="06fef3f3-004a-46de-986e-c67f6deb9a05" providerId="ADAL" clId="{8E4BD002-B2FC-41F8-A3F6-1D09A5339DAD}" dt="2025-04-08T18:46:19.403" v="3234" actId="2"/>
          <ac:spMkLst>
            <pc:docMk/>
            <pc:sldMk cId="2394924625" sldId="270"/>
            <ac:spMk id="6" creationId="{73077BEF-5EBE-0361-8A1A-036162D50DA8}"/>
          </ac:spMkLst>
        </pc:spChg>
        <pc:spChg chg="add mod">
          <ac:chgData name="Lenka Vlášková" userId="06fef3f3-004a-46de-986e-c67f6deb9a05" providerId="ADAL" clId="{8E4BD002-B2FC-41F8-A3F6-1D09A5339DAD}" dt="2025-04-28T20:26:45.963" v="5411" actId="2"/>
          <ac:spMkLst>
            <pc:docMk/>
            <pc:sldMk cId="2394924625" sldId="270"/>
            <ac:spMk id="7" creationId="{C7C15F80-9290-B4A4-6D16-2917AF892660}"/>
          </ac:spMkLst>
        </pc:spChg>
        <pc:picChg chg="add mod ord">
          <ac:chgData name="Lenka Vlášková" userId="06fef3f3-004a-46de-986e-c67f6deb9a05" providerId="ADAL" clId="{8E4BD002-B2FC-41F8-A3F6-1D09A5339DAD}" dt="2025-04-07T19:26:48.627" v="2930" actId="1076"/>
          <ac:picMkLst>
            <pc:docMk/>
            <pc:sldMk cId="2394924625" sldId="270"/>
            <ac:picMk id="5" creationId="{33FC954A-1244-7C4E-7B91-BE447BC653A2}"/>
          </ac:picMkLst>
        </pc:picChg>
      </pc:sldChg>
      <pc:sldChg chg="addSp delSp modSp new mod setBg">
        <pc:chgData name="Lenka Vlášková" userId="06fef3f3-004a-46de-986e-c67f6deb9a05" providerId="ADAL" clId="{8E4BD002-B2FC-41F8-A3F6-1D09A5339DAD}" dt="2025-04-29T18:22:14.344" v="5546" actId="1076"/>
        <pc:sldMkLst>
          <pc:docMk/>
          <pc:sldMk cId="2660380204" sldId="271"/>
        </pc:sldMkLst>
        <pc:spChg chg="add mod">
          <ac:chgData name="Lenka Vlášková" userId="06fef3f3-004a-46de-986e-c67f6deb9a05" providerId="ADAL" clId="{8E4BD002-B2FC-41F8-A3F6-1D09A5339DAD}" dt="2025-04-08T18:46:25.131" v="3258" actId="2"/>
          <ac:spMkLst>
            <pc:docMk/>
            <pc:sldMk cId="2660380204" sldId="271"/>
            <ac:spMk id="5" creationId="{90538F9A-6CEE-B712-3640-EABE90B098F2}"/>
          </ac:spMkLst>
        </pc:spChg>
        <pc:spChg chg="add mod">
          <ac:chgData name="Lenka Vlášková" userId="06fef3f3-004a-46de-986e-c67f6deb9a05" providerId="ADAL" clId="{8E4BD002-B2FC-41F8-A3F6-1D09A5339DAD}" dt="2025-04-29T18:22:08.152" v="5543" actId="1076"/>
          <ac:spMkLst>
            <pc:docMk/>
            <pc:sldMk cId="2660380204" sldId="271"/>
            <ac:spMk id="9" creationId="{E1436FA1-D01B-E747-C75D-BD2F9299B781}"/>
          </ac:spMkLst>
        </pc:spChg>
        <pc:picChg chg="add mod ord">
          <ac:chgData name="Lenka Vlášková" userId="06fef3f3-004a-46de-986e-c67f6deb9a05" providerId="ADAL" clId="{8E4BD002-B2FC-41F8-A3F6-1D09A5339DAD}" dt="2025-04-07T19:31:13.366" v="2958" actId="26606"/>
          <ac:picMkLst>
            <pc:docMk/>
            <pc:sldMk cId="2660380204" sldId="271"/>
            <ac:picMk id="3" creationId="{185099EF-ED3B-6FC4-E80A-57F539467D50}"/>
          </ac:picMkLst>
        </pc:picChg>
        <pc:picChg chg="add mod">
          <ac:chgData name="Lenka Vlášková" userId="06fef3f3-004a-46de-986e-c67f6deb9a05" providerId="ADAL" clId="{8E4BD002-B2FC-41F8-A3F6-1D09A5339DAD}" dt="2025-04-29T18:22:14.344" v="5546" actId="1076"/>
          <ac:picMkLst>
            <pc:docMk/>
            <pc:sldMk cId="2660380204" sldId="271"/>
            <ac:picMk id="4" creationId="{051836F4-A613-85EF-CCCC-698E6CC2FFDA}"/>
          </ac:picMkLst>
        </pc:picChg>
        <pc:picChg chg="add mod">
          <ac:chgData name="Lenka Vlášková" userId="06fef3f3-004a-46de-986e-c67f6deb9a05" providerId="ADAL" clId="{8E4BD002-B2FC-41F8-A3F6-1D09A5339DAD}" dt="2025-04-29T18:22:05.888" v="5542" actId="1076"/>
          <ac:picMkLst>
            <pc:docMk/>
            <pc:sldMk cId="2660380204" sldId="271"/>
            <ac:picMk id="7" creationId="{4B9296C2-5B15-E14A-A1BE-381A6076D9C0}"/>
          </ac:picMkLst>
        </pc:picChg>
      </pc:sldChg>
      <pc:sldChg chg="modSp new del mod">
        <pc:chgData name="Lenka Vlášková" userId="06fef3f3-004a-46de-986e-c67f6deb9a05" providerId="ADAL" clId="{8E4BD002-B2FC-41F8-A3F6-1D09A5339DAD}" dt="2025-04-29T18:24:16.933" v="5559" actId="2696"/>
        <pc:sldMkLst>
          <pc:docMk/>
          <pc:sldMk cId="1448131049" sldId="272"/>
        </pc:sldMkLst>
      </pc:sldChg>
      <pc:sldChg chg="new del">
        <pc:chgData name="Lenka Vlášková" userId="06fef3f3-004a-46de-986e-c67f6deb9a05" providerId="ADAL" clId="{8E4BD002-B2FC-41F8-A3F6-1D09A5339DAD}" dt="2025-04-08T18:58:24.191" v="3451" actId="47"/>
        <pc:sldMkLst>
          <pc:docMk/>
          <pc:sldMk cId="3641889145" sldId="273"/>
        </pc:sldMkLst>
      </pc:sldChg>
      <pc:sldChg chg="new del">
        <pc:chgData name="Lenka Vlášková" userId="06fef3f3-004a-46de-986e-c67f6deb9a05" providerId="ADAL" clId="{8E4BD002-B2FC-41F8-A3F6-1D09A5339DAD}" dt="2025-04-08T18:58:25.277" v="3452" actId="47"/>
        <pc:sldMkLst>
          <pc:docMk/>
          <pc:sldMk cId="3123109106" sldId="274"/>
        </pc:sldMkLst>
      </pc:sldChg>
      <pc:sldChg chg="addSp modSp new mod">
        <pc:chgData name="Lenka Vlášková" userId="06fef3f3-004a-46de-986e-c67f6deb9a05" providerId="ADAL" clId="{8E4BD002-B2FC-41F8-A3F6-1D09A5339DAD}" dt="2025-04-09T11:00:14.988" v="4408" actId="207"/>
        <pc:sldMkLst>
          <pc:docMk/>
          <pc:sldMk cId="1255157877" sldId="275"/>
        </pc:sldMkLst>
        <pc:spChg chg="mod">
          <ac:chgData name="Lenka Vlášková" userId="06fef3f3-004a-46de-986e-c67f6deb9a05" providerId="ADAL" clId="{8E4BD002-B2FC-41F8-A3F6-1D09A5339DAD}" dt="2025-04-09T11:00:02.439" v="4407" actId="207"/>
          <ac:spMkLst>
            <pc:docMk/>
            <pc:sldMk cId="1255157877" sldId="275"/>
            <ac:spMk id="2" creationId="{5ECC5F84-C286-53B0-2FE2-11512C68775A}"/>
          </ac:spMkLst>
        </pc:spChg>
        <pc:spChg chg="mod">
          <ac:chgData name="Lenka Vlášková" userId="06fef3f3-004a-46de-986e-c67f6deb9a05" providerId="ADAL" clId="{8E4BD002-B2FC-41F8-A3F6-1D09A5339DAD}" dt="2025-04-09T10:54:19.767" v="4356" actId="2"/>
          <ac:spMkLst>
            <pc:docMk/>
            <pc:sldMk cId="1255157877" sldId="275"/>
            <ac:spMk id="3" creationId="{EE68AB19-3CF9-83AE-26A9-F7D81BCB8D43}"/>
          </ac:spMkLst>
        </pc:spChg>
        <pc:spChg chg="add mod">
          <ac:chgData name="Lenka Vlášková" userId="06fef3f3-004a-46de-986e-c67f6deb9a05" providerId="ADAL" clId="{8E4BD002-B2FC-41F8-A3F6-1D09A5339DAD}" dt="2025-04-09T11:00:14.988" v="4408" actId="207"/>
          <ac:spMkLst>
            <pc:docMk/>
            <pc:sldMk cId="1255157877" sldId="275"/>
            <ac:spMk id="4" creationId="{AF9E7A12-2A62-D045-5A15-71E7E5F5C5C3}"/>
          </ac:spMkLst>
        </pc:spChg>
        <pc:spChg chg="add mod">
          <ac:chgData name="Lenka Vlášková" userId="06fef3f3-004a-46de-986e-c67f6deb9a05" providerId="ADAL" clId="{8E4BD002-B2FC-41F8-A3F6-1D09A5339DAD}" dt="2025-04-08T19:03:02.717" v="3632"/>
          <ac:spMkLst>
            <pc:docMk/>
            <pc:sldMk cId="1255157877" sldId="275"/>
            <ac:spMk id="5" creationId="{0344368E-A14C-2A9D-32D2-770345AF8561}"/>
          </ac:spMkLst>
        </pc:spChg>
      </pc:sldChg>
      <pc:sldChg chg="modSp new del mod ord">
        <pc:chgData name="Lenka Vlášková" userId="06fef3f3-004a-46de-986e-c67f6deb9a05" providerId="ADAL" clId="{8E4BD002-B2FC-41F8-A3F6-1D09A5339DAD}" dt="2025-04-29T18:24:03.636" v="5558" actId="2696"/>
        <pc:sldMkLst>
          <pc:docMk/>
          <pc:sldMk cId="2943272821" sldId="276"/>
        </pc:sldMkLst>
      </pc:sldChg>
      <pc:sldChg chg="modSp new mod">
        <pc:chgData name="Lenka Vlášková" userId="06fef3f3-004a-46de-986e-c67f6deb9a05" providerId="ADAL" clId="{8E4BD002-B2FC-41F8-A3F6-1D09A5339DAD}" dt="2025-04-09T11:00:33.291" v="4411" actId="207"/>
        <pc:sldMkLst>
          <pc:docMk/>
          <pc:sldMk cId="3728375099" sldId="277"/>
        </pc:sldMkLst>
        <pc:spChg chg="mod">
          <ac:chgData name="Lenka Vlášková" userId="06fef3f3-004a-46de-986e-c67f6deb9a05" providerId="ADAL" clId="{8E4BD002-B2FC-41F8-A3F6-1D09A5339DAD}" dt="2025-04-09T11:00:33.291" v="4411" actId="207"/>
          <ac:spMkLst>
            <pc:docMk/>
            <pc:sldMk cId="3728375099" sldId="277"/>
            <ac:spMk id="2" creationId="{C9C09356-36DE-5D55-A260-BF5C9B0AFAEB}"/>
          </ac:spMkLst>
        </pc:spChg>
        <pc:spChg chg="mod">
          <ac:chgData name="Lenka Vlášková" userId="06fef3f3-004a-46de-986e-c67f6deb9a05" providerId="ADAL" clId="{8E4BD002-B2FC-41F8-A3F6-1D09A5339DAD}" dt="2025-04-09T10:53:49.774" v="4351" actId="20577"/>
          <ac:spMkLst>
            <pc:docMk/>
            <pc:sldMk cId="3728375099" sldId="277"/>
            <ac:spMk id="3" creationId="{84FFC0D7-BA50-8AA6-4B9F-BDCF71A15CB6}"/>
          </ac:spMkLst>
        </pc:spChg>
      </pc:sldChg>
      <pc:sldChg chg="delSp modSp new mod">
        <pc:chgData name="Lenka Vlášková" userId="06fef3f3-004a-46de-986e-c67f6deb9a05" providerId="ADAL" clId="{8E4BD002-B2FC-41F8-A3F6-1D09A5339DAD}" dt="2025-04-09T10:53:10.832" v="4342" actId="2"/>
        <pc:sldMkLst>
          <pc:docMk/>
          <pc:sldMk cId="80489158" sldId="278"/>
        </pc:sldMkLst>
        <pc:spChg chg="mod">
          <ac:chgData name="Lenka Vlášková" userId="06fef3f3-004a-46de-986e-c67f6deb9a05" providerId="ADAL" clId="{8E4BD002-B2FC-41F8-A3F6-1D09A5339DAD}" dt="2025-04-09T10:53:10.832" v="4342" actId="2"/>
          <ac:spMkLst>
            <pc:docMk/>
            <pc:sldMk cId="80489158" sldId="278"/>
            <ac:spMk id="3" creationId="{51FBF901-08DB-6DB8-82B0-43E2EA2BD346}"/>
          </ac:spMkLst>
        </pc:spChg>
      </pc:sldChg>
      <pc:sldChg chg="addSp delSp modSp new mod">
        <pc:chgData name="Lenka Vlášková" userId="06fef3f3-004a-46de-986e-c67f6deb9a05" providerId="ADAL" clId="{8E4BD002-B2FC-41F8-A3F6-1D09A5339DAD}" dt="2025-04-09T15:40:52.204" v="4422" actId="2"/>
        <pc:sldMkLst>
          <pc:docMk/>
          <pc:sldMk cId="2804878719" sldId="279"/>
        </pc:sldMkLst>
        <pc:spChg chg="add mod">
          <ac:chgData name="Lenka Vlášková" userId="06fef3f3-004a-46de-986e-c67f6deb9a05" providerId="ADAL" clId="{8E4BD002-B2FC-41F8-A3F6-1D09A5339DAD}" dt="2025-04-09T15:40:52.204" v="4422" actId="2"/>
          <ac:spMkLst>
            <pc:docMk/>
            <pc:sldMk cId="2804878719" sldId="279"/>
            <ac:spMk id="5" creationId="{77A04CB3-162E-3BB4-B808-5D36561980C0}"/>
          </ac:spMkLst>
        </pc:spChg>
        <pc:picChg chg="add mod">
          <ac:chgData name="Lenka Vlášková" userId="06fef3f3-004a-46de-986e-c67f6deb9a05" providerId="ADAL" clId="{8E4BD002-B2FC-41F8-A3F6-1D09A5339DAD}" dt="2025-04-09T10:59:45.614" v="4406" actId="1076"/>
          <ac:picMkLst>
            <pc:docMk/>
            <pc:sldMk cId="2804878719" sldId="279"/>
            <ac:picMk id="9" creationId="{5152A276-AC83-6342-E54E-3AADE4A06959}"/>
          </ac:picMkLst>
        </pc:picChg>
      </pc:sldChg>
      <pc:sldChg chg="modSp new mod">
        <pc:chgData name="Lenka Vlášková" userId="06fef3f3-004a-46de-986e-c67f6deb9a05" providerId="ADAL" clId="{8E4BD002-B2FC-41F8-A3F6-1D09A5339DAD}" dt="2025-04-28T20:26:48.371" v="5413" actId="2"/>
        <pc:sldMkLst>
          <pc:docMk/>
          <pc:sldMk cId="3146579591" sldId="280"/>
        </pc:sldMkLst>
        <pc:spChg chg="mod">
          <ac:chgData name="Lenka Vlášková" userId="06fef3f3-004a-46de-986e-c67f6deb9a05" providerId="ADAL" clId="{8E4BD002-B2FC-41F8-A3F6-1D09A5339DAD}" dt="2025-04-09T16:01:22.177" v="5082" actId="207"/>
          <ac:spMkLst>
            <pc:docMk/>
            <pc:sldMk cId="3146579591" sldId="280"/>
            <ac:spMk id="2" creationId="{D8E27F10-1367-94F9-AA84-259862E0882A}"/>
          </ac:spMkLst>
        </pc:spChg>
        <pc:spChg chg="mod">
          <ac:chgData name="Lenka Vlášková" userId="06fef3f3-004a-46de-986e-c67f6deb9a05" providerId="ADAL" clId="{8E4BD002-B2FC-41F8-A3F6-1D09A5339DAD}" dt="2025-04-28T20:26:48.371" v="5413" actId="2"/>
          <ac:spMkLst>
            <pc:docMk/>
            <pc:sldMk cId="3146579591" sldId="280"/>
            <ac:spMk id="3" creationId="{578419AB-7D81-8DA2-CE7B-23C7CB34B5AA}"/>
          </ac:spMkLst>
        </pc:spChg>
      </pc:sldChg>
      <pc:sldChg chg="addSp modSp new mod">
        <pc:chgData name="Lenka Vlášková" userId="06fef3f3-004a-46de-986e-c67f6deb9a05" providerId="ADAL" clId="{8E4BD002-B2FC-41F8-A3F6-1D09A5339DAD}" dt="2025-04-29T19:25:54.476" v="5914" actId="20577"/>
        <pc:sldMkLst>
          <pc:docMk/>
          <pc:sldMk cId="224084474" sldId="281"/>
        </pc:sldMkLst>
        <pc:spChg chg="mod">
          <ac:chgData name="Lenka Vlášková" userId="06fef3f3-004a-46de-986e-c67f6deb9a05" providerId="ADAL" clId="{8E4BD002-B2FC-41F8-A3F6-1D09A5339DAD}" dt="2025-04-09T16:05:55.759" v="5119" actId="20577"/>
          <ac:spMkLst>
            <pc:docMk/>
            <pc:sldMk cId="224084474" sldId="281"/>
            <ac:spMk id="2" creationId="{41190DE5-0D3B-770F-6258-B593BDC7F4A3}"/>
          </ac:spMkLst>
        </pc:spChg>
        <pc:spChg chg="mod">
          <ac:chgData name="Lenka Vlášková" userId="06fef3f3-004a-46de-986e-c67f6deb9a05" providerId="ADAL" clId="{8E4BD002-B2FC-41F8-A3F6-1D09A5339DAD}" dt="2025-04-29T19:25:54.476" v="5914" actId="20577"/>
          <ac:spMkLst>
            <pc:docMk/>
            <pc:sldMk cId="224084474" sldId="281"/>
            <ac:spMk id="3" creationId="{F3727230-50D3-38B5-6950-B3B237F36FDE}"/>
          </ac:spMkLst>
        </pc:spChg>
        <pc:spChg chg="add mod">
          <ac:chgData name="Lenka Vlášková" userId="06fef3f3-004a-46de-986e-c67f6deb9a05" providerId="ADAL" clId="{8E4BD002-B2FC-41F8-A3F6-1D09A5339DAD}" dt="2025-04-29T19:25:21.159" v="5889" actId="14100"/>
          <ac:spMkLst>
            <pc:docMk/>
            <pc:sldMk cId="224084474" sldId="281"/>
            <ac:spMk id="6" creationId="{AC986C75-C0A9-A972-683B-20DDD1D168CB}"/>
          </ac:spMkLst>
        </pc:spChg>
        <pc:picChg chg="add mod">
          <ac:chgData name="Lenka Vlášková" userId="06fef3f3-004a-46de-986e-c67f6deb9a05" providerId="ADAL" clId="{8E4BD002-B2FC-41F8-A3F6-1D09A5339DAD}" dt="2025-04-29T19:24:58.766" v="5885" actId="1076"/>
          <ac:picMkLst>
            <pc:docMk/>
            <pc:sldMk cId="224084474" sldId="281"/>
            <ac:picMk id="5" creationId="{CA4EBFC4-8009-39E9-442D-553BA321E9A8}"/>
          </ac:picMkLst>
        </pc:picChg>
      </pc:sldChg>
      <pc:sldChg chg="modSp new mod">
        <pc:chgData name="Lenka Vlášková" userId="06fef3f3-004a-46de-986e-c67f6deb9a05" providerId="ADAL" clId="{8E4BD002-B2FC-41F8-A3F6-1D09A5339DAD}" dt="2025-04-29T19:43:30.808" v="5934" actId="2"/>
        <pc:sldMkLst>
          <pc:docMk/>
          <pc:sldMk cId="4093490194" sldId="282"/>
        </pc:sldMkLst>
        <pc:spChg chg="mod">
          <ac:chgData name="Lenka Vlášková" userId="06fef3f3-004a-46de-986e-c67f6deb9a05" providerId="ADAL" clId="{8E4BD002-B2FC-41F8-A3F6-1D09A5339DAD}" dt="2025-04-29T18:57:00.961" v="5603" actId="20577"/>
          <ac:spMkLst>
            <pc:docMk/>
            <pc:sldMk cId="4093490194" sldId="282"/>
            <ac:spMk id="2" creationId="{C83300AE-FB38-543F-CE35-36DF42D9B08E}"/>
          </ac:spMkLst>
        </pc:spChg>
        <pc:spChg chg="mod">
          <ac:chgData name="Lenka Vlášková" userId="06fef3f3-004a-46de-986e-c67f6deb9a05" providerId="ADAL" clId="{8E4BD002-B2FC-41F8-A3F6-1D09A5339DAD}" dt="2025-04-29T19:43:30.808" v="5934" actId="2"/>
          <ac:spMkLst>
            <pc:docMk/>
            <pc:sldMk cId="4093490194" sldId="282"/>
            <ac:spMk id="3" creationId="{6DCD85A0-2808-DFA7-5455-D31A3AB49757}"/>
          </ac:spMkLst>
        </pc:spChg>
      </pc:sldChg>
      <pc:sldChg chg="modSp add del mod">
        <pc:chgData name="Lenka Vlášková" userId="06fef3f3-004a-46de-986e-c67f6deb9a05" providerId="ADAL" clId="{8E4BD002-B2FC-41F8-A3F6-1D09A5339DAD}" dt="2025-04-29T18:22:59.097" v="5549" actId="2696"/>
        <pc:sldMkLst>
          <pc:docMk/>
          <pc:sldMk cId="1312357507" sldId="283"/>
        </pc:sldMkLst>
        <pc:spChg chg="mod">
          <ac:chgData name="Lenka Vlášková" userId="06fef3f3-004a-46de-986e-c67f6deb9a05" providerId="ADAL" clId="{8E4BD002-B2FC-41F8-A3F6-1D09A5339DAD}" dt="2025-04-29T18:15:36.243" v="5465" actId="20577"/>
          <ac:spMkLst>
            <pc:docMk/>
            <pc:sldMk cId="1312357507" sldId="283"/>
            <ac:spMk id="3" creationId="{0568B16B-8FBA-04F0-E3EB-C101C6D30CDC}"/>
          </ac:spMkLst>
        </pc:spChg>
      </pc:sldChg>
      <pc:sldChg chg="addSp delSp modSp add mod ord">
        <pc:chgData name="Lenka Vlášková" userId="06fef3f3-004a-46de-986e-c67f6deb9a05" providerId="ADAL" clId="{8E4BD002-B2FC-41F8-A3F6-1D09A5339DAD}" dt="2025-04-29T19:43:38.877" v="5943" actId="2"/>
        <pc:sldMkLst>
          <pc:docMk/>
          <pc:sldMk cId="2253654634" sldId="284"/>
        </pc:sldMkLst>
        <pc:spChg chg="mod">
          <ac:chgData name="Lenka Vlášková" userId="06fef3f3-004a-46de-986e-c67f6deb9a05" providerId="ADAL" clId="{8E4BD002-B2FC-41F8-A3F6-1D09A5339DAD}" dt="2025-04-29T18:27:46.600" v="5579" actId="1076"/>
          <ac:spMkLst>
            <pc:docMk/>
            <pc:sldMk cId="2253654634" sldId="284"/>
            <ac:spMk id="2" creationId="{EA8568F3-E564-F3D1-9D3A-C7252875884E}"/>
          </ac:spMkLst>
        </pc:spChg>
        <pc:spChg chg="mod">
          <ac:chgData name="Lenka Vlášková" userId="06fef3f3-004a-46de-986e-c67f6deb9a05" providerId="ADAL" clId="{8E4BD002-B2FC-41F8-A3F6-1D09A5339DAD}" dt="2025-04-29T19:43:38.877" v="5943" actId="2"/>
          <ac:spMkLst>
            <pc:docMk/>
            <pc:sldMk cId="2253654634" sldId="284"/>
            <ac:spMk id="3" creationId="{C9A3FFBC-5FD6-4753-8EE6-EA18F6475336}"/>
          </ac:spMkLst>
        </pc:spChg>
        <pc:picChg chg="add del mod">
          <ac:chgData name="Lenka Vlášková" userId="06fef3f3-004a-46de-986e-c67f6deb9a05" providerId="ADAL" clId="{8E4BD002-B2FC-41F8-A3F6-1D09A5339DAD}" dt="2025-04-29T18:21:41.781" v="5536" actId="478"/>
          <ac:picMkLst>
            <pc:docMk/>
            <pc:sldMk cId="2253654634" sldId="284"/>
            <ac:picMk id="5" creationId="{1742E595-B1E5-2A4A-0B5F-7A97F64CF9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41242-5FD3-42A0-ACDD-9FF076CA8BCA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AB9E9-33F9-4F8C-9B5D-D61988BA77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37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AB9E9-33F9-4F8C-9B5D-D61988BA774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08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AB9E9-33F9-4F8C-9B5D-D61988BA774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9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0D842-1F7D-BA1C-36B6-684AD51F8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9F73A1-72C2-97E1-89F5-18721CEBF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6E864A-CECA-151F-5844-C6D6176C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3E5453-FE40-9766-0512-01AACE04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F2B515-4F35-6216-D5F3-B52482CD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85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B6EE1-E713-4D48-5DCD-5EE2FF9A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43647C-45FA-BF5C-9403-AECE34E17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DA6A18-3B5A-53AB-8FDB-05EBBA3E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C4203F-81A5-EC69-6823-BE4C95A6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35B830-CE78-2A1E-5012-76B5E44E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23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0AEBC6-104A-FDEB-E8E1-4D05B7CA0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9AEBF6-097A-8794-81DB-98F95CB91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91E869-821B-C833-BB40-4DA42E03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9D829-0B01-7043-5742-AB6505B6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25D583-4359-A5D5-EBC7-E717EC83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64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44672-8D2B-AB3F-6AA7-357046D2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C643A0-6A82-49A9-906B-446CF8CA1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14B56B-4A9F-5FE5-D7EC-CEABD6CC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08922E-2830-BCAB-E4F5-06C6815F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BD7C53-B81B-5DCE-26F1-36126C38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98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88240-EA5B-0DAE-7583-B3746508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B73B4C-1D19-8978-F8E1-636266AAC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DF8748-53F7-25B0-6835-C387DA74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90B8C6-B7C1-EADC-5A09-7E260E3D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9F6195-432A-B734-17E2-37A9FD66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D4B14-80E8-6A4F-254F-6BD3EAA8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5225B8-3508-12BB-9766-5A0DF50A7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2D2C5B-D413-D956-34A5-CE4A7DE1F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6F2059-136C-540E-F9E7-C2D9382B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18847F-9EF3-41A0-8EAD-0F704407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EF672B-7F4E-85FE-E31F-68F80F6B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3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5EBD6-87F3-F3BF-ECB3-A02855E7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E557FB-9192-F875-9DAE-458B9B4D7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9DC703-2B9B-3618-9904-1EECFB216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CA35F7-76E7-76D6-3CA8-15A54F705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EADCB7-541F-07C0-B300-4605F5B74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0F887F-825B-EB06-2FF8-9FB5FA02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58D4C3-64F0-5535-F9C2-390CAD55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6730CB-F1EF-7396-BD16-F46E3A38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31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0DEA0-0379-F676-CA75-8ADB43F6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9DDC5C-599C-3CE9-C874-AE4A8CE5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2FA66D-2CB6-0536-C17A-8C1354CE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529019-8035-BF36-4D59-6CCD36F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15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8EE0B7-ABA0-EA8E-8BF3-3F042B7A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AC5FD0-FC8B-65F9-31CA-38AB8A5A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CE3D84-BD10-3568-ECCA-3905BAEB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5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94397-F5CC-E377-8396-8DDE5135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219363-8B45-4C16-1AF8-336DA7E2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44638D-D0E3-E1FD-D696-B3D9789AD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887583-FA13-0386-83AA-6C958C26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F3F7EE-A7EB-790E-9508-8B54B1BD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77F573-3423-5B28-F543-C6E5A699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77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78CEC-4510-E020-9625-723DB5EE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11956-65E1-AE91-5925-7D61C3384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0D15F3-E347-6F07-866C-B65B5482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2DDBAB-76AA-E6E2-F3B6-434CC501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873E18-576F-53EB-BC4A-097A58FB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1D0211-E05B-CC53-4C0B-7441072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7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C75D53-778D-C513-9266-707D107B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01F9B6-1D95-4809-26F2-D4C1EA807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7751E0-647A-9AE8-A62E-50301EE6F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55A6E6-4D34-447F-A5FA-2D7648517B84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EBC6DB-35AF-BB40-CAFF-38CC21DBA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52F31D-9989-3A69-A8E0-5F8720EE9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7198D1-E51E-42E4-A17D-A3462C17F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91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eoconsult.org/wp-content/uploads/" TargetMode="External"/><Relationship Id="rId2" Type="http://schemas.openxmlformats.org/officeDocument/2006/relationships/hyperlink" Target="https://www.archaiabrno.org/home_cs/?acc=veda_a_vyz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1D86F-AA03-8FAE-151D-488C0F97E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18620" y="816028"/>
            <a:ext cx="9144000" cy="1138903"/>
          </a:xfrm>
        </p:spPr>
        <p:txBody>
          <a:bodyPr>
            <a:noAutofit/>
          </a:bodyPr>
          <a:lstStyle/>
          <a:p>
            <a:r>
              <a:rPr lang="cs-CZ" sz="8000" dirty="0">
                <a:solidFill>
                  <a:srgbClr val="E95C32"/>
                </a:solidFill>
              </a:rPr>
              <a:t>STRATIGRAFIE</a:t>
            </a:r>
            <a:endParaRPr lang="en-GB" sz="8000" dirty="0">
              <a:solidFill>
                <a:srgbClr val="E95C3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CBA223-FBEF-C182-BD37-8A51CD416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6075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rgbClr val="2C3C89"/>
                </a:solidFill>
              </a:rPr>
              <a:t>Lenka Vlášková </a:t>
            </a:r>
            <a:endParaRPr lang="en-GB" dirty="0">
              <a:solidFill>
                <a:srgbClr val="2C3C89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34177A-1D37-A1AD-D520-08FDBF6C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586" y="-226489"/>
            <a:ext cx="4898065" cy="73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99CFC-C423-BD13-EA18-8B3A3CC8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C3C89"/>
                </a:solidFill>
              </a:rPr>
              <a:t>Zákon superpozice </a:t>
            </a:r>
            <a:endParaRPr lang="en-GB" dirty="0">
              <a:solidFill>
                <a:srgbClr val="2C3C89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82075A-1EAD-F35B-17DC-EDD7643E8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5092996"/>
          </a:xfrm>
        </p:spPr>
        <p:txBody>
          <a:bodyPr/>
          <a:lstStyle/>
          <a:p>
            <a:r>
              <a:rPr lang="cs-CZ" dirty="0"/>
              <a:t>Byl mezi jedinými uznávanými zákony v archeologii</a:t>
            </a:r>
          </a:p>
          <a:p>
            <a:r>
              <a:rPr lang="cs-CZ" dirty="0"/>
              <a:t> Je to princip co se používá i v geologii</a:t>
            </a:r>
          </a:p>
          <a:p>
            <a:endParaRPr lang="cs-CZ" dirty="0"/>
          </a:p>
          <a:p>
            <a:r>
              <a:rPr lang="cs-CZ" b="1" dirty="0"/>
              <a:t>„</a:t>
            </a:r>
            <a:r>
              <a:rPr lang="en-GB" b="1" dirty="0"/>
              <a:t>V rámci souboru vrstev a stykových ploch v původní</a:t>
            </a:r>
            <a:r>
              <a:rPr lang="cs-CZ" b="1" dirty="0"/>
              <a:t> </a:t>
            </a:r>
            <a:r>
              <a:rPr lang="en-GB" b="1" dirty="0"/>
              <a:t>pozici, </a:t>
            </a:r>
            <a:br>
              <a:rPr lang="cs-CZ" b="1" dirty="0"/>
            </a:br>
            <a:r>
              <a:rPr lang="en-GB" b="1" dirty="0"/>
              <a:t>je jedinec výše ložený vždy mladší a níže umístěný vždy starší, přičemž</a:t>
            </a:r>
            <a:r>
              <a:rPr lang="cs-CZ" b="1" dirty="0"/>
              <a:t> </a:t>
            </a:r>
            <a:r>
              <a:rPr lang="en-GB" b="1" dirty="0"/>
              <a:t>každý z nich musel vzniknout uložením nebo odstraněním předcházejících prvků</a:t>
            </a:r>
            <a:r>
              <a:rPr lang="cs-CZ" b="1" dirty="0"/>
              <a:t> </a:t>
            </a:r>
            <a:r>
              <a:rPr lang="en-GB" b="1" dirty="0"/>
              <a:t>archeologické stratigrafie.</a:t>
            </a:r>
            <a:r>
              <a:rPr lang="cs-CZ" b="1" dirty="0"/>
              <a:t>“</a:t>
            </a:r>
            <a:r>
              <a:rPr lang="cs-CZ" dirty="0"/>
              <a:t> –Harris</a:t>
            </a:r>
          </a:p>
          <a:p>
            <a:endParaRPr lang="en-GB" dirty="0"/>
          </a:p>
          <a:p>
            <a:r>
              <a:rPr lang="cs-CZ" dirty="0"/>
              <a:t>Zákon se dá aplikovat i do stratigrafie bez nálezu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94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AF347-8C00-1690-E73E-DC5BD4DA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14" y="280064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2C3C89"/>
                </a:solidFill>
              </a:rPr>
              <a:t>Zákon primární horizontality</a:t>
            </a:r>
            <a:endParaRPr lang="en-GB" dirty="0">
              <a:solidFill>
                <a:srgbClr val="2C3C89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C66D75-760B-CF61-479F-E702C1E66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5" y="1894898"/>
            <a:ext cx="11658600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Předpoklad že, </a:t>
            </a:r>
            <a:r>
              <a:rPr lang="en-GB" dirty="0"/>
              <a:t>formující se strata mají tendenc</a:t>
            </a:r>
            <a:r>
              <a:rPr lang="cs-CZ" dirty="0"/>
              <a:t>i </a:t>
            </a:r>
            <a:r>
              <a:rPr lang="en-GB" dirty="0"/>
              <a:t>ukládat se horizontálně.</a:t>
            </a:r>
            <a:r>
              <a:rPr lang="cs-CZ" dirty="0"/>
              <a:t> (gravitace)</a:t>
            </a:r>
          </a:p>
          <a:p>
            <a:endParaRPr lang="cs-CZ" dirty="0"/>
          </a:p>
          <a:p>
            <a:r>
              <a:rPr lang="cs-CZ" b="1" dirty="0"/>
              <a:t>„</a:t>
            </a:r>
            <a:r>
              <a:rPr lang="en-GB" b="1" dirty="0"/>
              <a:t>Každá archeologická vrstva uložena v</a:t>
            </a:r>
            <a:r>
              <a:rPr lang="cs-CZ" b="1" dirty="0"/>
              <a:t> </a:t>
            </a:r>
            <a:r>
              <a:rPr lang="en-GB" b="1" dirty="0"/>
              <a:t>nesoudržné formě má tendenci deponovat se v horizontální pozici. Strata s</a:t>
            </a:r>
            <a:r>
              <a:rPr lang="cs-CZ" b="1" dirty="0"/>
              <a:t> </a:t>
            </a:r>
            <a:r>
              <a:rPr lang="en-GB" b="1" dirty="0"/>
              <a:t>ukloněným povrchem </a:t>
            </a:r>
            <a:br>
              <a:rPr lang="cs-CZ" b="1" dirty="0"/>
            </a:br>
            <a:r>
              <a:rPr lang="en-GB" b="1" dirty="0"/>
              <a:t>se původně taky uložila tímto způsobem, popřípadě jsou</a:t>
            </a:r>
            <a:r>
              <a:rPr lang="cs-CZ" b="1" dirty="0"/>
              <a:t> </a:t>
            </a:r>
            <a:r>
              <a:rPr lang="en-GB" b="1" dirty="0"/>
              <a:t>deponována </a:t>
            </a:r>
            <a:br>
              <a:rPr lang="cs-CZ" b="1" dirty="0"/>
            </a:br>
            <a:r>
              <a:rPr lang="en-GB" b="1" dirty="0"/>
              <a:t>v souladu s tvarem předcházející depozice.</a:t>
            </a:r>
            <a:r>
              <a:rPr lang="cs-CZ" b="1" dirty="0"/>
              <a:t>“ </a:t>
            </a:r>
            <a:r>
              <a:rPr lang="cs-CZ" dirty="0"/>
              <a:t>Harris</a:t>
            </a:r>
          </a:p>
          <a:p>
            <a:endParaRPr lang="cs-CZ" dirty="0"/>
          </a:p>
          <a:p>
            <a:r>
              <a:rPr lang="en-GB" dirty="0"/>
              <a:t>Zákon primární horizontality se vztahuje pouze na strata a proces ukládání</a:t>
            </a:r>
            <a:r>
              <a:rPr lang="cs-CZ" dirty="0"/>
              <a:t> </a:t>
            </a:r>
            <a:r>
              <a:rPr lang="en-GB" dirty="0"/>
              <a:t>depozitů.</a:t>
            </a:r>
          </a:p>
        </p:txBody>
      </p:sp>
    </p:spTree>
    <p:extLst>
      <p:ext uri="{BB962C8B-B14F-4D97-AF65-F5344CB8AC3E}">
        <p14:creationId xmlns:p14="http://schemas.microsoft.com/office/powerpoint/2010/main" val="145100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A309C-38D6-DECE-A323-FE207146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C3C89"/>
                </a:solidFill>
              </a:rPr>
              <a:t>Zákon primární kontinuity</a:t>
            </a:r>
            <a:endParaRPr lang="en-GB" dirty="0">
              <a:solidFill>
                <a:srgbClr val="2C3C89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0A74D-B9FB-BEB2-C52F-C3BEB0FE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76591" cy="4351338"/>
          </a:xfrm>
        </p:spPr>
        <p:txBody>
          <a:bodyPr>
            <a:normAutofit/>
          </a:bodyPr>
          <a:lstStyle/>
          <a:p>
            <a:r>
              <a:rPr lang="cs-CZ" dirty="0"/>
              <a:t>založen na omezeném prostorovém rozsahu depozitů nebo stykových ploch.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„</a:t>
            </a:r>
            <a:r>
              <a:rPr lang="en-GB" b="1" dirty="0"/>
              <a:t>Každý archeologický depozit a každá styková</a:t>
            </a:r>
            <a:r>
              <a:rPr lang="cs-CZ" b="1" dirty="0"/>
              <a:t> </a:t>
            </a:r>
            <a:r>
              <a:rPr lang="en-GB" b="1" dirty="0"/>
              <a:t>plocha v primárním uložení jsou vymezeny prohlubní, kterou zaplňují, popř.</a:t>
            </a:r>
            <a:r>
              <a:rPr lang="cs-CZ" b="1" dirty="0"/>
              <a:t> </a:t>
            </a:r>
            <a:r>
              <a:rPr lang="en-GB" b="1" dirty="0"/>
              <a:t>pozvolna klínovitě mizí. Pakliže je okraj těchto prvků exponován</a:t>
            </a:r>
            <a:r>
              <a:rPr lang="cs-CZ" b="1" dirty="0"/>
              <a:t> </a:t>
            </a:r>
            <a:r>
              <a:rPr lang="en-GB" b="1" dirty="0"/>
              <a:t>vertikálně, pak část původní náplně musela být odstraněna,</a:t>
            </a:r>
            <a:r>
              <a:rPr lang="cs-CZ" b="1" dirty="0"/>
              <a:t> </a:t>
            </a:r>
            <a:r>
              <a:rPr lang="en-GB" b="1" dirty="0"/>
              <a:t>ať už odkopáním č</a:t>
            </a:r>
            <a:r>
              <a:rPr lang="cs-CZ" b="1" dirty="0"/>
              <a:t>i </a:t>
            </a:r>
            <a:r>
              <a:rPr lang="en-GB" b="1" dirty="0"/>
              <a:t>erozí. Pak je třeba hledat kontinuálně pokračující vrstvy za přerušením, příp. je</a:t>
            </a:r>
            <a:r>
              <a:rPr lang="cs-CZ" b="1" dirty="0"/>
              <a:t> </a:t>
            </a:r>
            <a:r>
              <a:rPr lang="en-GB" b="1" dirty="0"/>
              <a:t>nutno absenci vysvětlit.</a:t>
            </a:r>
            <a:r>
              <a:rPr lang="cs-CZ" b="1" dirty="0"/>
              <a:t>“ </a:t>
            </a:r>
            <a:r>
              <a:rPr lang="cs-CZ" dirty="0"/>
              <a:t>Harris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3811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60F5-12F5-5443-FA8A-BA09B6CD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C3C89"/>
                </a:solidFill>
              </a:rPr>
              <a:t>Zákon stratigrafické posloupnosti</a:t>
            </a:r>
            <a:endParaRPr lang="en-GB" dirty="0">
              <a:solidFill>
                <a:srgbClr val="2C3C89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3F89C6-F31C-D623-D9A0-B6D95716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621"/>
            <a:ext cx="10515600" cy="4797342"/>
          </a:xfrm>
        </p:spPr>
        <p:txBody>
          <a:bodyPr>
            <a:normAutofit/>
          </a:bodyPr>
          <a:lstStyle/>
          <a:p>
            <a:r>
              <a:rPr lang="cs-CZ" dirty="0"/>
              <a:t>Většina archeologických lokalit má složité stratigrafické sekvence, jež jsou důsledkem omezeného rozsahu archeologických strat, přítomnosti stojících struktur a rozhraní.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„</a:t>
            </a:r>
            <a:r>
              <a:rPr lang="en-GB" b="1" dirty="0"/>
              <a:t>Prvek archeologické stratifikace zaujímá</a:t>
            </a:r>
            <a:r>
              <a:rPr lang="cs-CZ" b="1" dirty="0"/>
              <a:t> </a:t>
            </a:r>
            <a:r>
              <a:rPr lang="en-GB" b="1" dirty="0"/>
              <a:t>v rámci</a:t>
            </a:r>
            <a:r>
              <a:rPr lang="cs-CZ" b="1" dirty="0"/>
              <a:t> </a:t>
            </a:r>
            <a:r>
              <a:rPr lang="en-GB" b="1" dirty="0"/>
              <a:t>stratigrafické sekvence místo mezi</a:t>
            </a:r>
            <a:r>
              <a:rPr lang="cs-CZ" b="1" dirty="0"/>
              <a:t> </a:t>
            </a:r>
            <a:r>
              <a:rPr lang="en-GB" b="1" dirty="0"/>
              <a:t>starší vrstvou pod a mladší nad sebou,</a:t>
            </a:r>
            <a:r>
              <a:rPr lang="cs-CZ" b="1" dirty="0"/>
              <a:t> </a:t>
            </a:r>
            <a:r>
              <a:rPr lang="en-GB" b="1" dirty="0"/>
              <a:t>přičemž se všemi těmito vrstvami musí mít fyzický kontakt. Všechny ostatní</a:t>
            </a:r>
            <a:r>
              <a:rPr lang="cs-CZ" b="1" dirty="0"/>
              <a:t> </a:t>
            </a:r>
            <a:r>
              <a:rPr lang="en-GB" b="1" dirty="0"/>
              <a:t>superpoziční vztahy s dalšími vrstvami jsou nadbytečné.</a:t>
            </a:r>
            <a:r>
              <a:rPr lang="cs-CZ" b="1" dirty="0"/>
              <a:t>“</a:t>
            </a:r>
            <a:r>
              <a:rPr lang="cs-CZ" dirty="0"/>
              <a:t> Harris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36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17A87-99CA-3F5C-B6A4-5D7C9E1D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58" y="204786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E95C32"/>
                </a:solidFill>
              </a:rPr>
              <a:t>Harrisova matice - 1973</a:t>
            </a:r>
            <a:endParaRPr lang="en-GB" dirty="0">
              <a:solidFill>
                <a:srgbClr val="E95C3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BB81B-4DD5-E55D-4FE9-12A64CE5A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58" y="1167788"/>
            <a:ext cx="8490888" cy="54041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GB" dirty="0"/>
              <a:t>Harrisova matice je název listu papíru obsahující síť obdélných polí</a:t>
            </a:r>
            <a:endParaRPr lang="cs-CZ" dirty="0"/>
          </a:p>
          <a:p>
            <a:r>
              <a:rPr lang="en-GB" dirty="0"/>
              <a:t>jedná se o formát zobraz</a:t>
            </a:r>
            <a:r>
              <a:rPr lang="cs-CZ" dirty="0"/>
              <a:t>ující</a:t>
            </a:r>
            <a:r>
              <a:rPr lang="en-GB" dirty="0"/>
              <a:t> stratigrafick</a:t>
            </a:r>
            <a:r>
              <a:rPr lang="cs-CZ" dirty="0"/>
              <a:t>é</a:t>
            </a:r>
            <a:r>
              <a:rPr lang="en-GB" dirty="0"/>
              <a:t> vztah</a:t>
            </a:r>
            <a:r>
              <a:rPr lang="cs-CZ" dirty="0"/>
              <a:t>y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na lokalitě.</a:t>
            </a:r>
            <a:r>
              <a:rPr lang="cs-CZ" dirty="0"/>
              <a:t> </a:t>
            </a:r>
          </a:p>
          <a:p>
            <a:r>
              <a:rPr lang="en-GB" dirty="0"/>
              <a:t>reprezentuje stratigrafickou sekvenci</a:t>
            </a:r>
            <a:r>
              <a:rPr lang="cs-CZ" dirty="0"/>
              <a:t> </a:t>
            </a:r>
            <a:r>
              <a:rPr lang="en-GB" dirty="0"/>
              <a:t>lokality.</a:t>
            </a:r>
            <a:endParaRPr lang="cs-CZ" dirty="0"/>
          </a:p>
          <a:p>
            <a:r>
              <a:rPr lang="en-GB" dirty="0"/>
              <a:t>„Stratigrafická sekvence“ je „pořadí uložených depozitů</a:t>
            </a:r>
            <a:r>
              <a:rPr lang="cs-CZ" dirty="0"/>
              <a:t> </a:t>
            </a:r>
            <a:r>
              <a:rPr lang="en-GB" dirty="0"/>
              <a:t>a stykových ploch vytvořených v čase</a:t>
            </a:r>
            <a:r>
              <a:rPr lang="cs-CZ" dirty="0"/>
              <a:t> a na</a:t>
            </a:r>
            <a:r>
              <a:rPr lang="en-GB" dirty="0"/>
              <a:t> určitém místě“.</a:t>
            </a:r>
            <a:r>
              <a:rPr lang="cs-CZ" dirty="0"/>
              <a:t> </a:t>
            </a:r>
          </a:p>
          <a:p>
            <a:r>
              <a:rPr lang="cs-CZ" dirty="0"/>
              <a:t> je vytvářena na dle zákonů superpozice, primární horizontality </a:t>
            </a:r>
            <a:br>
              <a:rPr lang="cs-CZ" dirty="0"/>
            </a:br>
            <a:r>
              <a:rPr lang="cs-CZ" dirty="0"/>
              <a:t>a kontinuity</a:t>
            </a:r>
          </a:p>
          <a:p>
            <a:r>
              <a:rPr lang="cs-CZ" dirty="0"/>
              <a:t>Základním principem metody je rozpoznání stratigrafických jednotek a vztahů mezi nimi.</a:t>
            </a:r>
          </a:p>
          <a:p>
            <a:endParaRPr lang="en-GB" dirty="0"/>
          </a:p>
        </p:txBody>
      </p:sp>
      <p:pic>
        <p:nvPicPr>
          <p:cNvPr id="5" name="Obrázek 4" descr="Obsah obrázku Lidská tvář, oblečení, portrét, skica&#10;&#10;Obsah vygenerovaný umělou inteligencí může být nesprávný.">
            <a:extLst>
              <a:ext uri="{FF2B5EF4-FFF2-40B4-BE49-F238E27FC236}">
                <a16:creationId xmlns:a16="http://schemas.microsoft.com/office/drawing/2014/main" id="{CFF3FB7A-219B-A59A-21F1-EF4605396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92" y="204786"/>
            <a:ext cx="3230522" cy="332743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128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3FC954A-1244-7C4E-7B91-BE447BC65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2319" y="1866330"/>
            <a:ext cx="6410713" cy="312534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077BEF-5EBE-0361-8A1A-036162D50DA8}"/>
              </a:ext>
            </a:extLst>
          </p:cNvPr>
          <p:cNvSpPr txBox="1"/>
          <p:nvPr/>
        </p:nvSpPr>
        <p:spPr>
          <a:xfrm>
            <a:off x="368968" y="465221"/>
            <a:ext cx="11454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Systém Harrisových matic rozeznává pouze tři vztahy mezi stratigrafickými</a:t>
            </a:r>
          </a:p>
          <a:p>
            <a:r>
              <a:rPr lang="en-GB" sz="2800" dirty="0"/>
              <a:t>jednotkami archeologické stratifikace</a:t>
            </a:r>
            <a:r>
              <a:rPr lang="cs-CZ" sz="2800" dirty="0"/>
              <a:t>:</a:t>
            </a:r>
            <a:endParaRPr lang="en-GB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7C15F80-9290-B4A4-6D16-2917AF892660}"/>
              </a:ext>
            </a:extLst>
          </p:cNvPr>
          <p:cNvSpPr txBox="1"/>
          <p:nvPr/>
        </p:nvSpPr>
        <p:spPr>
          <a:xfrm>
            <a:off x="368968" y="1819790"/>
            <a:ext cx="4965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Both"/>
            </a:pPr>
            <a:r>
              <a:rPr lang="cs-CZ" sz="2800" dirty="0"/>
              <a:t> </a:t>
            </a:r>
            <a:r>
              <a:rPr lang="en-GB" sz="2800" dirty="0"/>
              <a:t>Jednotky nemají žádný přímý vztah</a:t>
            </a:r>
            <a:endParaRPr lang="cs-CZ" sz="2800" dirty="0"/>
          </a:p>
          <a:p>
            <a:pPr marL="342900" indent="-342900">
              <a:buAutoNum type="alphaUcParenBoth"/>
            </a:pPr>
            <a:endParaRPr lang="cs-CZ" sz="2800" dirty="0"/>
          </a:p>
          <a:p>
            <a:pPr marL="342900" indent="-342900">
              <a:buAutoNum type="alphaUcParenBoth"/>
            </a:pPr>
            <a:r>
              <a:rPr lang="cs-CZ" sz="2800" dirty="0"/>
              <a:t> M</a:t>
            </a:r>
            <a:r>
              <a:rPr lang="en-GB" sz="2800" dirty="0"/>
              <a:t>ají superpoziční vztah</a:t>
            </a:r>
            <a:endParaRPr lang="cs-CZ" sz="2800" dirty="0"/>
          </a:p>
          <a:p>
            <a:pPr marL="342900" indent="-342900">
              <a:buAutoNum type="alphaUcParenBoth"/>
            </a:pPr>
            <a:endParaRPr lang="cs-CZ" sz="2800" dirty="0"/>
          </a:p>
          <a:p>
            <a:pPr marL="342900" indent="-342900">
              <a:buAutoNum type="alphaUcParenBoth"/>
            </a:pPr>
            <a:r>
              <a:rPr lang="en-GB" sz="2800" dirty="0"/>
              <a:t> </a:t>
            </a:r>
            <a:r>
              <a:rPr lang="cs-CZ" sz="2800" dirty="0"/>
              <a:t>K</a:t>
            </a:r>
            <a:r>
              <a:rPr lang="en-GB" sz="2800" dirty="0"/>
              <a:t>orelace dvou sekundárně přerušených strat (jednotky</a:t>
            </a:r>
            <a:r>
              <a:rPr lang="cs-CZ" sz="2800" dirty="0"/>
              <a:t> j</a:t>
            </a:r>
            <a:r>
              <a:rPr lang="en-GB" sz="2800" dirty="0"/>
              <a:t>sou totožné).</a:t>
            </a:r>
          </a:p>
        </p:txBody>
      </p:sp>
    </p:spTree>
    <p:extLst>
      <p:ext uri="{BB962C8B-B14F-4D97-AF65-F5344CB8AC3E}">
        <p14:creationId xmlns:p14="http://schemas.microsoft.com/office/powerpoint/2010/main" val="239492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85099EF-ED3B-6FC4-E80A-57F539467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8" y="1322925"/>
            <a:ext cx="3599320" cy="527164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538F9A-6CEE-B712-3640-EABE90B098F2}"/>
              </a:ext>
            </a:extLst>
          </p:cNvPr>
          <p:cNvSpPr txBox="1"/>
          <p:nvPr/>
        </p:nvSpPr>
        <p:spPr>
          <a:xfrm>
            <a:off x="102627" y="307262"/>
            <a:ext cx="49265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Příklad formuláře Harrisovy matice</a:t>
            </a:r>
            <a:br>
              <a:rPr lang="cs-CZ" sz="2000" dirty="0"/>
            </a:br>
            <a:r>
              <a:rPr lang="en-GB" sz="2000" dirty="0"/>
              <a:t>pro záznam stratigrafické sekvence</a:t>
            </a:r>
          </a:p>
          <a:p>
            <a:r>
              <a:rPr lang="en-GB" sz="2000" dirty="0"/>
              <a:t>na archeologických lokalitách</a:t>
            </a:r>
            <a:r>
              <a:rPr lang="cs-CZ" sz="2000" dirty="0"/>
              <a:t>:</a:t>
            </a:r>
            <a:endParaRPr lang="en-GB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9296C2-5B15-E14A-A1BE-381A6076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649" y="1323259"/>
            <a:ext cx="2832346" cy="527131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1436FA1-D01B-E747-C75D-BD2F9299B781}"/>
              </a:ext>
            </a:extLst>
          </p:cNvPr>
          <p:cNvSpPr txBox="1"/>
          <p:nvPr/>
        </p:nvSpPr>
        <p:spPr>
          <a:xfrm>
            <a:off x="4395699" y="153373"/>
            <a:ext cx="3400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Nástin postupného vytváření stratigrafické sekvence </a:t>
            </a:r>
            <a:br>
              <a:rPr lang="cs-CZ" sz="2000" dirty="0"/>
            </a:br>
            <a:r>
              <a:rPr lang="en-GB" sz="2000" dirty="0"/>
              <a:t>na formuláři Harrisovy</a:t>
            </a:r>
          </a:p>
          <a:p>
            <a:r>
              <a:rPr lang="en-GB" sz="2000" dirty="0"/>
              <a:t>Matice</a:t>
            </a:r>
            <a:r>
              <a:rPr lang="cs-CZ" sz="2000" dirty="0"/>
              <a:t>:</a:t>
            </a:r>
            <a:endParaRPr lang="en-GB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1836F4-A613-85EF-CCCC-698E6CC2F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301" y="1039715"/>
            <a:ext cx="4087862" cy="44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8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E52C1-00C1-8FB4-04BA-EE9A64FE3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568F3-E564-F3D1-9D3A-C7252875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2" y="3651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E95C32"/>
                </a:solidFill>
              </a:rPr>
              <a:t>Stratigrafické jednotky</a:t>
            </a:r>
            <a:endParaRPr lang="en-GB" dirty="0">
              <a:solidFill>
                <a:srgbClr val="E95C3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3FFBC-5FD6-4753-8EE6-EA18F647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12" y="1690688"/>
            <a:ext cx="1100647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stykové plochy 0 - 99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uloženiny 100 – 399 – archeologické vrstvy a výplně archeologických výkopů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 pohřby 400 - 499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výkopy 500 - 799 – zahloubené jámy (jen jejich tvary)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dřevěné konstrukce 800 – 899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ostatní, především zděné konstrukce 900 – 999</a:t>
            </a:r>
            <a:r>
              <a:rPr lang="cs-CZ" b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- Podle Brněnské Archaie</a:t>
            </a:r>
          </a:p>
        </p:txBody>
      </p:sp>
    </p:spTree>
    <p:extLst>
      <p:ext uri="{BB962C8B-B14F-4D97-AF65-F5344CB8AC3E}">
        <p14:creationId xmlns:p14="http://schemas.microsoft.com/office/powerpoint/2010/main" val="2253654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C5F84-C286-53B0-2FE2-11512C68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C3C89"/>
                </a:solidFill>
              </a:rPr>
              <a:t>Styková plocha</a:t>
            </a:r>
            <a:endParaRPr lang="en-GB" sz="3600" dirty="0">
              <a:solidFill>
                <a:srgbClr val="2C3C89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68AB19-3CF9-83AE-26A9-F7D81BCB8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256346"/>
            <a:ext cx="10515600" cy="210192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=dokumentace povrchu každé stratigrafické jednotky</a:t>
            </a:r>
          </a:p>
          <a:p>
            <a:r>
              <a:rPr lang="en-GB" dirty="0"/>
              <a:t>Touto metodou jsou zaznamenávány podstatné prvky každé stratigrafické</a:t>
            </a:r>
            <a:r>
              <a:rPr lang="cs-CZ" dirty="0"/>
              <a:t> </a:t>
            </a:r>
            <a:r>
              <a:rPr lang="en-GB" dirty="0"/>
              <a:t>jednotky v samostatném plánu; za základ přitom považujeme hraniční kontury,</a:t>
            </a:r>
            <a:r>
              <a:rPr lang="cs-CZ" dirty="0"/>
              <a:t> </a:t>
            </a:r>
            <a:r>
              <a:rPr lang="en-GB" dirty="0"/>
              <a:t>nivelace, přítomnost disturbancí </a:t>
            </a:r>
            <a:br>
              <a:rPr lang="cs-CZ" dirty="0"/>
            </a:br>
            <a:r>
              <a:rPr lang="en-GB" dirty="0"/>
              <a:t>a čísla kontextů;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F9E7A12-2A62-D045-5A15-71E7E5F5C5C3}"/>
              </a:ext>
            </a:extLst>
          </p:cNvPr>
          <p:cNvSpPr txBox="1">
            <a:spLocks/>
          </p:cNvSpPr>
          <p:nvPr/>
        </p:nvSpPr>
        <p:spPr>
          <a:xfrm>
            <a:off x="838200" y="29592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2C3C89"/>
                </a:solidFill>
              </a:rPr>
              <a:t>„</a:t>
            </a:r>
            <a:r>
              <a:rPr lang="cs-CZ" sz="3600" dirty="0">
                <a:solidFill>
                  <a:srgbClr val="2C3C89"/>
                </a:solidFill>
              </a:rPr>
              <a:t>single-contex-planning“</a:t>
            </a:r>
            <a:endParaRPr lang="en-GB" sz="3600" dirty="0">
              <a:solidFill>
                <a:srgbClr val="2C3C89"/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344368E-A14C-2A9D-32D2-770345AF8561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515600" cy="108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=povrch uloženiny, který musí být označen jako samostatná stratigrafická jednotka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157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27F10-1367-94F9-AA84-259862E0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716"/>
            <a:ext cx="10515600" cy="53864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E95C32"/>
                </a:solidFill>
              </a:rPr>
              <a:t>Základní etapy terénního odkryvu při používání stratigrafie: </a:t>
            </a:r>
            <a:endParaRPr lang="en-GB" sz="3200" dirty="0">
              <a:solidFill>
                <a:srgbClr val="E95C3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419AB-7D81-8DA2-CE7B-23C7CB34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242"/>
            <a:ext cx="11353800" cy="54364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Geodetická zaměření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Skrývka arch. náloží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Začistění zkoumané plochy a identifikace stratigrafické jednotky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Fotografická a fotogrammetrická dokumentace povrchu identifikované SJ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Grafická dokumentace povrchu SJ + nivelace (výškopisné měření)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Exkavace SJ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Terénní analýza SJ a písemná dokumentace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Odebírání movitých archeo. nálezů  a vzorků ze SJ a jejich předběžná evidence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Základní ošetření a uložení archeo. nálezů a vzorků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57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FF8D45B-ECF5-FBBB-4AFF-EFBDC16D716A}"/>
              </a:ext>
            </a:extLst>
          </p:cNvPr>
          <p:cNvSpPr/>
          <p:nvPr/>
        </p:nvSpPr>
        <p:spPr>
          <a:xfrm rot="5400000">
            <a:off x="5479309" y="-5479311"/>
            <a:ext cx="1233379" cy="12192001"/>
          </a:xfrm>
          <a:prstGeom prst="rect">
            <a:avLst/>
          </a:prstGeom>
          <a:solidFill>
            <a:srgbClr val="EB602C"/>
          </a:solidFill>
          <a:ln>
            <a:solidFill>
              <a:srgbClr val="EB6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F83FE4-EE1D-73EF-7739-B4068FE5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0" y="109833"/>
            <a:ext cx="10515600" cy="1325563"/>
          </a:xfrm>
        </p:spPr>
        <p:txBody>
          <a:bodyPr/>
          <a:lstStyle/>
          <a:p>
            <a:r>
              <a:rPr lang="cs-CZ" dirty="0"/>
              <a:t>Co to je stratigrafie?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423CD7-2011-4847-5B3B-59E5EBE4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70" y="1392868"/>
            <a:ext cx="10515600" cy="55744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Nauka která se zabývá zkoumáním posloupnosti vrstev jak se ukládali časem. (při procesu archeologizace)</a:t>
            </a:r>
          </a:p>
          <a:p>
            <a:pPr>
              <a:lnSpc>
                <a:spcPct val="100000"/>
              </a:lnSpc>
            </a:pPr>
            <a:r>
              <a:rPr lang="cs-CZ" dirty="0"/>
              <a:t>Používala se prvně v geologii</a:t>
            </a:r>
          </a:p>
          <a:p>
            <a:pPr>
              <a:lnSpc>
                <a:spcPct val="100000"/>
              </a:lnSpc>
            </a:pPr>
            <a:r>
              <a:rPr lang="cs-CZ" dirty="0"/>
              <a:t>Geologie ale pracuje s přirozenými (geologickými) vrstvami</a:t>
            </a:r>
          </a:p>
          <a:p>
            <a:pPr>
              <a:lnSpc>
                <a:spcPct val="100000"/>
              </a:lnSpc>
            </a:pPr>
            <a:r>
              <a:rPr lang="cs-CZ" dirty="0"/>
              <a:t>Archeologie pracuje s kulturními vrstvami, na jejichž vzniku se podílel člověk.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800" b="1" dirty="0"/>
              <a:t>Archeologická stratifikace</a:t>
            </a:r>
            <a:r>
              <a:rPr lang="cs-CZ" sz="2800" b="1" dirty="0"/>
              <a:t>=</a:t>
            </a:r>
            <a:r>
              <a:rPr lang="en-GB" sz="2800" dirty="0"/>
              <a:t>Zvrstvení, které je výsledkem převážně lidských aktivit; stratifikace vzniká</a:t>
            </a:r>
            <a:r>
              <a:rPr lang="cs-CZ" dirty="0"/>
              <a:t> </a:t>
            </a:r>
            <a:r>
              <a:rPr lang="en-GB" sz="2800" dirty="0"/>
              <a:t>změnami v charakteru ukládaného materiálu; zahrnuje i stratigrafické jednotky</a:t>
            </a:r>
            <a:r>
              <a:rPr lang="cs-CZ" sz="2800" dirty="0"/>
              <a:t> </a:t>
            </a:r>
            <a:r>
              <a:rPr lang="en-GB" sz="2800" dirty="0"/>
              <a:t>vytvořené jak deponováním, tak odstraňováním materiálu (tj. vrstvy a jámy)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 archeologii se pracuje s vertikální a horizontální stratigrafií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19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90DE5-0D3B-770F-6258-B593BDC7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Exkavace stratigrafických jednotek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27230-50D3-38B5-6950-B3B237F36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0913" cy="4351338"/>
          </a:xfrm>
        </p:spPr>
        <p:txBody>
          <a:bodyPr/>
          <a:lstStyle/>
          <a:p>
            <a:r>
              <a:rPr lang="cs-CZ" dirty="0"/>
              <a:t>Postupuje se sledováním dochovaných hranic stratigrafických jednotek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Předtím se postupovalo podle mechanických vrstev ale to bylo špatně </a:t>
            </a:r>
          </a:p>
        </p:txBody>
      </p:sp>
      <p:pic>
        <p:nvPicPr>
          <p:cNvPr id="5" name="Obrázek 4" descr="Obsah obrázku území, půda, venku&#10;&#10;Obsah vygenerovaný umělou inteligencí může být nesprávný.">
            <a:extLst>
              <a:ext uri="{FF2B5EF4-FFF2-40B4-BE49-F238E27FC236}">
                <a16:creationId xmlns:a16="http://schemas.microsoft.com/office/drawing/2014/main" id="{CA4EBFC4-8009-39E9-442D-553BA321E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26" y="1550203"/>
            <a:ext cx="5545612" cy="414187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C986C75-C0A9-A972-683B-20DDD1D168CB}"/>
              </a:ext>
            </a:extLst>
          </p:cNvPr>
          <p:cNvSpPr txBox="1"/>
          <p:nvPr/>
        </p:nvSpPr>
        <p:spPr>
          <a:xfrm>
            <a:off x="5960126" y="5949108"/>
            <a:ext cx="554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https://cs.wikipedia.org/wiki/Stratigrafie_%28archeologie%29#/media/Soubor:2_031._Dyrkingsprofil_sjakt_11,_nedste_del._Kv%C3%A5le.jpg</a:t>
            </a:r>
          </a:p>
        </p:txBody>
      </p:sp>
    </p:spTree>
    <p:extLst>
      <p:ext uri="{BB962C8B-B14F-4D97-AF65-F5344CB8AC3E}">
        <p14:creationId xmlns:p14="http://schemas.microsoft.com/office/powerpoint/2010/main" val="22408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09356-36DE-5D55-A260-BF5C9B0A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79" y="141841"/>
            <a:ext cx="11353800" cy="73002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E95C32"/>
                </a:solidFill>
              </a:rPr>
              <a:t>SLOVNÍK POJMŮ ARCHEOLOGICKÉ STRATIGRAFIE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FFC0D7-BA50-8AA6-4B9F-BDCF71A1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78" y="871870"/>
            <a:ext cx="11828721" cy="598613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b="1" dirty="0"/>
              <a:t>Antropogenní vrstva</a:t>
            </a:r>
            <a:r>
              <a:rPr lang="cs-CZ" sz="2200" b="1" dirty="0"/>
              <a:t> </a:t>
            </a:r>
            <a:r>
              <a:rPr lang="cs-CZ" sz="2200" dirty="0"/>
              <a:t>=</a:t>
            </a:r>
            <a:r>
              <a:rPr lang="en-GB" sz="2200" dirty="0"/>
              <a:t>Tento typ depozitu byl nepochybně vytvořen a umístěn lidskými aktivitami, </a:t>
            </a:r>
            <a:br>
              <a:rPr lang="cs-CZ" sz="2200" dirty="0"/>
            </a:br>
            <a:r>
              <a:rPr lang="en-GB" sz="2200" dirty="0"/>
              <a:t>a</a:t>
            </a:r>
            <a:r>
              <a:rPr lang="cs-CZ" sz="2200" dirty="0"/>
              <a:t> </a:t>
            </a:r>
            <a:r>
              <a:rPr lang="en-GB" sz="2200" dirty="0"/>
              <a:t>proto může odporovat zákonům přirozené či geologické stratigrafie</a:t>
            </a: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b="1" dirty="0"/>
              <a:t>Fáze </a:t>
            </a:r>
            <a:r>
              <a:rPr lang="cs-CZ" sz="2200" dirty="0"/>
              <a:t>=</a:t>
            </a:r>
            <a:r>
              <a:rPr lang="cs-CZ" sz="2200" b="1" dirty="0"/>
              <a:t> </a:t>
            </a:r>
            <a:r>
              <a:rPr lang="cs-CZ" sz="2200" dirty="0"/>
              <a:t>Seskupení v rámci period i jednotlivých jednotek stratifikace; několik jednotek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dirty="0"/>
              <a:t>stratifikace tvoří fázi a několik fází tvoří periodu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b="1" dirty="0"/>
              <a:t>Fázování </a:t>
            </a:r>
            <a:r>
              <a:rPr lang="cs-CZ" sz="2200" dirty="0"/>
              <a:t>=Obecné pojmenování pro uspořádání stratifikace lokality do stratigrafické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dirty="0"/>
              <a:t>sekvence a její rozdělení do fází a period; jiné označení pro periodizaci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b="1" dirty="0"/>
              <a:t>Fosilie </a:t>
            </a:r>
            <a:r>
              <a:rPr lang="cs-CZ" sz="2200" dirty="0"/>
              <a:t>= Nález přírodního původu jako třeba pylová zrnka pocházející z geologického či archeologického kontextu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b="1" dirty="0"/>
              <a:t>Fyzická sekvence </a:t>
            </a:r>
            <a:r>
              <a:rPr lang="cs-CZ" sz="2200" dirty="0"/>
              <a:t>= pořadí vrstev tak, jak se objevuje v rámci stratifikace; nesmí být zaměňována </a:t>
            </a:r>
            <a:br>
              <a:rPr lang="cs-CZ" sz="2200" dirty="0"/>
            </a:br>
            <a:r>
              <a:rPr lang="cs-CZ" sz="2200" dirty="0"/>
              <a:t>za stratigrafickou sekvenci, která je z fyzické odvozena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b="1" dirty="0"/>
              <a:t>Horizontální negativ </a:t>
            </a:r>
            <a:r>
              <a:rPr lang="cs-CZ" sz="2200" dirty="0"/>
              <a:t>=</a:t>
            </a:r>
            <a:r>
              <a:rPr lang="cs-CZ" sz="2200" b="1" dirty="0"/>
              <a:t> </a:t>
            </a:r>
            <a:r>
              <a:rPr lang="cs-CZ" sz="2200" dirty="0"/>
              <a:t>Obvykle se váže k vertikálním stratigrafickým jednotkám a označuje maximální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200" dirty="0"/>
              <a:t>doposud existující povrch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2837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FBF901-08DB-6DB8-82B0-43E2EA2B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7" y="361506"/>
            <a:ext cx="10811540" cy="63263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b="1" dirty="0"/>
              <a:t>Infiltrované artefakty = </a:t>
            </a:r>
            <a:r>
              <a:rPr lang="cs-CZ" sz="2400" dirty="0"/>
              <a:t>Nálezy, které jsou mladší než vrstva, v níž byly nalezeny; </a:t>
            </a:r>
            <a:br>
              <a:rPr lang="cs-CZ" sz="2400" dirty="0"/>
            </a:br>
            <a:r>
              <a:rPr lang="cs-CZ" sz="2400" dirty="0"/>
              <a:t>do depozitu se tedy dostaly až poté, co byl sám pohřben jiným; artefakt pochází buďto </a:t>
            </a:r>
            <a:br>
              <a:rPr lang="cs-CZ" sz="2400" dirty="0"/>
            </a:br>
            <a:r>
              <a:rPr lang="cs-CZ" sz="2400" dirty="0"/>
              <a:t>z mladší vrstvy nebo se na místo nálezu dostal díky různým disturbancím na lokalitě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en-GB" sz="2400" b="1" dirty="0"/>
              <a:t>Korelace</a:t>
            </a:r>
            <a:r>
              <a:rPr lang="cs-CZ" sz="2400" dirty="0"/>
              <a:t> = </a:t>
            </a:r>
            <a:r>
              <a:rPr lang="en-GB" sz="2400" dirty="0"/>
              <a:t>Ztotožnění druhotně rozdělených vrstev, které původně vznikly jako jediný</a:t>
            </a:r>
            <a:r>
              <a:rPr lang="cs-CZ" sz="2400" dirty="0"/>
              <a:t> </a:t>
            </a:r>
            <a:r>
              <a:rPr lang="en-GB" sz="2400" dirty="0"/>
              <a:t>depozit, či negativů; chybějící části byly zpravidla zničeny pozdějšími zásahy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Provenience</a:t>
            </a:r>
            <a:r>
              <a:rPr lang="cs-CZ" sz="2400" b="1" dirty="0"/>
              <a:t> </a:t>
            </a:r>
            <a:r>
              <a:rPr lang="cs-CZ" sz="2400" dirty="0"/>
              <a:t>= </a:t>
            </a:r>
            <a:r>
              <a:rPr lang="en-GB" sz="2400" dirty="0"/>
              <a:t>Místo, kde byl artefakt vyroben; popř. místo nálezu v rámci stratifikace locality</a:t>
            </a: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Přirozená vrstva</a:t>
            </a:r>
            <a:r>
              <a:rPr lang="cs-CZ" sz="2400" b="1" dirty="0"/>
              <a:t> </a:t>
            </a:r>
            <a:r>
              <a:rPr lang="cs-CZ" sz="2400" dirty="0"/>
              <a:t>= </a:t>
            </a:r>
            <a:r>
              <a:rPr lang="en-GB" sz="2400" dirty="0"/>
              <a:t>Taková vrstva vznikla na archeologických lokalitách geologickými procesy</a:t>
            </a: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Metoda kvadrantů</a:t>
            </a:r>
            <a:r>
              <a:rPr lang="cs-CZ" sz="2400" b="1" dirty="0"/>
              <a:t> </a:t>
            </a:r>
            <a:r>
              <a:rPr lang="cs-CZ" sz="2400" dirty="0"/>
              <a:t>=</a:t>
            </a:r>
            <a:r>
              <a:rPr lang="cs-CZ" sz="2400" b="1" dirty="0"/>
              <a:t> </a:t>
            </a:r>
            <a:r>
              <a:rPr lang="en-GB" sz="2400" dirty="0"/>
              <a:t>Metoda exkavace hlavně kruhových lokalit či</a:t>
            </a:r>
            <a:r>
              <a:rPr lang="cs-CZ" sz="2400" dirty="0"/>
              <a:t> </a:t>
            </a:r>
            <a:r>
              <a:rPr lang="en-GB" sz="2400" dirty="0"/>
              <a:t>objektů, </a:t>
            </a:r>
            <a:br>
              <a:rPr lang="cs-CZ" sz="2400" dirty="0"/>
            </a:br>
            <a:r>
              <a:rPr lang="en-GB" sz="2400" dirty="0"/>
              <a:t>které se rozdělí do čtyř</a:t>
            </a:r>
            <a:r>
              <a:rPr lang="cs-CZ" sz="2400" dirty="0"/>
              <a:t> </a:t>
            </a:r>
            <a:r>
              <a:rPr lang="en-GB" sz="2400" dirty="0"/>
              <a:t>částí; segmenty se odstraňují alternativně („ob jeden“)</a:t>
            </a: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Reziduální nálezy</a:t>
            </a:r>
            <a:r>
              <a:rPr lang="cs-CZ" sz="2400" b="1" dirty="0"/>
              <a:t> </a:t>
            </a:r>
            <a:r>
              <a:rPr lang="cs-CZ" sz="2400" dirty="0"/>
              <a:t>=</a:t>
            </a:r>
            <a:r>
              <a:rPr lang="cs-CZ" sz="2400" b="1" dirty="0"/>
              <a:t> </a:t>
            </a:r>
            <a:r>
              <a:rPr lang="en-GB" sz="2400" dirty="0"/>
              <a:t>Nálezy, které jsou starší než zformování depozitu, ve kterém byly nalezeny;</a:t>
            </a:r>
            <a:r>
              <a:rPr lang="cs-CZ" sz="2400" dirty="0"/>
              <a:t> </a:t>
            </a:r>
            <a:r>
              <a:rPr lang="en-GB" sz="2400" dirty="0"/>
              <a:t>artefakty lze „reinterpretovat“ jako pozůstatky disturbancí daného strata</a:t>
            </a: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Stojící vrstvy </a:t>
            </a:r>
            <a:r>
              <a:rPr lang="cs-CZ" sz="2400" dirty="0"/>
              <a:t>=</a:t>
            </a:r>
            <a:r>
              <a:rPr lang="cs-CZ" sz="2400" b="1" dirty="0"/>
              <a:t> </a:t>
            </a:r>
            <a:r>
              <a:rPr lang="cs-CZ" sz="2400" dirty="0"/>
              <a:t>Zdi či jiné obdobné struktury antropogenního původu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8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300AE-FB38-543F-CE35-36DF42D9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literatury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D85A0-2808-DFA7-5455-D31A3AB49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42" y="1836257"/>
            <a:ext cx="12165418" cy="4351338"/>
          </a:xfrm>
        </p:spPr>
        <p:txBody>
          <a:bodyPr/>
          <a:lstStyle/>
          <a:p>
            <a:r>
              <a:rPr lang="cs-CZ" dirty="0"/>
              <a:t>Harris, E. 2014: Principy archeologické stratigrafie. Praha.</a:t>
            </a:r>
          </a:p>
          <a:p>
            <a:r>
              <a:rPr lang="cs-CZ" dirty="0"/>
              <a:t>Podborský, V. 2012: Úvod do studia archeologie. Brno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Kovačik, P. Juchelka, J. a Rataj, </a:t>
            </a:r>
            <a:r>
              <a:rPr lang="cs-CZ" dirty="0">
                <a:solidFill>
                  <a:srgbClr val="212529"/>
                </a:solidFill>
                <a:latin typeface="Open Sans" panose="020B0606030504020204" pitchFamily="34" charset="0"/>
              </a:rPr>
              <a:t>P.,2014.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cs-CZ" b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Terénní teorie a praxe II. 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Opava</a:t>
            </a:r>
          </a:p>
          <a:p>
            <a:endParaRPr lang="cs-CZ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212529"/>
                </a:solidFill>
                <a:latin typeface="Open Sans" panose="020B0606030504020204" pitchFamily="34" charset="0"/>
              </a:rPr>
              <a:t>Internetové zdroje: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https://www.archaiabrno.org/home_cs/?acc=veda_a_vyzk</a:t>
            </a:r>
            <a:endParaRPr lang="cs-CZ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https://archeoconsult.org/wp-content/uploads/</a:t>
            </a: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49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CD77A5D7-E4E7-AAE9-30F3-C066C01824C2}"/>
              </a:ext>
            </a:extLst>
          </p:cNvPr>
          <p:cNvSpPr/>
          <p:nvPr/>
        </p:nvSpPr>
        <p:spPr>
          <a:xfrm rot="5400000">
            <a:off x="2504536" y="292922"/>
            <a:ext cx="576264" cy="5552501"/>
          </a:xfrm>
          <a:prstGeom prst="rect">
            <a:avLst/>
          </a:prstGeom>
          <a:solidFill>
            <a:srgbClr val="EB602C"/>
          </a:solidFill>
          <a:ln>
            <a:solidFill>
              <a:srgbClr val="EB6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3524C33-C4F2-19CA-87BA-C7D4B251D752}"/>
              </a:ext>
            </a:extLst>
          </p:cNvPr>
          <p:cNvSpPr/>
          <p:nvPr/>
        </p:nvSpPr>
        <p:spPr>
          <a:xfrm rot="5400000">
            <a:off x="2190663" y="-1865668"/>
            <a:ext cx="576264" cy="4957590"/>
          </a:xfrm>
          <a:prstGeom prst="rect">
            <a:avLst/>
          </a:prstGeom>
          <a:solidFill>
            <a:srgbClr val="EB602C"/>
          </a:solidFill>
          <a:ln>
            <a:solidFill>
              <a:srgbClr val="EB6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439E31-6A50-129A-ACC6-A0D4C408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74" y="523081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Vertikální stratigrafie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8FE1E-C44A-BCB8-741D-889E9B5E8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10" y="1294729"/>
            <a:ext cx="10515600" cy="2023361"/>
          </a:xfrm>
        </p:spPr>
        <p:txBody>
          <a:bodyPr/>
          <a:lstStyle/>
          <a:p>
            <a:r>
              <a:rPr lang="cs-CZ" dirty="0"/>
              <a:t>Pracuje se tedy s kulturními vrstvami a podle nich se také relativně datují objekty nalezené vertikálně nad sebou nebo pod sebou</a:t>
            </a:r>
            <a:endParaRPr lang="en-GB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28CD3D3-BB6C-7E90-DFBF-2B207F9ACE9D}"/>
              </a:ext>
            </a:extLst>
          </p:cNvPr>
          <p:cNvSpPr txBox="1">
            <a:spLocks/>
          </p:cNvSpPr>
          <p:nvPr/>
        </p:nvSpPr>
        <p:spPr>
          <a:xfrm>
            <a:off x="274674" y="2911216"/>
            <a:ext cx="10515600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Horizontální stratigrafie</a:t>
            </a:r>
            <a:endParaRPr lang="en-GB" sz="40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3EF0818-0457-0697-AEE6-13E271C59AE7}"/>
              </a:ext>
            </a:extLst>
          </p:cNvPr>
          <p:cNvSpPr txBox="1"/>
          <p:nvPr/>
        </p:nvSpPr>
        <p:spPr>
          <a:xfrm>
            <a:off x="362809" y="3448266"/>
            <a:ext cx="10939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Co je nalezeno ve stejné vrstvě je pravděpodobně ze stejného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+ Jde o případy prostorově se rozsáhlých objektů – pohřebiště, sídliště, která byla používaná delší dobu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(někde začala, někam se rozšiřovala a pak někde skončila)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Na začátku byly nálezy nejstarší a na konci pak nejmladší</a:t>
            </a:r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5658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B36A50A-8870-7845-A57F-6A8F4E8DB01F}"/>
              </a:ext>
            </a:extLst>
          </p:cNvPr>
          <p:cNvSpPr/>
          <p:nvPr/>
        </p:nvSpPr>
        <p:spPr>
          <a:xfrm flipH="1">
            <a:off x="-1" y="322781"/>
            <a:ext cx="6433851" cy="680000"/>
          </a:xfrm>
          <a:prstGeom prst="rect">
            <a:avLst/>
          </a:prstGeom>
          <a:solidFill>
            <a:srgbClr val="494B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FDE43F-F887-921D-EFD1-F0D7FC7B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3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První stratigrafické teorie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0901FC-4E1D-DAF2-51DF-2F45B197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464"/>
            <a:ext cx="10292317" cy="4532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Stratigrafie byla prvně používána hlavně geology – 1570 G. Owen</a:t>
            </a:r>
          </a:p>
          <a:p>
            <a:r>
              <a:rPr lang="cs-CZ" dirty="0"/>
              <a:t>Za skutečné počátky archeologické stratigrafie lze považovat </a:t>
            </a:r>
          </a:p>
          <a:p>
            <a:pPr marL="0" indent="0">
              <a:buNone/>
            </a:pPr>
            <a:r>
              <a:rPr lang="cs-CZ" dirty="0"/>
              <a:t>až období kolem první světové války.</a:t>
            </a:r>
          </a:p>
          <a:p>
            <a:endParaRPr lang="cs-CZ" dirty="0"/>
          </a:p>
          <a:p>
            <a:r>
              <a:rPr lang="en-US" sz="2600" dirty="0"/>
              <a:t>J. P. Droop </a:t>
            </a:r>
            <a:r>
              <a:rPr lang="cs-CZ" sz="2600" dirty="0"/>
              <a:t>publikoval</a:t>
            </a:r>
            <a:r>
              <a:rPr lang="en-US" sz="2600" dirty="0"/>
              <a:t> </a:t>
            </a:r>
            <a:r>
              <a:rPr lang="cs-CZ" sz="2600" dirty="0"/>
              <a:t>„</a:t>
            </a:r>
            <a:r>
              <a:rPr lang="en-US" sz="2600" dirty="0"/>
              <a:t>Archaeological Excavation</a:t>
            </a:r>
            <a:r>
              <a:rPr lang="cs-CZ" sz="2600" dirty="0"/>
              <a:t>“</a:t>
            </a:r>
          </a:p>
          <a:p>
            <a:r>
              <a:rPr lang="cs-CZ" sz="2400" dirty="0"/>
              <a:t>K</a:t>
            </a:r>
            <a:r>
              <a:rPr lang="en-GB" sz="2400" dirty="0"/>
              <a:t>niha obsahuje</a:t>
            </a:r>
            <a:r>
              <a:rPr lang="cs-CZ" sz="2400" dirty="0"/>
              <a:t> </a:t>
            </a:r>
            <a:r>
              <a:rPr lang="en-GB" sz="2400" dirty="0"/>
              <a:t>jeden z prvních pokusů o diagramy zobrazující zjištěné stratifikace.</a:t>
            </a:r>
            <a:r>
              <a:rPr lang="cs-CZ" sz="2400" dirty="0"/>
              <a:t> </a:t>
            </a:r>
          </a:p>
          <a:p>
            <a:r>
              <a:rPr lang="cs-CZ" sz="2400" dirty="0"/>
              <a:t>Ukazuje že je důležité </a:t>
            </a:r>
            <a:r>
              <a:rPr lang="en-GB" sz="2400" dirty="0"/>
              <a:t>pochop</a:t>
            </a:r>
            <a:r>
              <a:rPr lang="cs-CZ" sz="2400" dirty="0"/>
              <a:t>it</a:t>
            </a:r>
            <a:r>
              <a:rPr lang="en-GB" sz="2400" dirty="0"/>
              <a:t> rozhraní mezi vrstvami, poukazuj</a:t>
            </a:r>
            <a:r>
              <a:rPr lang="cs-CZ" sz="2400" dirty="0"/>
              <a:t>e i</a:t>
            </a:r>
            <a:r>
              <a:rPr lang="en-GB" sz="2400" dirty="0"/>
              <a:t> na </a:t>
            </a:r>
            <a:r>
              <a:rPr lang="cs-CZ" sz="2400" dirty="0"/>
              <a:t>rozmístění </a:t>
            </a:r>
            <a:r>
              <a:rPr lang="en-GB" sz="2400" dirty="0"/>
              <a:t>artefaktů v řezech a vysvětluj</a:t>
            </a:r>
            <a:r>
              <a:rPr lang="cs-CZ" sz="2400" dirty="0"/>
              <a:t>e</a:t>
            </a:r>
            <a:r>
              <a:rPr lang="en-GB" sz="2400" dirty="0"/>
              <a:t> metodu periodizace zdiv.</a:t>
            </a:r>
          </a:p>
        </p:txBody>
      </p:sp>
      <p:pic>
        <p:nvPicPr>
          <p:cNvPr id="5" name="Obrázek 4" descr="Obsah obrázku text, Obdélník, diagram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15554119-631D-879E-3E54-0BBE3F654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80" y="3310530"/>
            <a:ext cx="1954654" cy="30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8973B-E39C-5FFF-676B-FF346E87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668"/>
            <a:ext cx="10515600" cy="560161"/>
          </a:xfrm>
        </p:spPr>
        <p:txBody>
          <a:bodyPr>
            <a:normAutofit fontScale="90000"/>
          </a:bodyPr>
          <a:lstStyle/>
          <a:p>
            <a:r>
              <a:rPr lang="cs-CZ" dirty="0"/>
              <a:t>Stratigrafické kresby </a:t>
            </a:r>
            <a:r>
              <a:rPr lang="en-US" sz="4400" dirty="0"/>
              <a:t>J. P. Droop</a:t>
            </a:r>
            <a:r>
              <a:rPr lang="cs-CZ" sz="4400" dirty="0"/>
              <a:t>a</a:t>
            </a:r>
            <a:endParaRPr lang="en-GB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B3A8F5-87C6-F338-B472-3C0FB9A68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822" y="1387480"/>
            <a:ext cx="10165956" cy="5470520"/>
          </a:xfrm>
        </p:spPr>
      </p:pic>
    </p:spTree>
    <p:extLst>
      <p:ext uri="{BB962C8B-B14F-4D97-AF65-F5344CB8AC3E}">
        <p14:creationId xmlns:p14="http://schemas.microsoft.com/office/powerpoint/2010/main" val="310659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BFFB2-0316-F4F4-14B6-77DDCEF1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3" y="-156049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Škola M. Wheelera </a:t>
            </a:r>
            <a:r>
              <a:rPr lang="cs-CZ" sz="3200" b="1" dirty="0"/>
              <a:t>a</a:t>
            </a:r>
            <a:r>
              <a:rPr lang="en-GB" sz="3200" b="1" dirty="0"/>
              <a:t> K. Kenyonové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42FBA4-1740-608F-DBE0-FF56BD8C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3" y="882503"/>
            <a:ext cx="6560287" cy="5347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Obohatili stratigrafii o: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smysl rozhraní mezi vrstvami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číslování vrstev s vědomím, že taková indexace umožňuje systematické             třídění původu artefaktů.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Jejich metody kladly velký důraz na dokumentaci řezů, které byly považovány za klíčové při stratigrafické interpretaci lokalit.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CC8229-84C0-5D66-A056-B0682D700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059" y="75732"/>
            <a:ext cx="3696216" cy="67065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98C2E17-1225-7A28-EA93-2586F8BCD0BF}"/>
              </a:ext>
            </a:extLst>
          </p:cNvPr>
          <p:cNvSpPr txBox="1"/>
          <p:nvPr/>
        </p:nvSpPr>
        <p:spPr>
          <a:xfrm>
            <a:off x="297713" y="6389752"/>
            <a:ext cx="1130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Wheelerova kresba řezu z roku 1934 jako jedna z prvních obsahovala i „čísla</a:t>
            </a:r>
            <a:r>
              <a:rPr lang="cs-CZ" sz="1600" dirty="0"/>
              <a:t> </a:t>
            </a:r>
            <a:r>
              <a:rPr lang="en-GB" sz="1600" dirty="0"/>
              <a:t>vrstev“ </a:t>
            </a:r>
          </a:p>
        </p:txBody>
      </p:sp>
    </p:spTree>
    <p:extLst>
      <p:ext uri="{BB962C8B-B14F-4D97-AF65-F5344CB8AC3E}">
        <p14:creationId xmlns:p14="http://schemas.microsoft.com/office/powerpoint/2010/main" val="387139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152A276-AC83-6342-E54E-3AADE4A06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58" y="2392557"/>
            <a:ext cx="11075484" cy="388852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7A04CB3-162E-3BB4-B808-5D36561980C0}"/>
              </a:ext>
            </a:extLst>
          </p:cNvPr>
          <p:cNvSpPr txBox="1"/>
          <p:nvPr/>
        </p:nvSpPr>
        <p:spPr>
          <a:xfrm>
            <a:off x="295053" y="542259"/>
            <a:ext cx="110817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3600" b="1" dirty="0"/>
              <a:t>Metoda „box grids“ </a:t>
            </a:r>
          </a:p>
          <a:p>
            <a:pPr marL="0" indent="0">
              <a:buNone/>
            </a:pPr>
            <a:r>
              <a:rPr lang="cs-CZ" dirty="0"/>
              <a:t>    -</a:t>
            </a:r>
            <a:r>
              <a:rPr lang="cs-CZ" sz="2400" dirty="0"/>
              <a:t>Metoda exkavace lokality, kdy je celý prostor rozdělen do čtverců oddělených </a:t>
            </a:r>
            <a:br>
              <a:rPr lang="cs-CZ" sz="2400" dirty="0"/>
            </a:br>
            <a:r>
              <a:rPr lang="cs-CZ" sz="2400" dirty="0"/>
              <a:t>od sebe kontrolními bloky</a:t>
            </a:r>
          </a:p>
        </p:txBody>
      </p:sp>
    </p:spTree>
    <p:extLst>
      <p:ext uri="{BB962C8B-B14F-4D97-AF65-F5344CB8AC3E}">
        <p14:creationId xmlns:p14="http://schemas.microsoft.com/office/powerpoint/2010/main" val="280487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88BE3-D845-2110-AE20-E7AE4E22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0"/>
            <a:ext cx="10515600" cy="1325563"/>
          </a:xfrm>
        </p:spPr>
        <p:txBody>
          <a:bodyPr/>
          <a:lstStyle/>
          <a:p>
            <a:r>
              <a:rPr lang="cs-CZ" dirty="0"/>
              <a:t>Koncept stratigrafie v geologii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E7DD6-8833-1897-2A58-DF6308E39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58" y="1157254"/>
            <a:ext cx="10515600" cy="20286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Geologická stratifikace je formována cyklickými procesy eroze </a:t>
            </a:r>
            <a:br>
              <a:rPr lang="cs-CZ" dirty="0"/>
            </a:br>
            <a:r>
              <a:rPr lang="en-GB" dirty="0"/>
              <a:t>a kumulace a</a:t>
            </a:r>
            <a:r>
              <a:rPr lang="cs-CZ" dirty="0"/>
              <a:t> </a:t>
            </a:r>
            <a:r>
              <a:rPr lang="en-GB" dirty="0"/>
              <a:t>narůstáním či snižováním terénu až pod úroveň moře.</a:t>
            </a: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r>
              <a:rPr lang="en-GB" dirty="0"/>
              <a:t>Jakmile se usadí, může</a:t>
            </a:r>
            <a:r>
              <a:rPr lang="cs-CZ" dirty="0"/>
              <a:t> </a:t>
            </a:r>
            <a:r>
              <a:rPr lang="en-GB" dirty="0"/>
              <a:t>být vzniklá stratigrafie převrácena, narušena či zcela zničena.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005E53-E7C4-E368-2717-A300D7EC3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236" y="2985682"/>
            <a:ext cx="5313136" cy="320677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A7FF65B-C3BA-1005-4E98-668DA8B3F07D}"/>
              </a:ext>
            </a:extLst>
          </p:cNvPr>
          <p:cNvSpPr txBox="1"/>
          <p:nvPr/>
        </p:nvSpPr>
        <p:spPr>
          <a:xfrm>
            <a:off x="5966236" y="6192455"/>
            <a:ext cx="557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https://cs.wikipedia.org/wiki/Stratigrafie#/media/Soubor:Quebrada_de_Cafayate,_Salta_(Argentina).jpg</a:t>
            </a:r>
          </a:p>
        </p:txBody>
      </p:sp>
    </p:spTree>
    <p:extLst>
      <p:ext uri="{BB962C8B-B14F-4D97-AF65-F5344CB8AC3E}">
        <p14:creationId xmlns:p14="http://schemas.microsoft.com/office/powerpoint/2010/main" val="92859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3B178-5FF1-1B59-0CF2-64D41649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757"/>
            <a:ext cx="10515600" cy="1325563"/>
          </a:xfrm>
        </p:spPr>
        <p:txBody>
          <a:bodyPr/>
          <a:lstStyle/>
          <a:p>
            <a:r>
              <a:rPr lang="cs-CZ" b="1" dirty="0"/>
              <a:t>Zákony archeologické stratigrafie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4BDC9-0D7E-AD60-8750-616BEBF16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68" y="1846890"/>
            <a:ext cx="1120848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Pokud vrstva A překrývá vrstvu</a:t>
            </a:r>
            <a:r>
              <a:rPr lang="cs-CZ" dirty="0"/>
              <a:t> </a:t>
            </a:r>
            <a:r>
              <a:rPr lang="en-GB" dirty="0"/>
              <a:t>B, pak se depozit B uložil jako první</a:t>
            </a:r>
            <a:r>
              <a:rPr lang="cs-CZ" dirty="0"/>
              <a:t>.</a:t>
            </a:r>
            <a:r>
              <a:rPr lang="en-GB" dirty="0"/>
              <a:t>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</a:t>
            </a:r>
            <a:r>
              <a:rPr lang="en-GB" dirty="0"/>
              <a:t>aždá úroveň či stratum je</a:t>
            </a:r>
            <a:r>
              <a:rPr lang="cs-CZ" dirty="0"/>
              <a:t> </a:t>
            </a:r>
            <a:r>
              <a:rPr lang="en-GB" dirty="0"/>
              <a:t>mladší než nejmladší artefakt v ní uložený.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          (Hume 1975, 68).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066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09279B0E64354FBFDB228FFE374DF1" ma:contentTypeVersion="5" ma:contentTypeDescription="Vytvoří nový dokument" ma:contentTypeScope="" ma:versionID="5d89892686350fcb1ebf72fb2c4c9508">
  <xsd:schema xmlns:xsd="http://www.w3.org/2001/XMLSchema" xmlns:xs="http://www.w3.org/2001/XMLSchema" xmlns:p="http://schemas.microsoft.com/office/2006/metadata/properties" xmlns:ns3="fa6eec2c-d645-414f-98a7-b52c27542020" targetNamespace="http://schemas.microsoft.com/office/2006/metadata/properties" ma:root="true" ma:fieldsID="da35ada4881e7d9cdd06c9d4ec613f22" ns3:_="">
    <xsd:import namespace="fa6eec2c-d645-414f-98a7-b52c2754202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eec2c-d645-414f-98a7-b52c2754202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583190-A2B9-4407-BD16-D87F100BF2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9C1664-72C0-4421-AF21-0DFD6AB87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eec2c-d645-414f-98a7-b52c275420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4EAFCA-751E-4F02-8665-7909D5FADC9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fa6eec2c-d645-414f-98a7-b52c27542020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38005</TotalTime>
  <Words>1490</Words>
  <Application>Microsoft Office PowerPoint</Application>
  <PresentationFormat>Širokoúhlá obrazovka</PresentationFormat>
  <Paragraphs>159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Courier New</vt:lpstr>
      <vt:lpstr>Open Sans</vt:lpstr>
      <vt:lpstr>Motiv Office</vt:lpstr>
      <vt:lpstr>STRATIGRAFIE</vt:lpstr>
      <vt:lpstr>Co to je stratigrafie?</vt:lpstr>
      <vt:lpstr>Vertikální stratigrafie</vt:lpstr>
      <vt:lpstr>První stratigrafické teorie</vt:lpstr>
      <vt:lpstr>Stratigrafické kresby J. P. Droopa</vt:lpstr>
      <vt:lpstr>Škola M. Wheelera a K. Kenyonové</vt:lpstr>
      <vt:lpstr>Prezentace aplikace PowerPoint</vt:lpstr>
      <vt:lpstr>Koncept stratigrafie v geologii</vt:lpstr>
      <vt:lpstr>Zákony archeologické stratigrafie</vt:lpstr>
      <vt:lpstr>Zákon superpozice </vt:lpstr>
      <vt:lpstr>Zákon primární horizontality</vt:lpstr>
      <vt:lpstr>Zákon primární kontinuity</vt:lpstr>
      <vt:lpstr>Zákon stratigrafické posloupnosti</vt:lpstr>
      <vt:lpstr>Harrisova matice - 1973</vt:lpstr>
      <vt:lpstr>Prezentace aplikace PowerPoint</vt:lpstr>
      <vt:lpstr>Prezentace aplikace PowerPoint</vt:lpstr>
      <vt:lpstr>Stratigrafické jednotky</vt:lpstr>
      <vt:lpstr>Styková plocha</vt:lpstr>
      <vt:lpstr>Základní etapy terénního odkryvu při používání stratigrafie: </vt:lpstr>
      <vt:lpstr>Exkavace stratigrafických jednotek </vt:lpstr>
      <vt:lpstr>SLOVNÍK POJMŮ ARCHEOLOGICKÉ STRATIGRAFIE</vt:lpstr>
      <vt:lpstr>Prezentace aplikace PowerPoint</vt:lpstr>
      <vt:lpstr>Seznam literatury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Lenka Vlášková</dc:creator>
  <cp:lastModifiedBy>Lenka Vlášková</cp:lastModifiedBy>
  <cp:revision>1</cp:revision>
  <dcterms:created xsi:type="dcterms:W3CDTF">2025-03-19T11:12:56Z</dcterms:created>
  <dcterms:modified xsi:type="dcterms:W3CDTF">2025-04-29T19:43:41Z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0x0101006C09279B0E64354FBFDB228FFE374DF1</vt:lpwstr>
  </property>
</Properties>
</file>