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6"/>
  </p:notesMasterIdLst>
  <p:sldIdLst>
    <p:sldId id="268" r:id="rId2"/>
    <p:sldId id="267" r:id="rId3"/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697" autoAdjust="0"/>
    <p:restoredTop sz="94676"/>
  </p:normalViewPr>
  <p:slideViewPr>
    <p:cSldViewPr>
      <p:cViewPr varScale="1">
        <p:scale>
          <a:sx n="114" d="100"/>
          <a:sy n="114" d="100"/>
        </p:scale>
        <p:origin x="18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29A65A8-E941-B7EC-F257-D3988DADA6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2255954-1631-AA92-C7CA-A2DF812CD9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45DE7635-F6D3-0CA0-A77E-19A82AFDEE8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041B6110-7BB4-436C-3F74-0F9740FEDEF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Kliknite sem a upravte štýly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9F21FE3A-FB9B-0BAA-B4AE-A38CE71F68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1C8647EA-16B0-F1F4-9F0F-DA0DA54CE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B9A161-6042-0344-B1BE-61F83868A859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2EF7674-2276-4C28-3A3D-1D52B3A74E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02A509-F899-BE4F-B1FF-F6AE7F7966B1}" type="slidenum">
              <a:rPr lang="sk-SK" altLang="sk-SK"/>
              <a:pPr eaLnBrk="1" hangingPunct="1"/>
              <a:t>1</a:t>
            </a:fld>
            <a:endParaRPr lang="sk-SK" altLang="sk-SK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2EBE93A-0F80-EC85-E72F-5DC4505F9A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7A0E957-588D-37E1-8C7E-B55DCCD0C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84024D9-8110-E912-E967-5C11E4271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98ECBA-B557-9A4D-A73A-D193F2E8030C}" type="slidenum">
              <a:rPr lang="sk-SK" altLang="sk-SK"/>
              <a:pPr eaLnBrk="1" hangingPunct="1"/>
              <a:t>10</a:t>
            </a:fld>
            <a:endParaRPr lang="sk-SK" altLang="sk-SK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1D22F6A-7433-D9AA-B942-90348448CB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E667A5D-E08C-164E-3CEB-529FE3A3A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61040E53-776D-F160-F3E3-007FC055F6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E4A439-EC91-3445-9283-8719355CB918}" type="slidenum">
              <a:rPr lang="sk-SK" altLang="sk-SK"/>
              <a:pPr eaLnBrk="1" hangingPunct="1"/>
              <a:t>11</a:t>
            </a:fld>
            <a:endParaRPr lang="sk-SK" altLang="sk-SK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948F828-66CB-E3EB-173C-B17905CCB3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7F7643D-CF19-F7D6-0809-58A5C2B5D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56A219-A4F9-9621-DD68-30BAADFB97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F64792-2126-B244-97F0-D5F7663E5DD6}" type="slidenum">
              <a:rPr lang="sk-SK" altLang="sk-SK"/>
              <a:pPr eaLnBrk="1" hangingPunct="1"/>
              <a:t>12</a:t>
            </a:fld>
            <a:endParaRPr lang="sk-SK" altLang="sk-SK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15886CB4-2F1F-24E5-5B73-F190940E4B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697F26C-E415-CF88-D9FF-EBBB95586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0AAF9AF-341E-BB49-6901-488FBDA4A1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3CF147-B39E-4C4F-81F2-2F00C9FBBB71}" type="slidenum">
              <a:rPr lang="sk-SK" altLang="sk-SK"/>
              <a:pPr eaLnBrk="1" hangingPunct="1"/>
              <a:t>13</a:t>
            </a:fld>
            <a:endParaRPr lang="sk-SK" altLang="sk-SK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B39E235-EDC3-837D-B52D-2111236E2F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1351F8E-E8B7-2B90-0D6F-3752BDB17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953BB48-9714-7AFF-E324-77E1DDA29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D227C0-36B0-ED40-AA15-F3CD6B1B2DE1}" type="slidenum">
              <a:rPr lang="sk-SK" altLang="sk-SK"/>
              <a:pPr eaLnBrk="1" hangingPunct="1"/>
              <a:t>14</a:t>
            </a:fld>
            <a:endParaRPr lang="sk-SK" altLang="sk-SK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AABB9A4-3E67-D6A9-C6F8-247CA7DE43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2A2CC48-1560-53BE-629C-23F170A54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DF34FD8-4CED-A139-47BB-FF500F9DF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183415-DC37-A44E-A8EC-36B4FFB1E8C1}" type="slidenum">
              <a:rPr lang="sk-SK" altLang="sk-SK"/>
              <a:pPr eaLnBrk="1" hangingPunct="1"/>
              <a:t>2</a:t>
            </a:fld>
            <a:endParaRPr lang="sk-SK" altLang="sk-SK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56FBF71-6039-EA71-EC00-DE45B18C5F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331F6AD-4643-1823-FDE3-FA356347F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6070F58-BC23-D14C-83CF-B7882EB57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4F22C2-AD45-A847-9FF6-1D33A107F14C}" type="slidenum">
              <a:rPr lang="sk-SK" altLang="sk-SK"/>
              <a:pPr eaLnBrk="1" hangingPunct="1"/>
              <a:t>3</a:t>
            </a:fld>
            <a:endParaRPr lang="sk-SK" altLang="sk-SK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54BD613-DD2E-4D74-19B2-5E84EB2ABA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B87E2C3-BBB1-56DA-92B3-344C8B82B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F107262-2E6E-6976-91E4-E02CA00F06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34E94E-96EC-4B40-A7F0-7C606C60D8BC}" type="slidenum">
              <a:rPr lang="sk-SK" altLang="sk-SK"/>
              <a:pPr eaLnBrk="1" hangingPunct="1"/>
              <a:t>4</a:t>
            </a:fld>
            <a:endParaRPr lang="sk-SK" altLang="sk-SK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A965646-0F81-FD49-D3D6-88BB0A8E74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ED2EABC-1AEB-9ABD-1160-A1A893F8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F594697-6300-6E45-95BE-C692B1C450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193567-5F16-1D49-B2F1-4A7C3C99B815}" type="slidenum">
              <a:rPr lang="sk-SK" altLang="sk-SK"/>
              <a:pPr eaLnBrk="1" hangingPunct="1"/>
              <a:t>5</a:t>
            </a:fld>
            <a:endParaRPr lang="sk-SK" altLang="sk-SK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36609AD-322E-7186-FDB4-E0B4234EE8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1161B2E-2F50-76B0-C37F-2959E8754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AFCF12E-3A54-3F6A-E46C-1F4942CAF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05878A-C254-FD48-8F27-DF9E6F90A813}" type="slidenum">
              <a:rPr lang="sk-SK" altLang="sk-SK"/>
              <a:pPr eaLnBrk="1" hangingPunct="1"/>
              <a:t>6</a:t>
            </a:fld>
            <a:endParaRPr lang="sk-SK" altLang="sk-SK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9FE0EEF-5D9D-3CA2-D096-4F98703669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7552C9D-1C72-1025-33CB-9B8DD3848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818358DE-F6FB-587C-0650-BDA02FC62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2079BC-A97D-1F4F-8A6E-EA959EB853DC}" type="slidenum">
              <a:rPr lang="sk-SK" altLang="sk-SK"/>
              <a:pPr eaLnBrk="1" hangingPunct="1"/>
              <a:t>7</a:t>
            </a:fld>
            <a:endParaRPr lang="sk-SK" altLang="sk-SK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E578FC2-C373-497A-DA5B-6E974FFF5E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D909367-533D-D495-9523-E0AECCD07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5E9A392-FA54-D6C5-7177-5273C7DD4C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FE0BDF-0C5B-E244-926E-43A3C433E809}" type="slidenum">
              <a:rPr lang="sk-SK" altLang="sk-SK"/>
              <a:pPr eaLnBrk="1" hangingPunct="1"/>
              <a:t>8</a:t>
            </a:fld>
            <a:endParaRPr lang="sk-SK" altLang="sk-SK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6A04E2B-0DA4-6366-483F-89733F033B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0995309-7289-7FD1-6F13-EF0F633A0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D721925-7A30-F52A-E5EA-66715DA3B0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3DAA88-D95E-2E49-AF27-08DCB5EA48A4}" type="slidenum">
              <a:rPr lang="sk-SK" altLang="sk-SK"/>
              <a:pPr eaLnBrk="1" hangingPunct="1"/>
              <a:t>9</a:t>
            </a:fld>
            <a:endParaRPr lang="sk-SK" altLang="sk-SK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51A202C-318F-C357-2488-5E51FDC0C6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976EF84-8300-FDD7-F577-8046D11DB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3A317F-26D5-BBA9-BF2A-74563A43F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D7EEEA-0FAB-14CE-6962-16EBFE5B4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Dôverné!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42AA05-F1E6-007A-89AC-6D3AD8525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73CED-471E-2A42-A7AC-B9523B49C2A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1193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59F26A-1C3C-16AB-C5D7-070B2DD4D8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62064A-1E0B-BF39-E460-716A6910C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Dôverné!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DB8EE2-7127-088F-2CDC-74FBA4777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C1B0E-DE13-9145-B31C-426CFAF9FF7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548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BB68B3-C95D-C197-8705-0953E0E22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E8CBBA-64EC-F303-ECC6-277C62AECA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Dôverné!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DF1670-4FDA-31CA-6CDB-482428515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2A7B3-5799-8C43-A225-C126E9B95A6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7800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2C8877-A9B8-DD39-496F-85161F0D02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31C14C-2665-B71B-E5F6-3A4A3B8080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Dôverné!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040177-B414-09C5-566E-24B956ADC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1B114-9C5E-6149-B2AE-3968748C30D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7776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EA64B6-D759-67C4-141C-7810323C9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6DE0AD-EF0D-624E-88A4-6587FAC31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Dôverné!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233C62-6DA0-D2E3-479B-DCAABEB19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D3F60-9B2B-5D4C-88D9-7C07EA6DDAA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744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4AB7E2-3600-4980-14EC-03F743DFA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B7EA92-EC2A-E319-3D16-0E5ECFE3FB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Dôverné!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3211F6-E275-D725-1318-F0CB1C457E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D5080-DB78-CB4C-ABE9-54AB847FE5B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9549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1617A2-BE23-00A1-F1A4-E655F2594A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495362-BBA0-D9D3-EAAD-FDAE0790A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Dôverné!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97B03D-DD91-AD9E-0404-00784E34B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B4E04-9E7E-AE44-932B-3FD94179C19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5832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37C4E5E-AF79-17B1-EDBB-B657C0521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D72E12-4DFC-2EE3-1183-70ECBFA25D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Dôverné!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06FCF0-D9E4-D648-6C82-7DC1525920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CF2A9-37A6-BD4D-B950-237962EE017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6726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863E26-FA70-01D0-D9A2-DABFCDFB1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9A6E35-6EAE-08DD-1554-6C52D82BC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Dôverné!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FC3933-A820-FB25-00DD-F713ED5B6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45DEF-A7DC-CE40-B1F5-A1F80120B6A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5112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7E1270-C56B-A35D-CFC2-A4BB81AF3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BB572-2CDD-AE54-0756-5A13EB70D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Dôverné!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CECEB8-26D4-0BF5-93FF-4D1B8DBB83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C1205-E31D-454A-84C5-012C0E9FF48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7791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FEAB6-DDD8-CA82-D59A-63B76C5A2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5BC896-A0AB-BCB9-6955-45FCC73DA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Dôverné!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8DE3D7-F8DA-7D1B-2F77-898C46F7B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87618-54A1-9D4A-8786-17F7EDFD957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6024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BD3286-D03C-CC6B-0A45-39B9725BC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B76C64-300A-8171-6071-51B1E75BC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Klepnutím lze upravit styly předlohy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Třetí úroveň</a:t>
            </a:r>
          </a:p>
          <a:p>
            <a:pPr lvl="3"/>
            <a:r>
              <a:rPr lang="sk-SK" altLang="sk-SK"/>
              <a:t>Čtvrtá úroveň</a:t>
            </a:r>
          </a:p>
          <a:p>
            <a:pPr lvl="4"/>
            <a:r>
              <a:rPr lang="sk-SK" altLang="sk-SK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33513F-B4FB-BE07-2AEA-98A2F1CAA1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368DC6-23BF-A1AF-3769-1D2774E76B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sk-SK"/>
              <a:t>Dôverné!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E9B2A7-EE7C-C744-21F7-02209B0101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7AFC69-13F2-7245-B6FC-EA6D7711570D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6162157-F7E9-BB79-A80A-071BF17655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2979737"/>
          </a:xfrm>
        </p:spPr>
        <p:txBody>
          <a:bodyPr/>
          <a:lstStyle/>
          <a:p>
            <a:pPr eaLnBrk="1" hangingPunct="1"/>
            <a:r>
              <a:rPr lang="sk-SK" altLang="sk-SK" sz="2800"/>
              <a:t>Analýza procesov pri digitalizácii a ochrane kultúrneho a vedeckého dedičstva (aktivita 3.1).</a:t>
            </a:r>
            <a:br>
              <a:rPr lang="sk-SK" altLang="sk-SK" sz="2800"/>
            </a:br>
            <a:r>
              <a:rPr lang="sk-SK" altLang="sk-SK" sz="2800" i="1"/>
              <a:t>(Dôverné)</a:t>
            </a:r>
          </a:p>
        </p:txBody>
      </p:sp>
      <p:sp>
        <p:nvSpPr>
          <p:cNvPr id="2051" name="Text Box 4">
            <a:extLst>
              <a:ext uri="{FF2B5EF4-FFF2-40B4-BE49-F238E27FC236}">
                <a16:creationId xmlns:a16="http://schemas.microsoft.com/office/drawing/2014/main" id="{C0D98F2C-5E50-7EFC-60E3-B2E8D2286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4221163"/>
            <a:ext cx="1865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k-SK" altLang="sk-SK"/>
          </a:p>
          <a:p>
            <a:pPr algn="ctr" eaLnBrk="1" hangingPunct="1"/>
            <a:r>
              <a:rPr lang="sk-SK" altLang="sk-SK"/>
              <a:t>Dušan Katuščák</a:t>
            </a:r>
          </a:p>
          <a:p>
            <a:pPr algn="ctr" eaLnBrk="1" hangingPunct="1"/>
            <a:r>
              <a:rPr lang="sk-SK" altLang="sk-SK"/>
              <a:t>Ivo Iossiger</a:t>
            </a:r>
          </a:p>
        </p:txBody>
      </p:sp>
      <p:sp>
        <p:nvSpPr>
          <p:cNvPr id="2052" name="Zástupný symbol päty 3">
            <a:extLst>
              <a:ext uri="{FF2B5EF4-FFF2-40B4-BE49-F238E27FC236}">
                <a16:creationId xmlns:a16="http://schemas.microsoft.com/office/drawing/2014/main" id="{36CE4F68-3343-DC48-15D8-31A94710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Dôverné!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4">
            <a:extLst>
              <a:ext uri="{FF2B5EF4-FFF2-40B4-BE49-F238E27FC236}">
                <a16:creationId xmlns:a16="http://schemas.microsoft.com/office/drawing/2014/main" id="{262A22F4-A433-3A2F-BFD0-3DD7FEB18B22}"/>
              </a:ext>
            </a:extLst>
          </p:cNvPr>
          <p:cNvGrpSpPr>
            <a:grpSpLocks/>
          </p:cNvGrpSpPr>
          <p:nvPr/>
        </p:nvGrpSpPr>
        <p:grpSpPr bwMode="auto">
          <a:xfrm>
            <a:off x="0" y="4763"/>
            <a:ext cx="9144000" cy="6462712"/>
            <a:chOff x="0" y="3"/>
            <a:chExt cx="5760" cy="4071"/>
          </a:xfrm>
        </p:grpSpPr>
        <p:pic>
          <p:nvPicPr>
            <p:cNvPr id="11268" name="Picture 4" descr="prod_workflow_09_Page_11">
              <a:extLst>
                <a:ext uri="{FF2B5EF4-FFF2-40B4-BE49-F238E27FC236}">
                  <a16:creationId xmlns:a16="http://schemas.microsoft.com/office/drawing/2014/main" id="{6A1AEAC1-2539-B620-17A6-72E2DEE0CF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5760" cy="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9" name="Rectangle 5">
              <a:extLst>
                <a:ext uri="{FF2B5EF4-FFF2-40B4-BE49-F238E27FC236}">
                  <a16:creationId xmlns:a16="http://schemas.microsoft.com/office/drawing/2014/main" id="{32A92FE0-0B25-0967-249D-9812C3B5A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425"/>
              <a:ext cx="2848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k-SK" altLang="sk-SK"/>
            </a:p>
          </p:txBody>
        </p:sp>
        <p:sp>
          <p:nvSpPr>
            <p:cNvPr id="11270" name="Text Box 6">
              <a:extLst>
                <a:ext uri="{FF2B5EF4-FFF2-40B4-BE49-F238E27FC236}">
                  <a16:creationId xmlns:a16="http://schemas.microsoft.com/office/drawing/2014/main" id="{76DF0E40-15C1-EFC5-B5E8-D36F2CA5A6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7" y="3475"/>
              <a:ext cx="1845" cy="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1600"/>
                <a:t>Kontrola </a:t>
              </a:r>
            </a:p>
            <a:p>
              <a:pPr algn="ctr" eaLnBrk="1" hangingPunct="1"/>
              <a:r>
                <a:rPr lang="sk-SK" altLang="sk-SK" sz="1600"/>
                <a:t>po OCR</a:t>
              </a:r>
            </a:p>
          </p:txBody>
        </p:sp>
        <p:sp>
          <p:nvSpPr>
            <p:cNvPr id="11271" name="Text Box 7">
              <a:extLst>
                <a:ext uri="{FF2B5EF4-FFF2-40B4-BE49-F238E27FC236}">
                  <a16:creationId xmlns:a16="http://schemas.microsoft.com/office/drawing/2014/main" id="{BA721993-45DC-C64F-7D62-9F7A112F0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2" y="592"/>
              <a:ext cx="272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vybrať adresár pre knihu</a:t>
              </a:r>
            </a:p>
          </p:txBody>
        </p:sp>
        <p:sp>
          <p:nvSpPr>
            <p:cNvPr id="11272" name="Text Box 8">
              <a:extLst>
                <a:ext uri="{FF2B5EF4-FFF2-40B4-BE49-F238E27FC236}">
                  <a16:creationId xmlns:a16="http://schemas.microsoft.com/office/drawing/2014/main" id="{93FA905B-C95F-B212-F68D-215067A97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2" y="809"/>
              <a:ext cx="282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vytvoriť adresár pre OCR</a:t>
              </a:r>
            </a:p>
          </p:txBody>
        </p:sp>
        <p:sp>
          <p:nvSpPr>
            <p:cNvPr id="11273" name="Text Box 9">
              <a:extLst>
                <a:ext uri="{FF2B5EF4-FFF2-40B4-BE49-F238E27FC236}">
                  <a16:creationId xmlns:a16="http://schemas.microsoft.com/office/drawing/2014/main" id="{6BC28932-E7B0-D4D8-16B2-FA8244112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2" y="1041"/>
              <a:ext cx="362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vybrať adresár s opravou</a:t>
              </a:r>
            </a:p>
          </p:txBody>
        </p:sp>
        <p:sp>
          <p:nvSpPr>
            <p:cNvPr id="11274" name="Text Box 10">
              <a:extLst>
                <a:ext uri="{FF2B5EF4-FFF2-40B4-BE49-F238E27FC236}">
                  <a16:creationId xmlns:a16="http://schemas.microsoft.com/office/drawing/2014/main" id="{424CA4F2-8049-A890-4BF4-E30C1B910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130"/>
              <a:ext cx="453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preskúmať chyby</a:t>
              </a:r>
            </a:p>
          </p:txBody>
        </p:sp>
        <p:sp>
          <p:nvSpPr>
            <p:cNvPr id="11275" name="Text Box 11">
              <a:extLst>
                <a:ext uri="{FF2B5EF4-FFF2-40B4-BE49-F238E27FC236}">
                  <a16:creationId xmlns:a16="http://schemas.microsoft.com/office/drawing/2014/main" id="{9A862C20-B4C2-4111-7A76-0AB6B60FC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" y="986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toku</a:t>
              </a:r>
            </a:p>
          </p:txBody>
        </p:sp>
        <p:sp>
          <p:nvSpPr>
            <p:cNvPr id="11276" name="Text Box 12">
              <a:extLst>
                <a:ext uri="{FF2B5EF4-FFF2-40B4-BE49-F238E27FC236}">
                  <a16:creationId xmlns:a16="http://schemas.microsoft.com/office/drawing/2014/main" id="{4F98B99C-6674-ED7D-F6CF-E87343E44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" y="709"/>
              <a:ext cx="635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1) zvoliť adresár s OCR</a:t>
              </a:r>
            </a:p>
          </p:txBody>
        </p:sp>
        <p:sp>
          <p:nvSpPr>
            <p:cNvPr id="11277" name="Text Box 13">
              <a:extLst>
                <a:ext uri="{FF2B5EF4-FFF2-40B4-BE49-F238E27FC236}">
                  <a16:creationId xmlns:a16="http://schemas.microsoft.com/office/drawing/2014/main" id="{EB7882DC-F8E1-AEDA-5E9D-1F28F7772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9" y="1480"/>
              <a:ext cx="569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3) opraviť údaje z OCR</a:t>
              </a:r>
            </a:p>
          </p:txBody>
        </p:sp>
        <p:sp>
          <p:nvSpPr>
            <p:cNvPr id="11278" name="Text Box 14">
              <a:extLst>
                <a:ext uri="{FF2B5EF4-FFF2-40B4-BE49-F238E27FC236}">
                  <a16:creationId xmlns:a16="http://schemas.microsoft.com/office/drawing/2014/main" id="{FABA1076-F152-3EEF-D008-B247A926B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9" y="1767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toku</a:t>
              </a:r>
            </a:p>
          </p:txBody>
        </p:sp>
        <p:sp>
          <p:nvSpPr>
            <p:cNvPr id="11279" name="Text Box 15">
              <a:extLst>
                <a:ext uri="{FF2B5EF4-FFF2-40B4-BE49-F238E27FC236}">
                  <a16:creationId xmlns:a16="http://schemas.microsoft.com/office/drawing/2014/main" id="{CDD6A4A4-4D03-1A8C-34B9-04B0EEB15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0" y="2417"/>
              <a:ext cx="499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</a:t>
              </a:r>
            </a:p>
            <a:p>
              <a:pPr algn="ctr" eaLnBrk="1" hangingPunct="1"/>
              <a:r>
                <a:rPr lang="sk-SK" altLang="sk-SK" sz="600"/>
                <a:t>toku</a:t>
              </a:r>
            </a:p>
          </p:txBody>
        </p:sp>
        <p:sp>
          <p:nvSpPr>
            <p:cNvPr id="11280" name="Text Box 16">
              <a:extLst>
                <a:ext uri="{FF2B5EF4-FFF2-40B4-BE49-F238E27FC236}">
                  <a16:creationId xmlns:a16="http://schemas.microsoft.com/office/drawing/2014/main" id="{C05457D9-D2EC-C605-41CD-B86C5F0DA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2130"/>
              <a:ext cx="611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2) preskúmať chyby OCR</a:t>
              </a:r>
            </a:p>
          </p:txBody>
        </p:sp>
        <p:sp>
          <p:nvSpPr>
            <p:cNvPr id="11281" name="Text Box 17">
              <a:extLst>
                <a:ext uri="{FF2B5EF4-FFF2-40B4-BE49-F238E27FC236}">
                  <a16:creationId xmlns:a16="http://schemas.microsoft.com/office/drawing/2014/main" id="{85B19D51-E5C7-238C-11BB-8C9EF70F1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" y="1706"/>
              <a:ext cx="318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operátor</a:t>
              </a:r>
            </a:p>
          </p:txBody>
        </p:sp>
        <p:sp>
          <p:nvSpPr>
            <p:cNvPr id="11282" name="Text Box 18">
              <a:extLst>
                <a:ext uri="{FF2B5EF4-FFF2-40B4-BE49-F238E27FC236}">
                  <a16:creationId xmlns:a16="http://schemas.microsoft.com/office/drawing/2014/main" id="{25CC88AF-5D02-4D1E-5E9B-2BA8DB0A2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482"/>
              <a:ext cx="51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uložiť opravy OCR</a:t>
              </a:r>
            </a:p>
          </p:txBody>
        </p:sp>
        <p:sp>
          <p:nvSpPr>
            <p:cNvPr id="11283" name="Text Box 19">
              <a:extLst>
                <a:ext uri="{FF2B5EF4-FFF2-40B4-BE49-F238E27FC236}">
                  <a16:creationId xmlns:a16="http://schemas.microsoft.com/office/drawing/2014/main" id="{CA965229-B477-52B4-4420-D855CE0B3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2790"/>
              <a:ext cx="453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kontrolu</a:t>
              </a:r>
            </a:p>
          </p:txBody>
        </p:sp>
        <p:sp>
          <p:nvSpPr>
            <p:cNvPr id="11284" name="Text Box 20">
              <a:extLst>
                <a:ext uri="{FF2B5EF4-FFF2-40B4-BE49-F238E27FC236}">
                  <a16:creationId xmlns:a16="http://schemas.microsoft.com/office/drawing/2014/main" id="{5DD5BB5F-5D6E-895B-6899-132937945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3" y="1435"/>
              <a:ext cx="453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indexovanie</a:t>
              </a:r>
            </a:p>
          </p:txBody>
        </p:sp>
        <p:sp>
          <p:nvSpPr>
            <p:cNvPr id="11285" name="Text Box 21">
              <a:extLst>
                <a:ext uri="{FF2B5EF4-FFF2-40B4-BE49-F238E27FC236}">
                  <a16:creationId xmlns:a16="http://schemas.microsoft.com/office/drawing/2014/main" id="{AC634F0F-E891-97DF-9F27-E083C1EC1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2795"/>
              <a:ext cx="478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opravu</a:t>
              </a:r>
            </a:p>
          </p:txBody>
        </p:sp>
        <p:sp>
          <p:nvSpPr>
            <p:cNvPr id="11286" name="Text Box 22">
              <a:extLst>
                <a:ext uri="{FF2B5EF4-FFF2-40B4-BE49-F238E27FC236}">
                  <a16:creationId xmlns:a16="http://schemas.microsoft.com/office/drawing/2014/main" id="{54E80753-D94D-7699-2618-EABF7F4E7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7" y="2795"/>
              <a:ext cx="478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OCR</a:t>
              </a:r>
            </a:p>
          </p:txBody>
        </p:sp>
        <p:sp>
          <p:nvSpPr>
            <p:cNvPr id="11287" name="Text Box 23">
              <a:extLst>
                <a:ext uri="{FF2B5EF4-FFF2-40B4-BE49-F238E27FC236}">
                  <a16:creationId xmlns:a16="http://schemas.microsoft.com/office/drawing/2014/main" id="{FB9881E0-0129-F75E-7415-9E4EAF48B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2659"/>
              <a:ext cx="318" cy="1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súbory so stranami</a:t>
              </a:r>
            </a:p>
          </p:txBody>
        </p:sp>
        <p:sp>
          <p:nvSpPr>
            <p:cNvPr id="11288" name="Text Box 24">
              <a:extLst>
                <a:ext uri="{FF2B5EF4-FFF2-40B4-BE49-F238E27FC236}">
                  <a16:creationId xmlns:a16="http://schemas.microsoft.com/office/drawing/2014/main" id="{790F8E62-EF68-03D5-5EFD-E317D6C96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7" y="3067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úložisko</a:t>
              </a:r>
            </a:p>
          </p:txBody>
        </p:sp>
        <p:sp>
          <p:nvSpPr>
            <p:cNvPr id="11289" name="Text Box 25">
              <a:extLst>
                <a:ext uri="{FF2B5EF4-FFF2-40B4-BE49-F238E27FC236}">
                  <a16:creationId xmlns:a16="http://schemas.microsoft.com/office/drawing/2014/main" id="{FCC121DC-40BB-0760-83CB-E5788005B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" y="3223"/>
              <a:ext cx="635" cy="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700" b="1">
                  <a:solidFill>
                    <a:srgbClr val="FF0000"/>
                  </a:solidFill>
                </a:rPr>
                <a:t>digitalizačný priestor</a:t>
              </a:r>
            </a:p>
          </p:txBody>
        </p:sp>
        <p:sp>
          <p:nvSpPr>
            <p:cNvPr id="11290" name="Text Box 26">
              <a:extLst>
                <a:ext uri="{FF2B5EF4-FFF2-40B4-BE49-F238E27FC236}">
                  <a16:creationId xmlns:a16="http://schemas.microsoft.com/office/drawing/2014/main" id="{F7A9FC7E-8290-7662-4D0E-6CF8049E1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" y="3088"/>
              <a:ext cx="452" cy="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700" b="1">
                  <a:solidFill>
                    <a:srgbClr val="0000FF"/>
                  </a:solidFill>
                </a:rPr>
                <a:t>kontrola OCR</a:t>
              </a:r>
            </a:p>
          </p:txBody>
        </p:sp>
        <p:sp>
          <p:nvSpPr>
            <p:cNvPr id="11291" name="Rectangle 27">
              <a:extLst>
                <a:ext uri="{FF2B5EF4-FFF2-40B4-BE49-F238E27FC236}">
                  <a16:creationId xmlns:a16="http://schemas.microsoft.com/office/drawing/2014/main" id="{32C3F13A-9BC2-ED91-B23A-16F3096ED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430"/>
              <a:ext cx="2848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k-SK" altLang="sk-SK"/>
            </a:p>
          </p:txBody>
        </p:sp>
        <p:sp>
          <p:nvSpPr>
            <p:cNvPr id="11292" name="Text Box 28">
              <a:extLst>
                <a:ext uri="{FF2B5EF4-FFF2-40B4-BE49-F238E27FC236}">
                  <a16:creationId xmlns:a16="http://schemas.microsoft.com/office/drawing/2014/main" id="{FA04E93F-2DFB-9DAD-10E6-C7BB9A2AB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" y="3475"/>
              <a:ext cx="1845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1600"/>
                <a:t>Kontrola OCR</a:t>
              </a:r>
            </a:p>
          </p:txBody>
        </p:sp>
        <p:sp>
          <p:nvSpPr>
            <p:cNvPr id="11293" name="Text Box 29">
              <a:extLst>
                <a:ext uri="{FF2B5EF4-FFF2-40B4-BE49-F238E27FC236}">
                  <a16:creationId xmlns:a16="http://schemas.microsoft.com/office/drawing/2014/main" id="{A98B5591-A3EB-F660-6B4E-CCE1CB498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2079"/>
              <a:ext cx="478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so skeno-</a:t>
              </a:r>
            </a:p>
            <a:p>
              <a:pPr algn="ctr" eaLnBrk="1" hangingPunct="1"/>
              <a:r>
                <a:rPr lang="sk-SK" altLang="sk-SK" sz="600"/>
                <a:t>vanými obrazmi</a:t>
              </a:r>
            </a:p>
          </p:txBody>
        </p:sp>
        <p:sp>
          <p:nvSpPr>
            <p:cNvPr id="11294" name="Text Box 30">
              <a:extLst>
                <a:ext uri="{FF2B5EF4-FFF2-40B4-BE49-F238E27FC236}">
                  <a16:creationId xmlns:a16="http://schemas.microsoft.com/office/drawing/2014/main" id="{31393A3F-DC91-D156-8D09-6DF40DAD4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3" y="2936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s knihou</a:t>
              </a:r>
            </a:p>
          </p:txBody>
        </p:sp>
        <p:sp>
          <p:nvSpPr>
            <p:cNvPr id="11295" name="Text Box 31">
              <a:extLst>
                <a:ext uri="{FF2B5EF4-FFF2-40B4-BE49-F238E27FC236}">
                  <a16:creationId xmlns:a16="http://schemas.microsoft.com/office/drawing/2014/main" id="{50E4D9EF-D5D9-49D9-A973-9EC076E80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" y="2422"/>
              <a:ext cx="31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súbory so stranami</a:t>
              </a:r>
            </a:p>
          </p:txBody>
        </p:sp>
        <p:sp>
          <p:nvSpPr>
            <p:cNvPr id="11296" name="Text Box 32">
              <a:extLst>
                <a:ext uri="{FF2B5EF4-FFF2-40B4-BE49-F238E27FC236}">
                  <a16:creationId xmlns:a16="http://schemas.microsoft.com/office/drawing/2014/main" id="{104FDAB6-71D1-E5A7-A7C2-4F6C08DA2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2478"/>
              <a:ext cx="453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preskúmať strany</a:t>
              </a:r>
            </a:p>
          </p:txBody>
        </p:sp>
        <p:sp>
          <p:nvSpPr>
            <p:cNvPr id="11297" name="Text Box 33">
              <a:extLst>
                <a:ext uri="{FF2B5EF4-FFF2-40B4-BE49-F238E27FC236}">
                  <a16:creationId xmlns:a16="http://schemas.microsoft.com/office/drawing/2014/main" id="{9A8214EA-5BCF-2B2F-C3C7-2AECAF2DE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" y="1767"/>
              <a:ext cx="31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súbory so stranami</a:t>
              </a:r>
            </a:p>
          </p:txBody>
        </p:sp>
      </p:grpSp>
      <p:sp>
        <p:nvSpPr>
          <p:cNvPr id="11267" name="Zástupný symbol päty 32">
            <a:extLst>
              <a:ext uri="{FF2B5EF4-FFF2-40B4-BE49-F238E27FC236}">
                <a16:creationId xmlns:a16="http://schemas.microsoft.com/office/drawing/2014/main" id="{DF015B39-97F5-FD0C-F87A-94DEDDA8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Dôverné!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2">
            <a:extLst>
              <a:ext uri="{FF2B5EF4-FFF2-40B4-BE49-F238E27FC236}">
                <a16:creationId xmlns:a16="http://schemas.microsoft.com/office/drawing/2014/main" id="{F67DAC11-1427-5716-1C6C-9B75E419698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462713"/>
            <a:chOff x="0" y="0"/>
            <a:chExt cx="5760" cy="4071"/>
          </a:xfrm>
        </p:grpSpPr>
        <p:pic>
          <p:nvPicPr>
            <p:cNvPr id="12292" name="Picture 4" descr="prod_workflow_09_Page_12">
              <a:extLst>
                <a:ext uri="{FF2B5EF4-FFF2-40B4-BE49-F238E27FC236}">
                  <a16:creationId xmlns:a16="http://schemas.microsoft.com/office/drawing/2014/main" id="{5303D40F-8873-1CDA-45C0-5888D61F9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3" name="Text Box 6">
              <a:extLst>
                <a:ext uri="{FF2B5EF4-FFF2-40B4-BE49-F238E27FC236}">
                  <a16:creationId xmlns:a16="http://schemas.microsoft.com/office/drawing/2014/main" id="{2914C532-9FEB-BA66-238D-4EAEF895C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572"/>
              <a:ext cx="272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vybrať adresár </a:t>
              </a:r>
            </a:p>
            <a:p>
              <a:pPr algn="ctr" eaLnBrk="1" hangingPunct="1"/>
              <a:r>
                <a:rPr lang="sk-SK" altLang="sk-SK" sz="600"/>
                <a:t>s knihou</a:t>
              </a:r>
            </a:p>
          </p:txBody>
        </p:sp>
        <p:sp>
          <p:nvSpPr>
            <p:cNvPr id="12294" name="Text Box 7">
              <a:extLst>
                <a:ext uri="{FF2B5EF4-FFF2-40B4-BE49-F238E27FC236}">
                  <a16:creationId xmlns:a16="http://schemas.microsoft.com/office/drawing/2014/main" id="{2BDBA3E0-6ED0-79E7-E04E-4C2BD9652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5" y="981"/>
              <a:ext cx="363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vytvoriť adresár pre publikovanie</a:t>
              </a:r>
            </a:p>
          </p:txBody>
        </p:sp>
        <p:sp>
          <p:nvSpPr>
            <p:cNvPr id="12295" name="Text Box 9">
              <a:extLst>
                <a:ext uri="{FF2B5EF4-FFF2-40B4-BE49-F238E27FC236}">
                  <a16:creationId xmlns:a16="http://schemas.microsoft.com/office/drawing/2014/main" id="{FC0D2077-DE8C-2EA6-CADF-C95CFD834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" y="2024"/>
              <a:ext cx="31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vybrať súbory</a:t>
              </a:r>
            </a:p>
          </p:txBody>
        </p:sp>
        <p:sp>
          <p:nvSpPr>
            <p:cNvPr id="12296" name="Text Box 10">
              <a:extLst>
                <a:ext uri="{FF2B5EF4-FFF2-40B4-BE49-F238E27FC236}">
                  <a16:creationId xmlns:a16="http://schemas.microsoft.com/office/drawing/2014/main" id="{AEE38622-F479-6BA6-A372-BEB94097E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0" y="986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toku</a:t>
              </a:r>
            </a:p>
          </p:txBody>
        </p:sp>
        <p:sp>
          <p:nvSpPr>
            <p:cNvPr id="12297" name="Text Box 11">
              <a:extLst>
                <a:ext uri="{FF2B5EF4-FFF2-40B4-BE49-F238E27FC236}">
                  <a16:creationId xmlns:a16="http://schemas.microsoft.com/office/drawing/2014/main" id="{F233259A-541B-D8DE-EE8F-2CF7BA899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" y="709"/>
              <a:ext cx="635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1) zvoliť adresár s OCR</a:t>
              </a:r>
            </a:p>
          </p:txBody>
        </p:sp>
        <p:sp>
          <p:nvSpPr>
            <p:cNvPr id="12298" name="Text Box 12">
              <a:extLst>
                <a:ext uri="{FF2B5EF4-FFF2-40B4-BE49-F238E27FC236}">
                  <a16:creationId xmlns:a16="http://schemas.microsoft.com/office/drawing/2014/main" id="{BA1BF62C-D5EE-76F0-71B6-758B0B83A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9" y="1359"/>
              <a:ext cx="569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3) zapísať údaje o publikovaní</a:t>
              </a:r>
            </a:p>
          </p:txBody>
        </p:sp>
        <p:sp>
          <p:nvSpPr>
            <p:cNvPr id="12299" name="Text Box 13">
              <a:extLst>
                <a:ext uri="{FF2B5EF4-FFF2-40B4-BE49-F238E27FC236}">
                  <a16:creationId xmlns:a16="http://schemas.microsoft.com/office/drawing/2014/main" id="{FA48E83A-B7F6-55D0-9044-A1B1D95EC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1706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toku</a:t>
              </a:r>
            </a:p>
          </p:txBody>
        </p:sp>
        <p:sp>
          <p:nvSpPr>
            <p:cNvPr id="12300" name="Text Box 14">
              <a:extLst>
                <a:ext uri="{FF2B5EF4-FFF2-40B4-BE49-F238E27FC236}">
                  <a16:creationId xmlns:a16="http://schemas.microsoft.com/office/drawing/2014/main" id="{677B4D23-727D-8894-08DF-EB466503B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2427"/>
              <a:ext cx="499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</a:t>
              </a:r>
            </a:p>
            <a:p>
              <a:pPr algn="ctr" eaLnBrk="1" hangingPunct="1"/>
              <a:r>
                <a:rPr lang="sk-SK" altLang="sk-SK" sz="600"/>
                <a:t>toku</a:t>
              </a:r>
            </a:p>
          </p:txBody>
        </p:sp>
        <p:sp>
          <p:nvSpPr>
            <p:cNvPr id="12301" name="Text Box 15">
              <a:extLst>
                <a:ext uri="{FF2B5EF4-FFF2-40B4-BE49-F238E27FC236}">
                  <a16:creationId xmlns:a16="http://schemas.microsoft.com/office/drawing/2014/main" id="{FB3C0E77-23F2-8CAF-96FE-280C0CEC5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2130"/>
              <a:ext cx="611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2) preskúmať chyby OCR</a:t>
              </a:r>
            </a:p>
          </p:txBody>
        </p:sp>
        <p:sp>
          <p:nvSpPr>
            <p:cNvPr id="12302" name="Text Box 16">
              <a:extLst>
                <a:ext uri="{FF2B5EF4-FFF2-40B4-BE49-F238E27FC236}">
                  <a16:creationId xmlns:a16="http://schemas.microsoft.com/office/drawing/2014/main" id="{0C511125-E21C-690E-345E-B5B92B5DC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" y="1651"/>
              <a:ext cx="318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operátor</a:t>
              </a:r>
            </a:p>
          </p:txBody>
        </p:sp>
        <p:sp>
          <p:nvSpPr>
            <p:cNvPr id="12303" name="Text Box 17">
              <a:extLst>
                <a:ext uri="{FF2B5EF4-FFF2-40B4-BE49-F238E27FC236}">
                  <a16:creationId xmlns:a16="http://schemas.microsoft.com/office/drawing/2014/main" id="{73049A3E-AAAF-554F-A309-30DBCA5A1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1409"/>
              <a:ext cx="426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agregácia súborov</a:t>
              </a:r>
            </a:p>
          </p:txBody>
        </p:sp>
        <p:sp>
          <p:nvSpPr>
            <p:cNvPr id="12304" name="Text Box 18">
              <a:extLst>
                <a:ext uri="{FF2B5EF4-FFF2-40B4-BE49-F238E27FC236}">
                  <a16:creationId xmlns:a16="http://schemas.microsoft.com/office/drawing/2014/main" id="{47682103-0B60-6FC6-5606-B364B8AE9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9" y="2790"/>
              <a:ext cx="453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kontrolu</a:t>
              </a:r>
            </a:p>
          </p:txBody>
        </p:sp>
        <p:sp>
          <p:nvSpPr>
            <p:cNvPr id="12305" name="Text Box 19">
              <a:extLst>
                <a:ext uri="{FF2B5EF4-FFF2-40B4-BE49-F238E27FC236}">
                  <a16:creationId xmlns:a16="http://schemas.microsoft.com/office/drawing/2014/main" id="{295F3961-DA7A-A0B8-9062-A0A6D81FA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360"/>
              <a:ext cx="453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indexovanie</a:t>
              </a:r>
            </a:p>
          </p:txBody>
        </p:sp>
        <p:sp>
          <p:nvSpPr>
            <p:cNvPr id="12306" name="Text Box 20">
              <a:extLst>
                <a:ext uri="{FF2B5EF4-FFF2-40B4-BE49-F238E27FC236}">
                  <a16:creationId xmlns:a16="http://schemas.microsoft.com/office/drawing/2014/main" id="{5B84988A-312C-6649-50C0-B6F3E1693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2795"/>
              <a:ext cx="478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opravu</a:t>
              </a:r>
            </a:p>
          </p:txBody>
        </p:sp>
        <p:sp>
          <p:nvSpPr>
            <p:cNvPr id="12307" name="Text Box 21">
              <a:extLst>
                <a:ext uri="{FF2B5EF4-FFF2-40B4-BE49-F238E27FC236}">
                  <a16:creationId xmlns:a16="http://schemas.microsoft.com/office/drawing/2014/main" id="{C658EA84-1FBA-6987-CEF1-C4CDA7149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2" y="2795"/>
              <a:ext cx="478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OCR</a:t>
              </a:r>
            </a:p>
          </p:txBody>
        </p:sp>
        <p:sp>
          <p:nvSpPr>
            <p:cNvPr id="12308" name="Text Box 22">
              <a:extLst>
                <a:ext uri="{FF2B5EF4-FFF2-40B4-BE49-F238E27FC236}">
                  <a16:creationId xmlns:a16="http://schemas.microsoft.com/office/drawing/2014/main" id="{F6413ACA-28F3-9546-728F-713828A4A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659"/>
              <a:ext cx="318" cy="1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súbory so stranami</a:t>
              </a:r>
            </a:p>
          </p:txBody>
        </p:sp>
        <p:sp>
          <p:nvSpPr>
            <p:cNvPr id="12309" name="Text Box 23">
              <a:extLst>
                <a:ext uri="{FF2B5EF4-FFF2-40B4-BE49-F238E27FC236}">
                  <a16:creationId xmlns:a16="http://schemas.microsoft.com/office/drawing/2014/main" id="{075C0322-CDAD-115B-7E62-C470E6B0E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7" y="3067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úložisko</a:t>
              </a:r>
            </a:p>
          </p:txBody>
        </p:sp>
        <p:sp>
          <p:nvSpPr>
            <p:cNvPr id="12310" name="Text Box 24">
              <a:extLst>
                <a:ext uri="{FF2B5EF4-FFF2-40B4-BE49-F238E27FC236}">
                  <a16:creationId xmlns:a16="http://schemas.microsoft.com/office/drawing/2014/main" id="{80455E8E-FC8B-231A-C965-673E4A8DF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" y="3223"/>
              <a:ext cx="635" cy="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700" b="1">
                  <a:solidFill>
                    <a:srgbClr val="FF0000"/>
                  </a:solidFill>
                </a:rPr>
                <a:t>digitalizačný priestor</a:t>
              </a:r>
            </a:p>
          </p:txBody>
        </p:sp>
        <p:sp>
          <p:nvSpPr>
            <p:cNvPr id="12311" name="Text Box 25">
              <a:extLst>
                <a:ext uri="{FF2B5EF4-FFF2-40B4-BE49-F238E27FC236}">
                  <a16:creationId xmlns:a16="http://schemas.microsoft.com/office/drawing/2014/main" id="{1C09001F-8D0F-C8DE-F5BF-D251545EB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" y="3088"/>
              <a:ext cx="452" cy="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700" b="1">
                  <a:solidFill>
                    <a:srgbClr val="0000FF"/>
                  </a:solidFill>
                </a:rPr>
                <a:t>publikovanie</a:t>
              </a:r>
            </a:p>
          </p:txBody>
        </p:sp>
        <p:sp>
          <p:nvSpPr>
            <p:cNvPr id="12312" name="Rectangle 26">
              <a:extLst>
                <a:ext uri="{FF2B5EF4-FFF2-40B4-BE49-F238E27FC236}">
                  <a16:creationId xmlns:a16="http://schemas.microsoft.com/office/drawing/2014/main" id="{C74AA69B-38E6-1919-B72D-630DE2D1C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430"/>
              <a:ext cx="2848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k-SK" altLang="sk-SK"/>
            </a:p>
          </p:txBody>
        </p:sp>
        <p:sp>
          <p:nvSpPr>
            <p:cNvPr id="12313" name="Text Box 27">
              <a:extLst>
                <a:ext uri="{FF2B5EF4-FFF2-40B4-BE49-F238E27FC236}">
                  <a16:creationId xmlns:a16="http://schemas.microsoft.com/office/drawing/2014/main" id="{4525EF18-0484-9C9F-D189-5BA5463539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" y="3475"/>
              <a:ext cx="1845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1600"/>
                <a:t>Publikovanie</a:t>
              </a:r>
            </a:p>
          </p:txBody>
        </p:sp>
        <p:sp>
          <p:nvSpPr>
            <p:cNvPr id="12314" name="Text Box 28">
              <a:extLst>
                <a:ext uri="{FF2B5EF4-FFF2-40B4-BE49-F238E27FC236}">
                  <a16:creationId xmlns:a16="http://schemas.microsoft.com/office/drawing/2014/main" id="{91565348-D319-3090-8E86-B0CE05ED9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069"/>
              <a:ext cx="478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so skeno-</a:t>
              </a:r>
            </a:p>
            <a:p>
              <a:pPr algn="ctr" eaLnBrk="1" hangingPunct="1"/>
              <a:r>
                <a:rPr lang="sk-SK" altLang="sk-SK" sz="600"/>
                <a:t>vanými obrazmi</a:t>
              </a:r>
            </a:p>
          </p:txBody>
        </p:sp>
        <p:sp>
          <p:nvSpPr>
            <p:cNvPr id="12315" name="Text Box 29">
              <a:extLst>
                <a:ext uri="{FF2B5EF4-FFF2-40B4-BE49-F238E27FC236}">
                  <a16:creationId xmlns:a16="http://schemas.microsoft.com/office/drawing/2014/main" id="{7792852D-2AC5-BC9D-00B1-579E7130F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3" y="2936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s knihou</a:t>
              </a:r>
            </a:p>
          </p:txBody>
        </p:sp>
        <p:sp>
          <p:nvSpPr>
            <p:cNvPr id="12316" name="Text Box 30">
              <a:extLst>
                <a:ext uri="{FF2B5EF4-FFF2-40B4-BE49-F238E27FC236}">
                  <a16:creationId xmlns:a16="http://schemas.microsoft.com/office/drawing/2014/main" id="{0AC69E01-D2C1-A63C-1278-714863E53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7" y="2422"/>
              <a:ext cx="31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súbory so stranami</a:t>
              </a:r>
            </a:p>
          </p:txBody>
        </p:sp>
        <p:sp>
          <p:nvSpPr>
            <p:cNvPr id="12317" name="Text Box 33">
              <a:extLst>
                <a:ext uri="{FF2B5EF4-FFF2-40B4-BE49-F238E27FC236}">
                  <a16:creationId xmlns:a16="http://schemas.microsoft.com/office/drawing/2014/main" id="{1E0E91A6-40BA-A74E-BBB3-A23E9AD97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2205"/>
              <a:ext cx="31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vybrať súbory</a:t>
              </a:r>
            </a:p>
          </p:txBody>
        </p:sp>
        <p:sp>
          <p:nvSpPr>
            <p:cNvPr id="12318" name="Text Box 34">
              <a:extLst>
                <a:ext uri="{FF2B5EF4-FFF2-40B4-BE49-F238E27FC236}">
                  <a16:creationId xmlns:a16="http://schemas.microsoft.com/office/drawing/2014/main" id="{84C01B2F-CC19-396A-A44B-2F5F782F3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2356"/>
              <a:ext cx="31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vybrať súbory</a:t>
              </a:r>
            </a:p>
          </p:txBody>
        </p:sp>
        <p:sp>
          <p:nvSpPr>
            <p:cNvPr id="12319" name="Text Box 35">
              <a:extLst>
                <a:ext uri="{FF2B5EF4-FFF2-40B4-BE49-F238E27FC236}">
                  <a16:creationId xmlns:a16="http://schemas.microsoft.com/office/drawing/2014/main" id="{363C12D7-1A1B-DB10-7523-1499CFFB7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570"/>
              <a:ext cx="318" cy="11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súbory so stranami</a:t>
              </a:r>
            </a:p>
          </p:txBody>
        </p:sp>
        <p:sp>
          <p:nvSpPr>
            <p:cNvPr id="12320" name="Text Box 36">
              <a:extLst>
                <a:ext uri="{FF2B5EF4-FFF2-40B4-BE49-F238E27FC236}">
                  <a16:creationId xmlns:a16="http://schemas.microsoft.com/office/drawing/2014/main" id="{2CF56531-E870-CDDE-AA4B-72DAE698E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795"/>
              <a:ext cx="478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publikovanie</a:t>
              </a:r>
            </a:p>
          </p:txBody>
        </p:sp>
        <p:sp>
          <p:nvSpPr>
            <p:cNvPr id="12321" name="Text Box 37">
              <a:extLst>
                <a:ext uri="{FF2B5EF4-FFF2-40B4-BE49-F238E27FC236}">
                  <a16:creationId xmlns:a16="http://schemas.microsoft.com/office/drawing/2014/main" id="{B4529CD0-91F8-186F-2F3D-A3A7C0DF9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0" y="1545"/>
              <a:ext cx="22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použiť</a:t>
              </a:r>
            </a:p>
          </p:txBody>
        </p:sp>
        <p:sp>
          <p:nvSpPr>
            <p:cNvPr id="12322" name="Text Box 38">
              <a:extLst>
                <a:ext uri="{FF2B5EF4-FFF2-40B4-BE49-F238E27FC236}">
                  <a16:creationId xmlns:a16="http://schemas.microsoft.com/office/drawing/2014/main" id="{7B023F85-FED5-489D-0E41-801ACA89C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0" y="2331"/>
              <a:ext cx="22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vytvoriť</a:t>
              </a:r>
            </a:p>
          </p:txBody>
        </p:sp>
        <p:sp>
          <p:nvSpPr>
            <p:cNvPr id="12323" name="Text Box 39">
              <a:extLst>
                <a:ext uri="{FF2B5EF4-FFF2-40B4-BE49-F238E27FC236}">
                  <a16:creationId xmlns:a16="http://schemas.microsoft.com/office/drawing/2014/main" id="{E9A4422D-3FD9-EC82-BF72-2EB5B920E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2160"/>
              <a:ext cx="317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distribuované spracovanie</a:t>
              </a:r>
            </a:p>
          </p:txBody>
        </p:sp>
        <p:sp>
          <p:nvSpPr>
            <p:cNvPr id="12324" name="Text Box 40">
              <a:extLst>
                <a:ext uri="{FF2B5EF4-FFF2-40B4-BE49-F238E27FC236}">
                  <a16:creationId xmlns:a16="http://schemas.microsoft.com/office/drawing/2014/main" id="{6FE199D2-DD2A-6AE7-CDF8-C200E18AB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1706"/>
              <a:ext cx="273" cy="5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>
                  <a:solidFill>
                    <a:srgbClr val="00FFFF"/>
                  </a:solidFill>
                </a:rPr>
                <a:t>agregácia</a:t>
              </a:r>
            </a:p>
          </p:txBody>
        </p:sp>
        <p:sp>
          <p:nvSpPr>
            <p:cNvPr id="12325" name="Text Box 41">
              <a:extLst>
                <a:ext uri="{FF2B5EF4-FFF2-40B4-BE49-F238E27FC236}">
                  <a16:creationId xmlns:a16="http://schemas.microsoft.com/office/drawing/2014/main" id="{8A2AE5B4-6789-CC47-2EA1-B06A640AF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692"/>
              <a:ext cx="273" cy="5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>
                  <a:solidFill>
                    <a:srgbClr val="00FFFF"/>
                  </a:solidFill>
                </a:rPr>
                <a:t>agregácia</a:t>
              </a:r>
            </a:p>
          </p:txBody>
        </p:sp>
      </p:grpSp>
      <p:sp>
        <p:nvSpPr>
          <p:cNvPr id="12291" name="Zástupný symbol päty 36">
            <a:extLst>
              <a:ext uri="{FF2B5EF4-FFF2-40B4-BE49-F238E27FC236}">
                <a16:creationId xmlns:a16="http://schemas.microsoft.com/office/drawing/2014/main" id="{9B1153D6-F133-59F7-3002-426B67C91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Dôverné!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936C130-E586-AC74-F9AC-DADF668E8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492375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/>
              <a:t>Varianty pracovných tokov</a:t>
            </a:r>
          </a:p>
        </p:txBody>
      </p:sp>
      <p:sp>
        <p:nvSpPr>
          <p:cNvPr id="13315" name="Zástupný symbol päty 2">
            <a:extLst>
              <a:ext uri="{FF2B5EF4-FFF2-40B4-BE49-F238E27FC236}">
                <a16:creationId xmlns:a16="http://schemas.microsoft.com/office/drawing/2014/main" id="{E20A0137-8C6D-671B-0BB2-4E06B0452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Dôverné!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8">
            <a:extLst>
              <a:ext uri="{FF2B5EF4-FFF2-40B4-BE49-F238E27FC236}">
                <a16:creationId xmlns:a16="http://schemas.microsoft.com/office/drawing/2014/main" id="{3FE39D9A-C225-B99F-2AE5-6683E680191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462713"/>
            <a:chOff x="0" y="0"/>
            <a:chExt cx="5760" cy="4071"/>
          </a:xfrm>
        </p:grpSpPr>
        <p:pic>
          <p:nvPicPr>
            <p:cNvPr id="14340" name="Picture 5" descr="prod_workflow_09_Page_14">
              <a:extLst>
                <a:ext uri="{FF2B5EF4-FFF2-40B4-BE49-F238E27FC236}">
                  <a16:creationId xmlns:a16="http://schemas.microsoft.com/office/drawing/2014/main" id="{608482B4-B472-B058-70FF-DF88A7BC6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Text Box 6">
              <a:extLst>
                <a:ext uri="{FF2B5EF4-FFF2-40B4-BE49-F238E27FC236}">
                  <a16:creationId xmlns:a16="http://schemas.microsoft.com/office/drawing/2014/main" id="{EB7CBCF3-0688-1E7F-7DC5-CD0BA5434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208" y="2835"/>
              <a:ext cx="499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PRED-INDEXOVANIE</a:t>
              </a:r>
            </a:p>
          </p:txBody>
        </p:sp>
        <p:sp>
          <p:nvSpPr>
            <p:cNvPr id="14342" name="Text Box 7">
              <a:extLst>
                <a:ext uri="{FF2B5EF4-FFF2-40B4-BE49-F238E27FC236}">
                  <a16:creationId xmlns:a16="http://schemas.microsoft.com/office/drawing/2014/main" id="{65046D14-4AF5-20D1-5D74-E4395F506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480" y="2835"/>
              <a:ext cx="499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REGISTRÁCIA</a:t>
              </a:r>
            </a:p>
          </p:txBody>
        </p:sp>
        <p:sp>
          <p:nvSpPr>
            <p:cNvPr id="14343" name="Text Box 8">
              <a:extLst>
                <a:ext uri="{FF2B5EF4-FFF2-40B4-BE49-F238E27FC236}">
                  <a16:creationId xmlns:a16="http://schemas.microsoft.com/office/drawing/2014/main" id="{F14BEB40-2719-D871-9036-B863D4DCA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731" y="2835"/>
              <a:ext cx="499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SKENOVANIE</a:t>
              </a:r>
            </a:p>
          </p:txBody>
        </p:sp>
        <p:sp>
          <p:nvSpPr>
            <p:cNvPr id="14344" name="Text Box 9">
              <a:extLst>
                <a:ext uri="{FF2B5EF4-FFF2-40B4-BE49-F238E27FC236}">
                  <a16:creationId xmlns:a16="http://schemas.microsoft.com/office/drawing/2014/main" id="{F9CB019E-018A-D7AB-C29E-B8E299265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921" y="2811"/>
              <a:ext cx="635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INŠPEKCIA (KONTROLA)</a:t>
              </a:r>
            </a:p>
          </p:txBody>
        </p:sp>
        <p:sp>
          <p:nvSpPr>
            <p:cNvPr id="14345" name="Text Box 10">
              <a:extLst>
                <a:ext uri="{FF2B5EF4-FFF2-40B4-BE49-F238E27FC236}">
                  <a16:creationId xmlns:a16="http://schemas.microsoft.com/office/drawing/2014/main" id="{99559435-FBD0-FFC8-47C0-FD97322E3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51" y="2835"/>
              <a:ext cx="499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PO-INDEXOVANIE</a:t>
              </a:r>
            </a:p>
          </p:txBody>
        </p:sp>
        <p:sp>
          <p:nvSpPr>
            <p:cNvPr id="14346" name="Text Box 11">
              <a:extLst>
                <a:ext uri="{FF2B5EF4-FFF2-40B4-BE49-F238E27FC236}">
                  <a16:creationId xmlns:a16="http://schemas.microsoft.com/office/drawing/2014/main" id="{ACDFB026-7BBB-3C7C-3A3F-51171CA3E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434" y="2833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DEFINOVANIE OPRAVY</a:t>
              </a:r>
            </a:p>
          </p:txBody>
        </p:sp>
        <p:sp>
          <p:nvSpPr>
            <p:cNvPr id="14347" name="Text Box 12">
              <a:extLst>
                <a:ext uri="{FF2B5EF4-FFF2-40B4-BE49-F238E27FC236}">
                  <a16:creationId xmlns:a16="http://schemas.microsoft.com/office/drawing/2014/main" id="{C585E5AD-4C77-8E65-0329-D3431F363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690" y="2834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PROCES OPRAVY</a:t>
              </a:r>
            </a:p>
          </p:txBody>
        </p:sp>
        <p:sp>
          <p:nvSpPr>
            <p:cNvPr id="14348" name="Text Box 13">
              <a:extLst>
                <a:ext uri="{FF2B5EF4-FFF2-40B4-BE49-F238E27FC236}">
                  <a16:creationId xmlns:a16="http://schemas.microsoft.com/office/drawing/2014/main" id="{50681861-F020-C9E1-CB51-4967158A4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957" y="2834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DEFINOVANIE OCR</a:t>
              </a:r>
            </a:p>
          </p:txBody>
        </p:sp>
        <p:sp>
          <p:nvSpPr>
            <p:cNvPr id="14349" name="Text Box 14">
              <a:extLst>
                <a:ext uri="{FF2B5EF4-FFF2-40B4-BE49-F238E27FC236}">
                  <a16:creationId xmlns:a16="http://schemas.microsoft.com/office/drawing/2014/main" id="{CCD604AC-E308-3E60-FAEC-E8834BE20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09" y="2834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PROCES OCR</a:t>
              </a:r>
            </a:p>
          </p:txBody>
        </p:sp>
        <p:sp>
          <p:nvSpPr>
            <p:cNvPr id="14350" name="Text Box 15">
              <a:extLst>
                <a:ext uri="{FF2B5EF4-FFF2-40B4-BE49-F238E27FC236}">
                  <a16:creationId xmlns:a16="http://schemas.microsoft.com/office/drawing/2014/main" id="{25D15867-181F-42E8-A609-D7514541B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476" y="2834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KONTROLA OCR</a:t>
              </a:r>
            </a:p>
          </p:txBody>
        </p:sp>
        <p:sp>
          <p:nvSpPr>
            <p:cNvPr id="14351" name="Text Box 16">
              <a:extLst>
                <a:ext uri="{FF2B5EF4-FFF2-40B4-BE49-F238E27FC236}">
                  <a16:creationId xmlns:a16="http://schemas.microsoft.com/office/drawing/2014/main" id="{D16B1793-02AA-FDB0-D407-629174181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738" y="2829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PUBLIKOVANIE</a:t>
              </a:r>
            </a:p>
          </p:txBody>
        </p:sp>
        <p:sp>
          <p:nvSpPr>
            <p:cNvPr id="14352" name="Text Box 17">
              <a:extLst>
                <a:ext uri="{FF2B5EF4-FFF2-40B4-BE49-F238E27FC236}">
                  <a16:creationId xmlns:a16="http://schemas.microsoft.com/office/drawing/2014/main" id="{ACF57F9C-7151-831F-B978-7607B630D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985" y="2834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PROCES FORMÁTOVANIA</a:t>
              </a:r>
            </a:p>
          </p:txBody>
        </p:sp>
        <p:sp>
          <p:nvSpPr>
            <p:cNvPr id="14353" name="Text Box 26">
              <a:extLst>
                <a:ext uri="{FF2B5EF4-FFF2-40B4-BE49-F238E27FC236}">
                  <a16:creationId xmlns:a16="http://schemas.microsoft.com/office/drawing/2014/main" id="{010E1255-80B6-EDE1-91C5-F40FB952C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247" y="2834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PROCES AECHIVÁCIE</a:t>
              </a:r>
            </a:p>
          </p:txBody>
        </p:sp>
        <p:sp>
          <p:nvSpPr>
            <p:cNvPr id="14354" name="Text Box 27">
              <a:extLst>
                <a:ext uri="{FF2B5EF4-FFF2-40B4-BE49-F238E27FC236}">
                  <a16:creationId xmlns:a16="http://schemas.microsoft.com/office/drawing/2014/main" id="{FC63E008-0A13-3067-6F91-3D9080ADD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519" y="2834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WEB SERVER</a:t>
              </a:r>
            </a:p>
          </p:txBody>
        </p:sp>
        <p:sp>
          <p:nvSpPr>
            <p:cNvPr id="14355" name="Rectangle 28">
              <a:extLst>
                <a:ext uri="{FF2B5EF4-FFF2-40B4-BE49-F238E27FC236}">
                  <a16:creationId xmlns:a16="http://schemas.microsoft.com/office/drawing/2014/main" id="{F54FB952-3FE5-0F6F-C91F-D7C68D72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430"/>
              <a:ext cx="2848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k-SK" altLang="sk-SK"/>
            </a:p>
          </p:txBody>
        </p:sp>
        <p:sp>
          <p:nvSpPr>
            <p:cNvPr id="14356" name="Text Box 29">
              <a:extLst>
                <a:ext uri="{FF2B5EF4-FFF2-40B4-BE49-F238E27FC236}">
                  <a16:creationId xmlns:a16="http://schemas.microsoft.com/office/drawing/2014/main" id="{23B2EACA-50C6-8E47-4202-C0795F4B8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" y="3475"/>
              <a:ext cx="1845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1600"/>
                <a:t>Varianty pracovného toku 1</a:t>
              </a:r>
            </a:p>
          </p:txBody>
        </p:sp>
        <p:sp>
          <p:nvSpPr>
            <p:cNvPr id="14357" name="Text Box 30">
              <a:extLst>
                <a:ext uri="{FF2B5EF4-FFF2-40B4-BE49-F238E27FC236}">
                  <a16:creationId xmlns:a16="http://schemas.microsoft.com/office/drawing/2014/main" id="{A1F64D16-39E2-3125-30FF-47288824B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20"/>
              <a:ext cx="635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800" b="1"/>
                <a:t>Doručené súbory:</a:t>
              </a:r>
            </a:p>
          </p:txBody>
        </p:sp>
        <p:sp>
          <p:nvSpPr>
            <p:cNvPr id="14358" name="Text Box 31">
              <a:extLst>
                <a:ext uri="{FF2B5EF4-FFF2-40B4-BE49-F238E27FC236}">
                  <a16:creationId xmlns:a16="http://schemas.microsoft.com/office/drawing/2014/main" id="{0DAE3FF8-FA32-0CD8-8B5A-4E03F457B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225"/>
              <a:ext cx="635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800" b="1"/>
                <a:t>Požadovaný proces:</a:t>
              </a:r>
            </a:p>
          </p:txBody>
        </p:sp>
        <p:sp>
          <p:nvSpPr>
            <p:cNvPr id="14359" name="Text Box 32">
              <a:extLst>
                <a:ext uri="{FF2B5EF4-FFF2-40B4-BE49-F238E27FC236}">
                  <a16:creationId xmlns:a16="http://schemas.microsoft.com/office/drawing/2014/main" id="{DAD71F65-3D8A-45A3-1899-9F3C0CEC7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648"/>
              <a:ext cx="363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600"/>
                <a:t>prvotné obrazy</a:t>
              </a:r>
            </a:p>
          </p:txBody>
        </p:sp>
        <p:sp>
          <p:nvSpPr>
            <p:cNvPr id="14360" name="Text Box 33">
              <a:extLst>
                <a:ext uri="{FF2B5EF4-FFF2-40B4-BE49-F238E27FC236}">
                  <a16:creationId xmlns:a16="http://schemas.microsoft.com/office/drawing/2014/main" id="{275563E5-43BD-1CC2-B87A-AAEE7BBAD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1026"/>
              <a:ext cx="862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600"/>
                <a:t>prvotné obrazy + automatické OCR</a:t>
              </a:r>
            </a:p>
            <a:p>
              <a:pPr eaLnBrk="1" hangingPunct="1"/>
              <a:r>
                <a:rPr lang="sk-SK" altLang="sk-SK" sz="600"/>
                <a:t>OCR so skrytým textom</a:t>
              </a:r>
            </a:p>
            <a:p>
              <a:pPr eaLnBrk="1" hangingPunct="1"/>
              <a:endParaRPr lang="sk-SK" altLang="sk-SK" sz="600"/>
            </a:p>
          </p:txBody>
        </p:sp>
        <p:sp>
          <p:nvSpPr>
            <p:cNvPr id="14361" name="Text Box 34">
              <a:extLst>
                <a:ext uri="{FF2B5EF4-FFF2-40B4-BE49-F238E27FC236}">
                  <a16:creationId xmlns:a16="http://schemas.microsoft.com/office/drawing/2014/main" id="{DCCC04D2-1D68-A572-AA8E-60D6042A9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1368"/>
              <a:ext cx="862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600"/>
                <a:t>prvotné obrazy + opravené OCR</a:t>
              </a:r>
            </a:p>
            <a:p>
              <a:pPr eaLnBrk="1" hangingPunct="1"/>
              <a:endParaRPr lang="sk-SK" altLang="sk-SK" sz="600"/>
            </a:p>
            <a:p>
              <a:pPr eaLnBrk="1" hangingPunct="1"/>
              <a:endParaRPr lang="sk-SK" altLang="sk-SK" sz="600"/>
            </a:p>
          </p:txBody>
        </p:sp>
        <p:sp>
          <p:nvSpPr>
            <p:cNvPr id="14362" name="Text Box 35">
              <a:extLst>
                <a:ext uri="{FF2B5EF4-FFF2-40B4-BE49-F238E27FC236}">
                  <a16:creationId xmlns:a16="http://schemas.microsoft.com/office/drawing/2014/main" id="{15A2EE26-2790-AFE8-5BCA-6DFEB8EE30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1797"/>
              <a:ext cx="862" cy="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600"/>
                <a:t>prvotné obrazy + opravené OCR</a:t>
              </a:r>
            </a:p>
            <a:p>
              <a:pPr eaLnBrk="1" hangingPunct="1"/>
              <a:r>
                <a:rPr lang="sk-SK" altLang="sk-SK" sz="600"/>
                <a:t>+ rozloženie</a:t>
              </a:r>
            </a:p>
            <a:p>
              <a:pPr eaLnBrk="1" hangingPunct="1"/>
              <a:endParaRPr lang="sk-SK" altLang="sk-SK" sz="600"/>
            </a:p>
            <a:p>
              <a:pPr eaLnBrk="1" hangingPunct="1"/>
              <a:endParaRPr lang="sk-SK" altLang="sk-SK" sz="600"/>
            </a:p>
          </p:txBody>
        </p:sp>
        <p:sp>
          <p:nvSpPr>
            <p:cNvPr id="14363" name="Text Box 36">
              <a:extLst>
                <a:ext uri="{FF2B5EF4-FFF2-40B4-BE49-F238E27FC236}">
                  <a16:creationId xmlns:a16="http://schemas.microsoft.com/office/drawing/2014/main" id="{94746AA8-19DD-28DB-CBB5-5F9D75097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160"/>
              <a:ext cx="862" cy="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600"/>
                <a:t>prvotné obrazy + opravené OCR</a:t>
              </a:r>
            </a:p>
            <a:p>
              <a:pPr eaLnBrk="1" hangingPunct="1"/>
              <a:r>
                <a:rPr lang="sk-SK" altLang="sk-SK" sz="600"/>
                <a:t>+ rozloženie + konverzia formátu</a:t>
              </a:r>
            </a:p>
            <a:p>
              <a:pPr eaLnBrk="1" hangingPunct="1"/>
              <a:endParaRPr lang="sk-SK" altLang="sk-SK" sz="600"/>
            </a:p>
            <a:p>
              <a:pPr eaLnBrk="1" hangingPunct="1"/>
              <a:endParaRPr lang="sk-SK" altLang="sk-SK" sz="600"/>
            </a:p>
          </p:txBody>
        </p:sp>
        <p:sp>
          <p:nvSpPr>
            <p:cNvPr id="14364" name="Text Box 37">
              <a:extLst>
                <a:ext uri="{FF2B5EF4-FFF2-40B4-BE49-F238E27FC236}">
                  <a16:creationId xmlns:a16="http://schemas.microsoft.com/office/drawing/2014/main" id="{ED872DEC-773B-4E36-E15F-B5F682FCB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198"/>
              <a:ext cx="862" cy="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600"/>
                <a:t>Automatizovaný </a:t>
              </a:r>
            </a:p>
            <a:p>
              <a:pPr eaLnBrk="1" hangingPunct="1"/>
              <a:r>
                <a:rPr lang="sk-SK" altLang="sk-SK" sz="600"/>
                <a:t>alebo</a:t>
              </a:r>
            </a:p>
            <a:p>
              <a:pPr eaLnBrk="1" hangingPunct="1"/>
              <a:r>
                <a:rPr lang="sk-SK" altLang="sk-SK" sz="600" b="1"/>
                <a:t>M</a:t>
              </a:r>
              <a:r>
                <a:rPr lang="sk-SK" altLang="sk-SK" sz="600"/>
                <a:t>anuálny proces</a:t>
              </a:r>
            </a:p>
            <a:p>
              <a:pPr eaLnBrk="1" hangingPunct="1"/>
              <a:endParaRPr lang="sk-SK" altLang="sk-SK" sz="600"/>
            </a:p>
          </p:txBody>
        </p:sp>
      </p:grpSp>
      <p:sp>
        <p:nvSpPr>
          <p:cNvPr id="14339" name="Zástupný symbol päty 27">
            <a:extLst>
              <a:ext uri="{FF2B5EF4-FFF2-40B4-BE49-F238E27FC236}">
                <a16:creationId xmlns:a16="http://schemas.microsoft.com/office/drawing/2014/main" id="{AD67CF5E-11D0-B6AC-15D2-3393B9F1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Dôverné!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8">
            <a:extLst>
              <a:ext uri="{FF2B5EF4-FFF2-40B4-BE49-F238E27FC236}">
                <a16:creationId xmlns:a16="http://schemas.microsoft.com/office/drawing/2014/main" id="{04A7BA61-6096-F5F3-FA28-2F9F17618D9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464300"/>
            <a:chOff x="0" y="0"/>
            <a:chExt cx="5760" cy="4072"/>
          </a:xfrm>
        </p:grpSpPr>
        <p:pic>
          <p:nvPicPr>
            <p:cNvPr id="15364" name="Picture 4" descr="prod_workflow_09_Page_15">
              <a:extLst>
                <a:ext uri="{FF2B5EF4-FFF2-40B4-BE49-F238E27FC236}">
                  <a16:creationId xmlns:a16="http://schemas.microsoft.com/office/drawing/2014/main" id="{01FF81F8-263B-7C04-A050-7E138EE48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Text Box 6">
              <a:extLst>
                <a:ext uri="{FF2B5EF4-FFF2-40B4-BE49-F238E27FC236}">
                  <a16:creationId xmlns:a16="http://schemas.microsoft.com/office/drawing/2014/main" id="{C4F4DD51-49F6-D6C8-51D6-A8FAFDE1B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208" y="2835"/>
              <a:ext cx="499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PRED-INDEXOVANIE</a:t>
              </a:r>
            </a:p>
          </p:txBody>
        </p:sp>
        <p:sp>
          <p:nvSpPr>
            <p:cNvPr id="15366" name="Text Box 7">
              <a:extLst>
                <a:ext uri="{FF2B5EF4-FFF2-40B4-BE49-F238E27FC236}">
                  <a16:creationId xmlns:a16="http://schemas.microsoft.com/office/drawing/2014/main" id="{527717DB-D22E-6D7F-06D8-94E178D4E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480" y="2835"/>
              <a:ext cx="499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REGISTRÁCIA</a:t>
              </a:r>
            </a:p>
          </p:txBody>
        </p:sp>
        <p:sp>
          <p:nvSpPr>
            <p:cNvPr id="15367" name="Text Box 8">
              <a:extLst>
                <a:ext uri="{FF2B5EF4-FFF2-40B4-BE49-F238E27FC236}">
                  <a16:creationId xmlns:a16="http://schemas.microsoft.com/office/drawing/2014/main" id="{FF7548C4-9C07-8479-2032-ECC8A54F1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731" y="2835"/>
              <a:ext cx="499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SKENOVANIE</a:t>
              </a:r>
            </a:p>
          </p:txBody>
        </p:sp>
        <p:sp>
          <p:nvSpPr>
            <p:cNvPr id="15368" name="Text Box 9">
              <a:extLst>
                <a:ext uri="{FF2B5EF4-FFF2-40B4-BE49-F238E27FC236}">
                  <a16:creationId xmlns:a16="http://schemas.microsoft.com/office/drawing/2014/main" id="{FD4DB6FC-8D4E-4253-731F-130F645EA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921" y="2811"/>
              <a:ext cx="635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INŠPEKCIA (KONTROLA)</a:t>
              </a:r>
            </a:p>
          </p:txBody>
        </p:sp>
        <p:sp>
          <p:nvSpPr>
            <p:cNvPr id="15369" name="Text Box 10">
              <a:extLst>
                <a:ext uri="{FF2B5EF4-FFF2-40B4-BE49-F238E27FC236}">
                  <a16:creationId xmlns:a16="http://schemas.microsoft.com/office/drawing/2014/main" id="{6E20D55D-71AC-767E-F009-BF4ED580B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51" y="2835"/>
              <a:ext cx="499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PO-INDEXOVANIE</a:t>
              </a:r>
            </a:p>
          </p:txBody>
        </p:sp>
        <p:sp>
          <p:nvSpPr>
            <p:cNvPr id="15370" name="Text Box 11">
              <a:extLst>
                <a:ext uri="{FF2B5EF4-FFF2-40B4-BE49-F238E27FC236}">
                  <a16:creationId xmlns:a16="http://schemas.microsoft.com/office/drawing/2014/main" id="{F1D5E5EA-5CE5-C19A-635D-807EC3BF0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434" y="2833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DEFINOVANIE OPRAVY</a:t>
              </a:r>
            </a:p>
          </p:txBody>
        </p:sp>
        <p:sp>
          <p:nvSpPr>
            <p:cNvPr id="15371" name="Text Box 12">
              <a:extLst>
                <a:ext uri="{FF2B5EF4-FFF2-40B4-BE49-F238E27FC236}">
                  <a16:creationId xmlns:a16="http://schemas.microsoft.com/office/drawing/2014/main" id="{191C5DF9-CF30-952D-3A86-2641245D4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690" y="2834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PROCES OPRAVY</a:t>
              </a:r>
            </a:p>
          </p:txBody>
        </p:sp>
        <p:sp>
          <p:nvSpPr>
            <p:cNvPr id="15372" name="Text Box 13">
              <a:extLst>
                <a:ext uri="{FF2B5EF4-FFF2-40B4-BE49-F238E27FC236}">
                  <a16:creationId xmlns:a16="http://schemas.microsoft.com/office/drawing/2014/main" id="{895937F2-F33C-6959-17FF-9884708F0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957" y="2834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DEFINOVANIE OCR</a:t>
              </a:r>
            </a:p>
          </p:txBody>
        </p:sp>
        <p:sp>
          <p:nvSpPr>
            <p:cNvPr id="15373" name="Text Box 14">
              <a:extLst>
                <a:ext uri="{FF2B5EF4-FFF2-40B4-BE49-F238E27FC236}">
                  <a16:creationId xmlns:a16="http://schemas.microsoft.com/office/drawing/2014/main" id="{2D297239-790F-3527-132D-11A961F60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09" y="2834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PROCES OCR</a:t>
              </a:r>
            </a:p>
          </p:txBody>
        </p:sp>
        <p:sp>
          <p:nvSpPr>
            <p:cNvPr id="15374" name="Text Box 15">
              <a:extLst>
                <a:ext uri="{FF2B5EF4-FFF2-40B4-BE49-F238E27FC236}">
                  <a16:creationId xmlns:a16="http://schemas.microsoft.com/office/drawing/2014/main" id="{E8A959A9-75E5-A6AF-A670-80838EACE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476" y="2834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KONTROLA OCR</a:t>
              </a:r>
            </a:p>
          </p:txBody>
        </p:sp>
        <p:sp>
          <p:nvSpPr>
            <p:cNvPr id="15375" name="Text Box 16">
              <a:extLst>
                <a:ext uri="{FF2B5EF4-FFF2-40B4-BE49-F238E27FC236}">
                  <a16:creationId xmlns:a16="http://schemas.microsoft.com/office/drawing/2014/main" id="{AA857F81-08B0-E729-7A7C-95143FFDF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738" y="2829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PUBLIKOVANIE</a:t>
              </a:r>
            </a:p>
          </p:txBody>
        </p:sp>
        <p:sp>
          <p:nvSpPr>
            <p:cNvPr id="15376" name="Text Box 17">
              <a:extLst>
                <a:ext uri="{FF2B5EF4-FFF2-40B4-BE49-F238E27FC236}">
                  <a16:creationId xmlns:a16="http://schemas.microsoft.com/office/drawing/2014/main" id="{421BA730-C6F9-E55F-C0EC-BF556CB7F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985" y="2834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PROCES FORMÁTOVANIA</a:t>
              </a:r>
            </a:p>
          </p:txBody>
        </p:sp>
        <p:sp>
          <p:nvSpPr>
            <p:cNvPr id="15377" name="Text Box 18">
              <a:extLst>
                <a:ext uri="{FF2B5EF4-FFF2-40B4-BE49-F238E27FC236}">
                  <a16:creationId xmlns:a16="http://schemas.microsoft.com/office/drawing/2014/main" id="{D85673A1-F223-78D2-AD8D-C9812EE63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247" y="2834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PROCES AECHIVÁCIE</a:t>
              </a:r>
            </a:p>
          </p:txBody>
        </p:sp>
        <p:sp>
          <p:nvSpPr>
            <p:cNvPr id="15378" name="Text Box 19">
              <a:extLst>
                <a:ext uri="{FF2B5EF4-FFF2-40B4-BE49-F238E27FC236}">
                  <a16:creationId xmlns:a16="http://schemas.microsoft.com/office/drawing/2014/main" id="{69AEB086-2D05-ABF3-7EBC-934223E27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519" y="2834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WEB SERVER</a:t>
              </a:r>
            </a:p>
          </p:txBody>
        </p:sp>
        <p:sp>
          <p:nvSpPr>
            <p:cNvPr id="15379" name="Rectangle 20">
              <a:extLst>
                <a:ext uri="{FF2B5EF4-FFF2-40B4-BE49-F238E27FC236}">
                  <a16:creationId xmlns:a16="http://schemas.microsoft.com/office/drawing/2014/main" id="{1A4CDFEB-E741-114A-DB13-844C22695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430"/>
              <a:ext cx="2848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k-SK" altLang="sk-SK"/>
            </a:p>
          </p:txBody>
        </p:sp>
        <p:sp>
          <p:nvSpPr>
            <p:cNvPr id="15380" name="Text Box 21">
              <a:extLst>
                <a:ext uri="{FF2B5EF4-FFF2-40B4-BE49-F238E27FC236}">
                  <a16:creationId xmlns:a16="http://schemas.microsoft.com/office/drawing/2014/main" id="{1DEE4095-83A4-052B-EF5E-CAD655277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" y="3475"/>
              <a:ext cx="1845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1600"/>
                <a:t>Varianty pracovného toku 2</a:t>
              </a:r>
            </a:p>
          </p:txBody>
        </p:sp>
        <p:sp>
          <p:nvSpPr>
            <p:cNvPr id="15381" name="Text Box 22">
              <a:extLst>
                <a:ext uri="{FF2B5EF4-FFF2-40B4-BE49-F238E27FC236}">
                  <a16:creationId xmlns:a16="http://schemas.microsoft.com/office/drawing/2014/main" id="{BA4B2426-1D0E-88E0-192C-373886199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648"/>
              <a:ext cx="363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600"/>
                <a:t>opravené obrazy</a:t>
              </a:r>
            </a:p>
          </p:txBody>
        </p:sp>
        <p:sp>
          <p:nvSpPr>
            <p:cNvPr id="15382" name="Text Box 23">
              <a:extLst>
                <a:ext uri="{FF2B5EF4-FFF2-40B4-BE49-F238E27FC236}">
                  <a16:creationId xmlns:a16="http://schemas.microsoft.com/office/drawing/2014/main" id="{3739E0EF-4173-030D-6FB6-9F0956DCF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1026"/>
              <a:ext cx="862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600"/>
                <a:t>opravené obrazy + automatické OCR</a:t>
              </a:r>
            </a:p>
            <a:p>
              <a:pPr eaLnBrk="1" hangingPunct="1"/>
              <a:r>
                <a:rPr lang="sk-SK" altLang="sk-SK" sz="600"/>
                <a:t>OCR so skrytým textom</a:t>
              </a:r>
            </a:p>
            <a:p>
              <a:pPr eaLnBrk="1" hangingPunct="1"/>
              <a:endParaRPr lang="sk-SK" altLang="sk-SK" sz="600"/>
            </a:p>
          </p:txBody>
        </p:sp>
        <p:sp>
          <p:nvSpPr>
            <p:cNvPr id="15383" name="Text Box 24">
              <a:extLst>
                <a:ext uri="{FF2B5EF4-FFF2-40B4-BE49-F238E27FC236}">
                  <a16:creationId xmlns:a16="http://schemas.microsoft.com/office/drawing/2014/main" id="{E8D13279-AC87-A1EE-5CCD-77064F7F0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1368"/>
              <a:ext cx="862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600"/>
                <a:t>opravené obrazy + opravené OCR</a:t>
              </a:r>
            </a:p>
            <a:p>
              <a:pPr eaLnBrk="1" hangingPunct="1"/>
              <a:endParaRPr lang="sk-SK" altLang="sk-SK" sz="600"/>
            </a:p>
            <a:p>
              <a:pPr eaLnBrk="1" hangingPunct="1"/>
              <a:endParaRPr lang="sk-SK" altLang="sk-SK" sz="600"/>
            </a:p>
          </p:txBody>
        </p:sp>
        <p:sp>
          <p:nvSpPr>
            <p:cNvPr id="15384" name="Text Box 25">
              <a:extLst>
                <a:ext uri="{FF2B5EF4-FFF2-40B4-BE49-F238E27FC236}">
                  <a16:creationId xmlns:a16="http://schemas.microsoft.com/office/drawing/2014/main" id="{54B3CF96-E796-5466-6DA4-EAD583B0A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1797"/>
              <a:ext cx="862" cy="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600"/>
                <a:t>opravené obrazy + opravené OCR</a:t>
              </a:r>
            </a:p>
            <a:p>
              <a:pPr eaLnBrk="1" hangingPunct="1"/>
              <a:r>
                <a:rPr lang="sk-SK" altLang="sk-SK" sz="600"/>
                <a:t>+ rozloženie</a:t>
              </a:r>
            </a:p>
            <a:p>
              <a:pPr eaLnBrk="1" hangingPunct="1"/>
              <a:endParaRPr lang="sk-SK" altLang="sk-SK" sz="600"/>
            </a:p>
            <a:p>
              <a:pPr eaLnBrk="1" hangingPunct="1"/>
              <a:endParaRPr lang="sk-SK" altLang="sk-SK" sz="600"/>
            </a:p>
          </p:txBody>
        </p:sp>
        <p:sp>
          <p:nvSpPr>
            <p:cNvPr id="15385" name="Text Box 26">
              <a:extLst>
                <a:ext uri="{FF2B5EF4-FFF2-40B4-BE49-F238E27FC236}">
                  <a16:creationId xmlns:a16="http://schemas.microsoft.com/office/drawing/2014/main" id="{29812A73-FA0E-44C6-3561-E648F7B19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160"/>
              <a:ext cx="862" cy="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600"/>
                <a:t>opravené obrazy + opravené OCR</a:t>
              </a:r>
            </a:p>
            <a:p>
              <a:pPr eaLnBrk="1" hangingPunct="1"/>
              <a:r>
                <a:rPr lang="sk-SK" altLang="sk-SK" sz="600"/>
                <a:t>+ rozloženie + konverzia formátu</a:t>
              </a:r>
            </a:p>
            <a:p>
              <a:pPr eaLnBrk="1" hangingPunct="1"/>
              <a:endParaRPr lang="sk-SK" altLang="sk-SK" sz="600"/>
            </a:p>
            <a:p>
              <a:pPr eaLnBrk="1" hangingPunct="1"/>
              <a:endParaRPr lang="sk-SK" altLang="sk-SK" sz="600"/>
            </a:p>
          </p:txBody>
        </p:sp>
        <p:sp>
          <p:nvSpPr>
            <p:cNvPr id="15386" name="Text Box 27">
              <a:extLst>
                <a:ext uri="{FF2B5EF4-FFF2-40B4-BE49-F238E27FC236}">
                  <a16:creationId xmlns:a16="http://schemas.microsoft.com/office/drawing/2014/main" id="{C9CE66EA-37CC-BA6B-BD7E-B8EC1D2EF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198"/>
              <a:ext cx="862" cy="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600"/>
                <a:t>Automatizovaný </a:t>
              </a:r>
            </a:p>
            <a:p>
              <a:pPr eaLnBrk="1" hangingPunct="1"/>
              <a:r>
                <a:rPr lang="sk-SK" altLang="sk-SK" sz="600"/>
                <a:t>alebo</a:t>
              </a:r>
            </a:p>
            <a:p>
              <a:pPr eaLnBrk="1" hangingPunct="1"/>
              <a:r>
                <a:rPr lang="sk-SK" altLang="sk-SK" sz="600" b="1"/>
                <a:t>M</a:t>
              </a:r>
              <a:r>
                <a:rPr lang="sk-SK" altLang="sk-SK" sz="600"/>
                <a:t>anuálny proces</a:t>
              </a:r>
            </a:p>
            <a:p>
              <a:pPr eaLnBrk="1" hangingPunct="1"/>
              <a:endParaRPr lang="sk-SK" altLang="sk-SK" sz="600"/>
            </a:p>
          </p:txBody>
        </p:sp>
      </p:grpSp>
      <p:sp>
        <p:nvSpPr>
          <p:cNvPr id="15363" name="Zástupný symbol päty 25">
            <a:extLst>
              <a:ext uri="{FF2B5EF4-FFF2-40B4-BE49-F238E27FC236}">
                <a16:creationId xmlns:a16="http://schemas.microsoft.com/office/drawing/2014/main" id="{49AE2888-EC97-64A7-2BEE-BB198390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Dôverné!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4">
            <a:extLst>
              <a:ext uri="{FF2B5EF4-FFF2-40B4-BE49-F238E27FC236}">
                <a16:creationId xmlns:a16="http://schemas.microsoft.com/office/drawing/2014/main" id="{84168086-B502-5933-B534-CEE4BDD78E9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464300"/>
            <a:chOff x="0" y="0"/>
            <a:chExt cx="5760" cy="4072"/>
          </a:xfrm>
        </p:grpSpPr>
        <p:pic>
          <p:nvPicPr>
            <p:cNvPr id="3076" name="Picture 4" descr="prod_workflow_09_Page_02">
              <a:extLst>
                <a:ext uri="{FF2B5EF4-FFF2-40B4-BE49-F238E27FC236}">
                  <a16:creationId xmlns:a16="http://schemas.microsoft.com/office/drawing/2014/main" id="{F57E99D9-BB8B-2CD1-99C2-73CEC2F79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7" name="Text Box 10">
              <a:extLst>
                <a:ext uri="{FF2B5EF4-FFF2-40B4-BE49-F238E27FC236}">
                  <a16:creationId xmlns:a16="http://schemas.microsoft.com/office/drawing/2014/main" id="{E278E154-0319-1C14-5DCC-F25AA7C5D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910"/>
              <a:ext cx="453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kontrolu</a:t>
              </a:r>
            </a:p>
          </p:txBody>
        </p:sp>
        <p:sp>
          <p:nvSpPr>
            <p:cNvPr id="3078" name="Text Box 11">
              <a:extLst>
                <a:ext uri="{FF2B5EF4-FFF2-40B4-BE49-F238E27FC236}">
                  <a16:creationId xmlns:a16="http://schemas.microsoft.com/office/drawing/2014/main" id="{B6E72FF9-DC2D-D1E1-4D11-0098AACB7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" y="915"/>
              <a:ext cx="453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indexovanie</a:t>
              </a:r>
            </a:p>
          </p:txBody>
        </p:sp>
        <p:sp>
          <p:nvSpPr>
            <p:cNvPr id="3079" name="Text Box 14">
              <a:extLst>
                <a:ext uri="{FF2B5EF4-FFF2-40B4-BE49-F238E27FC236}">
                  <a16:creationId xmlns:a16="http://schemas.microsoft.com/office/drawing/2014/main" id="{B487FF1F-5BB4-1EAC-89C5-E52F3CABB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6" y="910"/>
              <a:ext cx="47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so skeno-</a:t>
              </a:r>
            </a:p>
            <a:p>
              <a:pPr algn="ctr" eaLnBrk="1" hangingPunct="1"/>
              <a:r>
                <a:rPr lang="sk-SK" altLang="sk-SK" sz="600"/>
                <a:t>vanými obrazmi</a:t>
              </a:r>
            </a:p>
          </p:txBody>
        </p:sp>
        <p:sp>
          <p:nvSpPr>
            <p:cNvPr id="3080" name="Text Box 19">
              <a:extLst>
                <a:ext uri="{FF2B5EF4-FFF2-40B4-BE49-F238E27FC236}">
                  <a16:creationId xmlns:a16="http://schemas.microsoft.com/office/drawing/2014/main" id="{35DA2C2C-7D6D-98AF-31D2-2DDB81C4E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" y="910"/>
              <a:ext cx="453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indexovanie</a:t>
              </a:r>
            </a:p>
          </p:txBody>
        </p:sp>
        <p:sp>
          <p:nvSpPr>
            <p:cNvPr id="3081" name="Text Box 20">
              <a:extLst>
                <a:ext uri="{FF2B5EF4-FFF2-40B4-BE49-F238E27FC236}">
                  <a16:creationId xmlns:a16="http://schemas.microsoft.com/office/drawing/2014/main" id="{F4570C9C-5C9D-5C73-A426-C16990328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" y="915"/>
              <a:ext cx="47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opravu</a:t>
              </a:r>
            </a:p>
          </p:txBody>
        </p:sp>
        <p:sp>
          <p:nvSpPr>
            <p:cNvPr id="3082" name="Text Box 21">
              <a:extLst>
                <a:ext uri="{FF2B5EF4-FFF2-40B4-BE49-F238E27FC236}">
                  <a16:creationId xmlns:a16="http://schemas.microsoft.com/office/drawing/2014/main" id="{3E4AE3A0-EE74-4A1E-B3F1-E11C5A3D8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7" y="910"/>
              <a:ext cx="47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opravu</a:t>
              </a:r>
            </a:p>
          </p:txBody>
        </p:sp>
        <p:sp>
          <p:nvSpPr>
            <p:cNvPr id="3083" name="Text Box 22">
              <a:extLst>
                <a:ext uri="{FF2B5EF4-FFF2-40B4-BE49-F238E27FC236}">
                  <a16:creationId xmlns:a16="http://schemas.microsoft.com/office/drawing/2014/main" id="{7EE4E022-C878-2BBB-4B1F-88335132E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754"/>
              <a:ext cx="318" cy="1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súbory so stranami</a:t>
              </a:r>
            </a:p>
          </p:txBody>
        </p:sp>
        <p:sp>
          <p:nvSpPr>
            <p:cNvPr id="3084" name="Text Box 25">
              <a:extLst>
                <a:ext uri="{FF2B5EF4-FFF2-40B4-BE49-F238E27FC236}">
                  <a16:creationId xmlns:a16="http://schemas.microsoft.com/office/drawing/2014/main" id="{F274B05A-5E9D-3F18-2093-B01FB3B85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754"/>
              <a:ext cx="318" cy="11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súbory so stranami</a:t>
              </a:r>
            </a:p>
          </p:txBody>
        </p:sp>
        <p:sp>
          <p:nvSpPr>
            <p:cNvPr id="3085" name="Text Box 26">
              <a:extLst>
                <a:ext uri="{FF2B5EF4-FFF2-40B4-BE49-F238E27FC236}">
                  <a16:creationId xmlns:a16="http://schemas.microsoft.com/office/drawing/2014/main" id="{01347D6E-949D-E971-DC4E-AC406705F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" y="1757"/>
              <a:ext cx="59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</a:t>
              </a:r>
            </a:p>
            <a:p>
              <a:pPr algn="ctr" eaLnBrk="1" hangingPunct="1"/>
              <a:r>
                <a:rPr lang="sk-SK" altLang="sk-SK" sz="600"/>
                <a:t>pracovného toku</a:t>
              </a:r>
            </a:p>
          </p:txBody>
        </p:sp>
        <p:sp>
          <p:nvSpPr>
            <p:cNvPr id="3086" name="Text Box 27">
              <a:extLst>
                <a:ext uri="{FF2B5EF4-FFF2-40B4-BE49-F238E27FC236}">
                  <a16:creationId xmlns:a16="http://schemas.microsoft.com/office/drawing/2014/main" id="{6D41C29B-A11F-496A-BEF5-49AA7E563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7"/>
              <a:ext cx="59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</a:t>
              </a:r>
            </a:p>
            <a:p>
              <a:pPr algn="ctr" eaLnBrk="1" hangingPunct="1"/>
              <a:r>
                <a:rPr lang="sk-SK" altLang="sk-SK" sz="600"/>
                <a:t>pracovného toku</a:t>
              </a:r>
            </a:p>
          </p:txBody>
        </p:sp>
        <p:sp>
          <p:nvSpPr>
            <p:cNvPr id="3087" name="Text Box 28">
              <a:extLst>
                <a:ext uri="{FF2B5EF4-FFF2-40B4-BE49-F238E27FC236}">
                  <a16:creationId xmlns:a16="http://schemas.microsoft.com/office/drawing/2014/main" id="{ACEB769A-0DA2-C8D6-5155-35C3EE46E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1762"/>
              <a:ext cx="59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</a:t>
              </a:r>
            </a:p>
            <a:p>
              <a:pPr algn="ctr" eaLnBrk="1" hangingPunct="1"/>
              <a:r>
                <a:rPr lang="sk-SK" altLang="sk-SK" sz="600"/>
                <a:t>pracovného toku</a:t>
              </a:r>
            </a:p>
          </p:txBody>
        </p:sp>
        <p:sp>
          <p:nvSpPr>
            <p:cNvPr id="3088" name="Text Box 29">
              <a:extLst>
                <a:ext uri="{FF2B5EF4-FFF2-40B4-BE49-F238E27FC236}">
                  <a16:creationId xmlns:a16="http://schemas.microsoft.com/office/drawing/2014/main" id="{89DB2CFF-6479-99CA-1364-FDE03F841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1757"/>
              <a:ext cx="59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</a:t>
              </a:r>
            </a:p>
            <a:p>
              <a:pPr algn="ctr" eaLnBrk="1" hangingPunct="1"/>
              <a:r>
                <a:rPr lang="sk-SK" altLang="sk-SK" sz="600"/>
                <a:t>pracovného toku</a:t>
              </a:r>
            </a:p>
          </p:txBody>
        </p:sp>
        <p:sp>
          <p:nvSpPr>
            <p:cNvPr id="3089" name="Text Box 30">
              <a:extLst>
                <a:ext uri="{FF2B5EF4-FFF2-40B4-BE49-F238E27FC236}">
                  <a16:creationId xmlns:a16="http://schemas.microsoft.com/office/drawing/2014/main" id="{DC8FDD68-6C0E-3387-296B-7B2DA52B1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1" y="1762"/>
              <a:ext cx="59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</a:t>
              </a:r>
            </a:p>
            <a:p>
              <a:pPr algn="ctr" eaLnBrk="1" hangingPunct="1"/>
              <a:r>
                <a:rPr lang="sk-SK" altLang="sk-SK" sz="600"/>
                <a:t>pracovného toku</a:t>
              </a:r>
            </a:p>
          </p:txBody>
        </p:sp>
        <p:sp>
          <p:nvSpPr>
            <p:cNvPr id="3090" name="Text Box 31">
              <a:extLst>
                <a:ext uri="{FF2B5EF4-FFF2-40B4-BE49-F238E27FC236}">
                  <a16:creationId xmlns:a16="http://schemas.microsoft.com/office/drawing/2014/main" id="{98CCECCE-F7FD-ED8E-5171-9F85E7DED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1752"/>
              <a:ext cx="59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distribuované</a:t>
              </a:r>
            </a:p>
            <a:p>
              <a:pPr algn="ctr" eaLnBrk="1" hangingPunct="1"/>
              <a:r>
                <a:rPr lang="sk-SK" altLang="sk-SK" sz="600"/>
                <a:t>spracovanie</a:t>
              </a:r>
            </a:p>
          </p:txBody>
        </p:sp>
        <p:sp>
          <p:nvSpPr>
            <p:cNvPr id="3091" name="Text Box 32">
              <a:extLst>
                <a:ext uri="{FF2B5EF4-FFF2-40B4-BE49-F238E27FC236}">
                  <a16:creationId xmlns:a16="http://schemas.microsoft.com/office/drawing/2014/main" id="{0A8E725E-C632-C0DE-884C-8EF357F79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" y="2231"/>
              <a:ext cx="499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PRED-INDEXOVANIE</a:t>
              </a:r>
            </a:p>
          </p:txBody>
        </p:sp>
        <p:sp>
          <p:nvSpPr>
            <p:cNvPr id="3092" name="Text Box 33">
              <a:extLst>
                <a:ext uri="{FF2B5EF4-FFF2-40B4-BE49-F238E27FC236}">
                  <a16:creationId xmlns:a16="http://schemas.microsoft.com/office/drawing/2014/main" id="{EAFA4392-10C3-6958-8485-5C73B411EC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1" y="2236"/>
              <a:ext cx="499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REGISTRÁCIA</a:t>
              </a:r>
            </a:p>
          </p:txBody>
        </p:sp>
        <p:sp>
          <p:nvSpPr>
            <p:cNvPr id="3093" name="Text Box 35">
              <a:extLst>
                <a:ext uri="{FF2B5EF4-FFF2-40B4-BE49-F238E27FC236}">
                  <a16:creationId xmlns:a16="http://schemas.microsoft.com/office/drawing/2014/main" id="{926BD88A-D2F8-BD87-A70A-3056EE5CA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" y="2231"/>
              <a:ext cx="635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INŠPEKCIA (KONTROLA)</a:t>
              </a:r>
            </a:p>
          </p:txBody>
        </p:sp>
        <p:sp>
          <p:nvSpPr>
            <p:cNvPr id="3094" name="Text Box 36">
              <a:extLst>
                <a:ext uri="{FF2B5EF4-FFF2-40B4-BE49-F238E27FC236}">
                  <a16:creationId xmlns:a16="http://schemas.microsoft.com/office/drawing/2014/main" id="{6BED4570-202B-ECE2-0690-4A2794924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2" y="2233"/>
              <a:ext cx="499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PO-INDEXOVANIE</a:t>
              </a:r>
            </a:p>
          </p:txBody>
        </p:sp>
        <p:sp>
          <p:nvSpPr>
            <p:cNvPr id="3095" name="Text Box 37">
              <a:extLst>
                <a:ext uri="{FF2B5EF4-FFF2-40B4-BE49-F238E27FC236}">
                  <a16:creationId xmlns:a16="http://schemas.microsoft.com/office/drawing/2014/main" id="{B4DA1CC7-760E-CCF8-9823-ED5C4B43B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1" y="2231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DEFINOVANIE OPRAVY</a:t>
              </a:r>
            </a:p>
          </p:txBody>
        </p:sp>
        <p:sp>
          <p:nvSpPr>
            <p:cNvPr id="3096" name="Text Box 46">
              <a:extLst>
                <a:ext uri="{FF2B5EF4-FFF2-40B4-BE49-F238E27FC236}">
                  <a16:creationId xmlns:a16="http://schemas.microsoft.com/office/drawing/2014/main" id="{82B4DC31-BFE2-DC47-59F7-12E883273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6" y="2231"/>
              <a:ext cx="499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SKENOVANIE</a:t>
              </a:r>
            </a:p>
          </p:txBody>
        </p:sp>
        <p:sp>
          <p:nvSpPr>
            <p:cNvPr id="3097" name="Text Box 47">
              <a:extLst>
                <a:ext uri="{FF2B5EF4-FFF2-40B4-BE49-F238E27FC236}">
                  <a16:creationId xmlns:a16="http://schemas.microsoft.com/office/drawing/2014/main" id="{182D734B-4370-11EB-5D2A-C026ADBB3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2225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PROCES OPRAVY</a:t>
              </a:r>
            </a:p>
          </p:txBody>
        </p:sp>
        <p:sp>
          <p:nvSpPr>
            <p:cNvPr id="3098" name="Rectangle 48">
              <a:extLst>
                <a:ext uri="{FF2B5EF4-FFF2-40B4-BE49-F238E27FC236}">
                  <a16:creationId xmlns:a16="http://schemas.microsoft.com/office/drawing/2014/main" id="{30688E85-A55E-4E80-FFC8-132F01AE9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430"/>
              <a:ext cx="2848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k-SK" altLang="sk-SK"/>
            </a:p>
          </p:txBody>
        </p:sp>
        <p:sp>
          <p:nvSpPr>
            <p:cNvPr id="3099" name="Text Box 49">
              <a:extLst>
                <a:ext uri="{FF2B5EF4-FFF2-40B4-BE49-F238E27FC236}">
                  <a16:creationId xmlns:a16="http://schemas.microsoft.com/office/drawing/2014/main" id="{882965E8-D652-1170-EC3C-2B645CE98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" y="3475"/>
              <a:ext cx="1845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1600"/>
                <a:t>Prehľad pracovného toku 1</a:t>
              </a:r>
            </a:p>
          </p:txBody>
        </p:sp>
        <p:sp>
          <p:nvSpPr>
            <p:cNvPr id="3100" name="Text Box 50">
              <a:extLst>
                <a:ext uri="{FF2B5EF4-FFF2-40B4-BE49-F238E27FC236}">
                  <a16:creationId xmlns:a16="http://schemas.microsoft.com/office/drawing/2014/main" id="{0CDBD1F1-C1D9-21C9-EC5B-479C20331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" y="1772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skener</a:t>
              </a:r>
            </a:p>
          </p:txBody>
        </p:sp>
        <p:sp>
          <p:nvSpPr>
            <p:cNvPr id="3101" name="Text Box 51">
              <a:extLst>
                <a:ext uri="{FF2B5EF4-FFF2-40B4-BE49-F238E27FC236}">
                  <a16:creationId xmlns:a16="http://schemas.microsoft.com/office/drawing/2014/main" id="{188ABC94-7257-5481-83E1-009BF8AE6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1" y="2980"/>
              <a:ext cx="499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800"/>
                <a:t>tok kníh</a:t>
              </a:r>
            </a:p>
          </p:txBody>
        </p:sp>
        <p:sp>
          <p:nvSpPr>
            <p:cNvPr id="3102" name="Text Box 52">
              <a:extLst>
                <a:ext uri="{FF2B5EF4-FFF2-40B4-BE49-F238E27FC236}">
                  <a16:creationId xmlns:a16="http://schemas.microsoft.com/office/drawing/2014/main" id="{ABD57CBB-4CD0-0B50-4D97-3C5B786A9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6" y="2204"/>
              <a:ext cx="590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800"/>
                <a:t>funkcie operátorov</a:t>
              </a:r>
            </a:p>
          </p:txBody>
        </p:sp>
        <p:sp>
          <p:nvSpPr>
            <p:cNvPr id="3103" name="Text Box 53">
              <a:extLst>
                <a:ext uri="{FF2B5EF4-FFF2-40B4-BE49-F238E27FC236}">
                  <a16:creationId xmlns:a16="http://schemas.microsoft.com/office/drawing/2014/main" id="{BA20E07D-06A0-BFD9-DB88-108169C30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7" y="1418"/>
              <a:ext cx="590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800"/>
                <a:t>počítačové nástroje</a:t>
              </a:r>
            </a:p>
          </p:txBody>
        </p:sp>
        <p:sp>
          <p:nvSpPr>
            <p:cNvPr id="3104" name="Text Box 54">
              <a:extLst>
                <a:ext uri="{FF2B5EF4-FFF2-40B4-BE49-F238E27FC236}">
                  <a16:creationId xmlns:a16="http://schemas.microsoft.com/office/drawing/2014/main" id="{7724A9BF-9B42-6507-EC40-A7EEC212E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52" y="647"/>
              <a:ext cx="680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800"/>
                <a:t> </a:t>
              </a:r>
              <a:r>
                <a:rPr lang="sk-SK" altLang="sk-SK" sz="700"/>
                <a:t>tvorba súborov v úložisku</a:t>
              </a:r>
            </a:p>
          </p:txBody>
        </p:sp>
        <p:sp>
          <p:nvSpPr>
            <p:cNvPr id="3105" name="Text Box 56">
              <a:extLst>
                <a:ext uri="{FF2B5EF4-FFF2-40B4-BE49-F238E27FC236}">
                  <a16:creationId xmlns:a16="http://schemas.microsoft.com/office/drawing/2014/main" id="{658280D7-D01A-9D2A-65E1-7A6DC6FC4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422"/>
              <a:ext cx="635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preskúmanie katalog. lístku</a:t>
              </a:r>
            </a:p>
            <a:p>
              <a:pPr algn="ctr" eaLnBrk="1" hangingPunct="1"/>
              <a:r>
                <a:rPr lang="sk-SK" altLang="sk-SK" sz="600"/>
                <a:t>zápis indexačných údajov</a:t>
              </a:r>
            </a:p>
          </p:txBody>
        </p:sp>
        <p:sp>
          <p:nvSpPr>
            <p:cNvPr id="3106" name="Text Box 57">
              <a:extLst>
                <a:ext uri="{FF2B5EF4-FFF2-40B4-BE49-F238E27FC236}">
                  <a16:creationId xmlns:a16="http://schemas.microsoft.com/office/drawing/2014/main" id="{62D34C46-E9C8-0C20-CF64-AA2AA196D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2432"/>
              <a:ext cx="635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registrácia knihy</a:t>
              </a:r>
            </a:p>
            <a:p>
              <a:pPr algn="ctr" eaLnBrk="1" hangingPunct="1"/>
              <a:r>
                <a:rPr lang="sk-SK" altLang="sk-SK" sz="600"/>
                <a:t>tlač čiarového kódu</a:t>
              </a:r>
            </a:p>
          </p:txBody>
        </p:sp>
        <p:sp>
          <p:nvSpPr>
            <p:cNvPr id="3107" name="Text Box 58">
              <a:extLst>
                <a:ext uri="{FF2B5EF4-FFF2-40B4-BE49-F238E27FC236}">
                  <a16:creationId xmlns:a16="http://schemas.microsoft.com/office/drawing/2014/main" id="{3560CEA7-F699-038D-F388-CA487873E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432"/>
              <a:ext cx="635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zoskenovanie knihy</a:t>
              </a:r>
            </a:p>
          </p:txBody>
        </p:sp>
        <p:sp>
          <p:nvSpPr>
            <p:cNvPr id="3108" name="Text Box 59">
              <a:extLst>
                <a:ext uri="{FF2B5EF4-FFF2-40B4-BE49-F238E27FC236}">
                  <a16:creationId xmlns:a16="http://schemas.microsoft.com/office/drawing/2014/main" id="{702509BF-5F6D-9E35-FC02-444C0D9A7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427"/>
              <a:ext cx="635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preskúmanie knihy</a:t>
              </a:r>
            </a:p>
            <a:p>
              <a:pPr algn="ctr" eaLnBrk="1" hangingPunct="1"/>
              <a:r>
                <a:rPr lang="sk-SK" altLang="sk-SK" sz="600"/>
                <a:t>zápis údajov z kontroly</a:t>
              </a:r>
            </a:p>
          </p:txBody>
        </p:sp>
        <p:sp>
          <p:nvSpPr>
            <p:cNvPr id="3109" name="Text Box 60">
              <a:extLst>
                <a:ext uri="{FF2B5EF4-FFF2-40B4-BE49-F238E27FC236}">
                  <a16:creationId xmlns:a16="http://schemas.microsoft.com/office/drawing/2014/main" id="{D8564B02-BE6C-F5F7-EC7B-C63F48C61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427"/>
              <a:ext cx="59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preskúmanie knihy</a:t>
              </a:r>
            </a:p>
            <a:p>
              <a:pPr algn="ctr" eaLnBrk="1" hangingPunct="1"/>
              <a:r>
                <a:rPr lang="sk-SK" altLang="sk-SK" sz="600"/>
                <a:t>zápis indexačných údajov</a:t>
              </a:r>
            </a:p>
          </p:txBody>
        </p:sp>
        <p:sp>
          <p:nvSpPr>
            <p:cNvPr id="3110" name="Text Box 61">
              <a:extLst>
                <a:ext uri="{FF2B5EF4-FFF2-40B4-BE49-F238E27FC236}">
                  <a16:creationId xmlns:a16="http://schemas.microsoft.com/office/drawing/2014/main" id="{9C3ADEDD-D9D7-0974-6387-A4A2BF3F9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067"/>
              <a:ext cx="544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katalogizačné lístky</a:t>
              </a:r>
            </a:p>
          </p:txBody>
        </p:sp>
        <p:sp>
          <p:nvSpPr>
            <p:cNvPr id="3111" name="Text Box 62">
              <a:extLst>
                <a:ext uri="{FF2B5EF4-FFF2-40B4-BE49-F238E27FC236}">
                  <a16:creationId xmlns:a16="http://schemas.microsoft.com/office/drawing/2014/main" id="{5F6D5ADC-4B92-5E22-7C6C-4BB78E7D3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432"/>
              <a:ext cx="590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preskúmanie knihy</a:t>
              </a:r>
            </a:p>
            <a:p>
              <a:pPr algn="ctr" eaLnBrk="1" hangingPunct="1"/>
              <a:r>
                <a:rPr lang="sk-SK" altLang="sk-SK" sz="600"/>
                <a:t>zápis údajov o oprave obrazu</a:t>
              </a:r>
            </a:p>
          </p:txBody>
        </p:sp>
        <p:sp>
          <p:nvSpPr>
            <p:cNvPr id="3112" name="Text Box 63">
              <a:extLst>
                <a:ext uri="{FF2B5EF4-FFF2-40B4-BE49-F238E27FC236}">
                  <a16:creationId xmlns:a16="http://schemas.microsoft.com/office/drawing/2014/main" id="{CA273AD6-9711-4117-AD94-A8B93EA9B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432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proces opravy obrazu</a:t>
              </a:r>
            </a:p>
          </p:txBody>
        </p:sp>
      </p:grpSp>
      <p:sp>
        <p:nvSpPr>
          <p:cNvPr id="3075" name="Zástupný symbol päty 39">
            <a:extLst>
              <a:ext uri="{FF2B5EF4-FFF2-40B4-BE49-F238E27FC236}">
                <a16:creationId xmlns:a16="http://schemas.microsoft.com/office/drawing/2014/main" id="{4FEAAB89-963F-8F21-2C70-2B740821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Dôverné!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3">
            <a:extLst>
              <a:ext uri="{FF2B5EF4-FFF2-40B4-BE49-F238E27FC236}">
                <a16:creationId xmlns:a16="http://schemas.microsoft.com/office/drawing/2014/main" id="{01105321-A638-6183-7805-0A009963FF7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464300"/>
            <a:chOff x="0" y="0"/>
            <a:chExt cx="5760" cy="4072"/>
          </a:xfrm>
        </p:grpSpPr>
        <p:pic>
          <p:nvPicPr>
            <p:cNvPr id="4100" name="Picture 4" descr="prod_workflow_09_Page_03">
              <a:extLst>
                <a:ext uri="{FF2B5EF4-FFF2-40B4-BE49-F238E27FC236}">
                  <a16:creationId xmlns:a16="http://schemas.microsoft.com/office/drawing/2014/main" id="{15D132DF-2EDF-F490-4C20-9B9391F21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" name="Text Box 6">
              <a:extLst>
                <a:ext uri="{FF2B5EF4-FFF2-40B4-BE49-F238E27FC236}">
                  <a16:creationId xmlns:a16="http://schemas.microsoft.com/office/drawing/2014/main" id="{48CBAC96-6D50-40A1-0CF7-7440B3D72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" y="2221"/>
              <a:ext cx="614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DEFINOVANIE OCR</a:t>
              </a:r>
            </a:p>
          </p:txBody>
        </p:sp>
        <p:sp>
          <p:nvSpPr>
            <p:cNvPr id="4102" name="Text Box 7">
              <a:extLst>
                <a:ext uri="{FF2B5EF4-FFF2-40B4-BE49-F238E27FC236}">
                  <a16:creationId xmlns:a16="http://schemas.microsoft.com/office/drawing/2014/main" id="{9D789FF8-9FE9-E5A8-F25E-5ABBCD3A9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" y="2220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PROCES OCR</a:t>
              </a:r>
            </a:p>
          </p:txBody>
        </p:sp>
        <p:sp>
          <p:nvSpPr>
            <p:cNvPr id="4103" name="Text Box 9">
              <a:extLst>
                <a:ext uri="{FF2B5EF4-FFF2-40B4-BE49-F238E27FC236}">
                  <a16:creationId xmlns:a16="http://schemas.microsoft.com/office/drawing/2014/main" id="{83695BC9-10CF-956B-2820-CA24C17FD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7" y="2225"/>
              <a:ext cx="574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PUBLIKOVANIE</a:t>
              </a:r>
            </a:p>
          </p:txBody>
        </p:sp>
        <p:sp>
          <p:nvSpPr>
            <p:cNvPr id="4104" name="Text Box 10">
              <a:extLst>
                <a:ext uri="{FF2B5EF4-FFF2-40B4-BE49-F238E27FC236}">
                  <a16:creationId xmlns:a16="http://schemas.microsoft.com/office/drawing/2014/main" id="{37BE5F4A-0F9A-DC52-F262-7280E6FA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2220"/>
              <a:ext cx="635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PROCES FORMÁTOVANIA</a:t>
              </a:r>
            </a:p>
          </p:txBody>
        </p:sp>
        <p:sp>
          <p:nvSpPr>
            <p:cNvPr id="4105" name="Text Box 11">
              <a:extLst>
                <a:ext uri="{FF2B5EF4-FFF2-40B4-BE49-F238E27FC236}">
                  <a16:creationId xmlns:a16="http://schemas.microsoft.com/office/drawing/2014/main" id="{267A82B4-3644-005F-727B-771D722B3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25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PROCES ARCHIVÁCIE</a:t>
              </a:r>
            </a:p>
          </p:txBody>
        </p:sp>
        <p:sp>
          <p:nvSpPr>
            <p:cNvPr id="4106" name="Text Box 12">
              <a:extLst>
                <a:ext uri="{FF2B5EF4-FFF2-40B4-BE49-F238E27FC236}">
                  <a16:creationId xmlns:a16="http://schemas.microsoft.com/office/drawing/2014/main" id="{82C5F28D-A6D2-D191-0F35-7A0AD6D8B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4" y="2225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WEB SERVER</a:t>
              </a:r>
            </a:p>
          </p:txBody>
        </p:sp>
        <p:sp>
          <p:nvSpPr>
            <p:cNvPr id="4107" name="Rectangle 13">
              <a:extLst>
                <a:ext uri="{FF2B5EF4-FFF2-40B4-BE49-F238E27FC236}">
                  <a16:creationId xmlns:a16="http://schemas.microsoft.com/office/drawing/2014/main" id="{2AAE29C6-6F87-14A6-22EB-D5AA9B9BE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430"/>
              <a:ext cx="2848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k-SK" altLang="sk-SK"/>
            </a:p>
          </p:txBody>
        </p:sp>
        <p:sp>
          <p:nvSpPr>
            <p:cNvPr id="4108" name="Text Box 14">
              <a:extLst>
                <a:ext uri="{FF2B5EF4-FFF2-40B4-BE49-F238E27FC236}">
                  <a16:creationId xmlns:a16="http://schemas.microsoft.com/office/drawing/2014/main" id="{F0014FD0-67F4-C9B0-8D7A-3A3377AFF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" y="3475"/>
              <a:ext cx="1845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1600"/>
                <a:t>Prehľad pracovného toku 2</a:t>
              </a:r>
            </a:p>
          </p:txBody>
        </p:sp>
        <p:sp>
          <p:nvSpPr>
            <p:cNvPr id="4109" name="Text Box 15">
              <a:extLst>
                <a:ext uri="{FF2B5EF4-FFF2-40B4-BE49-F238E27FC236}">
                  <a16:creationId xmlns:a16="http://schemas.microsoft.com/office/drawing/2014/main" id="{DD30F31B-94E1-9673-EAA8-C086E3C79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6" y="2226"/>
              <a:ext cx="68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KONTROLA OCR</a:t>
              </a:r>
            </a:p>
          </p:txBody>
        </p:sp>
        <p:sp>
          <p:nvSpPr>
            <p:cNvPr id="4110" name="Text Box 16">
              <a:extLst>
                <a:ext uri="{FF2B5EF4-FFF2-40B4-BE49-F238E27FC236}">
                  <a16:creationId xmlns:a16="http://schemas.microsoft.com/office/drawing/2014/main" id="{92FADCDB-6DEE-1C0F-76F3-9AADC5D4A1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1772"/>
              <a:ext cx="59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</a:t>
              </a:r>
            </a:p>
            <a:p>
              <a:pPr algn="ctr" eaLnBrk="1" hangingPunct="1"/>
              <a:r>
                <a:rPr lang="sk-SK" altLang="sk-SK" sz="600"/>
                <a:t>pracovného toku</a:t>
              </a:r>
            </a:p>
          </p:txBody>
        </p:sp>
        <p:sp>
          <p:nvSpPr>
            <p:cNvPr id="4111" name="Text Box 17">
              <a:extLst>
                <a:ext uri="{FF2B5EF4-FFF2-40B4-BE49-F238E27FC236}">
                  <a16:creationId xmlns:a16="http://schemas.microsoft.com/office/drawing/2014/main" id="{5BBF0CEB-4D1A-D7F8-780E-CFC64FCB9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1767"/>
              <a:ext cx="59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</a:t>
              </a:r>
            </a:p>
            <a:p>
              <a:pPr algn="ctr" eaLnBrk="1" hangingPunct="1"/>
              <a:r>
                <a:rPr lang="sk-SK" altLang="sk-SK" sz="600"/>
                <a:t>pracovného toku</a:t>
              </a:r>
            </a:p>
          </p:txBody>
        </p:sp>
        <p:sp>
          <p:nvSpPr>
            <p:cNvPr id="4112" name="Text Box 19">
              <a:extLst>
                <a:ext uri="{FF2B5EF4-FFF2-40B4-BE49-F238E27FC236}">
                  <a16:creationId xmlns:a16="http://schemas.microsoft.com/office/drawing/2014/main" id="{3B281F68-60B5-ED26-467B-94404D566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6" y="1757"/>
              <a:ext cx="59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distribuované</a:t>
              </a:r>
            </a:p>
            <a:p>
              <a:pPr algn="ctr" eaLnBrk="1" hangingPunct="1"/>
              <a:r>
                <a:rPr lang="sk-SK" altLang="sk-SK" sz="600"/>
                <a:t>spracovanie</a:t>
              </a:r>
            </a:p>
          </p:txBody>
        </p:sp>
        <p:sp>
          <p:nvSpPr>
            <p:cNvPr id="4113" name="Text Box 20">
              <a:extLst>
                <a:ext uri="{FF2B5EF4-FFF2-40B4-BE49-F238E27FC236}">
                  <a16:creationId xmlns:a16="http://schemas.microsoft.com/office/drawing/2014/main" id="{9284C4D0-D6F7-474A-E923-0B8EF8D99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6" y="1757"/>
              <a:ext cx="59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distribuované</a:t>
              </a:r>
            </a:p>
            <a:p>
              <a:pPr algn="ctr" eaLnBrk="1" hangingPunct="1"/>
              <a:r>
                <a:rPr lang="sk-SK" altLang="sk-SK" sz="600"/>
                <a:t>spracovanie</a:t>
              </a:r>
            </a:p>
          </p:txBody>
        </p:sp>
        <p:sp>
          <p:nvSpPr>
            <p:cNvPr id="4114" name="Text Box 23">
              <a:extLst>
                <a:ext uri="{FF2B5EF4-FFF2-40B4-BE49-F238E27FC236}">
                  <a16:creationId xmlns:a16="http://schemas.microsoft.com/office/drawing/2014/main" id="{99003B1A-B8FA-5C28-2496-E4A9A81F0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7" y="1752"/>
              <a:ext cx="59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systém </a:t>
              </a:r>
            </a:p>
            <a:p>
              <a:pPr algn="ctr" eaLnBrk="1" hangingPunct="1"/>
              <a:r>
                <a:rPr lang="sk-SK" altLang="sk-SK" sz="600"/>
                <a:t>na archiváciu</a:t>
              </a:r>
            </a:p>
          </p:txBody>
        </p:sp>
        <p:sp>
          <p:nvSpPr>
            <p:cNvPr id="4115" name="Text Box 24">
              <a:extLst>
                <a:ext uri="{FF2B5EF4-FFF2-40B4-BE49-F238E27FC236}">
                  <a16:creationId xmlns:a16="http://schemas.microsoft.com/office/drawing/2014/main" id="{4C895AC6-6C7D-A6CE-CF86-A9F3BD864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1757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webový server</a:t>
              </a:r>
            </a:p>
          </p:txBody>
        </p:sp>
        <p:sp>
          <p:nvSpPr>
            <p:cNvPr id="4116" name="Text Box 25">
              <a:extLst>
                <a:ext uri="{FF2B5EF4-FFF2-40B4-BE49-F238E27FC236}">
                  <a16:creationId xmlns:a16="http://schemas.microsoft.com/office/drawing/2014/main" id="{252ED5D7-5B48-891F-F9A9-9FD859435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" y="1767"/>
              <a:ext cx="59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</a:t>
              </a:r>
            </a:p>
            <a:p>
              <a:pPr algn="ctr" eaLnBrk="1" hangingPunct="1"/>
              <a:r>
                <a:rPr lang="sk-SK" altLang="sk-SK" sz="600"/>
                <a:t>pracovného toku</a:t>
              </a:r>
            </a:p>
          </p:txBody>
        </p:sp>
        <p:sp>
          <p:nvSpPr>
            <p:cNvPr id="4117" name="Text Box 26">
              <a:extLst>
                <a:ext uri="{FF2B5EF4-FFF2-40B4-BE49-F238E27FC236}">
                  <a16:creationId xmlns:a16="http://schemas.microsoft.com/office/drawing/2014/main" id="{75C80D29-53A1-FE7E-6D27-98DD3DE87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6" y="2204"/>
              <a:ext cx="590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800"/>
                <a:t>funkcie operátorov</a:t>
              </a:r>
            </a:p>
          </p:txBody>
        </p:sp>
        <p:sp>
          <p:nvSpPr>
            <p:cNvPr id="4118" name="Text Box 27">
              <a:extLst>
                <a:ext uri="{FF2B5EF4-FFF2-40B4-BE49-F238E27FC236}">
                  <a16:creationId xmlns:a16="http://schemas.microsoft.com/office/drawing/2014/main" id="{CBEF1EF9-D37A-A9E8-F306-299AFFDA8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7" y="1418"/>
              <a:ext cx="590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800"/>
                <a:t>počítačové nástroje</a:t>
              </a:r>
            </a:p>
          </p:txBody>
        </p:sp>
        <p:sp>
          <p:nvSpPr>
            <p:cNvPr id="4119" name="Text Box 28">
              <a:extLst>
                <a:ext uri="{FF2B5EF4-FFF2-40B4-BE49-F238E27FC236}">
                  <a16:creationId xmlns:a16="http://schemas.microsoft.com/office/drawing/2014/main" id="{1C8D48ED-2087-8387-AF70-027C253A9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52" y="647"/>
              <a:ext cx="680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800"/>
                <a:t> </a:t>
              </a:r>
              <a:r>
                <a:rPr lang="sk-SK" altLang="sk-SK" sz="700"/>
                <a:t>tvorba súborov v úložisku</a:t>
              </a:r>
            </a:p>
          </p:txBody>
        </p:sp>
        <p:sp>
          <p:nvSpPr>
            <p:cNvPr id="4120" name="Text Box 29">
              <a:extLst>
                <a:ext uri="{FF2B5EF4-FFF2-40B4-BE49-F238E27FC236}">
                  <a16:creationId xmlns:a16="http://schemas.microsoft.com/office/drawing/2014/main" id="{CD111579-893E-3CE4-F009-9B6062262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" y="910"/>
              <a:ext cx="47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OCR</a:t>
              </a:r>
            </a:p>
          </p:txBody>
        </p:sp>
        <p:sp>
          <p:nvSpPr>
            <p:cNvPr id="4121" name="Text Box 32">
              <a:extLst>
                <a:ext uri="{FF2B5EF4-FFF2-40B4-BE49-F238E27FC236}">
                  <a16:creationId xmlns:a16="http://schemas.microsoft.com/office/drawing/2014/main" id="{E30A1743-CBBF-36BA-0D9F-270EA586C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910"/>
              <a:ext cx="47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OCR</a:t>
              </a:r>
            </a:p>
          </p:txBody>
        </p:sp>
        <p:sp>
          <p:nvSpPr>
            <p:cNvPr id="4122" name="Text Box 33">
              <a:extLst>
                <a:ext uri="{FF2B5EF4-FFF2-40B4-BE49-F238E27FC236}">
                  <a16:creationId xmlns:a16="http://schemas.microsoft.com/office/drawing/2014/main" id="{2705A828-FFC9-ADC6-2121-D060DAA4A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2" y="910"/>
              <a:ext cx="47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OCR</a:t>
              </a:r>
            </a:p>
          </p:txBody>
        </p:sp>
        <p:sp>
          <p:nvSpPr>
            <p:cNvPr id="4123" name="Text Box 34">
              <a:extLst>
                <a:ext uri="{FF2B5EF4-FFF2-40B4-BE49-F238E27FC236}">
                  <a16:creationId xmlns:a16="http://schemas.microsoft.com/office/drawing/2014/main" id="{15C717D8-6137-EED3-7DEB-E4046EE1B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915"/>
              <a:ext cx="47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publikovanie</a:t>
              </a:r>
            </a:p>
          </p:txBody>
        </p:sp>
        <p:sp>
          <p:nvSpPr>
            <p:cNvPr id="4124" name="Text Box 35">
              <a:extLst>
                <a:ext uri="{FF2B5EF4-FFF2-40B4-BE49-F238E27FC236}">
                  <a16:creationId xmlns:a16="http://schemas.microsoft.com/office/drawing/2014/main" id="{432F864F-8836-2107-C255-51F85DBEF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2" y="910"/>
              <a:ext cx="47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publikovanie</a:t>
              </a:r>
            </a:p>
          </p:txBody>
        </p:sp>
        <p:sp>
          <p:nvSpPr>
            <p:cNvPr id="4125" name="Text Box 36">
              <a:extLst>
                <a:ext uri="{FF2B5EF4-FFF2-40B4-BE49-F238E27FC236}">
                  <a16:creationId xmlns:a16="http://schemas.microsoft.com/office/drawing/2014/main" id="{C8685C1C-E055-4FFD-80EC-6E363D4F4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422"/>
              <a:ext cx="635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preskúmanie knihy</a:t>
              </a:r>
            </a:p>
            <a:p>
              <a:pPr algn="ctr" eaLnBrk="1" hangingPunct="1"/>
              <a:r>
                <a:rPr lang="sk-SK" altLang="sk-SK" sz="600"/>
                <a:t>zápis údajov z OCR</a:t>
              </a:r>
            </a:p>
          </p:txBody>
        </p:sp>
        <p:sp>
          <p:nvSpPr>
            <p:cNvPr id="4126" name="Text Box 37">
              <a:extLst>
                <a:ext uri="{FF2B5EF4-FFF2-40B4-BE49-F238E27FC236}">
                  <a16:creationId xmlns:a16="http://schemas.microsoft.com/office/drawing/2014/main" id="{93593935-32F5-4835-E39E-D41743C6D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2427"/>
              <a:ext cx="635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proces OCR</a:t>
              </a:r>
            </a:p>
          </p:txBody>
        </p:sp>
        <p:sp>
          <p:nvSpPr>
            <p:cNvPr id="4127" name="Text Box 38">
              <a:extLst>
                <a:ext uri="{FF2B5EF4-FFF2-40B4-BE49-F238E27FC236}">
                  <a16:creationId xmlns:a16="http://schemas.microsoft.com/office/drawing/2014/main" id="{C26E67EC-7916-0F67-78CF-899A5106B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422"/>
              <a:ext cx="590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preskúmanie chýb OCR</a:t>
              </a:r>
            </a:p>
            <a:p>
              <a:pPr algn="ctr" eaLnBrk="1" hangingPunct="1"/>
              <a:r>
                <a:rPr lang="sk-SK" altLang="sk-SK" sz="600"/>
                <a:t>oprava údajov z OCR</a:t>
              </a:r>
            </a:p>
            <a:p>
              <a:pPr algn="ctr" eaLnBrk="1" hangingPunct="1"/>
              <a:endParaRPr lang="sk-SK" altLang="sk-SK" sz="600"/>
            </a:p>
          </p:txBody>
        </p:sp>
        <p:sp>
          <p:nvSpPr>
            <p:cNvPr id="4128" name="Text Box 39">
              <a:extLst>
                <a:ext uri="{FF2B5EF4-FFF2-40B4-BE49-F238E27FC236}">
                  <a16:creationId xmlns:a16="http://schemas.microsoft.com/office/drawing/2014/main" id="{7D753F55-88B4-AACC-E131-96F9FAC3C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" y="2412"/>
              <a:ext cx="635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kontrola kvality</a:t>
              </a:r>
            </a:p>
            <a:p>
              <a:pPr algn="ctr" eaLnBrk="1" hangingPunct="1"/>
              <a:r>
                <a:rPr lang="sk-SK" altLang="sk-SK" sz="600"/>
                <a:t>publikovanie digitálnej knihy</a:t>
              </a:r>
            </a:p>
            <a:p>
              <a:pPr algn="ctr" eaLnBrk="1" hangingPunct="1"/>
              <a:endParaRPr lang="sk-SK" altLang="sk-SK" sz="600"/>
            </a:p>
          </p:txBody>
        </p:sp>
        <p:sp>
          <p:nvSpPr>
            <p:cNvPr id="4129" name="Text Box 40">
              <a:extLst>
                <a:ext uri="{FF2B5EF4-FFF2-40B4-BE49-F238E27FC236}">
                  <a16:creationId xmlns:a16="http://schemas.microsoft.com/office/drawing/2014/main" id="{3E69D4D8-76F6-818A-3B7D-B1C3D6467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2422"/>
              <a:ext cx="544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konverzia formátu</a:t>
              </a:r>
            </a:p>
            <a:p>
              <a:pPr algn="ctr" eaLnBrk="1" hangingPunct="1"/>
              <a:endParaRPr lang="sk-SK" altLang="sk-SK" sz="600"/>
            </a:p>
          </p:txBody>
        </p:sp>
        <p:sp>
          <p:nvSpPr>
            <p:cNvPr id="4130" name="Text Box 41">
              <a:extLst>
                <a:ext uri="{FF2B5EF4-FFF2-40B4-BE49-F238E27FC236}">
                  <a16:creationId xmlns:a16="http://schemas.microsoft.com/office/drawing/2014/main" id="{92B3C500-CACD-1C1D-0F0F-A878CC6BB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412"/>
              <a:ext cx="609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zálohovanie na prenosných médiách</a:t>
              </a:r>
            </a:p>
            <a:p>
              <a:pPr algn="ctr" eaLnBrk="1" hangingPunct="1"/>
              <a:endParaRPr lang="sk-SK" altLang="sk-SK" sz="600"/>
            </a:p>
          </p:txBody>
        </p:sp>
        <p:sp>
          <p:nvSpPr>
            <p:cNvPr id="4131" name="Text Box 42">
              <a:extLst>
                <a:ext uri="{FF2B5EF4-FFF2-40B4-BE49-F238E27FC236}">
                  <a16:creationId xmlns:a16="http://schemas.microsoft.com/office/drawing/2014/main" id="{2777D03C-41A7-C16E-16B0-E4908F442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2" y="2366"/>
              <a:ext cx="609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k-SK" altLang="sk-SK" sz="600"/>
            </a:p>
            <a:p>
              <a:pPr algn="ctr" eaLnBrk="1" hangingPunct="1"/>
              <a:r>
                <a:rPr lang="sk-SK" altLang="sk-SK" sz="600"/>
                <a:t>sprístupnenie</a:t>
              </a:r>
            </a:p>
            <a:p>
              <a:pPr algn="ctr" eaLnBrk="1" hangingPunct="1"/>
              <a:endParaRPr lang="sk-SK" altLang="sk-SK" sz="600"/>
            </a:p>
          </p:txBody>
        </p:sp>
      </p:grpSp>
      <p:sp>
        <p:nvSpPr>
          <p:cNvPr id="4099" name="Zástupný symbol päty 34">
            <a:extLst>
              <a:ext uri="{FF2B5EF4-FFF2-40B4-BE49-F238E27FC236}">
                <a16:creationId xmlns:a16="http://schemas.microsoft.com/office/drawing/2014/main" id="{3A9CA577-56CD-2A41-D699-0DD96190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Dôverné!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57">
            <a:extLst>
              <a:ext uri="{FF2B5EF4-FFF2-40B4-BE49-F238E27FC236}">
                <a16:creationId xmlns:a16="http://schemas.microsoft.com/office/drawing/2014/main" id="{CE7AA16C-B8BE-D53D-A08E-8D44B7257D6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462713"/>
            <a:chOff x="0" y="0"/>
            <a:chExt cx="5760" cy="4071"/>
          </a:xfrm>
        </p:grpSpPr>
        <p:pic>
          <p:nvPicPr>
            <p:cNvPr id="5124" name="Picture 4" descr="prod_workflow_09_Page_05">
              <a:extLst>
                <a:ext uri="{FF2B5EF4-FFF2-40B4-BE49-F238E27FC236}">
                  <a16:creationId xmlns:a16="http://schemas.microsoft.com/office/drawing/2014/main" id="{881FEEF4-3688-F8DD-8995-67ACBE24F1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Text Box 5">
              <a:extLst>
                <a:ext uri="{FF2B5EF4-FFF2-40B4-BE49-F238E27FC236}">
                  <a16:creationId xmlns:a16="http://schemas.microsoft.com/office/drawing/2014/main" id="{7C00AEE5-2063-F1F9-8472-3B2D8E7ED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2" y="1554"/>
              <a:ext cx="18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zobrať</a:t>
              </a:r>
            </a:p>
          </p:txBody>
        </p:sp>
        <p:sp>
          <p:nvSpPr>
            <p:cNvPr id="5126" name="Text Box 7">
              <a:extLst>
                <a:ext uri="{FF2B5EF4-FFF2-40B4-BE49-F238E27FC236}">
                  <a16:creationId xmlns:a16="http://schemas.microsoft.com/office/drawing/2014/main" id="{D7A8F094-E5FC-4741-C8F3-4FB7464F1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1550"/>
              <a:ext cx="18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zobrať</a:t>
              </a:r>
            </a:p>
          </p:txBody>
        </p:sp>
        <p:sp>
          <p:nvSpPr>
            <p:cNvPr id="5127" name="Text Box 8">
              <a:extLst>
                <a:ext uri="{FF2B5EF4-FFF2-40B4-BE49-F238E27FC236}">
                  <a16:creationId xmlns:a16="http://schemas.microsoft.com/office/drawing/2014/main" id="{E22FED40-76A6-B312-2958-D661813FF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6" y="1332"/>
              <a:ext cx="22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asistent</a:t>
              </a:r>
            </a:p>
          </p:txBody>
        </p:sp>
        <p:sp>
          <p:nvSpPr>
            <p:cNvPr id="5128" name="Text Box 10">
              <a:extLst>
                <a:ext uri="{FF2B5EF4-FFF2-40B4-BE49-F238E27FC236}">
                  <a16:creationId xmlns:a16="http://schemas.microsoft.com/office/drawing/2014/main" id="{EA48E3CF-EB75-2642-6F30-769BA159E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6" y="1101"/>
              <a:ext cx="22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vložiť</a:t>
              </a:r>
            </a:p>
          </p:txBody>
        </p:sp>
        <p:sp>
          <p:nvSpPr>
            <p:cNvPr id="5129" name="Text Box 11">
              <a:extLst>
                <a:ext uri="{FF2B5EF4-FFF2-40B4-BE49-F238E27FC236}">
                  <a16:creationId xmlns:a16="http://schemas.microsoft.com/office/drawing/2014/main" id="{8638F017-0954-DEBF-126B-D22D7A829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6" y="1338"/>
              <a:ext cx="408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na SKENOVANIE</a:t>
              </a:r>
            </a:p>
          </p:txBody>
        </p:sp>
        <p:sp>
          <p:nvSpPr>
            <p:cNvPr id="5130" name="Text Box 12">
              <a:extLst>
                <a:ext uri="{FF2B5EF4-FFF2-40B4-BE49-F238E27FC236}">
                  <a16:creationId xmlns:a16="http://schemas.microsoft.com/office/drawing/2014/main" id="{AD89B43A-5F50-B1C5-5C1D-EF4B6BB97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1089"/>
              <a:ext cx="18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zobrať</a:t>
              </a:r>
            </a:p>
          </p:txBody>
        </p:sp>
        <p:sp>
          <p:nvSpPr>
            <p:cNvPr id="5131" name="Text Box 13">
              <a:extLst>
                <a:ext uri="{FF2B5EF4-FFF2-40B4-BE49-F238E27FC236}">
                  <a16:creationId xmlns:a16="http://schemas.microsoft.com/office/drawing/2014/main" id="{9488E075-7F63-B3EC-D498-F05F0F4DD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322"/>
              <a:ext cx="22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asistent</a:t>
              </a:r>
            </a:p>
          </p:txBody>
        </p:sp>
        <p:sp>
          <p:nvSpPr>
            <p:cNvPr id="5132" name="Text Box 14">
              <a:extLst>
                <a:ext uri="{FF2B5EF4-FFF2-40B4-BE49-F238E27FC236}">
                  <a16:creationId xmlns:a16="http://schemas.microsoft.com/office/drawing/2014/main" id="{8A17494D-1C2C-3C42-FAB3-8E329407C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8" y="1085"/>
              <a:ext cx="228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presunúť</a:t>
              </a:r>
            </a:p>
          </p:txBody>
        </p:sp>
        <p:sp>
          <p:nvSpPr>
            <p:cNvPr id="5133" name="Text Box 15">
              <a:extLst>
                <a:ext uri="{FF2B5EF4-FFF2-40B4-BE49-F238E27FC236}">
                  <a16:creationId xmlns:a16="http://schemas.microsoft.com/office/drawing/2014/main" id="{774BD698-F481-44CC-1D67-B4E15C4CD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" y="1545"/>
              <a:ext cx="18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zobrať</a:t>
              </a:r>
            </a:p>
          </p:txBody>
        </p:sp>
        <p:sp>
          <p:nvSpPr>
            <p:cNvPr id="5134" name="Text Box 16">
              <a:extLst>
                <a:ext uri="{FF2B5EF4-FFF2-40B4-BE49-F238E27FC236}">
                  <a16:creationId xmlns:a16="http://schemas.microsoft.com/office/drawing/2014/main" id="{D960BCEE-0875-39FD-F824-D942D69AE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" y="1550"/>
              <a:ext cx="18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dať</a:t>
              </a:r>
            </a:p>
          </p:txBody>
        </p:sp>
        <p:sp>
          <p:nvSpPr>
            <p:cNvPr id="5135" name="Text Box 17">
              <a:extLst>
                <a:ext uri="{FF2B5EF4-FFF2-40B4-BE49-F238E27FC236}">
                  <a16:creationId xmlns:a16="http://schemas.microsoft.com/office/drawing/2014/main" id="{62074F75-3EF9-F992-8625-BDAEC099A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4" y="1554"/>
              <a:ext cx="18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dať</a:t>
              </a:r>
            </a:p>
          </p:txBody>
        </p:sp>
        <p:sp>
          <p:nvSpPr>
            <p:cNvPr id="5136" name="Text Box 18">
              <a:extLst>
                <a:ext uri="{FF2B5EF4-FFF2-40B4-BE49-F238E27FC236}">
                  <a16:creationId xmlns:a16="http://schemas.microsoft.com/office/drawing/2014/main" id="{29F966BC-6905-4778-3E20-68A767091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" y="2081"/>
              <a:ext cx="408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katalog. lístok</a:t>
              </a:r>
            </a:p>
          </p:txBody>
        </p:sp>
        <p:sp>
          <p:nvSpPr>
            <p:cNvPr id="5137" name="Text Box 19">
              <a:extLst>
                <a:ext uri="{FF2B5EF4-FFF2-40B4-BE49-F238E27FC236}">
                  <a16:creationId xmlns:a16="http://schemas.microsoft.com/office/drawing/2014/main" id="{764CA56B-9DAE-8F7D-F71A-DE15D5431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308"/>
              <a:ext cx="408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knižný regál</a:t>
              </a:r>
            </a:p>
          </p:txBody>
        </p:sp>
        <p:sp>
          <p:nvSpPr>
            <p:cNvPr id="5138" name="Text Box 20">
              <a:extLst>
                <a:ext uri="{FF2B5EF4-FFF2-40B4-BE49-F238E27FC236}">
                  <a16:creationId xmlns:a16="http://schemas.microsoft.com/office/drawing/2014/main" id="{8898B304-554F-3D90-EEE2-2C0F24EAC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115"/>
              <a:ext cx="408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katalog. lístky</a:t>
              </a:r>
            </a:p>
          </p:txBody>
        </p:sp>
        <p:sp>
          <p:nvSpPr>
            <p:cNvPr id="5139" name="Text Box 21">
              <a:extLst>
                <a:ext uri="{FF2B5EF4-FFF2-40B4-BE49-F238E27FC236}">
                  <a16:creationId xmlns:a16="http://schemas.microsoft.com/office/drawing/2014/main" id="{680BE3E0-72BE-5DB3-4EF9-877A5F05D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" y="1543"/>
              <a:ext cx="18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zobrať</a:t>
              </a:r>
            </a:p>
          </p:txBody>
        </p:sp>
        <p:sp>
          <p:nvSpPr>
            <p:cNvPr id="5140" name="Text Box 22">
              <a:extLst>
                <a:ext uri="{FF2B5EF4-FFF2-40B4-BE49-F238E27FC236}">
                  <a16:creationId xmlns:a16="http://schemas.microsoft.com/office/drawing/2014/main" id="{1D12A1E4-1584-593C-C3F1-03460D200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" y="2523"/>
              <a:ext cx="18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dať</a:t>
              </a:r>
            </a:p>
          </p:txBody>
        </p:sp>
        <p:sp>
          <p:nvSpPr>
            <p:cNvPr id="5141" name="Text Box 27">
              <a:extLst>
                <a:ext uri="{FF2B5EF4-FFF2-40B4-BE49-F238E27FC236}">
                  <a16:creationId xmlns:a16="http://schemas.microsoft.com/office/drawing/2014/main" id="{2EA4B154-3FFB-7E93-9363-6553EAE23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" y="2523"/>
              <a:ext cx="18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zobrať</a:t>
              </a:r>
            </a:p>
          </p:txBody>
        </p:sp>
        <p:sp>
          <p:nvSpPr>
            <p:cNvPr id="5142" name="Text Box 29">
              <a:extLst>
                <a:ext uri="{FF2B5EF4-FFF2-40B4-BE49-F238E27FC236}">
                  <a16:creationId xmlns:a16="http://schemas.microsoft.com/office/drawing/2014/main" id="{434F298B-9897-4BD2-8DA3-9DDBE290F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3097"/>
              <a:ext cx="545" cy="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700" b="1">
                  <a:solidFill>
                    <a:srgbClr val="0000FF"/>
                  </a:solidFill>
                </a:rPr>
                <a:t>uskladnenie kníh</a:t>
              </a:r>
            </a:p>
          </p:txBody>
        </p:sp>
        <p:sp>
          <p:nvSpPr>
            <p:cNvPr id="5143" name="Text Box 30">
              <a:extLst>
                <a:ext uri="{FF2B5EF4-FFF2-40B4-BE49-F238E27FC236}">
                  <a16:creationId xmlns:a16="http://schemas.microsoft.com/office/drawing/2014/main" id="{FB57FF43-3DF7-8ED0-5855-C35B7C89E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799"/>
              <a:ext cx="27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operátor</a:t>
              </a:r>
            </a:p>
          </p:txBody>
        </p:sp>
        <p:sp>
          <p:nvSpPr>
            <p:cNvPr id="5144" name="Text Box 31">
              <a:extLst>
                <a:ext uri="{FF2B5EF4-FFF2-40B4-BE49-F238E27FC236}">
                  <a16:creationId xmlns:a16="http://schemas.microsoft.com/office/drawing/2014/main" id="{411DBF6F-0081-C8D2-54C4-929BEEEC8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572"/>
              <a:ext cx="27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tlačiť</a:t>
              </a:r>
            </a:p>
          </p:txBody>
        </p:sp>
        <p:sp>
          <p:nvSpPr>
            <p:cNvPr id="5145" name="Text Box 32">
              <a:extLst>
                <a:ext uri="{FF2B5EF4-FFF2-40B4-BE49-F238E27FC236}">
                  <a16:creationId xmlns:a16="http://schemas.microsoft.com/office/drawing/2014/main" id="{98D683B7-F23A-3144-FF9E-8A51F09B1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853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toku</a:t>
              </a:r>
            </a:p>
          </p:txBody>
        </p:sp>
        <p:sp>
          <p:nvSpPr>
            <p:cNvPr id="5146" name="Text Box 33">
              <a:extLst>
                <a:ext uri="{FF2B5EF4-FFF2-40B4-BE49-F238E27FC236}">
                  <a16:creationId xmlns:a16="http://schemas.microsoft.com/office/drawing/2014/main" id="{4A017F06-D492-399C-4294-398127332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572"/>
              <a:ext cx="18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poslať</a:t>
              </a:r>
            </a:p>
          </p:txBody>
        </p:sp>
        <p:sp>
          <p:nvSpPr>
            <p:cNvPr id="5147" name="Text Box 38">
              <a:extLst>
                <a:ext uri="{FF2B5EF4-FFF2-40B4-BE49-F238E27FC236}">
                  <a16:creationId xmlns:a16="http://schemas.microsoft.com/office/drawing/2014/main" id="{D0F537A4-1C3F-3391-8CC9-E0A6A3541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807"/>
              <a:ext cx="363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tlačiareň štítkov</a:t>
              </a:r>
            </a:p>
          </p:txBody>
        </p:sp>
        <p:sp>
          <p:nvSpPr>
            <p:cNvPr id="5148" name="Text Box 39">
              <a:extLst>
                <a:ext uri="{FF2B5EF4-FFF2-40B4-BE49-F238E27FC236}">
                  <a16:creationId xmlns:a16="http://schemas.microsoft.com/office/drawing/2014/main" id="{C3278B10-3129-3F67-7B12-EE509E4D7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572"/>
              <a:ext cx="18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zobrať</a:t>
              </a:r>
            </a:p>
          </p:txBody>
        </p:sp>
        <p:sp>
          <p:nvSpPr>
            <p:cNvPr id="5149" name="Text Box 40">
              <a:extLst>
                <a:ext uri="{FF2B5EF4-FFF2-40B4-BE49-F238E27FC236}">
                  <a16:creationId xmlns:a16="http://schemas.microsoft.com/office/drawing/2014/main" id="{8D68CA5C-F805-EE5B-469C-87C67A86F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523"/>
              <a:ext cx="18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dať</a:t>
              </a:r>
            </a:p>
          </p:txBody>
        </p:sp>
        <p:sp>
          <p:nvSpPr>
            <p:cNvPr id="5150" name="Text Box 41">
              <a:extLst>
                <a:ext uri="{FF2B5EF4-FFF2-40B4-BE49-F238E27FC236}">
                  <a16:creationId xmlns:a16="http://schemas.microsoft.com/office/drawing/2014/main" id="{3E267725-E198-6232-737D-A9FFC4A32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2523"/>
              <a:ext cx="18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dať</a:t>
              </a:r>
            </a:p>
          </p:txBody>
        </p:sp>
        <p:sp>
          <p:nvSpPr>
            <p:cNvPr id="5151" name="Text Box 42">
              <a:extLst>
                <a:ext uri="{FF2B5EF4-FFF2-40B4-BE49-F238E27FC236}">
                  <a16:creationId xmlns:a16="http://schemas.microsoft.com/office/drawing/2014/main" id="{3D67492A-9023-5B1C-2092-ED881AC5D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523"/>
              <a:ext cx="18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dať</a:t>
              </a:r>
            </a:p>
          </p:txBody>
        </p:sp>
        <p:sp>
          <p:nvSpPr>
            <p:cNvPr id="5152" name="Text Box 43">
              <a:extLst>
                <a:ext uri="{FF2B5EF4-FFF2-40B4-BE49-F238E27FC236}">
                  <a16:creationId xmlns:a16="http://schemas.microsoft.com/office/drawing/2014/main" id="{5E9DFB03-2D93-D2E5-DB07-F383F30F8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3014"/>
              <a:ext cx="22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asistent</a:t>
              </a:r>
            </a:p>
          </p:txBody>
        </p:sp>
        <p:sp>
          <p:nvSpPr>
            <p:cNvPr id="5153" name="Text Box 44">
              <a:extLst>
                <a:ext uri="{FF2B5EF4-FFF2-40B4-BE49-F238E27FC236}">
                  <a16:creationId xmlns:a16="http://schemas.microsoft.com/office/drawing/2014/main" id="{335831DB-D73A-760A-FA11-B5A281965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3022"/>
              <a:ext cx="363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do REGÁLU</a:t>
              </a:r>
            </a:p>
          </p:txBody>
        </p:sp>
        <p:sp>
          <p:nvSpPr>
            <p:cNvPr id="5154" name="Text Box 45">
              <a:extLst>
                <a:ext uri="{FF2B5EF4-FFF2-40B4-BE49-F238E27FC236}">
                  <a16:creationId xmlns:a16="http://schemas.microsoft.com/office/drawing/2014/main" id="{6506A460-067F-107F-EC15-555AF2F1D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3217"/>
              <a:ext cx="543" cy="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700" b="1">
                  <a:solidFill>
                    <a:srgbClr val="FF0000"/>
                  </a:solidFill>
                </a:rPr>
                <a:t>priestory knižnice</a:t>
              </a:r>
            </a:p>
          </p:txBody>
        </p:sp>
        <p:sp>
          <p:nvSpPr>
            <p:cNvPr id="5155" name="Text Box 47">
              <a:extLst>
                <a:ext uri="{FF2B5EF4-FFF2-40B4-BE49-F238E27FC236}">
                  <a16:creationId xmlns:a16="http://schemas.microsoft.com/office/drawing/2014/main" id="{7209010F-6658-DA0A-08A5-EA7BAA223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9" y="2251"/>
              <a:ext cx="18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vozík</a:t>
              </a:r>
            </a:p>
          </p:txBody>
        </p:sp>
        <p:sp>
          <p:nvSpPr>
            <p:cNvPr id="5156" name="Text Box 48">
              <a:extLst>
                <a:ext uri="{FF2B5EF4-FFF2-40B4-BE49-F238E27FC236}">
                  <a16:creationId xmlns:a16="http://schemas.microsoft.com/office/drawing/2014/main" id="{F21B0563-33A3-18C1-99B7-A06D962F6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795"/>
              <a:ext cx="18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zobrať</a:t>
              </a:r>
            </a:p>
          </p:txBody>
        </p:sp>
        <p:sp>
          <p:nvSpPr>
            <p:cNvPr id="5157" name="Text Box 49">
              <a:extLst>
                <a:ext uri="{FF2B5EF4-FFF2-40B4-BE49-F238E27FC236}">
                  <a16:creationId xmlns:a16="http://schemas.microsoft.com/office/drawing/2014/main" id="{43004E45-5268-29CF-F9D3-534EC4BB1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2791"/>
              <a:ext cx="228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presunúť</a:t>
              </a:r>
            </a:p>
          </p:txBody>
        </p:sp>
        <p:sp>
          <p:nvSpPr>
            <p:cNvPr id="5158" name="Text Box 50">
              <a:extLst>
                <a:ext uri="{FF2B5EF4-FFF2-40B4-BE49-F238E27FC236}">
                  <a16:creationId xmlns:a16="http://schemas.microsoft.com/office/drawing/2014/main" id="{07858368-C413-2378-E612-71768DD8D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9" y="2784"/>
              <a:ext cx="182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zobrať</a:t>
              </a:r>
            </a:p>
          </p:txBody>
        </p:sp>
        <p:sp>
          <p:nvSpPr>
            <p:cNvPr id="5159" name="Text Box 51">
              <a:extLst>
                <a:ext uri="{FF2B5EF4-FFF2-40B4-BE49-F238E27FC236}">
                  <a16:creationId xmlns:a16="http://schemas.microsoft.com/office/drawing/2014/main" id="{4F83167C-2455-2C1D-8536-F573A0170A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3022"/>
              <a:ext cx="22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asistent</a:t>
              </a:r>
            </a:p>
          </p:txBody>
        </p:sp>
        <p:sp>
          <p:nvSpPr>
            <p:cNvPr id="5160" name="Text Box 52">
              <a:extLst>
                <a:ext uri="{FF2B5EF4-FFF2-40B4-BE49-F238E27FC236}">
                  <a16:creationId xmlns:a16="http://schemas.microsoft.com/office/drawing/2014/main" id="{A46C136F-7170-A4B0-67D8-D8EDD2F55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6" y="3173"/>
              <a:ext cx="454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700" b="1">
                  <a:solidFill>
                    <a:srgbClr val="FF0000"/>
                  </a:solidFill>
                </a:rPr>
                <a:t>digitalizačný priestor</a:t>
              </a:r>
            </a:p>
          </p:txBody>
        </p:sp>
        <p:sp>
          <p:nvSpPr>
            <p:cNvPr id="5161" name="Rectangle 54">
              <a:extLst>
                <a:ext uri="{FF2B5EF4-FFF2-40B4-BE49-F238E27FC236}">
                  <a16:creationId xmlns:a16="http://schemas.microsoft.com/office/drawing/2014/main" id="{FA000A80-CD6D-0C1F-36A4-F6F10C3FE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3430"/>
              <a:ext cx="2812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k-SK" altLang="sk-SK"/>
            </a:p>
          </p:txBody>
        </p:sp>
        <p:sp>
          <p:nvSpPr>
            <p:cNvPr id="5162" name="Text Box 46">
              <a:extLst>
                <a:ext uri="{FF2B5EF4-FFF2-40B4-BE49-F238E27FC236}">
                  <a16:creationId xmlns:a16="http://schemas.microsoft.com/office/drawing/2014/main" id="{AA32FEB9-55CB-5ACB-6A62-52D5843FF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3475"/>
              <a:ext cx="862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1600"/>
                <a:t>Príprava</a:t>
              </a:r>
            </a:p>
          </p:txBody>
        </p:sp>
        <p:sp>
          <p:nvSpPr>
            <p:cNvPr id="5163" name="Text Box 55">
              <a:extLst>
                <a:ext uri="{FF2B5EF4-FFF2-40B4-BE49-F238E27FC236}">
                  <a16:creationId xmlns:a16="http://schemas.microsoft.com/office/drawing/2014/main" id="{2AF4DBF1-7DF3-2575-91C0-0D656E56E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2251"/>
              <a:ext cx="363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vrecká na knihy</a:t>
              </a:r>
            </a:p>
          </p:txBody>
        </p:sp>
      </p:grpSp>
      <p:sp>
        <p:nvSpPr>
          <p:cNvPr id="5123" name="Zástupný symbol päty 42">
            <a:extLst>
              <a:ext uri="{FF2B5EF4-FFF2-40B4-BE49-F238E27FC236}">
                <a16:creationId xmlns:a16="http://schemas.microsoft.com/office/drawing/2014/main" id="{0EF9A500-E738-5280-3BE4-B3E7F30F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Dôverné!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5">
            <a:extLst>
              <a:ext uri="{FF2B5EF4-FFF2-40B4-BE49-F238E27FC236}">
                <a16:creationId xmlns:a16="http://schemas.microsoft.com/office/drawing/2014/main" id="{1A78D6C1-CF3F-E0C8-94AA-6A5CE339202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462713"/>
            <a:chOff x="0" y="0"/>
            <a:chExt cx="5760" cy="4071"/>
          </a:xfrm>
        </p:grpSpPr>
        <p:pic>
          <p:nvPicPr>
            <p:cNvPr id="6148" name="Picture 4" descr="prod_workflow_09_Page_06">
              <a:extLst>
                <a:ext uri="{FF2B5EF4-FFF2-40B4-BE49-F238E27FC236}">
                  <a16:creationId xmlns:a16="http://schemas.microsoft.com/office/drawing/2014/main" id="{DEED8F1E-7A4C-DE14-3A77-AFC51F50D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Rectangle 5">
              <a:extLst>
                <a:ext uri="{FF2B5EF4-FFF2-40B4-BE49-F238E27FC236}">
                  <a16:creationId xmlns:a16="http://schemas.microsoft.com/office/drawing/2014/main" id="{96E56594-05D8-D596-802E-B2197DDAE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3430"/>
              <a:ext cx="2812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k-SK" altLang="sk-SK"/>
            </a:p>
          </p:txBody>
        </p:sp>
        <p:sp>
          <p:nvSpPr>
            <p:cNvPr id="6150" name="Text Box 6">
              <a:extLst>
                <a:ext uri="{FF2B5EF4-FFF2-40B4-BE49-F238E27FC236}">
                  <a16:creationId xmlns:a16="http://schemas.microsoft.com/office/drawing/2014/main" id="{6DABB101-73A6-56F2-717D-8741033BD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3475"/>
              <a:ext cx="862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1600"/>
                <a:t>Skenovanie</a:t>
              </a:r>
            </a:p>
          </p:txBody>
        </p:sp>
        <p:sp>
          <p:nvSpPr>
            <p:cNvPr id="6151" name="Text Box 7">
              <a:extLst>
                <a:ext uri="{FF2B5EF4-FFF2-40B4-BE49-F238E27FC236}">
                  <a16:creationId xmlns:a16="http://schemas.microsoft.com/office/drawing/2014/main" id="{2AE43F9B-543D-6963-7458-92D6D92B5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" y="987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toku</a:t>
              </a:r>
            </a:p>
          </p:txBody>
        </p:sp>
        <p:sp>
          <p:nvSpPr>
            <p:cNvPr id="6152" name="Text Box 8">
              <a:extLst>
                <a:ext uri="{FF2B5EF4-FFF2-40B4-BE49-F238E27FC236}">
                  <a16:creationId xmlns:a16="http://schemas.microsoft.com/office/drawing/2014/main" id="{17493158-F064-3503-289E-45FCE75F9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709"/>
              <a:ext cx="726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1) zosnímať čiarový kód</a:t>
              </a:r>
            </a:p>
          </p:txBody>
        </p:sp>
        <p:sp>
          <p:nvSpPr>
            <p:cNvPr id="6153" name="Text Box 9">
              <a:extLst>
                <a:ext uri="{FF2B5EF4-FFF2-40B4-BE49-F238E27FC236}">
                  <a16:creationId xmlns:a16="http://schemas.microsoft.com/office/drawing/2014/main" id="{A5CDEB83-ACF6-101A-5289-856BF62AB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1870"/>
              <a:ext cx="569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2) zoskenovať knihu</a:t>
              </a:r>
            </a:p>
          </p:txBody>
        </p:sp>
        <p:sp>
          <p:nvSpPr>
            <p:cNvPr id="6154" name="Text Box 10">
              <a:extLst>
                <a:ext uri="{FF2B5EF4-FFF2-40B4-BE49-F238E27FC236}">
                  <a16:creationId xmlns:a16="http://schemas.microsoft.com/office/drawing/2014/main" id="{16835C22-7BEE-EF28-FFB1-3FA0912A0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7" y="1226"/>
              <a:ext cx="226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zobrať</a:t>
              </a:r>
            </a:p>
          </p:txBody>
        </p:sp>
        <p:sp>
          <p:nvSpPr>
            <p:cNvPr id="6155" name="Text Box 11">
              <a:extLst>
                <a:ext uri="{FF2B5EF4-FFF2-40B4-BE49-F238E27FC236}">
                  <a16:creationId xmlns:a16="http://schemas.microsoft.com/office/drawing/2014/main" id="{90F3465F-BB69-5CA3-27DA-EC129F57A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0" y="2109"/>
              <a:ext cx="226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operátor</a:t>
              </a:r>
            </a:p>
          </p:txBody>
        </p:sp>
        <p:sp>
          <p:nvSpPr>
            <p:cNvPr id="6156" name="Text Box 12">
              <a:extLst>
                <a:ext uri="{FF2B5EF4-FFF2-40B4-BE49-F238E27FC236}">
                  <a16:creationId xmlns:a16="http://schemas.microsoft.com/office/drawing/2014/main" id="{8AA5D0F9-9BD7-7CBF-2B66-5752DA33D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" y="2689"/>
              <a:ext cx="226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dať</a:t>
              </a:r>
            </a:p>
          </p:txBody>
        </p:sp>
        <p:sp>
          <p:nvSpPr>
            <p:cNvPr id="6157" name="Text Box 13">
              <a:extLst>
                <a:ext uri="{FF2B5EF4-FFF2-40B4-BE49-F238E27FC236}">
                  <a16:creationId xmlns:a16="http://schemas.microsoft.com/office/drawing/2014/main" id="{2D10500C-AD9C-F6CE-DCBB-712576BEA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465"/>
              <a:ext cx="44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na SKENOVANIE</a:t>
              </a:r>
            </a:p>
          </p:txBody>
        </p:sp>
        <p:sp>
          <p:nvSpPr>
            <p:cNvPr id="6158" name="Text Box 14">
              <a:extLst>
                <a:ext uri="{FF2B5EF4-FFF2-40B4-BE49-F238E27FC236}">
                  <a16:creationId xmlns:a16="http://schemas.microsoft.com/office/drawing/2014/main" id="{95D7136C-D590-52A7-411C-6A8F913B1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" y="2834"/>
              <a:ext cx="44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na KONTROLU</a:t>
              </a:r>
            </a:p>
          </p:txBody>
        </p:sp>
        <p:sp>
          <p:nvSpPr>
            <p:cNvPr id="6159" name="Text Box 15">
              <a:extLst>
                <a:ext uri="{FF2B5EF4-FFF2-40B4-BE49-F238E27FC236}">
                  <a16:creationId xmlns:a16="http://schemas.microsoft.com/office/drawing/2014/main" id="{E1C6C074-0C5C-1118-3659-AC454BADA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158"/>
              <a:ext cx="454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700" b="1">
                  <a:solidFill>
                    <a:srgbClr val="FF0000"/>
                  </a:solidFill>
                </a:rPr>
                <a:t>digitalizačný priestor</a:t>
              </a:r>
            </a:p>
          </p:txBody>
        </p:sp>
        <p:sp>
          <p:nvSpPr>
            <p:cNvPr id="6160" name="Text Box 16">
              <a:extLst>
                <a:ext uri="{FF2B5EF4-FFF2-40B4-BE49-F238E27FC236}">
                  <a16:creationId xmlns:a16="http://schemas.microsoft.com/office/drawing/2014/main" id="{848D00E2-7CE7-CAB5-3132-26AFDE425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3088"/>
              <a:ext cx="452" cy="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700" b="1">
                  <a:solidFill>
                    <a:srgbClr val="0000FF"/>
                  </a:solidFill>
                </a:rPr>
                <a:t>skenovanie</a:t>
              </a:r>
            </a:p>
          </p:txBody>
        </p:sp>
        <p:sp>
          <p:nvSpPr>
            <p:cNvPr id="6161" name="Text Box 17">
              <a:extLst>
                <a:ext uri="{FF2B5EF4-FFF2-40B4-BE49-F238E27FC236}">
                  <a16:creationId xmlns:a16="http://schemas.microsoft.com/office/drawing/2014/main" id="{14699D1A-7539-C9CA-7D21-301E6432E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1854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uložiť strany</a:t>
              </a:r>
            </a:p>
          </p:txBody>
        </p:sp>
        <p:sp>
          <p:nvSpPr>
            <p:cNvPr id="6162" name="Text Box 18">
              <a:extLst>
                <a:ext uri="{FF2B5EF4-FFF2-40B4-BE49-F238E27FC236}">
                  <a16:creationId xmlns:a16="http://schemas.microsoft.com/office/drawing/2014/main" id="{5526E3B5-1B95-2EA4-7213-064733CB9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2160"/>
              <a:ext cx="318" cy="11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súbory so stranami</a:t>
              </a:r>
            </a:p>
          </p:txBody>
        </p:sp>
        <p:sp>
          <p:nvSpPr>
            <p:cNvPr id="6163" name="Text Box 19">
              <a:extLst>
                <a:ext uri="{FF2B5EF4-FFF2-40B4-BE49-F238E27FC236}">
                  <a16:creationId xmlns:a16="http://schemas.microsoft.com/office/drawing/2014/main" id="{B1DE5560-BEA2-EE62-31E4-0F2D3B1FB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807"/>
              <a:ext cx="623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so skenovanými obrazmi</a:t>
              </a:r>
            </a:p>
          </p:txBody>
        </p:sp>
        <p:sp>
          <p:nvSpPr>
            <p:cNvPr id="6164" name="Text Box 20">
              <a:extLst>
                <a:ext uri="{FF2B5EF4-FFF2-40B4-BE49-F238E27FC236}">
                  <a16:creationId xmlns:a16="http://schemas.microsoft.com/office/drawing/2014/main" id="{489C7C56-664A-C0AD-2889-F1EEBAC1E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2931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s knihou</a:t>
              </a:r>
            </a:p>
          </p:txBody>
        </p:sp>
        <p:sp>
          <p:nvSpPr>
            <p:cNvPr id="6165" name="Text Box 21">
              <a:extLst>
                <a:ext uri="{FF2B5EF4-FFF2-40B4-BE49-F238E27FC236}">
                  <a16:creationId xmlns:a16="http://schemas.microsoft.com/office/drawing/2014/main" id="{9ABF4252-4997-B344-2FCA-5BC52C67F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7" y="3067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úložisko</a:t>
              </a:r>
            </a:p>
          </p:txBody>
        </p:sp>
        <p:sp>
          <p:nvSpPr>
            <p:cNvPr id="6166" name="Text Box 22">
              <a:extLst>
                <a:ext uri="{FF2B5EF4-FFF2-40B4-BE49-F238E27FC236}">
                  <a16:creationId xmlns:a16="http://schemas.microsoft.com/office/drawing/2014/main" id="{763710A6-9B6F-E27B-2378-BE487499C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709"/>
              <a:ext cx="272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vytvoriť adresár pre knihu</a:t>
              </a:r>
            </a:p>
          </p:txBody>
        </p:sp>
        <p:sp>
          <p:nvSpPr>
            <p:cNvPr id="6167" name="Text Box 23">
              <a:extLst>
                <a:ext uri="{FF2B5EF4-FFF2-40B4-BE49-F238E27FC236}">
                  <a16:creationId xmlns:a16="http://schemas.microsoft.com/office/drawing/2014/main" id="{EDE5C1C2-6613-D845-9030-1F5D50367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935"/>
              <a:ext cx="272" cy="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vytvoriť adresár pre skenované obrazy</a:t>
              </a:r>
            </a:p>
          </p:txBody>
        </p:sp>
      </p:grpSp>
      <p:sp>
        <p:nvSpPr>
          <p:cNvPr id="6147" name="Zástupný symbol päty 22">
            <a:extLst>
              <a:ext uri="{FF2B5EF4-FFF2-40B4-BE49-F238E27FC236}">
                <a16:creationId xmlns:a16="http://schemas.microsoft.com/office/drawing/2014/main" id="{9D3406CC-E9F5-A51E-66BC-8F011126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Dôverné!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54">
            <a:extLst>
              <a:ext uri="{FF2B5EF4-FFF2-40B4-BE49-F238E27FC236}">
                <a16:creationId xmlns:a16="http://schemas.microsoft.com/office/drawing/2014/main" id="{A8D45D37-7CA4-C67B-C6CB-ECFF9F492CD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462713"/>
            <a:chOff x="0" y="0"/>
            <a:chExt cx="5760" cy="4071"/>
          </a:xfrm>
        </p:grpSpPr>
        <p:pic>
          <p:nvPicPr>
            <p:cNvPr id="7172" name="Picture 4" descr="prod_workflow_09_Page_07">
              <a:extLst>
                <a:ext uri="{FF2B5EF4-FFF2-40B4-BE49-F238E27FC236}">
                  <a16:creationId xmlns:a16="http://schemas.microsoft.com/office/drawing/2014/main" id="{C5B9A9AE-D658-B8D1-F766-B84675F689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Rectangle 7">
              <a:extLst>
                <a:ext uri="{FF2B5EF4-FFF2-40B4-BE49-F238E27FC236}">
                  <a16:creationId xmlns:a16="http://schemas.microsoft.com/office/drawing/2014/main" id="{152D36C3-9FA6-3808-A1DE-06A0EFF3A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3430"/>
              <a:ext cx="2812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k-SK" altLang="sk-SK"/>
            </a:p>
          </p:txBody>
        </p:sp>
        <p:sp>
          <p:nvSpPr>
            <p:cNvPr id="7174" name="Text Box 8">
              <a:extLst>
                <a:ext uri="{FF2B5EF4-FFF2-40B4-BE49-F238E27FC236}">
                  <a16:creationId xmlns:a16="http://schemas.microsoft.com/office/drawing/2014/main" id="{A848AC2F-AB3F-CC3E-6763-398764679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3475"/>
              <a:ext cx="862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1600"/>
                <a:t>Kontrola</a:t>
              </a:r>
            </a:p>
          </p:txBody>
        </p:sp>
        <p:sp>
          <p:nvSpPr>
            <p:cNvPr id="7175" name="Text Box 30">
              <a:extLst>
                <a:ext uri="{FF2B5EF4-FFF2-40B4-BE49-F238E27FC236}">
                  <a16:creationId xmlns:a16="http://schemas.microsoft.com/office/drawing/2014/main" id="{A5F0C4B4-B0FF-369A-9ED0-3E7BF8E1E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2647"/>
              <a:ext cx="318" cy="11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súbory so stranami</a:t>
              </a:r>
            </a:p>
          </p:txBody>
        </p:sp>
        <p:sp>
          <p:nvSpPr>
            <p:cNvPr id="7176" name="Text Box 31">
              <a:extLst>
                <a:ext uri="{FF2B5EF4-FFF2-40B4-BE49-F238E27FC236}">
                  <a16:creationId xmlns:a16="http://schemas.microsoft.com/office/drawing/2014/main" id="{358C0404-C910-75EA-97F6-64619F636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804"/>
              <a:ext cx="623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so skenovanými obrazmi</a:t>
              </a:r>
            </a:p>
          </p:txBody>
        </p:sp>
        <p:sp>
          <p:nvSpPr>
            <p:cNvPr id="7177" name="Text Box 32">
              <a:extLst>
                <a:ext uri="{FF2B5EF4-FFF2-40B4-BE49-F238E27FC236}">
                  <a16:creationId xmlns:a16="http://schemas.microsoft.com/office/drawing/2014/main" id="{5077EC20-3E7C-76BA-6C07-4941E6B2D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2931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s knihou</a:t>
              </a:r>
            </a:p>
          </p:txBody>
        </p:sp>
        <p:sp>
          <p:nvSpPr>
            <p:cNvPr id="7178" name="Text Box 33">
              <a:extLst>
                <a:ext uri="{FF2B5EF4-FFF2-40B4-BE49-F238E27FC236}">
                  <a16:creationId xmlns:a16="http://schemas.microsoft.com/office/drawing/2014/main" id="{9A2E2882-DA25-8B52-396C-939E8C0C1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3067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úložisko</a:t>
              </a:r>
            </a:p>
          </p:txBody>
        </p:sp>
        <p:sp>
          <p:nvSpPr>
            <p:cNvPr id="7179" name="Text Box 34">
              <a:extLst>
                <a:ext uri="{FF2B5EF4-FFF2-40B4-BE49-F238E27FC236}">
                  <a16:creationId xmlns:a16="http://schemas.microsoft.com/office/drawing/2014/main" id="{DE1DD012-C025-30D0-BC08-A68BDC958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1697"/>
              <a:ext cx="453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kontrolu</a:t>
              </a:r>
            </a:p>
          </p:txBody>
        </p:sp>
        <p:sp>
          <p:nvSpPr>
            <p:cNvPr id="7180" name="Text Box 35">
              <a:extLst>
                <a:ext uri="{FF2B5EF4-FFF2-40B4-BE49-F238E27FC236}">
                  <a16:creationId xmlns:a16="http://schemas.microsoft.com/office/drawing/2014/main" id="{869DA9C7-4F45-9F99-1562-CF6E3198C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663"/>
              <a:ext cx="272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vybrať adresár pre knihu</a:t>
              </a:r>
            </a:p>
          </p:txBody>
        </p:sp>
        <p:sp>
          <p:nvSpPr>
            <p:cNvPr id="7181" name="Text Box 36">
              <a:extLst>
                <a:ext uri="{FF2B5EF4-FFF2-40B4-BE49-F238E27FC236}">
                  <a16:creationId xmlns:a16="http://schemas.microsoft.com/office/drawing/2014/main" id="{860F46E3-AD53-F1C1-30BE-607E2A9AF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845"/>
              <a:ext cx="317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vybrať adresár pre skenované obrazy</a:t>
              </a:r>
            </a:p>
          </p:txBody>
        </p:sp>
        <p:sp>
          <p:nvSpPr>
            <p:cNvPr id="7182" name="Text Box 37">
              <a:extLst>
                <a:ext uri="{FF2B5EF4-FFF2-40B4-BE49-F238E27FC236}">
                  <a16:creationId xmlns:a16="http://schemas.microsoft.com/office/drawing/2014/main" id="{AE42F265-735D-FE4E-43BF-8F1BD5766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026"/>
              <a:ext cx="317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vytvoriť adresár pre kontrolu</a:t>
              </a:r>
            </a:p>
          </p:txBody>
        </p:sp>
        <p:sp>
          <p:nvSpPr>
            <p:cNvPr id="7183" name="Text Box 38">
              <a:extLst>
                <a:ext uri="{FF2B5EF4-FFF2-40B4-BE49-F238E27FC236}">
                  <a16:creationId xmlns:a16="http://schemas.microsoft.com/office/drawing/2014/main" id="{F42EF653-D002-8B25-0FFD-9EAF5E414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298"/>
              <a:ext cx="453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uložiť údaje </a:t>
              </a:r>
            </a:p>
            <a:p>
              <a:pPr algn="ctr" eaLnBrk="1" hangingPunct="1"/>
              <a:r>
                <a:rPr lang="sk-SK" altLang="sk-SK" sz="600"/>
                <a:t>z kontroly</a:t>
              </a:r>
            </a:p>
          </p:txBody>
        </p:sp>
        <p:sp>
          <p:nvSpPr>
            <p:cNvPr id="7184" name="Text Box 39">
              <a:extLst>
                <a:ext uri="{FF2B5EF4-FFF2-40B4-BE49-F238E27FC236}">
                  <a16:creationId xmlns:a16="http://schemas.microsoft.com/office/drawing/2014/main" id="{E92B3EAF-9BB9-788C-93B1-143203B54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2393"/>
              <a:ext cx="453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preskúmať strany</a:t>
              </a:r>
            </a:p>
          </p:txBody>
        </p:sp>
        <p:sp>
          <p:nvSpPr>
            <p:cNvPr id="7185" name="Text Box 40">
              <a:extLst>
                <a:ext uri="{FF2B5EF4-FFF2-40B4-BE49-F238E27FC236}">
                  <a16:creationId xmlns:a16="http://schemas.microsoft.com/office/drawing/2014/main" id="{7778E88F-F078-7212-8089-460B5179A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" y="987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toku</a:t>
              </a:r>
            </a:p>
          </p:txBody>
        </p:sp>
        <p:sp>
          <p:nvSpPr>
            <p:cNvPr id="7186" name="Text Box 41">
              <a:extLst>
                <a:ext uri="{FF2B5EF4-FFF2-40B4-BE49-F238E27FC236}">
                  <a16:creationId xmlns:a16="http://schemas.microsoft.com/office/drawing/2014/main" id="{7BC83D32-1DE0-32C0-9831-5014C85A9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709"/>
              <a:ext cx="726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1) zosnímať čiarový kód</a:t>
              </a:r>
            </a:p>
          </p:txBody>
        </p:sp>
        <p:sp>
          <p:nvSpPr>
            <p:cNvPr id="7187" name="Text Box 42">
              <a:extLst>
                <a:ext uri="{FF2B5EF4-FFF2-40B4-BE49-F238E27FC236}">
                  <a16:creationId xmlns:a16="http://schemas.microsoft.com/office/drawing/2014/main" id="{43B6A867-48AB-AE82-77A1-28CB1977F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1" y="1356"/>
              <a:ext cx="726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3) zapísať údaje z kontroly</a:t>
              </a:r>
            </a:p>
          </p:txBody>
        </p:sp>
        <p:sp>
          <p:nvSpPr>
            <p:cNvPr id="7188" name="Text Box 43">
              <a:extLst>
                <a:ext uri="{FF2B5EF4-FFF2-40B4-BE49-F238E27FC236}">
                  <a16:creationId xmlns:a16="http://schemas.microsoft.com/office/drawing/2014/main" id="{D9038718-A255-DEA4-42CF-340856C76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" y="1634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toku</a:t>
              </a:r>
            </a:p>
          </p:txBody>
        </p:sp>
        <p:sp>
          <p:nvSpPr>
            <p:cNvPr id="7189" name="Text Box 44">
              <a:extLst>
                <a:ext uri="{FF2B5EF4-FFF2-40B4-BE49-F238E27FC236}">
                  <a16:creationId xmlns:a16="http://schemas.microsoft.com/office/drawing/2014/main" id="{70FCCC55-423D-8ECE-877C-923406EED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0" y="2296"/>
              <a:ext cx="499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</a:t>
              </a:r>
            </a:p>
            <a:p>
              <a:pPr algn="ctr" eaLnBrk="1" hangingPunct="1"/>
              <a:r>
                <a:rPr lang="sk-SK" altLang="sk-SK" sz="600"/>
                <a:t>toku</a:t>
              </a:r>
            </a:p>
          </p:txBody>
        </p:sp>
        <p:sp>
          <p:nvSpPr>
            <p:cNvPr id="7190" name="Text Box 45">
              <a:extLst>
                <a:ext uri="{FF2B5EF4-FFF2-40B4-BE49-F238E27FC236}">
                  <a16:creationId xmlns:a16="http://schemas.microsoft.com/office/drawing/2014/main" id="{0706A623-77EE-D201-5AA2-131031E3E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387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2) skontrolovať knihu</a:t>
              </a:r>
            </a:p>
          </p:txBody>
        </p:sp>
        <p:sp>
          <p:nvSpPr>
            <p:cNvPr id="7191" name="Text Box 46">
              <a:extLst>
                <a:ext uri="{FF2B5EF4-FFF2-40B4-BE49-F238E27FC236}">
                  <a16:creationId xmlns:a16="http://schemas.microsoft.com/office/drawing/2014/main" id="{1D3D8817-CC80-BB65-A507-1FDEE38BF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4" y="1906"/>
              <a:ext cx="318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operátor</a:t>
              </a:r>
            </a:p>
          </p:txBody>
        </p:sp>
        <p:sp>
          <p:nvSpPr>
            <p:cNvPr id="7192" name="Text Box 47">
              <a:extLst>
                <a:ext uri="{FF2B5EF4-FFF2-40B4-BE49-F238E27FC236}">
                  <a16:creationId xmlns:a16="http://schemas.microsoft.com/office/drawing/2014/main" id="{38D25C79-B2C6-A3BF-DD74-86B5330A1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1259"/>
              <a:ext cx="44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na KONTROLU</a:t>
              </a:r>
            </a:p>
          </p:txBody>
        </p:sp>
        <p:sp>
          <p:nvSpPr>
            <p:cNvPr id="7193" name="Text Box 48">
              <a:extLst>
                <a:ext uri="{FF2B5EF4-FFF2-40B4-BE49-F238E27FC236}">
                  <a16:creationId xmlns:a16="http://schemas.microsoft.com/office/drawing/2014/main" id="{2AA7C39D-18B0-BE45-9324-F4843B622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" y="2435"/>
              <a:ext cx="44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do REGÁLU</a:t>
              </a:r>
            </a:p>
          </p:txBody>
        </p:sp>
        <p:sp>
          <p:nvSpPr>
            <p:cNvPr id="7194" name="Text Box 49">
              <a:extLst>
                <a:ext uri="{FF2B5EF4-FFF2-40B4-BE49-F238E27FC236}">
                  <a16:creationId xmlns:a16="http://schemas.microsoft.com/office/drawing/2014/main" id="{7D2647ED-E480-9D10-E6D8-EDEA698C7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2205"/>
              <a:ext cx="22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dať</a:t>
              </a:r>
            </a:p>
          </p:txBody>
        </p:sp>
        <p:sp>
          <p:nvSpPr>
            <p:cNvPr id="7195" name="Text Box 50">
              <a:extLst>
                <a:ext uri="{FF2B5EF4-FFF2-40B4-BE49-F238E27FC236}">
                  <a16:creationId xmlns:a16="http://schemas.microsoft.com/office/drawing/2014/main" id="{84511031-9BFB-E57F-3D8A-64CB0599C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1026"/>
              <a:ext cx="22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zobrať</a:t>
              </a:r>
            </a:p>
          </p:txBody>
        </p:sp>
        <p:sp>
          <p:nvSpPr>
            <p:cNvPr id="7196" name="Text Box 51">
              <a:extLst>
                <a:ext uri="{FF2B5EF4-FFF2-40B4-BE49-F238E27FC236}">
                  <a16:creationId xmlns:a16="http://schemas.microsoft.com/office/drawing/2014/main" id="{9F792747-A325-F812-46FB-9AEC52123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158"/>
              <a:ext cx="454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700" b="1">
                  <a:solidFill>
                    <a:srgbClr val="FF0000"/>
                  </a:solidFill>
                </a:rPr>
                <a:t>digitalizačný priestor</a:t>
              </a:r>
            </a:p>
          </p:txBody>
        </p:sp>
        <p:sp>
          <p:nvSpPr>
            <p:cNvPr id="7197" name="Text Box 52">
              <a:extLst>
                <a:ext uri="{FF2B5EF4-FFF2-40B4-BE49-F238E27FC236}">
                  <a16:creationId xmlns:a16="http://schemas.microsoft.com/office/drawing/2014/main" id="{665847DF-9DC2-0E8D-50EF-B5AD6161F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3088"/>
              <a:ext cx="452" cy="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700" b="1">
                  <a:solidFill>
                    <a:srgbClr val="0000FF"/>
                  </a:solidFill>
                </a:rPr>
                <a:t>kontrola</a:t>
              </a:r>
            </a:p>
          </p:txBody>
        </p:sp>
      </p:grpSp>
      <p:sp>
        <p:nvSpPr>
          <p:cNvPr id="7171" name="Zástupný symbol päty 28">
            <a:extLst>
              <a:ext uri="{FF2B5EF4-FFF2-40B4-BE49-F238E27FC236}">
                <a16:creationId xmlns:a16="http://schemas.microsoft.com/office/drawing/2014/main" id="{745F4B4C-38A1-F677-A828-950214D4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Dôverné!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8">
            <a:extLst>
              <a:ext uri="{FF2B5EF4-FFF2-40B4-BE49-F238E27FC236}">
                <a16:creationId xmlns:a16="http://schemas.microsoft.com/office/drawing/2014/main" id="{0B8EDD66-E2B2-2608-CB39-84B179EF4E7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462713"/>
            <a:chOff x="0" y="0"/>
            <a:chExt cx="5760" cy="4071"/>
          </a:xfrm>
        </p:grpSpPr>
        <p:pic>
          <p:nvPicPr>
            <p:cNvPr id="8196" name="Picture 4" descr="prod_workflow_09_Page_08">
              <a:extLst>
                <a:ext uri="{FF2B5EF4-FFF2-40B4-BE49-F238E27FC236}">
                  <a16:creationId xmlns:a16="http://schemas.microsoft.com/office/drawing/2014/main" id="{0D02CCFC-01A3-9A6E-11B9-1971160C5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" name="Text Box 5">
              <a:extLst>
                <a:ext uri="{FF2B5EF4-FFF2-40B4-BE49-F238E27FC236}">
                  <a16:creationId xmlns:a16="http://schemas.microsoft.com/office/drawing/2014/main" id="{EEF1BE75-85E9-72A3-777A-58287D821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158"/>
              <a:ext cx="454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700" b="1">
                  <a:solidFill>
                    <a:srgbClr val="FF0000"/>
                  </a:solidFill>
                </a:rPr>
                <a:t>digitalizačný priestor</a:t>
              </a:r>
            </a:p>
          </p:txBody>
        </p:sp>
        <p:sp>
          <p:nvSpPr>
            <p:cNvPr id="8198" name="Text Box 6">
              <a:extLst>
                <a:ext uri="{FF2B5EF4-FFF2-40B4-BE49-F238E27FC236}">
                  <a16:creationId xmlns:a16="http://schemas.microsoft.com/office/drawing/2014/main" id="{6966E7C9-F76D-BF40-AC3D-B26FB16BC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3088"/>
              <a:ext cx="452" cy="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700" b="1">
                  <a:solidFill>
                    <a:srgbClr val="0000FF"/>
                  </a:solidFill>
                </a:rPr>
                <a:t>indexovanie</a:t>
              </a:r>
            </a:p>
          </p:txBody>
        </p:sp>
        <p:sp>
          <p:nvSpPr>
            <p:cNvPr id="8199" name="Rectangle 7">
              <a:extLst>
                <a:ext uri="{FF2B5EF4-FFF2-40B4-BE49-F238E27FC236}">
                  <a16:creationId xmlns:a16="http://schemas.microsoft.com/office/drawing/2014/main" id="{709EC4EE-D9E2-AA92-7B58-459489C98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3430"/>
              <a:ext cx="2812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k-SK" altLang="sk-SK"/>
            </a:p>
          </p:txBody>
        </p:sp>
        <p:sp>
          <p:nvSpPr>
            <p:cNvPr id="8200" name="Text Box 8">
              <a:extLst>
                <a:ext uri="{FF2B5EF4-FFF2-40B4-BE49-F238E27FC236}">
                  <a16:creationId xmlns:a16="http://schemas.microsoft.com/office/drawing/2014/main" id="{A0FDF949-3C38-E642-115D-507AA0203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3475"/>
              <a:ext cx="862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1600"/>
                <a:t>Indexovanie</a:t>
              </a:r>
            </a:p>
          </p:txBody>
        </p:sp>
        <p:sp>
          <p:nvSpPr>
            <p:cNvPr id="8201" name="Text Box 9">
              <a:extLst>
                <a:ext uri="{FF2B5EF4-FFF2-40B4-BE49-F238E27FC236}">
                  <a16:creationId xmlns:a16="http://schemas.microsoft.com/office/drawing/2014/main" id="{D46EB97A-A465-34D6-6339-30EB92DC8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1706"/>
              <a:ext cx="318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operátor</a:t>
              </a:r>
            </a:p>
          </p:txBody>
        </p:sp>
        <p:sp>
          <p:nvSpPr>
            <p:cNvPr id="8202" name="Text Box 10">
              <a:extLst>
                <a:ext uri="{FF2B5EF4-FFF2-40B4-BE49-F238E27FC236}">
                  <a16:creationId xmlns:a16="http://schemas.microsoft.com/office/drawing/2014/main" id="{2712CBE4-D0D0-CD34-EFC0-F121E1B24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" y="987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toku</a:t>
              </a:r>
            </a:p>
          </p:txBody>
        </p:sp>
        <p:sp>
          <p:nvSpPr>
            <p:cNvPr id="8203" name="Text Box 11">
              <a:extLst>
                <a:ext uri="{FF2B5EF4-FFF2-40B4-BE49-F238E27FC236}">
                  <a16:creationId xmlns:a16="http://schemas.microsoft.com/office/drawing/2014/main" id="{3ECCB2E8-B488-45F4-BE99-F5CC34644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" y="1767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toku</a:t>
              </a:r>
            </a:p>
          </p:txBody>
        </p:sp>
        <p:sp>
          <p:nvSpPr>
            <p:cNvPr id="8204" name="Text Box 12">
              <a:extLst>
                <a:ext uri="{FF2B5EF4-FFF2-40B4-BE49-F238E27FC236}">
                  <a16:creationId xmlns:a16="http://schemas.microsoft.com/office/drawing/2014/main" id="{3D831467-627C-8490-C044-97E3E2A80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" y="2684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toku</a:t>
              </a:r>
            </a:p>
          </p:txBody>
        </p:sp>
        <p:sp>
          <p:nvSpPr>
            <p:cNvPr id="8205" name="Text Box 13">
              <a:extLst>
                <a:ext uri="{FF2B5EF4-FFF2-40B4-BE49-F238E27FC236}">
                  <a16:creationId xmlns:a16="http://schemas.microsoft.com/office/drawing/2014/main" id="{6F6DFEDF-A367-061D-EF52-4BE3E5C21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6" y="699"/>
              <a:ext cx="312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vybrať adresár pre knihu</a:t>
              </a:r>
            </a:p>
          </p:txBody>
        </p:sp>
        <p:sp>
          <p:nvSpPr>
            <p:cNvPr id="8206" name="Text Box 14">
              <a:extLst>
                <a:ext uri="{FF2B5EF4-FFF2-40B4-BE49-F238E27FC236}">
                  <a16:creationId xmlns:a16="http://schemas.microsoft.com/office/drawing/2014/main" id="{4563FBFA-A40C-022C-2470-6F5F95A35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5" y="881"/>
              <a:ext cx="317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vybrať adresár pre skenované obrazy</a:t>
              </a:r>
            </a:p>
          </p:txBody>
        </p:sp>
        <p:sp>
          <p:nvSpPr>
            <p:cNvPr id="8207" name="Text Box 15">
              <a:extLst>
                <a:ext uri="{FF2B5EF4-FFF2-40B4-BE49-F238E27FC236}">
                  <a16:creationId xmlns:a16="http://schemas.microsoft.com/office/drawing/2014/main" id="{C261109B-D383-D850-21F5-2B85DF85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1116"/>
              <a:ext cx="363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vytvoriť adresár pre indexovanie</a:t>
              </a:r>
            </a:p>
          </p:txBody>
        </p:sp>
        <p:sp>
          <p:nvSpPr>
            <p:cNvPr id="8208" name="Text Box 16">
              <a:extLst>
                <a:ext uri="{FF2B5EF4-FFF2-40B4-BE49-F238E27FC236}">
                  <a16:creationId xmlns:a16="http://schemas.microsoft.com/office/drawing/2014/main" id="{8C71BD75-E019-333A-BD3F-7DBB5CF0E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434"/>
              <a:ext cx="453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uložiť údaje </a:t>
              </a:r>
            </a:p>
            <a:p>
              <a:pPr algn="ctr" eaLnBrk="1" hangingPunct="1"/>
              <a:r>
                <a:rPr lang="sk-SK" altLang="sk-SK" sz="600"/>
                <a:t>z indexovania</a:t>
              </a:r>
            </a:p>
          </p:txBody>
        </p:sp>
        <p:sp>
          <p:nvSpPr>
            <p:cNvPr id="8209" name="Text Box 17">
              <a:extLst>
                <a:ext uri="{FF2B5EF4-FFF2-40B4-BE49-F238E27FC236}">
                  <a16:creationId xmlns:a16="http://schemas.microsoft.com/office/drawing/2014/main" id="{3AF6CEBD-37F7-1E32-3772-DA15F0ED3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7" y="2444"/>
              <a:ext cx="396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preskúmať strany</a:t>
              </a:r>
            </a:p>
          </p:txBody>
        </p:sp>
        <p:sp>
          <p:nvSpPr>
            <p:cNvPr id="8210" name="Text Box 18">
              <a:extLst>
                <a:ext uri="{FF2B5EF4-FFF2-40B4-BE49-F238E27FC236}">
                  <a16:creationId xmlns:a16="http://schemas.microsoft.com/office/drawing/2014/main" id="{D915BAB9-FD64-0ECA-F82D-45DE8738A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2800"/>
              <a:ext cx="453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kontrolu</a:t>
              </a:r>
            </a:p>
          </p:txBody>
        </p:sp>
        <p:sp>
          <p:nvSpPr>
            <p:cNvPr id="8211" name="Text Box 19">
              <a:extLst>
                <a:ext uri="{FF2B5EF4-FFF2-40B4-BE49-F238E27FC236}">
                  <a16:creationId xmlns:a16="http://schemas.microsoft.com/office/drawing/2014/main" id="{CB9AF16A-CFE7-0F9E-9F51-F89D164A4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1824"/>
              <a:ext cx="453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indexovanie</a:t>
              </a:r>
            </a:p>
          </p:txBody>
        </p:sp>
        <p:sp>
          <p:nvSpPr>
            <p:cNvPr id="8212" name="Text Box 21">
              <a:extLst>
                <a:ext uri="{FF2B5EF4-FFF2-40B4-BE49-F238E27FC236}">
                  <a16:creationId xmlns:a16="http://schemas.microsoft.com/office/drawing/2014/main" id="{CFB1163D-0D7D-E67F-D5B1-74E66B641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2647"/>
              <a:ext cx="318" cy="11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súbory so stranami</a:t>
              </a:r>
            </a:p>
          </p:txBody>
        </p:sp>
        <p:sp>
          <p:nvSpPr>
            <p:cNvPr id="8213" name="Text Box 22">
              <a:extLst>
                <a:ext uri="{FF2B5EF4-FFF2-40B4-BE49-F238E27FC236}">
                  <a16:creationId xmlns:a16="http://schemas.microsoft.com/office/drawing/2014/main" id="{590F5A36-6385-0879-D592-A8EA2910C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5" y="2804"/>
              <a:ext cx="478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so skeno-</a:t>
              </a:r>
            </a:p>
            <a:p>
              <a:pPr algn="ctr" eaLnBrk="1" hangingPunct="1"/>
              <a:r>
                <a:rPr lang="sk-SK" altLang="sk-SK" sz="600"/>
                <a:t>vanými obrazmi</a:t>
              </a:r>
            </a:p>
          </p:txBody>
        </p:sp>
        <p:sp>
          <p:nvSpPr>
            <p:cNvPr id="8214" name="Text Box 23">
              <a:extLst>
                <a:ext uri="{FF2B5EF4-FFF2-40B4-BE49-F238E27FC236}">
                  <a16:creationId xmlns:a16="http://schemas.microsoft.com/office/drawing/2014/main" id="{EB5D198A-0B54-F20B-B93D-060822000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2931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s knihou</a:t>
              </a:r>
            </a:p>
          </p:txBody>
        </p:sp>
        <p:sp>
          <p:nvSpPr>
            <p:cNvPr id="8215" name="Text Box 24">
              <a:extLst>
                <a:ext uri="{FF2B5EF4-FFF2-40B4-BE49-F238E27FC236}">
                  <a16:creationId xmlns:a16="http://schemas.microsoft.com/office/drawing/2014/main" id="{BC9C5761-A4D8-32C9-C49D-E4B258EF0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3067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úložisko</a:t>
              </a:r>
            </a:p>
          </p:txBody>
        </p:sp>
        <p:sp>
          <p:nvSpPr>
            <p:cNvPr id="8216" name="Text Box 25">
              <a:extLst>
                <a:ext uri="{FF2B5EF4-FFF2-40B4-BE49-F238E27FC236}">
                  <a16:creationId xmlns:a16="http://schemas.microsoft.com/office/drawing/2014/main" id="{9B686E44-35A8-356C-16DD-354049D22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387"/>
              <a:ext cx="545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2) preskúmať knihu</a:t>
              </a:r>
            </a:p>
          </p:txBody>
        </p:sp>
        <p:sp>
          <p:nvSpPr>
            <p:cNvPr id="8217" name="Text Box 26">
              <a:extLst>
                <a:ext uri="{FF2B5EF4-FFF2-40B4-BE49-F238E27FC236}">
                  <a16:creationId xmlns:a16="http://schemas.microsoft.com/office/drawing/2014/main" id="{5BBA3CEE-F2FC-DF28-A26D-F7E9D157A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1" y="1480"/>
              <a:ext cx="726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3) zapísať údaje z indexovania</a:t>
              </a:r>
            </a:p>
          </p:txBody>
        </p:sp>
        <p:sp>
          <p:nvSpPr>
            <p:cNvPr id="8218" name="Text Box 27">
              <a:extLst>
                <a:ext uri="{FF2B5EF4-FFF2-40B4-BE49-F238E27FC236}">
                  <a16:creationId xmlns:a16="http://schemas.microsoft.com/office/drawing/2014/main" id="{E91A8E12-0890-AA0E-77C0-999FB3D2C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709"/>
              <a:ext cx="726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1) vybrať adresár s knihou</a:t>
              </a:r>
            </a:p>
          </p:txBody>
        </p:sp>
      </p:grpSp>
      <p:sp>
        <p:nvSpPr>
          <p:cNvPr id="8195" name="Zástupný symbol päty 25">
            <a:extLst>
              <a:ext uri="{FF2B5EF4-FFF2-40B4-BE49-F238E27FC236}">
                <a16:creationId xmlns:a16="http://schemas.microsoft.com/office/drawing/2014/main" id="{DF3DC30B-BE29-28B1-21E1-51CFC4E1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Dôverné!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7">
            <a:extLst>
              <a:ext uri="{FF2B5EF4-FFF2-40B4-BE49-F238E27FC236}">
                <a16:creationId xmlns:a16="http://schemas.microsoft.com/office/drawing/2014/main" id="{A2295B6D-44EC-C0AB-346A-2CC6F41727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462713"/>
            <a:chOff x="0" y="0"/>
            <a:chExt cx="5760" cy="4071"/>
          </a:xfrm>
        </p:grpSpPr>
        <p:pic>
          <p:nvPicPr>
            <p:cNvPr id="9220" name="Picture 4" descr="prod_workflow_09_Page_09">
              <a:extLst>
                <a:ext uri="{FF2B5EF4-FFF2-40B4-BE49-F238E27FC236}">
                  <a16:creationId xmlns:a16="http://schemas.microsoft.com/office/drawing/2014/main" id="{8023266D-2D5F-9D78-68AD-10800BA0A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Rectangle 7">
              <a:extLst>
                <a:ext uri="{FF2B5EF4-FFF2-40B4-BE49-F238E27FC236}">
                  <a16:creationId xmlns:a16="http://schemas.microsoft.com/office/drawing/2014/main" id="{BE28E9D5-F8E0-17C9-5B1F-DFC8DBD59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3430"/>
              <a:ext cx="2812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k-SK" altLang="sk-SK"/>
            </a:p>
          </p:txBody>
        </p:sp>
        <p:sp>
          <p:nvSpPr>
            <p:cNvPr id="9222" name="Text Box 8">
              <a:extLst>
                <a:ext uri="{FF2B5EF4-FFF2-40B4-BE49-F238E27FC236}">
                  <a16:creationId xmlns:a16="http://schemas.microsoft.com/office/drawing/2014/main" id="{0404D366-1201-65B2-E679-13C5C2314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3475"/>
              <a:ext cx="1225" cy="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1600"/>
                <a:t>Oprava a spracovanie</a:t>
              </a:r>
            </a:p>
          </p:txBody>
        </p:sp>
        <p:sp>
          <p:nvSpPr>
            <p:cNvPr id="9223" name="Text Box 9">
              <a:extLst>
                <a:ext uri="{FF2B5EF4-FFF2-40B4-BE49-F238E27FC236}">
                  <a16:creationId xmlns:a16="http://schemas.microsoft.com/office/drawing/2014/main" id="{14925D36-884E-F552-B469-81686FD84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618"/>
              <a:ext cx="272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vybrať adresár pre knihu</a:t>
              </a:r>
            </a:p>
          </p:txBody>
        </p:sp>
        <p:sp>
          <p:nvSpPr>
            <p:cNvPr id="9224" name="Text Box 11">
              <a:extLst>
                <a:ext uri="{FF2B5EF4-FFF2-40B4-BE49-F238E27FC236}">
                  <a16:creationId xmlns:a16="http://schemas.microsoft.com/office/drawing/2014/main" id="{AD3A97C3-588D-517C-B248-3C8E2E898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845"/>
              <a:ext cx="32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vytvoriť adresár pre opravu</a:t>
              </a:r>
            </a:p>
          </p:txBody>
        </p:sp>
        <p:sp>
          <p:nvSpPr>
            <p:cNvPr id="9225" name="Text Box 12">
              <a:extLst>
                <a:ext uri="{FF2B5EF4-FFF2-40B4-BE49-F238E27FC236}">
                  <a16:creationId xmlns:a16="http://schemas.microsoft.com/office/drawing/2014/main" id="{7E2D1F4D-82B2-5337-DB18-22250D05A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1061"/>
              <a:ext cx="362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vybrať adresár so skenovanými obrazmi</a:t>
              </a:r>
            </a:p>
          </p:txBody>
        </p:sp>
        <p:sp>
          <p:nvSpPr>
            <p:cNvPr id="9226" name="Text Box 13">
              <a:extLst>
                <a:ext uri="{FF2B5EF4-FFF2-40B4-BE49-F238E27FC236}">
                  <a16:creationId xmlns:a16="http://schemas.microsoft.com/office/drawing/2014/main" id="{E0F3433C-FA71-1C23-9C27-0E99C373C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2130"/>
              <a:ext cx="453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preskúmať strany</a:t>
              </a:r>
            </a:p>
          </p:txBody>
        </p:sp>
        <p:sp>
          <p:nvSpPr>
            <p:cNvPr id="9227" name="Text Box 14">
              <a:extLst>
                <a:ext uri="{FF2B5EF4-FFF2-40B4-BE49-F238E27FC236}">
                  <a16:creationId xmlns:a16="http://schemas.microsoft.com/office/drawing/2014/main" id="{33476F8D-384A-2645-CF51-504F6E23F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" y="986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toku</a:t>
              </a:r>
            </a:p>
          </p:txBody>
        </p:sp>
        <p:sp>
          <p:nvSpPr>
            <p:cNvPr id="9228" name="Text Box 15">
              <a:extLst>
                <a:ext uri="{FF2B5EF4-FFF2-40B4-BE49-F238E27FC236}">
                  <a16:creationId xmlns:a16="http://schemas.microsoft.com/office/drawing/2014/main" id="{74156A5E-0B0B-73E1-F9C3-F1A956396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709"/>
              <a:ext cx="635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1) zvoliť adresár s knihou</a:t>
              </a:r>
            </a:p>
          </p:txBody>
        </p:sp>
        <p:sp>
          <p:nvSpPr>
            <p:cNvPr id="9229" name="Text Box 16">
              <a:extLst>
                <a:ext uri="{FF2B5EF4-FFF2-40B4-BE49-F238E27FC236}">
                  <a16:creationId xmlns:a16="http://schemas.microsoft.com/office/drawing/2014/main" id="{04603FFB-42D9-60EA-EE57-CFFDAB73A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1480"/>
              <a:ext cx="569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3) zapísať údaje z opravy</a:t>
              </a:r>
            </a:p>
          </p:txBody>
        </p:sp>
        <p:sp>
          <p:nvSpPr>
            <p:cNvPr id="9230" name="Text Box 17">
              <a:extLst>
                <a:ext uri="{FF2B5EF4-FFF2-40B4-BE49-F238E27FC236}">
                  <a16:creationId xmlns:a16="http://schemas.microsoft.com/office/drawing/2014/main" id="{BBCA9CD9-A682-7BEC-9244-97AB67A52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1767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toku</a:t>
              </a:r>
            </a:p>
          </p:txBody>
        </p:sp>
        <p:sp>
          <p:nvSpPr>
            <p:cNvPr id="9231" name="Text Box 18">
              <a:extLst>
                <a:ext uri="{FF2B5EF4-FFF2-40B4-BE49-F238E27FC236}">
                  <a16:creationId xmlns:a16="http://schemas.microsoft.com/office/drawing/2014/main" id="{2F6C55F0-929C-7433-A432-BC404A22F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0" y="2417"/>
              <a:ext cx="499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</a:t>
              </a:r>
            </a:p>
            <a:p>
              <a:pPr algn="ctr" eaLnBrk="1" hangingPunct="1"/>
              <a:r>
                <a:rPr lang="sk-SK" altLang="sk-SK" sz="600"/>
                <a:t>toku</a:t>
              </a:r>
            </a:p>
          </p:txBody>
        </p:sp>
        <p:sp>
          <p:nvSpPr>
            <p:cNvPr id="9232" name="Text Box 19">
              <a:extLst>
                <a:ext uri="{FF2B5EF4-FFF2-40B4-BE49-F238E27FC236}">
                  <a16:creationId xmlns:a16="http://schemas.microsoft.com/office/drawing/2014/main" id="{60516EBA-B4D3-FF4F-87EC-67C5E349F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" y="2130"/>
              <a:ext cx="544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2) preskúmať knihu</a:t>
              </a:r>
            </a:p>
          </p:txBody>
        </p:sp>
        <p:sp>
          <p:nvSpPr>
            <p:cNvPr id="9233" name="Text Box 20">
              <a:extLst>
                <a:ext uri="{FF2B5EF4-FFF2-40B4-BE49-F238E27FC236}">
                  <a16:creationId xmlns:a16="http://schemas.microsoft.com/office/drawing/2014/main" id="{E17DC7F8-7623-FEA3-3663-BC2022974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1706"/>
              <a:ext cx="318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operátor</a:t>
              </a:r>
            </a:p>
          </p:txBody>
        </p:sp>
        <p:sp>
          <p:nvSpPr>
            <p:cNvPr id="9234" name="Text Box 21">
              <a:extLst>
                <a:ext uri="{FF2B5EF4-FFF2-40B4-BE49-F238E27FC236}">
                  <a16:creationId xmlns:a16="http://schemas.microsoft.com/office/drawing/2014/main" id="{90019438-285F-3C07-54DB-FE7C17A6C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1" y="1459"/>
              <a:ext cx="407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uložiť pracovný </a:t>
              </a:r>
            </a:p>
            <a:p>
              <a:pPr algn="ctr" eaLnBrk="1" hangingPunct="1"/>
              <a:r>
                <a:rPr lang="sk-SK" altLang="sk-SK" sz="600"/>
                <a:t>tok s opravou</a:t>
              </a:r>
            </a:p>
          </p:txBody>
        </p:sp>
        <p:sp>
          <p:nvSpPr>
            <p:cNvPr id="9235" name="Text Box 22">
              <a:extLst>
                <a:ext uri="{FF2B5EF4-FFF2-40B4-BE49-F238E27FC236}">
                  <a16:creationId xmlns:a16="http://schemas.microsoft.com/office/drawing/2014/main" id="{05D1B0FA-4A49-08D4-67CB-B3D7A7CEC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2790"/>
              <a:ext cx="453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kontrolu</a:t>
              </a:r>
            </a:p>
          </p:txBody>
        </p:sp>
        <p:sp>
          <p:nvSpPr>
            <p:cNvPr id="9236" name="Text Box 23">
              <a:extLst>
                <a:ext uri="{FF2B5EF4-FFF2-40B4-BE49-F238E27FC236}">
                  <a16:creationId xmlns:a16="http://schemas.microsoft.com/office/drawing/2014/main" id="{16D1BC70-2391-1B85-5105-139D3A273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9" y="1425"/>
              <a:ext cx="453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indexovanie</a:t>
              </a:r>
            </a:p>
          </p:txBody>
        </p:sp>
        <p:sp>
          <p:nvSpPr>
            <p:cNvPr id="9237" name="Text Box 24">
              <a:extLst>
                <a:ext uri="{FF2B5EF4-FFF2-40B4-BE49-F238E27FC236}">
                  <a16:creationId xmlns:a16="http://schemas.microsoft.com/office/drawing/2014/main" id="{5F0323D3-8329-CCA6-76E7-87E448019E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2432"/>
              <a:ext cx="318" cy="11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súbory so stranami</a:t>
              </a:r>
            </a:p>
          </p:txBody>
        </p:sp>
        <p:sp>
          <p:nvSpPr>
            <p:cNvPr id="9238" name="Text Box 25">
              <a:extLst>
                <a:ext uri="{FF2B5EF4-FFF2-40B4-BE49-F238E27FC236}">
                  <a16:creationId xmlns:a16="http://schemas.microsoft.com/office/drawing/2014/main" id="{06DF3F99-AF62-2BE5-8287-3C9E6BBBC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795"/>
              <a:ext cx="478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so skeno-</a:t>
              </a:r>
            </a:p>
            <a:p>
              <a:pPr algn="ctr" eaLnBrk="1" hangingPunct="1"/>
              <a:r>
                <a:rPr lang="sk-SK" altLang="sk-SK" sz="600"/>
                <a:t>vanými obrazmi</a:t>
              </a:r>
            </a:p>
          </p:txBody>
        </p:sp>
        <p:sp>
          <p:nvSpPr>
            <p:cNvPr id="9239" name="Text Box 26">
              <a:extLst>
                <a:ext uri="{FF2B5EF4-FFF2-40B4-BE49-F238E27FC236}">
                  <a16:creationId xmlns:a16="http://schemas.microsoft.com/office/drawing/2014/main" id="{CF156AB3-8E94-9327-8619-6235C1C97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931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s knihou</a:t>
              </a:r>
            </a:p>
          </p:txBody>
        </p:sp>
        <p:sp>
          <p:nvSpPr>
            <p:cNvPr id="9240" name="Text Box 27">
              <a:extLst>
                <a:ext uri="{FF2B5EF4-FFF2-40B4-BE49-F238E27FC236}">
                  <a16:creationId xmlns:a16="http://schemas.microsoft.com/office/drawing/2014/main" id="{2445D3C7-FECF-253C-9CF1-0014B0876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2795"/>
              <a:ext cx="478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opravu</a:t>
              </a:r>
            </a:p>
          </p:txBody>
        </p:sp>
        <p:sp>
          <p:nvSpPr>
            <p:cNvPr id="9241" name="Text Box 28">
              <a:extLst>
                <a:ext uri="{FF2B5EF4-FFF2-40B4-BE49-F238E27FC236}">
                  <a16:creationId xmlns:a16="http://schemas.microsoft.com/office/drawing/2014/main" id="{61D8B194-BA37-3291-A71D-B669CC968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2659"/>
              <a:ext cx="318" cy="1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súbory so stranami</a:t>
              </a:r>
            </a:p>
          </p:txBody>
        </p:sp>
        <p:sp>
          <p:nvSpPr>
            <p:cNvPr id="9242" name="Text Box 70">
              <a:extLst>
                <a:ext uri="{FF2B5EF4-FFF2-40B4-BE49-F238E27FC236}">
                  <a16:creationId xmlns:a16="http://schemas.microsoft.com/office/drawing/2014/main" id="{609AD8CA-DA00-3753-38B6-3FDA84E87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" y="1691"/>
              <a:ext cx="22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použiť</a:t>
              </a:r>
            </a:p>
          </p:txBody>
        </p:sp>
        <p:sp>
          <p:nvSpPr>
            <p:cNvPr id="9243" name="Text Box 71">
              <a:extLst>
                <a:ext uri="{FF2B5EF4-FFF2-40B4-BE49-F238E27FC236}">
                  <a16:creationId xmlns:a16="http://schemas.microsoft.com/office/drawing/2014/main" id="{503E1B7B-B57A-B8BC-A562-F3EF419A1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2" y="2130"/>
              <a:ext cx="22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použiť</a:t>
              </a:r>
            </a:p>
          </p:txBody>
        </p:sp>
        <p:sp>
          <p:nvSpPr>
            <p:cNvPr id="9244" name="Text Box 72">
              <a:extLst>
                <a:ext uri="{FF2B5EF4-FFF2-40B4-BE49-F238E27FC236}">
                  <a16:creationId xmlns:a16="http://schemas.microsoft.com/office/drawing/2014/main" id="{3A18CB31-380D-CD58-36A4-767CB9C9A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2356"/>
              <a:ext cx="22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vytvoriť</a:t>
              </a:r>
            </a:p>
          </p:txBody>
        </p:sp>
        <p:sp>
          <p:nvSpPr>
            <p:cNvPr id="9245" name="Text Box 73">
              <a:extLst>
                <a:ext uri="{FF2B5EF4-FFF2-40B4-BE49-F238E27FC236}">
                  <a16:creationId xmlns:a16="http://schemas.microsoft.com/office/drawing/2014/main" id="{7FC32D81-1865-A85C-DDAE-FD8E22BAF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0" y="2432"/>
              <a:ext cx="317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distribuované spracovanie</a:t>
              </a:r>
            </a:p>
          </p:txBody>
        </p:sp>
        <p:sp>
          <p:nvSpPr>
            <p:cNvPr id="9246" name="Text Box 74">
              <a:extLst>
                <a:ext uri="{FF2B5EF4-FFF2-40B4-BE49-F238E27FC236}">
                  <a16:creationId xmlns:a16="http://schemas.microsoft.com/office/drawing/2014/main" id="{A175DF73-06DF-19BF-AE60-8DAE59AA7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3067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úložisko</a:t>
              </a:r>
            </a:p>
          </p:txBody>
        </p:sp>
        <p:sp>
          <p:nvSpPr>
            <p:cNvPr id="9247" name="Text Box 75">
              <a:extLst>
                <a:ext uri="{FF2B5EF4-FFF2-40B4-BE49-F238E27FC236}">
                  <a16:creationId xmlns:a16="http://schemas.microsoft.com/office/drawing/2014/main" id="{755884FF-8ED1-AFAC-837E-D33787AB9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223"/>
              <a:ext cx="635" cy="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700" b="1">
                  <a:solidFill>
                    <a:srgbClr val="FF0000"/>
                  </a:solidFill>
                </a:rPr>
                <a:t>digitalizačný priestor</a:t>
              </a:r>
            </a:p>
          </p:txBody>
        </p:sp>
        <p:sp>
          <p:nvSpPr>
            <p:cNvPr id="9248" name="Text Box 76">
              <a:extLst>
                <a:ext uri="{FF2B5EF4-FFF2-40B4-BE49-F238E27FC236}">
                  <a16:creationId xmlns:a16="http://schemas.microsoft.com/office/drawing/2014/main" id="{91E20C34-CDFE-3E4A-00DD-789E85EF4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3088"/>
              <a:ext cx="452" cy="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700" b="1">
                  <a:solidFill>
                    <a:srgbClr val="0000FF"/>
                  </a:solidFill>
                </a:rPr>
                <a:t>oprava obrazu</a:t>
              </a:r>
            </a:p>
          </p:txBody>
        </p:sp>
      </p:grpSp>
      <p:sp>
        <p:nvSpPr>
          <p:cNvPr id="9219" name="Zástupný symbol päty 31">
            <a:extLst>
              <a:ext uri="{FF2B5EF4-FFF2-40B4-BE49-F238E27FC236}">
                <a16:creationId xmlns:a16="http://schemas.microsoft.com/office/drawing/2014/main" id="{A7D2C985-7380-4A44-BFC2-5E7B5620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Dôverné!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6">
            <a:extLst>
              <a:ext uri="{FF2B5EF4-FFF2-40B4-BE49-F238E27FC236}">
                <a16:creationId xmlns:a16="http://schemas.microsoft.com/office/drawing/2014/main" id="{4D670A50-18E1-94CC-6930-0968A514F501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4000" cy="6461125"/>
            <a:chOff x="1" y="0"/>
            <a:chExt cx="5760" cy="4070"/>
          </a:xfrm>
        </p:grpSpPr>
        <p:pic>
          <p:nvPicPr>
            <p:cNvPr id="10244" name="Picture 4">
              <a:extLst>
                <a:ext uri="{FF2B5EF4-FFF2-40B4-BE49-F238E27FC236}">
                  <a16:creationId xmlns:a16="http://schemas.microsoft.com/office/drawing/2014/main" id="{F1212764-CEFF-1067-96A9-DE48961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5760" cy="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Text Box 7">
              <a:extLst>
                <a:ext uri="{FF2B5EF4-FFF2-40B4-BE49-F238E27FC236}">
                  <a16:creationId xmlns:a16="http://schemas.microsoft.com/office/drawing/2014/main" id="{B7D42913-80CF-FA2F-19B3-6B4656AC4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572"/>
              <a:ext cx="272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vybrať adresár pre knihu</a:t>
              </a:r>
            </a:p>
          </p:txBody>
        </p:sp>
        <p:sp>
          <p:nvSpPr>
            <p:cNvPr id="10246" name="Text Box 8">
              <a:extLst>
                <a:ext uri="{FF2B5EF4-FFF2-40B4-BE49-F238E27FC236}">
                  <a16:creationId xmlns:a16="http://schemas.microsoft.com/office/drawing/2014/main" id="{B3B6501C-5D60-A2FD-97A3-BCD84C110A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2" y="809"/>
              <a:ext cx="282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vytvoriť adresár pre OCR</a:t>
              </a:r>
            </a:p>
          </p:txBody>
        </p:sp>
        <p:sp>
          <p:nvSpPr>
            <p:cNvPr id="10247" name="Text Box 9">
              <a:extLst>
                <a:ext uri="{FF2B5EF4-FFF2-40B4-BE49-F238E27FC236}">
                  <a16:creationId xmlns:a16="http://schemas.microsoft.com/office/drawing/2014/main" id="{93FF2401-783D-EF62-905E-1E8017D16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2" y="1041"/>
              <a:ext cx="362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vybrať adresár s opravou</a:t>
              </a:r>
            </a:p>
          </p:txBody>
        </p:sp>
        <p:sp>
          <p:nvSpPr>
            <p:cNvPr id="10248" name="Text Box 10">
              <a:extLst>
                <a:ext uri="{FF2B5EF4-FFF2-40B4-BE49-F238E27FC236}">
                  <a16:creationId xmlns:a16="http://schemas.microsoft.com/office/drawing/2014/main" id="{09FAFFA3-E938-351C-533B-2E1905AD6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130"/>
              <a:ext cx="453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preskúmať strany</a:t>
              </a:r>
            </a:p>
          </p:txBody>
        </p:sp>
        <p:sp>
          <p:nvSpPr>
            <p:cNvPr id="10249" name="Text Box 11">
              <a:extLst>
                <a:ext uri="{FF2B5EF4-FFF2-40B4-BE49-F238E27FC236}">
                  <a16:creationId xmlns:a16="http://schemas.microsoft.com/office/drawing/2014/main" id="{BD130489-D0F0-CF6D-957A-4D846237E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" y="986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toku</a:t>
              </a:r>
            </a:p>
          </p:txBody>
        </p:sp>
        <p:sp>
          <p:nvSpPr>
            <p:cNvPr id="10250" name="Text Box 12">
              <a:extLst>
                <a:ext uri="{FF2B5EF4-FFF2-40B4-BE49-F238E27FC236}">
                  <a16:creationId xmlns:a16="http://schemas.microsoft.com/office/drawing/2014/main" id="{81D5ED01-D5AA-7077-C7B4-E7A8F98EB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" y="709"/>
              <a:ext cx="635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1) zvoliť adresár s knihou</a:t>
              </a:r>
            </a:p>
          </p:txBody>
        </p:sp>
        <p:sp>
          <p:nvSpPr>
            <p:cNvPr id="10251" name="Text Box 13">
              <a:extLst>
                <a:ext uri="{FF2B5EF4-FFF2-40B4-BE49-F238E27FC236}">
                  <a16:creationId xmlns:a16="http://schemas.microsoft.com/office/drawing/2014/main" id="{73F507AE-1423-1F9F-1176-276A78087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9" y="1480"/>
              <a:ext cx="569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3) zapísať údaje z OCR</a:t>
              </a:r>
            </a:p>
          </p:txBody>
        </p:sp>
        <p:sp>
          <p:nvSpPr>
            <p:cNvPr id="10252" name="Text Box 14">
              <a:extLst>
                <a:ext uri="{FF2B5EF4-FFF2-40B4-BE49-F238E27FC236}">
                  <a16:creationId xmlns:a16="http://schemas.microsoft.com/office/drawing/2014/main" id="{D5D0962B-8EEE-EFA1-3720-90E77AAD3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9" y="1767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toku</a:t>
              </a:r>
            </a:p>
          </p:txBody>
        </p:sp>
        <p:sp>
          <p:nvSpPr>
            <p:cNvPr id="10253" name="Text Box 15">
              <a:extLst>
                <a:ext uri="{FF2B5EF4-FFF2-40B4-BE49-F238E27FC236}">
                  <a16:creationId xmlns:a16="http://schemas.microsoft.com/office/drawing/2014/main" id="{C122A999-DDEA-E20D-8DAD-E67674234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0" y="2417"/>
              <a:ext cx="499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manažér pracovného </a:t>
              </a:r>
            </a:p>
            <a:p>
              <a:pPr algn="ctr" eaLnBrk="1" hangingPunct="1"/>
              <a:r>
                <a:rPr lang="sk-SK" altLang="sk-SK" sz="600"/>
                <a:t>toku</a:t>
              </a:r>
            </a:p>
          </p:txBody>
        </p:sp>
        <p:sp>
          <p:nvSpPr>
            <p:cNvPr id="10254" name="Text Box 16">
              <a:extLst>
                <a:ext uri="{FF2B5EF4-FFF2-40B4-BE49-F238E27FC236}">
                  <a16:creationId xmlns:a16="http://schemas.microsoft.com/office/drawing/2014/main" id="{CA44D918-389C-F99C-53CE-62B63D4C0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2130"/>
              <a:ext cx="544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2) preskúmať knihu</a:t>
              </a:r>
            </a:p>
          </p:txBody>
        </p:sp>
        <p:sp>
          <p:nvSpPr>
            <p:cNvPr id="10255" name="Text Box 17">
              <a:extLst>
                <a:ext uri="{FF2B5EF4-FFF2-40B4-BE49-F238E27FC236}">
                  <a16:creationId xmlns:a16="http://schemas.microsoft.com/office/drawing/2014/main" id="{6E10B5DF-49F7-D3F8-6866-E1E2C942C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" y="1706"/>
              <a:ext cx="318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operátor</a:t>
              </a:r>
            </a:p>
          </p:txBody>
        </p:sp>
        <p:sp>
          <p:nvSpPr>
            <p:cNvPr id="10256" name="Text Box 18">
              <a:extLst>
                <a:ext uri="{FF2B5EF4-FFF2-40B4-BE49-F238E27FC236}">
                  <a16:creationId xmlns:a16="http://schemas.microsoft.com/office/drawing/2014/main" id="{C6399C95-BEC7-5D15-D63B-5F15FA114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5" y="1429"/>
              <a:ext cx="407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uložiť pracovný </a:t>
              </a:r>
            </a:p>
            <a:p>
              <a:pPr algn="ctr" eaLnBrk="1" hangingPunct="1"/>
              <a:r>
                <a:rPr lang="sk-SK" altLang="sk-SK" sz="600"/>
                <a:t>tok s OCR</a:t>
              </a:r>
            </a:p>
          </p:txBody>
        </p:sp>
        <p:sp>
          <p:nvSpPr>
            <p:cNvPr id="10257" name="Text Box 19">
              <a:extLst>
                <a:ext uri="{FF2B5EF4-FFF2-40B4-BE49-F238E27FC236}">
                  <a16:creationId xmlns:a16="http://schemas.microsoft.com/office/drawing/2014/main" id="{1D53FF10-4151-D07E-740D-9BC87441C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2790"/>
              <a:ext cx="453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kontrolu</a:t>
              </a:r>
            </a:p>
          </p:txBody>
        </p:sp>
        <p:sp>
          <p:nvSpPr>
            <p:cNvPr id="10258" name="Text Box 20">
              <a:extLst>
                <a:ext uri="{FF2B5EF4-FFF2-40B4-BE49-F238E27FC236}">
                  <a16:creationId xmlns:a16="http://schemas.microsoft.com/office/drawing/2014/main" id="{C6DA6528-D877-339F-B59D-503ACCF3F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3" y="1425"/>
              <a:ext cx="453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indexovanie</a:t>
              </a:r>
            </a:p>
          </p:txBody>
        </p:sp>
        <p:sp>
          <p:nvSpPr>
            <p:cNvPr id="10259" name="Text Box 22">
              <a:extLst>
                <a:ext uri="{FF2B5EF4-FFF2-40B4-BE49-F238E27FC236}">
                  <a16:creationId xmlns:a16="http://schemas.microsoft.com/office/drawing/2014/main" id="{D80DF9F0-AD23-7C56-B701-2136AAFC0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2795"/>
              <a:ext cx="478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opravu</a:t>
              </a:r>
            </a:p>
          </p:txBody>
        </p:sp>
        <p:sp>
          <p:nvSpPr>
            <p:cNvPr id="10260" name="Text Box 23">
              <a:extLst>
                <a:ext uri="{FF2B5EF4-FFF2-40B4-BE49-F238E27FC236}">
                  <a16:creationId xmlns:a16="http://schemas.microsoft.com/office/drawing/2014/main" id="{09E9DC61-6E22-E461-D657-C603F697B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7" y="2795"/>
              <a:ext cx="478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</a:t>
              </a:r>
            </a:p>
            <a:p>
              <a:pPr algn="ctr" eaLnBrk="1" hangingPunct="1"/>
              <a:r>
                <a:rPr lang="sk-SK" altLang="sk-SK" sz="600"/>
                <a:t>pre OCR</a:t>
              </a:r>
            </a:p>
          </p:txBody>
        </p:sp>
        <p:sp>
          <p:nvSpPr>
            <p:cNvPr id="10261" name="Text Box 24">
              <a:extLst>
                <a:ext uri="{FF2B5EF4-FFF2-40B4-BE49-F238E27FC236}">
                  <a16:creationId xmlns:a16="http://schemas.microsoft.com/office/drawing/2014/main" id="{D3242DC3-474A-F8AC-1876-2E558E0E0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1" y="2422"/>
              <a:ext cx="318" cy="1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súbory so stranami</a:t>
              </a:r>
            </a:p>
          </p:txBody>
        </p:sp>
        <p:sp>
          <p:nvSpPr>
            <p:cNvPr id="10262" name="Text Box 25">
              <a:extLst>
                <a:ext uri="{FF2B5EF4-FFF2-40B4-BE49-F238E27FC236}">
                  <a16:creationId xmlns:a16="http://schemas.microsoft.com/office/drawing/2014/main" id="{707D2C29-83A2-DA6A-DEDC-D22E69B1B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3" y="1671"/>
              <a:ext cx="186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použiť</a:t>
              </a:r>
            </a:p>
          </p:txBody>
        </p:sp>
        <p:sp>
          <p:nvSpPr>
            <p:cNvPr id="10263" name="Text Box 26">
              <a:extLst>
                <a:ext uri="{FF2B5EF4-FFF2-40B4-BE49-F238E27FC236}">
                  <a16:creationId xmlns:a16="http://schemas.microsoft.com/office/drawing/2014/main" id="{A68B4BF6-017D-2D51-77EB-6180B3E85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6" y="2130"/>
              <a:ext cx="22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použiť</a:t>
              </a:r>
            </a:p>
          </p:txBody>
        </p:sp>
        <p:sp>
          <p:nvSpPr>
            <p:cNvPr id="10264" name="Text Box 27">
              <a:extLst>
                <a:ext uri="{FF2B5EF4-FFF2-40B4-BE49-F238E27FC236}">
                  <a16:creationId xmlns:a16="http://schemas.microsoft.com/office/drawing/2014/main" id="{C2A3F0D9-A65A-CB5B-7DBA-3CC5CEE177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6" y="2356"/>
              <a:ext cx="227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vytvoriť</a:t>
              </a:r>
            </a:p>
          </p:txBody>
        </p:sp>
        <p:sp>
          <p:nvSpPr>
            <p:cNvPr id="10265" name="Text Box 28">
              <a:extLst>
                <a:ext uri="{FF2B5EF4-FFF2-40B4-BE49-F238E27FC236}">
                  <a16:creationId xmlns:a16="http://schemas.microsoft.com/office/drawing/2014/main" id="{002CE59C-B1D5-A3F9-1BF8-BF7A58FCD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7" y="3067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úložisko</a:t>
              </a:r>
            </a:p>
          </p:txBody>
        </p:sp>
        <p:sp>
          <p:nvSpPr>
            <p:cNvPr id="10266" name="Text Box 29">
              <a:extLst>
                <a:ext uri="{FF2B5EF4-FFF2-40B4-BE49-F238E27FC236}">
                  <a16:creationId xmlns:a16="http://schemas.microsoft.com/office/drawing/2014/main" id="{BAB825B8-3160-A933-31A9-1BC504741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" y="3223"/>
              <a:ext cx="635" cy="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k-SK" altLang="sk-SK" sz="700" b="1">
                  <a:solidFill>
                    <a:srgbClr val="FF0000"/>
                  </a:solidFill>
                </a:rPr>
                <a:t>digitalizačný priestor</a:t>
              </a:r>
            </a:p>
          </p:txBody>
        </p:sp>
        <p:sp>
          <p:nvSpPr>
            <p:cNvPr id="10267" name="Text Box 30">
              <a:extLst>
                <a:ext uri="{FF2B5EF4-FFF2-40B4-BE49-F238E27FC236}">
                  <a16:creationId xmlns:a16="http://schemas.microsoft.com/office/drawing/2014/main" id="{3068BE7D-7716-6E15-D61A-5A14B28C5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" y="3088"/>
              <a:ext cx="452" cy="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700" b="1">
                  <a:solidFill>
                    <a:srgbClr val="0000FF"/>
                  </a:solidFill>
                </a:rPr>
                <a:t>vykonanie OCR</a:t>
              </a:r>
            </a:p>
          </p:txBody>
        </p:sp>
        <p:sp>
          <p:nvSpPr>
            <p:cNvPr id="10268" name="Rectangle 31">
              <a:extLst>
                <a:ext uri="{FF2B5EF4-FFF2-40B4-BE49-F238E27FC236}">
                  <a16:creationId xmlns:a16="http://schemas.microsoft.com/office/drawing/2014/main" id="{BC62C6B3-F8A3-CE23-2B06-5C2F623FA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425"/>
              <a:ext cx="2848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k-SK" altLang="sk-SK"/>
            </a:p>
          </p:txBody>
        </p:sp>
        <p:sp>
          <p:nvSpPr>
            <p:cNvPr id="10269" name="Text Box 6">
              <a:extLst>
                <a:ext uri="{FF2B5EF4-FFF2-40B4-BE49-F238E27FC236}">
                  <a16:creationId xmlns:a16="http://schemas.microsoft.com/office/drawing/2014/main" id="{6E7834CE-8470-B370-8C97-3F43ADE33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" y="3475"/>
              <a:ext cx="1845" cy="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1600"/>
                <a:t>Optické rozpoznanie znakov (OCR) a spracovanie</a:t>
              </a:r>
            </a:p>
          </p:txBody>
        </p:sp>
        <p:sp>
          <p:nvSpPr>
            <p:cNvPr id="10270" name="Text Box 32">
              <a:extLst>
                <a:ext uri="{FF2B5EF4-FFF2-40B4-BE49-F238E27FC236}">
                  <a16:creationId xmlns:a16="http://schemas.microsoft.com/office/drawing/2014/main" id="{8DA12960-BCD4-8AD8-D43F-7FFACA2DD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2069"/>
              <a:ext cx="478" cy="1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so skeno-</a:t>
              </a:r>
            </a:p>
            <a:p>
              <a:pPr algn="ctr" eaLnBrk="1" hangingPunct="1"/>
              <a:r>
                <a:rPr lang="sk-SK" altLang="sk-SK" sz="600"/>
                <a:t>vanými obrazmi</a:t>
              </a:r>
            </a:p>
          </p:txBody>
        </p:sp>
        <p:sp>
          <p:nvSpPr>
            <p:cNvPr id="10271" name="Text Box 33">
              <a:extLst>
                <a:ext uri="{FF2B5EF4-FFF2-40B4-BE49-F238E27FC236}">
                  <a16:creationId xmlns:a16="http://schemas.microsoft.com/office/drawing/2014/main" id="{D2226664-EF68-DB73-0BDC-AB4BFF271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3" y="2936"/>
              <a:ext cx="590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adresár s knihou</a:t>
              </a:r>
            </a:p>
          </p:txBody>
        </p:sp>
        <p:sp>
          <p:nvSpPr>
            <p:cNvPr id="10272" name="Text Box 34">
              <a:extLst>
                <a:ext uri="{FF2B5EF4-FFF2-40B4-BE49-F238E27FC236}">
                  <a16:creationId xmlns:a16="http://schemas.microsoft.com/office/drawing/2014/main" id="{B16A5342-A9F1-231A-74B7-A8E2CBF33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5" y="2427"/>
              <a:ext cx="317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distribuované spracovanie</a:t>
              </a:r>
            </a:p>
          </p:txBody>
        </p:sp>
        <p:sp>
          <p:nvSpPr>
            <p:cNvPr id="10273" name="Text Box 35">
              <a:extLst>
                <a:ext uri="{FF2B5EF4-FFF2-40B4-BE49-F238E27FC236}">
                  <a16:creationId xmlns:a16="http://schemas.microsoft.com/office/drawing/2014/main" id="{643229CF-5655-178F-60CA-75E3B1DFB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" y="2654"/>
              <a:ext cx="31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k-SK" altLang="sk-SK" sz="600"/>
                <a:t>súbory so stranami</a:t>
              </a:r>
            </a:p>
          </p:txBody>
        </p:sp>
      </p:grpSp>
      <p:sp>
        <p:nvSpPr>
          <p:cNvPr id="10243" name="Zástupný symbol päty 32">
            <a:extLst>
              <a:ext uri="{FF2B5EF4-FFF2-40B4-BE49-F238E27FC236}">
                <a16:creationId xmlns:a16="http://schemas.microsoft.com/office/drawing/2014/main" id="{0544850E-2C8D-D01B-8732-E63EE41FD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Dôverné!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974</Words>
  <Application>Microsoft Macintosh PowerPoint</Application>
  <PresentationFormat>Prezentácia na obrazovke (4:3)</PresentationFormat>
  <Paragraphs>434</Paragraphs>
  <Slides>14</Slides>
  <Notes>14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6" baseType="lpstr">
      <vt:lpstr>Arial</vt:lpstr>
      <vt:lpstr>Výchozí návrh</vt:lpstr>
      <vt:lpstr>Analýza procesov pri digitalizácii a ochrane kultúrneho a vedeckého dedičstva (aktivita 3.1). (Dôverné)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Varianty pracovných tokov</vt:lpstr>
      <vt:lpstr>Prezentácia programu PowerPoint</vt:lpstr>
      <vt:lpstr>Prezentácia programu PowerPoint</vt:lpstr>
    </vt:vector>
  </TitlesOfParts>
  <Company>SNK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Dušan Katuščák</dc:creator>
  <cp:lastModifiedBy>Dušan Katuščák</cp:lastModifiedBy>
  <cp:revision>34</cp:revision>
  <dcterms:created xsi:type="dcterms:W3CDTF">2007-10-31T09:52:58Z</dcterms:created>
  <dcterms:modified xsi:type="dcterms:W3CDTF">2025-04-03T17:13:22Z</dcterms:modified>
</cp:coreProperties>
</file>