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93"/>
    <p:restoredTop sz="94676"/>
  </p:normalViewPr>
  <p:slideViewPr>
    <p:cSldViewPr snapToGrid="0">
      <p:cViewPr varScale="1">
        <p:scale>
          <a:sx n="100" d="100"/>
          <a:sy n="100" d="100"/>
        </p:scale>
        <p:origin x="30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7BEEF-4430-1042-A09B-5C2E696C3E08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DF286-D2F1-2C45-B3AF-51C96EEB5F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60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FDF286-D2F1-2C45-B3AF-51C96EEB5FB3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2339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8B7BB-223D-F6D7-7603-C96FE46E1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17FFA69-361C-FE52-DFAE-4DC24D92F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90A779-2004-E687-BDB9-B1BDF3573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792F4FC-BD54-6A8E-8F7D-484DB1F3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5737A58-E7AA-0888-6439-166F1CAF1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3514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08716D-AF19-C4AB-700F-13A2A793A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95231F48-A725-2778-1519-92B92E91A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68C2BAF-F833-849D-A6AF-D0742DC2B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D830817-8B0A-F072-BCAC-FEDE721E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FB55630-C14D-83B9-354B-D4E70B38E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086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A2B3EE6D-9396-6B59-7317-1060CCD862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3E24E538-9378-C565-D08F-E68536D5B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50996B4-037D-DD33-29A6-4C6AD4F5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F161A6B-8C21-C9F4-F199-BE29733D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8EAC7A3-74D0-B183-4676-71179BFB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9060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5EB417-40B3-F04B-9E93-21D1E5CF8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566BF7-5D43-911F-14F9-190FC7A40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1EAE2FB-54BB-5968-5FEF-A3D73839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8A5FC03-9E98-4B77-C312-268490D6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4639078-B2B4-0574-6C8F-F9A355DB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869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11A51E-1480-AA17-3F1F-274702D0E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14BEEAA-DCC1-82A7-BDD6-C48F6C1FC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3502042-11EE-CA13-71EB-0641421D6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82276EF-9B28-2769-91AC-7F29B94F8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FB48371-7BC9-83D2-43D7-94661EA4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291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16433-6A11-19C3-A4E6-D038DDFB5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1F3607B-64FE-92BB-6D0B-D69238F18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959A5CC9-3947-78D7-39F4-165D93A41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85F0982-5AB9-92D2-3D65-F684A57A9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C711916-EA6F-DE78-A551-E6FDF021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B4ECFEA-F058-FA61-CEE8-763841E2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11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762721-378C-1190-015A-DB2E0037C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871409-012B-D592-8769-145CCA694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638F5E7-8424-6163-A632-1C2CB523B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320258F-F51B-9DED-6985-E788A915B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8B8E21A4-CF27-8482-0026-565C3B06A0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D35A108-77C0-D73E-7C5D-BB95C5DA0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965A5C97-ADB9-6416-5320-4DF17274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1442E15F-DE83-C5BE-24C9-03B30EF3B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176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67AAD-2FAD-A035-5241-84A76759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8E8E7E69-B2F9-7085-F60B-5EBC24D9F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8DF1DD3-E27B-4B10-0E86-DE1CD3677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8429B0D-9D74-C6CB-F42F-EB8C465C0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950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B5799342-F0FA-29BB-1F6B-A08870081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3D5A9CF-E545-54EC-6AFF-B3EDCD48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8B48792-26D4-4F07-19C3-E020931F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1786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791C7-0FAE-71FF-7410-A15E26587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484FE80-A74A-938C-BB43-C6BDE16B6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B47BA61-4100-8704-3BBA-F0AA72AF6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7A472C3-836A-65A2-3487-329512C35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83669E4-C7A8-8C57-7C16-37B7C8C3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6634956-1980-1AB6-F4A8-BB4909FE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250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58419-7968-B031-300F-F0D624759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77061DE3-CD97-D26D-A1C5-76DB3B07F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6E85B9-965E-29A2-1D47-1413D41BD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913D04B-21EB-F7B2-281C-507684F69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68E12CA-1901-E9FA-1971-9EAB38E05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FB06F5A-F9C2-9D42-53AC-C7CE7574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056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DF388364-BC8D-809F-04F3-9E09F780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A4B51B-818B-A056-C503-34A8F15D2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71410EA-B044-D132-336E-59EEEF3DE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BB40FA-71E0-224F-B15B-8DCE007F259E}" type="datetimeFigureOut">
              <a:rPr lang="sk-SK" smtClean="0"/>
              <a:t>24.4.2025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3A4C8D8-9ABC-4A0A-2382-8172FA996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AA7F587-F5D4-88D8-DFEF-076EFCAE6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3A3EBC-4404-3A45-AC8F-75DAF89FE7F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071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E854D2-2E33-96D4-599E-D326E8A2FA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Otázky na štátnice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0659A8D-7F1A-C679-2AA5-F42431088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kern="1400" spc="-50" dirty="0"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3200" b="1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 </a:t>
            </a:r>
            <a:r>
              <a:rPr lang="sk-SK" sz="3200" b="1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Digitalizace</a:t>
            </a:r>
            <a:r>
              <a:rPr lang="sk-SK" sz="3200" b="1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sk-SK" sz="3200" b="1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dlouhodobá</a:t>
            </a:r>
            <a:r>
              <a:rPr lang="sk-SK" sz="3200" b="1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ochrana </a:t>
            </a:r>
            <a:r>
              <a:rPr lang="sk-SK" sz="3200" b="1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fondů</a:t>
            </a:r>
            <a:r>
              <a:rPr lang="sk-SK" sz="3200" b="1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1,2</a:t>
            </a:r>
            <a:endParaRPr lang="sk-SK" sz="3200" b="1" dirty="0"/>
          </a:p>
        </p:txBody>
      </p:sp>
    </p:spTree>
    <p:extLst>
      <p:ext uri="{BB962C8B-B14F-4D97-AF65-F5344CB8AC3E}">
        <p14:creationId xmlns:p14="http://schemas.microsoft.com/office/powerpoint/2010/main" val="77828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DD2D83-8F23-1A88-50BE-889142D80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1.3.1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085F0D7-8856-B223-42B4-295676955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Pojem!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Hlavní procesy: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plánování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projektu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výběr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zdrojového materiálu na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digitalizaci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příprava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digitalizaci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Skenery a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skenování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Zacházení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analogovými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originály.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Uchovávání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digitálního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obsahu (LTP).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Zpřístupňování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digitálního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obsahu.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1005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9D2D84-3E95-4C59-085D-C72146ED5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1.3.2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7B24062-266B-6733-EAC9-2484C18DD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technologický proces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Workflow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Formáty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Uchovávání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originálního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digitálního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materiálu.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Zveřejnění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Práva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duševního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vlastnictví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copyright.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Licence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Management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projektů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endParaRPr lang="sk-SK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1046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37B6CC-AC38-3D6E-CD3D-F17F6A5B7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1.3.3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D21AAF4-779E-7AB0-7DEE-DFF4F97C0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metadata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knihovně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Druhy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metadat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deskriptivní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strukturální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technické, ochranné,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administrativní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Trend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využíývání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značkovacích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jazyků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založených na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standardu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SGML (HTML, TEI, XML)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bjektově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orientované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modelování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ontologie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IFLA </a:t>
            </a:r>
            <a:r>
              <a:rPr lang="sk-SK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FRBRoo</a:t>
            </a:r>
            <a:r>
              <a:rPr lang="sk-SK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42575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837652-6AFD-E2A1-33B7-F7160480B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1.3.4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4E1DF0-EC14-4234-54C8-1B87BF8D0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nástroje,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metody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standardy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problémy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starých a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vzácných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tisků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novin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časopisů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rukopisů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zvukových, obrazových a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audiovizuálních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dokumentů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sk-SK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knihovnách</a:t>
            </a:r>
            <a:r>
              <a:rPr lang="sk-SK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53123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5E1242-A83F-76B4-A316-656426AB9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1.3.5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8DF2151-8719-C8F7-0054-A6247FEC7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digitalizace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movitého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nemovitého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kulturního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dědictví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archivy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muzea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galerie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památky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Významné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světové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české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digitalizační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projekty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Guttenberg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books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Europeana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World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Library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Manuscriptorium</a:t>
            </a:r>
            <a:r>
              <a:rPr lang="sk-SK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k-SK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Kramerius</a:t>
            </a:r>
            <a:endParaRPr lang="sk-SK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sk-SK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18382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462547-1B60-7E19-09DA-642B65237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501"/>
            <a:ext cx="10515600" cy="1635124"/>
          </a:xfrm>
        </p:spPr>
        <p:txBody>
          <a:bodyPr>
            <a:normAutofit fontScale="90000"/>
          </a:bodyPr>
          <a:lstStyle/>
          <a:p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Tematický okruh </a:t>
            </a:r>
            <a:r>
              <a:rPr lang="sk-SK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povinně</a:t>
            </a:r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volitelných</a:t>
            </a:r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předmětů</a:t>
            </a:r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k-SK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výběr</a:t>
            </a:r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jednoho</a:t>
            </a:r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sk-SK" kern="1400" spc="-50" dirty="0" err="1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předmětů</a:t>
            </a:r>
            <a: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sk-SK" kern="1400" spc="-5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10695DE-7444-490C-2E0B-70DC8ECFA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knihovny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3.1.1 Úvod do problematiky: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vymezení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základních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mezníků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vývoje ICT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vztahu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digitálním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knihovnám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definování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pojmu DK. Časový rámec vývoje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knihoven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činnosti a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funkce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současných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knihoven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Programy a projekty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knihoven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praxi. 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3.1.2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Architektura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knihoven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typologie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digitálních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objektů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zdrojů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identifikátory a systémy pro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jejich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správu a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řízení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klasické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knihovnické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identifikátory. 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3.1.3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Metadata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standardy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typologie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charakteristika, užití. </a:t>
            </a:r>
          </a:p>
          <a:p>
            <a:pPr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3.1.4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Interoperabilita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principy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protokoly, </a:t>
            </a:r>
            <a:r>
              <a:rPr lang="sk-SK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uplatnění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5946996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300</Words>
  <Application>Microsoft Macintosh PowerPoint</Application>
  <PresentationFormat>Širokouhlá</PresentationFormat>
  <Paragraphs>50</Paragraphs>
  <Slides>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 Light</vt:lpstr>
      <vt:lpstr>Times New Roman</vt:lpstr>
      <vt:lpstr>Motív Office</vt:lpstr>
      <vt:lpstr>Otázky na štátnice</vt:lpstr>
      <vt:lpstr>1.3.1</vt:lpstr>
      <vt:lpstr>1.3.2</vt:lpstr>
      <vt:lpstr>1.3.3</vt:lpstr>
      <vt:lpstr>1.3.4</vt:lpstr>
      <vt:lpstr>1.3.5</vt:lpstr>
      <vt:lpstr>3 Tematický okruh povinně volitelných předmětů – výběr jednoho z předmětů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Dušan Katuščák</dc:creator>
  <cp:lastModifiedBy>Dušan Katuščák</cp:lastModifiedBy>
  <cp:revision>3</cp:revision>
  <dcterms:created xsi:type="dcterms:W3CDTF">2025-04-24T18:16:19Z</dcterms:created>
  <dcterms:modified xsi:type="dcterms:W3CDTF">2025-04-24T18:31:42Z</dcterms:modified>
</cp:coreProperties>
</file>