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6" r:id="rId9"/>
    <p:sldId id="263" r:id="rId10"/>
    <p:sldId id="264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FB49FD-AB5A-5922-06BC-27A100870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75C555E-4679-5403-59D7-2E89A0BB83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64847A-8896-E2FC-F0BB-1B4E1CD50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8DEE5-E511-4E48-8493-90458E4EE556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D77A4B1-7FAB-82F8-4539-88A592D1D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017159F-3E85-F691-9826-B6FCB9AB5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57362-C0B9-473E-A345-E9B88368D2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4638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26ACDC-2DBA-4747-CDBC-59CE0BE17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EC968A5-E9A0-6B71-5681-219095D262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D514A31-03BE-CD58-D065-492FC3BFA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8DEE5-E511-4E48-8493-90458E4EE556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0FFECD-5DE1-66E5-3357-BB62733BC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F0076C4-5088-E85C-FC14-A669B0069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57362-C0B9-473E-A345-E9B88368D2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3023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5CE32C1-AB01-E8B5-EBC4-E055D8FB9F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F282414-49DF-969C-CB7B-B0EFF1824E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CA52DD0-3E03-0137-1865-238BB1D3B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8DEE5-E511-4E48-8493-90458E4EE556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B023DCE-522D-54B4-27E9-1D587DD9A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17A7505-9A06-6393-433E-F4671393B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57362-C0B9-473E-A345-E9B88368D2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3958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BA5D67-2A15-250E-DACA-01E211BA3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B6E68A-1996-A4AA-C979-9CCAA696F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5198BAC-896B-D5D8-763B-D0ED3DB3C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8DEE5-E511-4E48-8493-90458E4EE556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91D9595-004F-789A-27EC-E391C0061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D72D81C-81D2-55FA-4C5C-31BE0477A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57362-C0B9-473E-A345-E9B88368D2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2637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DF896B-56E9-3550-C54D-1E5F7FC87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99AC372-843E-EC43-C907-37E27EF55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50B9DB9-FAB0-D5E5-D9D0-1D23F2DA2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8DEE5-E511-4E48-8493-90458E4EE556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FBED425-356C-E69E-FA0F-F17B625ED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F0B8925-2A99-DA10-E4C7-EEC6E89BD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57362-C0B9-473E-A345-E9B88368D2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0153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717B8B-62F7-94FF-229F-EBB63ED9B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5D464B-4F1E-B8A9-8D4E-8FEE2DC388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44231C6-3687-A4B7-452B-064D33F03E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211FB65-D28B-6A36-1307-08685C86B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8DEE5-E511-4E48-8493-90458E4EE556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A5A9461-ABD4-541F-6A37-3731AFD37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6BF5900-284D-D37F-6B79-C596CF437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57362-C0B9-473E-A345-E9B88368D2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8891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C33BCB-4239-1959-8FFA-97E70C2CD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489BF3C-9F8E-4124-3ED2-B9FCD1F3D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EA76393-7577-3C0D-D292-7D088D3606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A76F821-AB72-FC47-F268-E6D6B76870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058AD12-0FCF-6662-AB1E-CBD0070209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85EC699-72DA-012F-4923-48CBCFBA4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8DEE5-E511-4E48-8493-90458E4EE556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F2E8453-EC0F-9C51-FDF9-85CFE83DD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A96B92C-DA92-4279-5726-261354DA9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57362-C0B9-473E-A345-E9B88368D2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2854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DDA370-DD42-662E-0E7B-BA455BE9F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5FFE3ED-7881-9252-10B8-546DAED71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8DEE5-E511-4E48-8493-90458E4EE556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2F0D169-0EBE-661D-1BB6-60A04CC5A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8B07490-73C0-3501-8FCC-30D2437EC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57362-C0B9-473E-A345-E9B88368D2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4795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F5CBA11-1F90-8CC8-2101-DADA1FFF7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8DEE5-E511-4E48-8493-90458E4EE556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B69F54A-4304-B2EF-A5B3-BEC22F268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5B7F278-9854-7510-65F6-CB6DEB20E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57362-C0B9-473E-A345-E9B88368D2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6272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EC7171-C1E0-7386-43A4-35D76A3C0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5E216F-3295-2C59-3A87-75BA94800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4CD77E5-27C8-A51D-BF15-22FCC5994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13D5D61-A086-E554-E102-0B9A522C9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8DEE5-E511-4E48-8493-90458E4EE556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AF2B55A-C711-7D8E-8978-B7884DCC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03B72B8-624D-4002-0C8D-46469712E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57362-C0B9-473E-A345-E9B88368D2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7157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B63A31-285F-623D-B49B-7B22EB6DF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A014747-0284-A6C6-DF3B-53872A8DD7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AF4593B-6E0A-4866-231B-63E30AB938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B2275EB-D736-93C8-4F92-1C6A28640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8DEE5-E511-4E48-8493-90458E4EE556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F573EF6-5435-84D2-8865-F50BEC4EB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0DE98A0-AD08-961D-5492-E78DC7A83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57362-C0B9-473E-A345-E9B88368D2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5494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EB253B1-1C28-EB6B-C84D-482420C68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2E98ED3-6F9A-3778-8044-67B91EE91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B965BA9-1B17-A35F-4E40-E912462B65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8DEE5-E511-4E48-8493-90458E4EE556}" type="datetimeFigureOut">
              <a:rPr lang="cs-CZ" smtClean="0"/>
              <a:t>02.04.2023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1B3F2B1-3781-3794-5578-D8E892D145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6DE817-20DC-FFEC-63A0-B9F8F20D97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57362-C0B9-473E-A345-E9B88368D2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113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D759B7-F8FE-8ED9-6443-EF55FA62DA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German in </a:t>
            </a:r>
            <a:r>
              <a:rPr lang="cs-CZ" dirty="0" err="1"/>
              <a:t>English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12B7B6D-4C3D-3082-DD26-9F566EC87E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Kron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2997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text, dopis&#10;&#10;Popis byl vytvořen automaticky">
            <a:extLst>
              <a:ext uri="{FF2B5EF4-FFF2-40B4-BE49-F238E27FC236}">
                <a16:creationId xmlns:a16="http://schemas.microsoft.com/office/drawing/2014/main" id="{B46D3788-555B-2305-84BD-C7E14C2610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975" y="639192"/>
            <a:ext cx="9916357" cy="5537771"/>
          </a:xfrm>
        </p:spPr>
      </p:pic>
    </p:spTree>
    <p:extLst>
      <p:ext uri="{BB962C8B-B14F-4D97-AF65-F5344CB8AC3E}">
        <p14:creationId xmlns:p14="http://schemas.microsoft.com/office/powerpoint/2010/main" val="135263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ECF8CB89-4BD4-C5B9-21E3-3C6A05AA0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561974"/>
            <a:ext cx="11163300" cy="5953125"/>
          </a:xfrm>
        </p:spPr>
      </p:pic>
    </p:spTree>
    <p:extLst>
      <p:ext uri="{BB962C8B-B14F-4D97-AF65-F5344CB8AC3E}">
        <p14:creationId xmlns:p14="http://schemas.microsoft.com/office/powerpoint/2010/main" val="259461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text&#10;&#10;Popis byl vytvořen automaticky">
            <a:extLst>
              <a:ext uri="{FF2B5EF4-FFF2-40B4-BE49-F238E27FC236}">
                <a16:creationId xmlns:a16="http://schemas.microsoft.com/office/drawing/2014/main" id="{09E7AD5B-E7D0-473A-B9BF-A8F2E63C0A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25" y="600075"/>
            <a:ext cx="10201275" cy="6172200"/>
          </a:xfrm>
        </p:spPr>
      </p:pic>
    </p:spTree>
    <p:extLst>
      <p:ext uri="{BB962C8B-B14F-4D97-AF65-F5344CB8AC3E}">
        <p14:creationId xmlns:p14="http://schemas.microsoft.com/office/powerpoint/2010/main" val="4214055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text">
            <a:extLst>
              <a:ext uri="{FF2B5EF4-FFF2-40B4-BE49-F238E27FC236}">
                <a16:creationId xmlns:a16="http://schemas.microsoft.com/office/drawing/2014/main" id="{27AF4F9B-DCDD-7438-8A76-89A1711BCC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00899"/>
            <a:ext cx="10515600" cy="4664895"/>
          </a:xfrm>
        </p:spPr>
      </p:pic>
    </p:spTree>
    <p:extLst>
      <p:ext uri="{BB962C8B-B14F-4D97-AF65-F5344CB8AC3E}">
        <p14:creationId xmlns:p14="http://schemas.microsoft.com/office/powerpoint/2010/main" val="666109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text, noviny, dokument">
            <a:extLst>
              <a:ext uri="{FF2B5EF4-FFF2-40B4-BE49-F238E27FC236}">
                <a16:creationId xmlns:a16="http://schemas.microsoft.com/office/drawing/2014/main" id="{BFB2225E-A665-4C1F-44A9-B921C740CF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45" y="559293"/>
            <a:ext cx="9436963" cy="6081204"/>
          </a:xfrm>
        </p:spPr>
      </p:pic>
    </p:spTree>
    <p:extLst>
      <p:ext uri="{BB962C8B-B14F-4D97-AF65-F5344CB8AC3E}">
        <p14:creationId xmlns:p14="http://schemas.microsoft.com/office/powerpoint/2010/main" val="96401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text, dopis">
            <a:extLst>
              <a:ext uri="{FF2B5EF4-FFF2-40B4-BE49-F238E27FC236}">
                <a16:creationId xmlns:a16="http://schemas.microsoft.com/office/drawing/2014/main" id="{0815F1D3-025B-5680-E2F7-CAE9817688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507" y="452761"/>
            <a:ext cx="8922057" cy="5724202"/>
          </a:xfrm>
        </p:spPr>
      </p:pic>
    </p:spTree>
    <p:extLst>
      <p:ext uri="{BB962C8B-B14F-4D97-AF65-F5344CB8AC3E}">
        <p14:creationId xmlns:p14="http://schemas.microsoft.com/office/powerpoint/2010/main" val="2844981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 descr="Obsah obrázku text, noviny, plaketa&#10;&#10;Popis byl vytvořen automaticky">
            <a:extLst>
              <a:ext uri="{FF2B5EF4-FFF2-40B4-BE49-F238E27FC236}">
                <a16:creationId xmlns:a16="http://schemas.microsoft.com/office/drawing/2014/main" id="{83B60C5F-442D-8E23-A5D6-74A5596314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77" y="514905"/>
            <a:ext cx="9818703" cy="5662058"/>
          </a:xfrm>
        </p:spPr>
      </p:pic>
    </p:spTree>
    <p:extLst>
      <p:ext uri="{BB962C8B-B14F-4D97-AF65-F5344CB8AC3E}">
        <p14:creationId xmlns:p14="http://schemas.microsoft.com/office/powerpoint/2010/main" val="1618782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text, noviny, plaketa&#10;&#10;Popis byl vytvořen automaticky">
            <a:extLst>
              <a:ext uri="{FF2B5EF4-FFF2-40B4-BE49-F238E27FC236}">
                <a16:creationId xmlns:a16="http://schemas.microsoft.com/office/drawing/2014/main" id="{476AFDFC-EC23-9A27-49D6-F7C0D73BA6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31" y="559292"/>
            <a:ext cx="9898601" cy="5832629"/>
          </a:xfrm>
        </p:spPr>
      </p:pic>
    </p:spTree>
    <p:extLst>
      <p:ext uri="{BB962C8B-B14F-4D97-AF65-F5344CB8AC3E}">
        <p14:creationId xmlns:p14="http://schemas.microsoft.com/office/powerpoint/2010/main" val="3706035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8ADE8274-A698-927C-C194-DC05EB2FB2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98" y="585926"/>
            <a:ext cx="9800948" cy="5591037"/>
          </a:xfrm>
        </p:spPr>
      </p:pic>
    </p:spTree>
    <p:extLst>
      <p:ext uri="{BB962C8B-B14F-4D97-AF65-F5344CB8AC3E}">
        <p14:creationId xmlns:p14="http://schemas.microsoft.com/office/powerpoint/2010/main" val="122742780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4</Words>
  <Application>Microsoft Office PowerPoint</Application>
  <PresentationFormat>Širokoúhlá obrazovka</PresentationFormat>
  <Paragraphs>2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Motiv Office</vt:lpstr>
      <vt:lpstr>German in English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German in English</dc:title>
  <dc:creator>Emma Kron</dc:creator>
  <cp:lastModifiedBy>Emma Kron</cp:lastModifiedBy>
  <cp:revision>1</cp:revision>
  <dcterms:created xsi:type="dcterms:W3CDTF">2023-04-02T19:32:55Z</dcterms:created>
  <dcterms:modified xsi:type="dcterms:W3CDTF">2023-04-02T19:54:26Z</dcterms:modified>
</cp:coreProperties>
</file>