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naheim" panose="020B0604020202020204" charset="-18"/>
      <p:regular r:id="rId11"/>
    </p:embeddedFont>
    <p:embeddedFont>
      <p:font typeface="Bebas Neue" panose="020B0604020202020204" charset="-18"/>
      <p:regular r:id="rId12"/>
    </p:embeddedFont>
    <p:embeddedFont>
      <p:font typeface="Nunito" panose="020B0604020202020204" charset="-18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be795ac9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8be795ac9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4d98828a4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54d98828a4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9218816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a9218816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a92188161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a92188161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92188161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a92188161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8c90ea248b_0_12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8c90ea248b_0_12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729844" y="1265926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729844" y="2194230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29844" y="3122545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578550" y="1197076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1578550" y="2125380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1578550" y="3053684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729844" y="4050838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1578550" y="3981988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13225" y="534500"/>
            <a:ext cx="6806400" cy="1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391900" y="36769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1425300" y="1511325"/>
            <a:ext cx="6293400" cy="20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8600862" y="23823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 flipH="1">
            <a:off x="497925" y="31772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713225" y="3730750"/>
            <a:ext cx="5053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713225" y="625775"/>
            <a:ext cx="5828700" cy="26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720000" y="2599725"/>
            <a:ext cx="24129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2"/>
          </p:nvPr>
        </p:nvSpPr>
        <p:spPr>
          <a:xfrm>
            <a:off x="3365550" y="2599725"/>
            <a:ext cx="24129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3"/>
          </p:nvPr>
        </p:nvSpPr>
        <p:spPr>
          <a:xfrm>
            <a:off x="6011100" y="2599725"/>
            <a:ext cx="24129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8424000" y="43334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483787" y="42908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334663" y="2870513"/>
            <a:ext cx="38793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5657963" y="146990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547675" y="31588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63425" y="422247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79025" y="43522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4476525" y="19438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673600" y="42223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8304000" y="1930838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4676750" y="1559025"/>
            <a:ext cx="36267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2"/>
          </p:nvPr>
        </p:nvSpPr>
        <p:spPr>
          <a:xfrm>
            <a:off x="4676751" y="2501625"/>
            <a:ext cx="36267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3"/>
          </p:nvPr>
        </p:nvSpPr>
        <p:spPr>
          <a:xfrm>
            <a:off x="4676750" y="3444224"/>
            <a:ext cx="36267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2245350" y="627193"/>
            <a:ext cx="4653300" cy="9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2"/>
          </p:nvPr>
        </p:nvSpPr>
        <p:spPr>
          <a:xfrm>
            <a:off x="2245350" y="1794816"/>
            <a:ext cx="4653300" cy="9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3"/>
          </p:nvPr>
        </p:nvSpPr>
        <p:spPr>
          <a:xfrm>
            <a:off x="2245350" y="3170634"/>
            <a:ext cx="4653300" cy="9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8326300" y="150314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431150" y="760216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8179038" y="3609936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523962" y="2776138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713225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713225" y="1642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713225" y="3740525"/>
            <a:ext cx="46632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Diese Präsentationsvorlage wurde von </a:t>
            </a:r>
            <a:r>
              <a:rPr lang="es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2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erstellt, inklusive Icons von </a:t>
            </a:r>
            <a:r>
              <a:rPr lang="es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Infografiken &amp; Bildern von </a:t>
            </a:r>
            <a:r>
              <a:rPr lang="es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 </a:t>
            </a:r>
            <a:r>
              <a:rPr lang="es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und Inhalt von </a:t>
            </a:r>
            <a:r>
              <a:rPr lang="es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Eliana Delacour</a:t>
            </a:r>
            <a:endParaRPr sz="1200" b="1" u="sng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635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479000" cy="30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kiz-wipptal.at/die-kleine-raupe-nimmersatt/" TargetMode="External"/><Relationship Id="rId7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.wikipedia.org/wiki/Eric_Carle" TargetMode="External"/><Relationship Id="rId5" Type="http://schemas.openxmlformats.org/officeDocument/2006/relationships/hyperlink" Target="https://de.wikipedia.org/wiki/Die_kleine_Raupe_Nimmersatt" TargetMode="External"/><Relationship Id="rId4" Type="http://schemas.openxmlformats.org/officeDocument/2006/relationships/hyperlink" Target="https://www.youtube.com/watch?v=VvS4-92ZP6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Die kleine Raupe Nimmersatt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6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395" y="2843213"/>
            <a:ext cx="3201898" cy="223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>
            <a:off x="615871" y="2942400"/>
            <a:ext cx="962647" cy="962501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7"/>
          <p:cNvSpPr/>
          <p:nvPr/>
        </p:nvSpPr>
        <p:spPr>
          <a:xfrm rot="1238481">
            <a:off x="715634" y="1102717"/>
            <a:ext cx="763121" cy="79801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731060" y="2063632"/>
            <a:ext cx="732268" cy="732821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Inhalt</a:t>
            </a: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title" idx="2"/>
          </p:nvPr>
        </p:nvSpPr>
        <p:spPr>
          <a:xfrm>
            <a:off x="729844" y="1265926"/>
            <a:ext cx="7347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title" idx="3"/>
          </p:nvPr>
        </p:nvSpPr>
        <p:spPr>
          <a:xfrm>
            <a:off x="729844" y="2194230"/>
            <a:ext cx="7347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 idx="4"/>
          </p:nvPr>
        </p:nvSpPr>
        <p:spPr>
          <a:xfrm>
            <a:off x="729844" y="3187858"/>
            <a:ext cx="7347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1"/>
          </p:nvPr>
        </p:nvSpPr>
        <p:spPr>
          <a:xfrm>
            <a:off x="1578550" y="1197075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Autor und das Werk</a:t>
            </a:r>
            <a:endParaRPr sz="2600"/>
          </a:p>
        </p:txBody>
      </p:sp>
      <p:sp>
        <p:nvSpPr>
          <p:cNvPr id="206" name="Google Shape;206;p27"/>
          <p:cNvSpPr txBox="1">
            <a:spLocks noGrp="1"/>
          </p:cNvSpPr>
          <p:nvPr>
            <p:ph type="subTitle" idx="5"/>
          </p:nvPr>
        </p:nvSpPr>
        <p:spPr>
          <a:xfrm>
            <a:off x="1578550" y="2125375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Die Handlung</a:t>
            </a:r>
            <a:endParaRPr sz="2600"/>
          </a:p>
        </p:txBody>
      </p:sp>
      <p:grpSp>
        <p:nvGrpSpPr>
          <p:cNvPr id="207" name="Google Shape;207;p27"/>
          <p:cNvGrpSpPr/>
          <p:nvPr/>
        </p:nvGrpSpPr>
        <p:grpSpPr>
          <a:xfrm>
            <a:off x="6962086" y="471791"/>
            <a:ext cx="1824048" cy="962518"/>
            <a:chOff x="6305850" y="1564300"/>
            <a:chExt cx="853875" cy="450575"/>
          </a:xfrm>
        </p:grpSpPr>
        <p:sp>
          <p:nvSpPr>
            <p:cNvPr id="208" name="Google Shape;208;p27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7"/>
          <p:cNvGrpSpPr/>
          <p:nvPr/>
        </p:nvGrpSpPr>
        <p:grpSpPr>
          <a:xfrm>
            <a:off x="7116205" y="2526776"/>
            <a:ext cx="1515790" cy="2077605"/>
            <a:chOff x="5585875" y="3098325"/>
            <a:chExt cx="815950" cy="1118375"/>
          </a:xfrm>
        </p:grpSpPr>
        <p:sp>
          <p:nvSpPr>
            <p:cNvPr id="219" name="Google Shape;219;p27"/>
            <p:cNvSpPr/>
            <p:nvPr/>
          </p:nvSpPr>
          <p:spPr>
            <a:xfrm>
              <a:off x="5773025" y="3098325"/>
              <a:ext cx="628800" cy="809300"/>
            </a:xfrm>
            <a:custGeom>
              <a:avLst/>
              <a:gdLst/>
              <a:ahLst/>
              <a:cxnLst/>
              <a:rect l="l" t="t" r="r" b="b"/>
              <a:pathLst>
                <a:path w="25152" h="32372" extrusionOk="0">
                  <a:moveTo>
                    <a:pt x="0" y="1"/>
                  </a:moveTo>
                  <a:lnTo>
                    <a:pt x="3546" y="32372"/>
                  </a:lnTo>
                  <a:lnTo>
                    <a:pt x="25152" y="32372"/>
                  </a:lnTo>
                  <a:lnTo>
                    <a:pt x="21611" y="1"/>
                  </a:lnTo>
                  <a:close/>
                </a:path>
              </a:pathLst>
            </a:custGeom>
            <a:solidFill>
              <a:srgbClr val="CF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5628325" y="3098325"/>
              <a:ext cx="682875" cy="764850"/>
            </a:xfrm>
            <a:custGeom>
              <a:avLst/>
              <a:gdLst/>
              <a:ahLst/>
              <a:cxnLst/>
              <a:rect l="l" t="t" r="r" b="b"/>
              <a:pathLst>
                <a:path w="27315" h="30594" extrusionOk="0">
                  <a:moveTo>
                    <a:pt x="5315" y="1"/>
                  </a:moveTo>
                  <a:lnTo>
                    <a:pt x="1" y="30593"/>
                  </a:lnTo>
                  <a:lnTo>
                    <a:pt x="22001" y="30593"/>
                  </a:lnTo>
                  <a:lnTo>
                    <a:pt x="27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5657075" y="3124550"/>
              <a:ext cx="607650" cy="712400"/>
            </a:xfrm>
            <a:custGeom>
              <a:avLst/>
              <a:gdLst/>
              <a:ahLst/>
              <a:cxnLst/>
              <a:rect l="l" t="t" r="r" b="b"/>
              <a:pathLst>
                <a:path w="24306" h="28496" extrusionOk="0">
                  <a:moveTo>
                    <a:pt x="4734" y="0"/>
                  </a:moveTo>
                  <a:lnTo>
                    <a:pt x="1" y="28496"/>
                  </a:lnTo>
                  <a:lnTo>
                    <a:pt x="19578" y="28496"/>
                  </a:lnTo>
                  <a:lnTo>
                    <a:pt x="24306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5599575" y="3797650"/>
              <a:ext cx="618050" cy="109975"/>
            </a:xfrm>
            <a:custGeom>
              <a:avLst/>
              <a:gdLst/>
              <a:ahLst/>
              <a:cxnLst/>
              <a:rect l="l" t="t" r="r" b="b"/>
              <a:pathLst>
                <a:path w="24722" h="4399" extrusionOk="0">
                  <a:moveTo>
                    <a:pt x="1" y="1"/>
                  </a:moveTo>
                  <a:lnTo>
                    <a:pt x="1" y="4399"/>
                  </a:lnTo>
                  <a:lnTo>
                    <a:pt x="24721" y="4399"/>
                  </a:lnTo>
                  <a:lnTo>
                    <a:pt x="247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5585875" y="3881375"/>
              <a:ext cx="178650" cy="335325"/>
            </a:xfrm>
            <a:custGeom>
              <a:avLst/>
              <a:gdLst/>
              <a:ahLst/>
              <a:cxnLst/>
              <a:rect l="l" t="t" r="r" b="b"/>
              <a:pathLst>
                <a:path w="7146" h="13413" extrusionOk="0">
                  <a:moveTo>
                    <a:pt x="2955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71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6063050" y="3881375"/>
              <a:ext cx="104775" cy="335325"/>
            </a:xfrm>
            <a:custGeom>
              <a:avLst/>
              <a:gdLst/>
              <a:ahLst/>
              <a:cxnLst/>
              <a:rect l="l" t="t" r="r" b="b"/>
              <a:pathLst>
                <a:path w="4191" h="13413" extrusionOk="0">
                  <a:moveTo>
                    <a:pt x="1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6270025" y="3881375"/>
              <a:ext cx="104800" cy="335325"/>
            </a:xfrm>
            <a:custGeom>
              <a:avLst/>
              <a:gdLst/>
              <a:ahLst/>
              <a:cxnLst/>
              <a:rect l="l" t="t" r="r" b="b"/>
              <a:pathLst>
                <a:path w="4192" h="13413" extrusionOk="0">
                  <a:moveTo>
                    <a:pt x="1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CF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5593725" y="3901625"/>
              <a:ext cx="807300" cy="9875"/>
            </a:xfrm>
            <a:custGeom>
              <a:avLst/>
              <a:gdLst/>
              <a:ahLst/>
              <a:cxnLst/>
              <a:rect l="l" t="t" r="r" b="b"/>
              <a:pathLst>
                <a:path w="32292" h="395" extrusionOk="0">
                  <a:moveTo>
                    <a:pt x="256" y="0"/>
                  </a:moveTo>
                  <a:cubicBezTo>
                    <a:pt x="1" y="0"/>
                    <a:pt x="1" y="394"/>
                    <a:pt x="256" y="394"/>
                  </a:cubicBezTo>
                  <a:lnTo>
                    <a:pt x="32036" y="394"/>
                  </a:lnTo>
                  <a:cubicBezTo>
                    <a:pt x="32292" y="394"/>
                    <a:pt x="32292" y="0"/>
                    <a:pt x="320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6063200" y="3906425"/>
              <a:ext cx="105300" cy="28750"/>
            </a:xfrm>
            <a:custGeom>
              <a:avLst/>
              <a:gdLst/>
              <a:ahLst/>
              <a:cxnLst/>
              <a:rect l="l" t="t" r="r" b="b"/>
              <a:pathLst>
                <a:path w="4212" h="1150" extrusionOk="0">
                  <a:moveTo>
                    <a:pt x="743" y="0"/>
                  </a:moveTo>
                  <a:cubicBezTo>
                    <a:pt x="302" y="0"/>
                    <a:pt x="0" y="10"/>
                    <a:pt x="0" y="37"/>
                  </a:cubicBezTo>
                  <a:lnTo>
                    <a:pt x="0" y="1150"/>
                  </a:lnTo>
                  <a:lnTo>
                    <a:pt x="4212" y="1150"/>
                  </a:lnTo>
                  <a:lnTo>
                    <a:pt x="4212" y="74"/>
                  </a:lnTo>
                  <a:cubicBezTo>
                    <a:pt x="4212" y="74"/>
                    <a:pt x="1953" y="0"/>
                    <a:pt x="7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5647900" y="3905275"/>
              <a:ext cx="111175" cy="29900"/>
            </a:xfrm>
            <a:custGeom>
              <a:avLst/>
              <a:gdLst/>
              <a:ahLst/>
              <a:cxnLst/>
              <a:rect l="l" t="t" r="r" b="b"/>
              <a:pathLst>
                <a:path w="4447" h="1196" extrusionOk="0">
                  <a:moveTo>
                    <a:pt x="671" y="0"/>
                  </a:moveTo>
                  <a:cubicBezTo>
                    <a:pt x="378" y="0"/>
                    <a:pt x="192" y="9"/>
                    <a:pt x="192" y="30"/>
                  </a:cubicBezTo>
                  <a:lnTo>
                    <a:pt x="1" y="1196"/>
                  </a:lnTo>
                  <a:lnTo>
                    <a:pt x="4223" y="1196"/>
                  </a:lnTo>
                  <a:lnTo>
                    <a:pt x="4446" y="120"/>
                  </a:lnTo>
                  <a:cubicBezTo>
                    <a:pt x="4446" y="120"/>
                    <a:pt x="1783" y="0"/>
                    <a:pt x="67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826675" y="3314200"/>
              <a:ext cx="254650" cy="338025"/>
            </a:xfrm>
            <a:custGeom>
              <a:avLst/>
              <a:gdLst/>
              <a:ahLst/>
              <a:cxnLst/>
              <a:rect l="l" t="t" r="r" b="b"/>
              <a:pathLst>
                <a:path w="10186" h="13521" extrusionOk="0">
                  <a:moveTo>
                    <a:pt x="5021" y="965"/>
                  </a:moveTo>
                  <a:cubicBezTo>
                    <a:pt x="5053" y="986"/>
                    <a:pt x="5085" y="1013"/>
                    <a:pt x="5117" y="1034"/>
                  </a:cubicBezTo>
                  <a:cubicBezTo>
                    <a:pt x="5095" y="1040"/>
                    <a:pt x="5079" y="1045"/>
                    <a:pt x="5063" y="1050"/>
                  </a:cubicBezTo>
                  <a:cubicBezTo>
                    <a:pt x="4978" y="1088"/>
                    <a:pt x="4898" y="1125"/>
                    <a:pt x="4818" y="1173"/>
                  </a:cubicBezTo>
                  <a:cubicBezTo>
                    <a:pt x="4776" y="1169"/>
                    <a:pt x="4733" y="1167"/>
                    <a:pt x="4691" y="1167"/>
                  </a:cubicBezTo>
                  <a:cubicBezTo>
                    <a:pt x="4606" y="1167"/>
                    <a:pt x="4522" y="1175"/>
                    <a:pt x="4440" y="1189"/>
                  </a:cubicBezTo>
                  <a:cubicBezTo>
                    <a:pt x="4499" y="1151"/>
                    <a:pt x="4568" y="1114"/>
                    <a:pt x="4632" y="1082"/>
                  </a:cubicBezTo>
                  <a:cubicBezTo>
                    <a:pt x="4643" y="1088"/>
                    <a:pt x="4653" y="1088"/>
                    <a:pt x="4664" y="1088"/>
                  </a:cubicBezTo>
                  <a:cubicBezTo>
                    <a:pt x="4677" y="1089"/>
                    <a:pt x="4689" y="1090"/>
                    <a:pt x="4702" y="1090"/>
                  </a:cubicBezTo>
                  <a:cubicBezTo>
                    <a:pt x="4779" y="1090"/>
                    <a:pt x="4852" y="1061"/>
                    <a:pt x="4893" y="992"/>
                  </a:cubicBezTo>
                  <a:cubicBezTo>
                    <a:pt x="4936" y="981"/>
                    <a:pt x="4978" y="970"/>
                    <a:pt x="5021" y="965"/>
                  </a:cubicBezTo>
                  <a:close/>
                  <a:moveTo>
                    <a:pt x="3919" y="1109"/>
                  </a:moveTo>
                  <a:cubicBezTo>
                    <a:pt x="3887" y="1141"/>
                    <a:pt x="3849" y="1173"/>
                    <a:pt x="3817" y="1210"/>
                  </a:cubicBezTo>
                  <a:cubicBezTo>
                    <a:pt x="3796" y="1215"/>
                    <a:pt x="3775" y="1221"/>
                    <a:pt x="3748" y="1226"/>
                  </a:cubicBezTo>
                  <a:cubicBezTo>
                    <a:pt x="3780" y="1189"/>
                    <a:pt x="3817" y="1151"/>
                    <a:pt x="3849" y="1120"/>
                  </a:cubicBezTo>
                  <a:cubicBezTo>
                    <a:pt x="3871" y="1114"/>
                    <a:pt x="3892" y="1109"/>
                    <a:pt x="3919" y="1109"/>
                  </a:cubicBezTo>
                  <a:close/>
                  <a:moveTo>
                    <a:pt x="5585" y="1327"/>
                  </a:moveTo>
                  <a:cubicBezTo>
                    <a:pt x="5777" y="1428"/>
                    <a:pt x="5974" y="1503"/>
                    <a:pt x="6181" y="1567"/>
                  </a:cubicBezTo>
                  <a:cubicBezTo>
                    <a:pt x="6091" y="1588"/>
                    <a:pt x="6022" y="1631"/>
                    <a:pt x="5963" y="1695"/>
                  </a:cubicBezTo>
                  <a:cubicBezTo>
                    <a:pt x="5777" y="1652"/>
                    <a:pt x="5585" y="1636"/>
                    <a:pt x="5399" y="1636"/>
                  </a:cubicBezTo>
                  <a:cubicBezTo>
                    <a:pt x="5447" y="1599"/>
                    <a:pt x="5479" y="1535"/>
                    <a:pt x="5479" y="1476"/>
                  </a:cubicBezTo>
                  <a:cubicBezTo>
                    <a:pt x="5479" y="1428"/>
                    <a:pt x="5457" y="1386"/>
                    <a:pt x="5431" y="1354"/>
                  </a:cubicBezTo>
                  <a:cubicBezTo>
                    <a:pt x="5484" y="1343"/>
                    <a:pt x="5532" y="1333"/>
                    <a:pt x="5585" y="1327"/>
                  </a:cubicBezTo>
                  <a:close/>
                  <a:moveTo>
                    <a:pt x="4797" y="2514"/>
                  </a:moveTo>
                  <a:cubicBezTo>
                    <a:pt x="4802" y="2536"/>
                    <a:pt x="4808" y="2557"/>
                    <a:pt x="4813" y="2578"/>
                  </a:cubicBezTo>
                  <a:cubicBezTo>
                    <a:pt x="4818" y="2626"/>
                    <a:pt x="4818" y="2680"/>
                    <a:pt x="4813" y="2727"/>
                  </a:cubicBezTo>
                  <a:cubicBezTo>
                    <a:pt x="4786" y="2695"/>
                    <a:pt x="4760" y="2658"/>
                    <a:pt x="4739" y="2616"/>
                  </a:cubicBezTo>
                  <a:lnTo>
                    <a:pt x="4728" y="2594"/>
                  </a:lnTo>
                  <a:cubicBezTo>
                    <a:pt x="4755" y="2568"/>
                    <a:pt x="4776" y="2541"/>
                    <a:pt x="4797" y="2514"/>
                  </a:cubicBezTo>
                  <a:close/>
                  <a:moveTo>
                    <a:pt x="4025" y="2419"/>
                  </a:moveTo>
                  <a:cubicBezTo>
                    <a:pt x="4062" y="2429"/>
                    <a:pt x="4100" y="2440"/>
                    <a:pt x="4137" y="2461"/>
                  </a:cubicBezTo>
                  <a:cubicBezTo>
                    <a:pt x="4148" y="2472"/>
                    <a:pt x="4153" y="2477"/>
                    <a:pt x="4164" y="2488"/>
                  </a:cubicBezTo>
                  <a:cubicBezTo>
                    <a:pt x="4153" y="2509"/>
                    <a:pt x="4137" y="2536"/>
                    <a:pt x="4121" y="2557"/>
                  </a:cubicBezTo>
                  <a:cubicBezTo>
                    <a:pt x="4073" y="2653"/>
                    <a:pt x="4030" y="2749"/>
                    <a:pt x="3988" y="2845"/>
                  </a:cubicBezTo>
                  <a:cubicBezTo>
                    <a:pt x="3839" y="2871"/>
                    <a:pt x="3690" y="2914"/>
                    <a:pt x="3551" y="2978"/>
                  </a:cubicBezTo>
                  <a:cubicBezTo>
                    <a:pt x="3615" y="2823"/>
                    <a:pt x="3695" y="2680"/>
                    <a:pt x="3801" y="2557"/>
                  </a:cubicBezTo>
                  <a:cubicBezTo>
                    <a:pt x="3876" y="2509"/>
                    <a:pt x="3951" y="2461"/>
                    <a:pt x="4025" y="2419"/>
                  </a:cubicBezTo>
                  <a:close/>
                  <a:moveTo>
                    <a:pt x="5154" y="2216"/>
                  </a:moveTo>
                  <a:cubicBezTo>
                    <a:pt x="5239" y="2280"/>
                    <a:pt x="5319" y="2344"/>
                    <a:pt x="5399" y="2413"/>
                  </a:cubicBezTo>
                  <a:cubicBezTo>
                    <a:pt x="5436" y="2499"/>
                    <a:pt x="5468" y="2584"/>
                    <a:pt x="5495" y="2669"/>
                  </a:cubicBezTo>
                  <a:lnTo>
                    <a:pt x="5495" y="2664"/>
                  </a:lnTo>
                  <a:cubicBezTo>
                    <a:pt x="5532" y="2781"/>
                    <a:pt x="5569" y="2892"/>
                    <a:pt x="5596" y="3010"/>
                  </a:cubicBezTo>
                  <a:cubicBezTo>
                    <a:pt x="5585" y="3036"/>
                    <a:pt x="5569" y="3063"/>
                    <a:pt x="5558" y="3089"/>
                  </a:cubicBezTo>
                  <a:cubicBezTo>
                    <a:pt x="5558" y="3095"/>
                    <a:pt x="5558" y="3100"/>
                    <a:pt x="5553" y="3105"/>
                  </a:cubicBezTo>
                  <a:cubicBezTo>
                    <a:pt x="5479" y="3063"/>
                    <a:pt x="5399" y="3026"/>
                    <a:pt x="5319" y="2994"/>
                  </a:cubicBezTo>
                  <a:cubicBezTo>
                    <a:pt x="5266" y="2972"/>
                    <a:pt x="5218" y="2956"/>
                    <a:pt x="5164" y="2935"/>
                  </a:cubicBezTo>
                  <a:cubicBezTo>
                    <a:pt x="5228" y="2701"/>
                    <a:pt x="5223" y="2456"/>
                    <a:pt x="5106" y="2248"/>
                  </a:cubicBezTo>
                  <a:cubicBezTo>
                    <a:pt x="5122" y="2238"/>
                    <a:pt x="5138" y="2227"/>
                    <a:pt x="5154" y="2216"/>
                  </a:cubicBezTo>
                  <a:close/>
                  <a:moveTo>
                    <a:pt x="6453" y="2328"/>
                  </a:moveTo>
                  <a:cubicBezTo>
                    <a:pt x="6474" y="2344"/>
                    <a:pt x="6496" y="2360"/>
                    <a:pt x="6517" y="2376"/>
                  </a:cubicBezTo>
                  <a:cubicBezTo>
                    <a:pt x="6671" y="2520"/>
                    <a:pt x="6783" y="2711"/>
                    <a:pt x="6794" y="2908"/>
                  </a:cubicBezTo>
                  <a:cubicBezTo>
                    <a:pt x="6799" y="3031"/>
                    <a:pt x="6788" y="3169"/>
                    <a:pt x="6709" y="3271"/>
                  </a:cubicBezTo>
                  <a:cubicBezTo>
                    <a:pt x="6703" y="3260"/>
                    <a:pt x="6698" y="3249"/>
                    <a:pt x="6687" y="3239"/>
                  </a:cubicBezTo>
                  <a:cubicBezTo>
                    <a:pt x="6645" y="3063"/>
                    <a:pt x="6591" y="2898"/>
                    <a:pt x="6517" y="2733"/>
                  </a:cubicBezTo>
                  <a:lnTo>
                    <a:pt x="6517" y="2738"/>
                  </a:lnTo>
                  <a:cubicBezTo>
                    <a:pt x="6474" y="2642"/>
                    <a:pt x="6426" y="2546"/>
                    <a:pt x="6368" y="2451"/>
                  </a:cubicBezTo>
                  <a:cubicBezTo>
                    <a:pt x="6394" y="2408"/>
                    <a:pt x="6421" y="2371"/>
                    <a:pt x="6453" y="2328"/>
                  </a:cubicBezTo>
                  <a:close/>
                  <a:moveTo>
                    <a:pt x="6070" y="3212"/>
                  </a:moveTo>
                  <a:cubicBezTo>
                    <a:pt x="6107" y="3281"/>
                    <a:pt x="6144" y="3350"/>
                    <a:pt x="6176" y="3425"/>
                  </a:cubicBezTo>
                  <a:cubicBezTo>
                    <a:pt x="6139" y="3420"/>
                    <a:pt x="6102" y="3414"/>
                    <a:pt x="6064" y="3409"/>
                  </a:cubicBezTo>
                  <a:cubicBezTo>
                    <a:pt x="6059" y="3372"/>
                    <a:pt x="6054" y="3334"/>
                    <a:pt x="6054" y="3297"/>
                  </a:cubicBezTo>
                  <a:cubicBezTo>
                    <a:pt x="6059" y="3271"/>
                    <a:pt x="6064" y="3244"/>
                    <a:pt x="6070" y="3212"/>
                  </a:cubicBezTo>
                  <a:close/>
                  <a:moveTo>
                    <a:pt x="4504" y="3201"/>
                  </a:moveTo>
                  <a:cubicBezTo>
                    <a:pt x="4504" y="3207"/>
                    <a:pt x="4504" y="3212"/>
                    <a:pt x="4504" y="3212"/>
                  </a:cubicBezTo>
                  <a:cubicBezTo>
                    <a:pt x="4515" y="3271"/>
                    <a:pt x="4520" y="3324"/>
                    <a:pt x="4531" y="3382"/>
                  </a:cubicBezTo>
                  <a:cubicBezTo>
                    <a:pt x="4451" y="3441"/>
                    <a:pt x="4382" y="3515"/>
                    <a:pt x="4329" y="3601"/>
                  </a:cubicBezTo>
                  <a:cubicBezTo>
                    <a:pt x="4339" y="3542"/>
                    <a:pt x="4345" y="3489"/>
                    <a:pt x="4355" y="3436"/>
                  </a:cubicBezTo>
                  <a:cubicBezTo>
                    <a:pt x="4371" y="3356"/>
                    <a:pt x="4392" y="3276"/>
                    <a:pt x="4419" y="3201"/>
                  </a:cubicBezTo>
                  <a:close/>
                  <a:moveTo>
                    <a:pt x="7161" y="2738"/>
                  </a:moveTo>
                  <a:lnTo>
                    <a:pt x="7161" y="2738"/>
                  </a:lnTo>
                  <a:cubicBezTo>
                    <a:pt x="7284" y="2850"/>
                    <a:pt x="7401" y="2967"/>
                    <a:pt x="7507" y="3095"/>
                  </a:cubicBezTo>
                  <a:cubicBezTo>
                    <a:pt x="7496" y="3169"/>
                    <a:pt x="7475" y="3244"/>
                    <a:pt x="7438" y="3313"/>
                  </a:cubicBezTo>
                  <a:cubicBezTo>
                    <a:pt x="7395" y="3409"/>
                    <a:pt x="7326" y="3505"/>
                    <a:pt x="7252" y="3553"/>
                  </a:cubicBezTo>
                  <a:cubicBezTo>
                    <a:pt x="7205" y="3586"/>
                    <a:pt x="7156" y="3605"/>
                    <a:pt x="7102" y="3605"/>
                  </a:cubicBezTo>
                  <a:cubicBezTo>
                    <a:pt x="7070" y="3605"/>
                    <a:pt x="7037" y="3598"/>
                    <a:pt x="7001" y="3585"/>
                  </a:cubicBezTo>
                  <a:cubicBezTo>
                    <a:pt x="6991" y="3579"/>
                    <a:pt x="6975" y="3574"/>
                    <a:pt x="6964" y="3569"/>
                  </a:cubicBezTo>
                  <a:cubicBezTo>
                    <a:pt x="7055" y="3478"/>
                    <a:pt x="7124" y="3361"/>
                    <a:pt x="7161" y="3217"/>
                  </a:cubicBezTo>
                  <a:cubicBezTo>
                    <a:pt x="7198" y="3063"/>
                    <a:pt x="7198" y="2898"/>
                    <a:pt x="7161" y="2738"/>
                  </a:cubicBezTo>
                  <a:close/>
                  <a:moveTo>
                    <a:pt x="3823" y="3292"/>
                  </a:moveTo>
                  <a:lnTo>
                    <a:pt x="3823" y="3292"/>
                  </a:lnTo>
                  <a:cubicBezTo>
                    <a:pt x="3791" y="3398"/>
                    <a:pt x="3759" y="3510"/>
                    <a:pt x="3732" y="3622"/>
                  </a:cubicBezTo>
                  <a:cubicBezTo>
                    <a:pt x="3722" y="3675"/>
                    <a:pt x="3711" y="3734"/>
                    <a:pt x="3700" y="3787"/>
                  </a:cubicBezTo>
                  <a:cubicBezTo>
                    <a:pt x="3589" y="3718"/>
                    <a:pt x="3466" y="3675"/>
                    <a:pt x="3344" y="3654"/>
                  </a:cubicBezTo>
                  <a:cubicBezTo>
                    <a:pt x="3354" y="3617"/>
                    <a:pt x="3360" y="3579"/>
                    <a:pt x="3365" y="3542"/>
                  </a:cubicBezTo>
                  <a:cubicBezTo>
                    <a:pt x="3503" y="3436"/>
                    <a:pt x="3658" y="3350"/>
                    <a:pt x="3823" y="3292"/>
                  </a:cubicBezTo>
                  <a:close/>
                  <a:moveTo>
                    <a:pt x="7869" y="3789"/>
                  </a:moveTo>
                  <a:cubicBezTo>
                    <a:pt x="7919" y="3789"/>
                    <a:pt x="7973" y="3816"/>
                    <a:pt x="8024" y="3856"/>
                  </a:cubicBezTo>
                  <a:cubicBezTo>
                    <a:pt x="8082" y="3963"/>
                    <a:pt x="8135" y="4069"/>
                    <a:pt x="8183" y="4181"/>
                  </a:cubicBezTo>
                  <a:cubicBezTo>
                    <a:pt x="8183" y="4186"/>
                    <a:pt x="8183" y="4192"/>
                    <a:pt x="8189" y="4197"/>
                  </a:cubicBezTo>
                  <a:cubicBezTo>
                    <a:pt x="8157" y="4186"/>
                    <a:pt x="8125" y="4176"/>
                    <a:pt x="8098" y="4170"/>
                  </a:cubicBezTo>
                  <a:cubicBezTo>
                    <a:pt x="8065" y="4165"/>
                    <a:pt x="8029" y="4162"/>
                    <a:pt x="7993" y="4162"/>
                  </a:cubicBezTo>
                  <a:cubicBezTo>
                    <a:pt x="7893" y="4162"/>
                    <a:pt x="7787" y="4184"/>
                    <a:pt x="7709" y="4234"/>
                  </a:cubicBezTo>
                  <a:cubicBezTo>
                    <a:pt x="7709" y="4229"/>
                    <a:pt x="7704" y="4224"/>
                    <a:pt x="7704" y="4218"/>
                  </a:cubicBezTo>
                  <a:lnTo>
                    <a:pt x="7704" y="4213"/>
                  </a:lnTo>
                  <a:cubicBezTo>
                    <a:pt x="7699" y="4128"/>
                    <a:pt x="7699" y="4043"/>
                    <a:pt x="7720" y="3957"/>
                  </a:cubicBezTo>
                  <a:cubicBezTo>
                    <a:pt x="7736" y="3893"/>
                    <a:pt x="7763" y="3830"/>
                    <a:pt x="7800" y="3808"/>
                  </a:cubicBezTo>
                  <a:cubicBezTo>
                    <a:pt x="7822" y="3795"/>
                    <a:pt x="7845" y="3789"/>
                    <a:pt x="7869" y="3789"/>
                  </a:cubicBezTo>
                  <a:close/>
                  <a:moveTo>
                    <a:pt x="3290" y="4043"/>
                  </a:moveTo>
                  <a:cubicBezTo>
                    <a:pt x="3354" y="4048"/>
                    <a:pt x="3413" y="4069"/>
                    <a:pt x="3477" y="4112"/>
                  </a:cubicBezTo>
                  <a:cubicBezTo>
                    <a:pt x="3530" y="4144"/>
                    <a:pt x="3583" y="4181"/>
                    <a:pt x="3626" y="4224"/>
                  </a:cubicBezTo>
                  <a:cubicBezTo>
                    <a:pt x="3620" y="4282"/>
                    <a:pt x="3615" y="4335"/>
                    <a:pt x="3610" y="4394"/>
                  </a:cubicBezTo>
                  <a:cubicBezTo>
                    <a:pt x="3551" y="4362"/>
                    <a:pt x="3482" y="4346"/>
                    <a:pt x="3408" y="4346"/>
                  </a:cubicBezTo>
                  <a:cubicBezTo>
                    <a:pt x="3376" y="4346"/>
                    <a:pt x="3349" y="4346"/>
                    <a:pt x="3322" y="4351"/>
                  </a:cubicBezTo>
                  <a:cubicBezTo>
                    <a:pt x="3306" y="4303"/>
                    <a:pt x="3296" y="4250"/>
                    <a:pt x="3285" y="4202"/>
                  </a:cubicBezTo>
                  <a:cubicBezTo>
                    <a:pt x="3285" y="4149"/>
                    <a:pt x="3285" y="4096"/>
                    <a:pt x="3290" y="4043"/>
                  </a:cubicBezTo>
                  <a:close/>
                  <a:moveTo>
                    <a:pt x="5089" y="3600"/>
                  </a:moveTo>
                  <a:cubicBezTo>
                    <a:pt x="5180" y="3600"/>
                    <a:pt x="5271" y="3616"/>
                    <a:pt x="5356" y="3643"/>
                  </a:cubicBezTo>
                  <a:cubicBezTo>
                    <a:pt x="5361" y="3643"/>
                    <a:pt x="5367" y="3649"/>
                    <a:pt x="5377" y="3649"/>
                  </a:cubicBezTo>
                  <a:cubicBezTo>
                    <a:pt x="5361" y="3712"/>
                    <a:pt x="5346" y="3782"/>
                    <a:pt x="5335" y="3846"/>
                  </a:cubicBezTo>
                  <a:cubicBezTo>
                    <a:pt x="5324" y="3915"/>
                    <a:pt x="5314" y="3989"/>
                    <a:pt x="5303" y="4058"/>
                  </a:cubicBezTo>
                  <a:cubicBezTo>
                    <a:pt x="5282" y="4069"/>
                    <a:pt x="5260" y="4085"/>
                    <a:pt x="5239" y="4096"/>
                  </a:cubicBezTo>
                  <a:cubicBezTo>
                    <a:pt x="5085" y="4208"/>
                    <a:pt x="4994" y="4367"/>
                    <a:pt x="4952" y="4543"/>
                  </a:cubicBezTo>
                  <a:cubicBezTo>
                    <a:pt x="4914" y="4522"/>
                    <a:pt x="4882" y="4500"/>
                    <a:pt x="4845" y="4484"/>
                  </a:cubicBezTo>
                  <a:lnTo>
                    <a:pt x="4856" y="4442"/>
                  </a:lnTo>
                  <a:cubicBezTo>
                    <a:pt x="4914" y="4170"/>
                    <a:pt x="4941" y="3893"/>
                    <a:pt x="4936" y="3617"/>
                  </a:cubicBezTo>
                  <a:cubicBezTo>
                    <a:pt x="4986" y="3605"/>
                    <a:pt x="5037" y="3600"/>
                    <a:pt x="5089" y="3600"/>
                  </a:cubicBezTo>
                  <a:close/>
                  <a:moveTo>
                    <a:pt x="7326" y="3952"/>
                  </a:moveTo>
                  <a:lnTo>
                    <a:pt x="7326" y="3952"/>
                  </a:lnTo>
                  <a:cubicBezTo>
                    <a:pt x="7305" y="4149"/>
                    <a:pt x="7326" y="4367"/>
                    <a:pt x="7347" y="4554"/>
                  </a:cubicBezTo>
                  <a:cubicBezTo>
                    <a:pt x="7273" y="4362"/>
                    <a:pt x="7193" y="4176"/>
                    <a:pt x="7103" y="3995"/>
                  </a:cubicBezTo>
                  <a:cubicBezTo>
                    <a:pt x="7182" y="3995"/>
                    <a:pt x="7257" y="3979"/>
                    <a:pt x="7326" y="3952"/>
                  </a:cubicBezTo>
                  <a:close/>
                  <a:moveTo>
                    <a:pt x="4009" y="4751"/>
                  </a:moveTo>
                  <a:cubicBezTo>
                    <a:pt x="4020" y="4767"/>
                    <a:pt x="4030" y="4783"/>
                    <a:pt x="4036" y="4799"/>
                  </a:cubicBezTo>
                  <a:cubicBezTo>
                    <a:pt x="4052" y="4862"/>
                    <a:pt x="4073" y="4926"/>
                    <a:pt x="4089" y="4985"/>
                  </a:cubicBezTo>
                  <a:cubicBezTo>
                    <a:pt x="4062" y="5012"/>
                    <a:pt x="4030" y="5033"/>
                    <a:pt x="4009" y="5059"/>
                  </a:cubicBezTo>
                  <a:cubicBezTo>
                    <a:pt x="3998" y="5070"/>
                    <a:pt x="3993" y="5075"/>
                    <a:pt x="3988" y="5081"/>
                  </a:cubicBezTo>
                  <a:lnTo>
                    <a:pt x="3983" y="5054"/>
                  </a:lnTo>
                  <a:cubicBezTo>
                    <a:pt x="3977" y="4964"/>
                    <a:pt x="3977" y="4873"/>
                    <a:pt x="3977" y="4777"/>
                  </a:cubicBezTo>
                  <a:cubicBezTo>
                    <a:pt x="3988" y="4772"/>
                    <a:pt x="3998" y="4761"/>
                    <a:pt x="4009" y="4751"/>
                  </a:cubicBezTo>
                  <a:close/>
                  <a:moveTo>
                    <a:pt x="4751" y="5137"/>
                  </a:moveTo>
                  <a:cubicBezTo>
                    <a:pt x="4810" y="5137"/>
                    <a:pt x="4870" y="5143"/>
                    <a:pt x="4930" y="5155"/>
                  </a:cubicBezTo>
                  <a:cubicBezTo>
                    <a:pt x="4930" y="5166"/>
                    <a:pt x="4936" y="5171"/>
                    <a:pt x="4936" y="5177"/>
                  </a:cubicBezTo>
                  <a:cubicBezTo>
                    <a:pt x="4866" y="5203"/>
                    <a:pt x="4797" y="5230"/>
                    <a:pt x="4728" y="5272"/>
                  </a:cubicBezTo>
                  <a:cubicBezTo>
                    <a:pt x="4717" y="5230"/>
                    <a:pt x="4701" y="5187"/>
                    <a:pt x="4691" y="5139"/>
                  </a:cubicBezTo>
                  <a:cubicBezTo>
                    <a:pt x="4711" y="5138"/>
                    <a:pt x="4731" y="5137"/>
                    <a:pt x="4751" y="5137"/>
                  </a:cubicBezTo>
                  <a:close/>
                  <a:moveTo>
                    <a:pt x="7986" y="4548"/>
                  </a:moveTo>
                  <a:cubicBezTo>
                    <a:pt x="8040" y="4548"/>
                    <a:pt x="8109" y="4586"/>
                    <a:pt x="8151" y="4612"/>
                  </a:cubicBezTo>
                  <a:cubicBezTo>
                    <a:pt x="8183" y="4634"/>
                    <a:pt x="8215" y="4660"/>
                    <a:pt x="8242" y="4681"/>
                  </a:cubicBezTo>
                  <a:cubicBezTo>
                    <a:pt x="8269" y="5027"/>
                    <a:pt x="8247" y="5368"/>
                    <a:pt x="8194" y="5709"/>
                  </a:cubicBezTo>
                  <a:cubicBezTo>
                    <a:pt x="8072" y="5336"/>
                    <a:pt x="8002" y="4942"/>
                    <a:pt x="7986" y="4548"/>
                  </a:cubicBezTo>
                  <a:close/>
                  <a:moveTo>
                    <a:pt x="3589" y="5102"/>
                  </a:moveTo>
                  <a:cubicBezTo>
                    <a:pt x="3599" y="5299"/>
                    <a:pt x="3615" y="5491"/>
                    <a:pt x="3647" y="5682"/>
                  </a:cubicBezTo>
                  <a:cubicBezTo>
                    <a:pt x="3636" y="5714"/>
                    <a:pt x="3626" y="5746"/>
                    <a:pt x="3615" y="5778"/>
                  </a:cubicBezTo>
                  <a:cubicBezTo>
                    <a:pt x="3567" y="5682"/>
                    <a:pt x="3530" y="5587"/>
                    <a:pt x="3493" y="5485"/>
                  </a:cubicBezTo>
                  <a:cubicBezTo>
                    <a:pt x="3482" y="5390"/>
                    <a:pt x="3477" y="5288"/>
                    <a:pt x="3461" y="5187"/>
                  </a:cubicBezTo>
                  <a:cubicBezTo>
                    <a:pt x="3509" y="5161"/>
                    <a:pt x="3551" y="5134"/>
                    <a:pt x="3589" y="5102"/>
                  </a:cubicBezTo>
                  <a:close/>
                  <a:moveTo>
                    <a:pt x="7198" y="5757"/>
                  </a:moveTo>
                  <a:cubicBezTo>
                    <a:pt x="7236" y="5842"/>
                    <a:pt x="7268" y="5927"/>
                    <a:pt x="7299" y="6012"/>
                  </a:cubicBezTo>
                  <a:cubicBezTo>
                    <a:pt x="7188" y="6044"/>
                    <a:pt x="7076" y="6092"/>
                    <a:pt x="6969" y="6151"/>
                  </a:cubicBezTo>
                  <a:cubicBezTo>
                    <a:pt x="6985" y="6071"/>
                    <a:pt x="6996" y="5996"/>
                    <a:pt x="7007" y="5917"/>
                  </a:cubicBezTo>
                  <a:cubicBezTo>
                    <a:pt x="7055" y="5858"/>
                    <a:pt x="7103" y="5805"/>
                    <a:pt x="7166" y="5773"/>
                  </a:cubicBezTo>
                  <a:cubicBezTo>
                    <a:pt x="7182" y="5768"/>
                    <a:pt x="7188" y="5762"/>
                    <a:pt x="7198" y="5757"/>
                  </a:cubicBezTo>
                  <a:close/>
                  <a:moveTo>
                    <a:pt x="7347" y="6406"/>
                  </a:moveTo>
                  <a:cubicBezTo>
                    <a:pt x="7353" y="6460"/>
                    <a:pt x="7353" y="6513"/>
                    <a:pt x="7358" y="6566"/>
                  </a:cubicBezTo>
                  <a:cubicBezTo>
                    <a:pt x="7319" y="6517"/>
                    <a:pt x="7247" y="6486"/>
                    <a:pt x="7177" y="6486"/>
                  </a:cubicBezTo>
                  <a:cubicBezTo>
                    <a:pt x="7172" y="6486"/>
                    <a:pt x="7166" y="6486"/>
                    <a:pt x="7161" y="6486"/>
                  </a:cubicBezTo>
                  <a:cubicBezTo>
                    <a:pt x="7225" y="6454"/>
                    <a:pt x="7284" y="6428"/>
                    <a:pt x="7347" y="6406"/>
                  </a:cubicBezTo>
                  <a:close/>
                  <a:moveTo>
                    <a:pt x="8604" y="5618"/>
                  </a:moveTo>
                  <a:cubicBezTo>
                    <a:pt x="8657" y="5954"/>
                    <a:pt x="8689" y="6284"/>
                    <a:pt x="8689" y="6619"/>
                  </a:cubicBezTo>
                  <a:cubicBezTo>
                    <a:pt x="8625" y="6513"/>
                    <a:pt x="8545" y="6412"/>
                    <a:pt x="8455" y="6321"/>
                  </a:cubicBezTo>
                  <a:cubicBezTo>
                    <a:pt x="8524" y="6092"/>
                    <a:pt x="8572" y="5858"/>
                    <a:pt x="8604" y="5618"/>
                  </a:cubicBezTo>
                  <a:close/>
                  <a:moveTo>
                    <a:pt x="5122" y="6332"/>
                  </a:moveTo>
                  <a:cubicBezTo>
                    <a:pt x="5154" y="6343"/>
                    <a:pt x="5186" y="6353"/>
                    <a:pt x="5223" y="6364"/>
                  </a:cubicBezTo>
                  <a:cubicBezTo>
                    <a:pt x="5228" y="6364"/>
                    <a:pt x="5239" y="6369"/>
                    <a:pt x="5244" y="6369"/>
                  </a:cubicBezTo>
                  <a:cubicBezTo>
                    <a:pt x="5282" y="6470"/>
                    <a:pt x="5330" y="6582"/>
                    <a:pt x="5383" y="6678"/>
                  </a:cubicBezTo>
                  <a:cubicBezTo>
                    <a:pt x="5298" y="6641"/>
                    <a:pt x="5223" y="6572"/>
                    <a:pt x="5164" y="6492"/>
                  </a:cubicBezTo>
                  <a:cubicBezTo>
                    <a:pt x="5149" y="6438"/>
                    <a:pt x="5138" y="6385"/>
                    <a:pt x="5122" y="6332"/>
                  </a:cubicBezTo>
                  <a:close/>
                  <a:moveTo>
                    <a:pt x="7012" y="6587"/>
                  </a:moveTo>
                  <a:lnTo>
                    <a:pt x="7012" y="6587"/>
                  </a:lnTo>
                  <a:cubicBezTo>
                    <a:pt x="7007" y="6598"/>
                    <a:pt x="7001" y="6609"/>
                    <a:pt x="6996" y="6625"/>
                  </a:cubicBezTo>
                  <a:lnTo>
                    <a:pt x="6975" y="6694"/>
                  </a:lnTo>
                  <a:cubicBezTo>
                    <a:pt x="6969" y="6673"/>
                    <a:pt x="6964" y="6651"/>
                    <a:pt x="6959" y="6630"/>
                  </a:cubicBezTo>
                  <a:cubicBezTo>
                    <a:pt x="6975" y="6614"/>
                    <a:pt x="6996" y="6598"/>
                    <a:pt x="7012" y="6587"/>
                  </a:cubicBezTo>
                  <a:close/>
                  <a:moveTo>
                    <a:pt x="1469" y="5097"/>
                  </a:moveTo>
                  <a:lnTo>
                    <a:pt x="1469" y="5097"/>
                  </a:lnTo>
                  <a:cubicBezTo>
                    <a:pt x="1304" y="5698"/>
                    <a:pt x="1193" y="6316"/>
                    <a:pt x="1177" y="6939"/>
                  </a:cubicBezTo>
                  <a:lnTo>
                    <a:pt x="1177" y="6934"/>
                  </a:lnTo>
                  <a:cubicBezTo>
                    <a:pt x="1163" y="6931"/>
                    <a:pt x="1150" y="6930"/>
                    <a:pt x="1137" y="6930"/>
                  </a:cubicBezTo>
                  <a:cubicBezTo>
                    <a:pt x="1123" y="6930"/>
                    <a:pt x="1110" y="6931"/>
                    <a:pt x="1097" y="6934"/>
                  </a:cubicBezTo>
                  <a:cubicBezTo>
                    <a:pt x="1086" y="6769"/>
                    <a:pt x="1086" y="6603"/>
                    <a:pt x="1091" y="6438"/>
                  </a:cubicBezTo>
                  <a:cubicBezTo>
                    <a:pt x="1091" y="6433"/>
                    <a:pt x="1091" y="6428"/>
                    <a:pt x="1091" y="6422"/>
                  </a:cubicBezTo>
                  <a:cubicBezTo>
                    <a:pt x="1203" y="5975"/>
                    <a:pt x="1331" y="5533"/>
                    <a:pt x="1469" y="5097"/>
                  </a:cubicBezTo>
                  <a:close/>
                  <a:moveTo>
                    <a:pt x="7832" y="6385"/>
                  </a:moveTo>
                  <a:cubicBezTo>
                    <a:pt x="7859" y="6396"/>
                    <a:pt x="7880" y="6401"/>
                    <a:pt x="7901" y="6412"/>
                  </a:cubicBezTo>
                  <a:cubicBezTo>
                    <a:pt x="7938" y="6486"/>
                    <a:pt x="7976" y="6556"/>
                    <a:pt x="8013" y="6630"/>
                  </a:cubicBezTo>
                  <a:cubicBezTo>
                    <a:pt x="8045" y="6689"/>
                    <a:pt x="8093" y="6715"/>
                    <a:pt x="8146" y="6726"/>
                  </a:cubicBezTo>
                  <a:cubicBezTo>
                    <a:pt x="8151" y="6843"/>
                    <a:pt x="8146" y="6960"/>
                    <a:pt x="8125" y="7077"/>
                  </a:cubicBezTo>
                  <a:cubicBezTo>
                    <a:pt x="8103" y="7070"/>
                    <a:pt x="8080" y="7066"/>
                    <a:pt x="8058" y="7066"/>
                  </a:cubicBezTo>
                  <a:cubicBezTo>
                    <a:pt x="8032" y="7066"/>
                    <a:pt x="8007" y="7071"/>
                    <a:pt x="7981" y="7083"/>
                  </a:cubicBezTo>
                  <a:cubicBezTo>
                    <a:pt x="7944" y="6848"/>
                    <a:pt x="7896" y="6614"/>
                    <a:pt x="7832" y="6385"/>
                  </a:cubicBezTo>
                  <a:close/>
                  <a:moveTo>
                    <a:pt x="5287" y="7067"/>
                  </a:moveTo>
                  <a:lnTo>
                    <a:pt x="5287" y="7067"/>
                  </a:lnTo>
                  <a:cubicBezTo>
                    <a:pt x="5340" y="7083"/>
                    <a:pt x="5393" y="7093"/>
                    <a:pt x="5452" y="7099"/>
                  </a:cubicBezTo>
                  <a:cubicBezTo>
                    <a:pt x="5404" y="7141"/>
                    <a:pt x="5356" y="7189"/>
                    <a:pt x="5314" y="7237"/>
                  </a:cubicBezTo>
                  <a:cubicBezTo>
                    <a:pt x="5303" y="7178"/>
                    <a:pt x="5292" y="7125"/>
                    <a:pt x="5287" y="7067"/>
                  </a:cubicBezTo>
                  <a:close/>
                  <a:moveTo>
                    <a:pt x="7358" y="6800"/>
                  </a:moveTo>
                  <a:cubicBezTo>
                    <a:pt x="7353" y="6923"/>
                    <a:pt x="7347" y="7045"/>
                    <a:pt x="7337" y="7168"/>
                  </a:cubicBezTo>
                  <a:cubicBezTo>
                    <a:pt x="7326" y="7216"/>
                    <a:pt x="7315" y="7264"/>
                    <a:pt x="7305" y="7317"/>
                  </a:cubicBezTo>
                  <a:cubicBezTo>
                    <a:pt x="7284" y="7296"/>
                    <a:pt x="7262" y="7280"/>
                    <a:pt x="7236" y="7264"/>
                  </a:cubicBezTo>
                  <a:cubicBezTo>
                    <a:pt x="7236" y="7258"/>
                    <a:pt x="7230" y="7253"/>
                    <a:pt x="7225" y="7242"/>
                  </a:cubicBezTo>
                  <a:cubicBezTo>
                    <a:pt x="7268" y="7099"/>
                    <a:pt x="7310" y="6950"/>
                    <a:pt x="7358" y="6800"/>
                  </a:cubicBezTo>
                  <a:close/>
                  <a:moveTo>
                    <a:pt x="4510" y="6087"/>
                  </a:moveTo>
                  <a:cubicBezTo>
                    <a:pt x="4568" y="6220"/>
                    <a:pt x="4632" y="6353"/>
                    <a:pt x="4696" y="6481"/>
                  </a:cubicBezTo>
                  <a:lnTo>
                    <a:pt x="4696" y="6486"/>
                  </a:lnTo>
                  <a:cubicBezTo>
                    <a:pt x="4728" y="6545"/>
                    <a:pt x="4765" y="6603"/>
                    <a:pt x="4802" y="6662"/>
                  </a:cubicBezTo>
                  <a:cubicBezTo>
                    <a:pt x="4872" y="6944"/>
                    <a:pt x="4925" y="7232"/>
                    <a:pt x="4957" y="7519"/>
                  </a:cubicBezTo>
                  <a:cubicBezTo>
                    <a:pt x="4920" y="7493"/>
                    <a:pt x="4877" y="7471"/>
                    <a:pt x="4834" y="7445"/>
                  </a:cubicBezTo>
                  <a:cubicBezTo>
                    <a:pt x="4701" y="7141"/>
                    <a:pt x="4542" y="6848"/>
                    <a:pt x="4350" y="6572"/>
                  </a:cubicBezTo>
                  <a:cubicBezTo>
                    <a:pt x="4382" y="6401"/>
                    <a:pt x="4435" y="6236"/>
                    <a:pt x="4510" y="6087"/>
                  </a:cubicBezTo>
                  <a:close/>
                  <a:moveTo>
                    <a:pt x="5926" y="7242"/>
                  </a:moveTo>
                  <a:cubicBezTo>
                    <a:pt x="5926" y="7248"/>
                    <a:pt x="5926" y="7253"/>
                    <a:pt x="5926" y="7258"/>
                  </a:cubicBezTo>
                  <a:cubicBezTo>
                    <a:pt x="5910" y="7280"/>
                    <a:pt x="5899" y="7306"/>
                    <a:pt x="5883" y="7328"/>
                  </a:cubicBezTo>
                  <a:cubicBezTo>
                    <a:pt x="5873" y="7333"/>
                    <a:pt x="5867" y="7344"/>
                    <a:pt x="5857" y="7349"/>
                  </a:cubicBezTo>
                  <a:cubicBezTo>
                    <a:pt x="5777" y="7413"/>
                    <a:pt x="5686" y="7471"/>
                    <a:pt x="5590" y="7519"/>
                  </a:cubicBezTo>
                  <a:cubicBezTo>
                    <a:pt x="5681" y="7407"/>
                    <a:pt x="5798" y="7312"/>
                    <a:pt x="5926" y="7242"/>
                  </a:cubicBezTo>
                  <a:close/>
                  <a:moveTo>
                    <a:pt x="3120" y="1391"/>
                  </a:moveTo>
                  <a:cubicBezTo>
                    <a:pt x="3083" y="1444"/>
                    <a:pt x="3045" y="1498"/>
                    <a:pt x="3014" y="1556"/>
                  </a:cubicBezTo>
                  <a:cubicBezTo>
                    <a:pt x="2705" y="1764"/>
                    <a:pt x="2460" y="2035"/>
                    <a:pt x="2252" y="2339"/>
                  </a:cubicBezTo>
                  <a:cubicBezTo>
                    <a:pt x="1613" y="2940"/>
                    <a:pt x="1182" y="3760"/>
                    <a:pt x="942" y="4602"/>
                  </a:cubicBezTo>
                  <a:cubicBezTo>
                    <a:pt x="783" y="5182"/>
                    <a:pt x="713" y="5773"/>
                    <a:pt x="703" y="6364"/>
                  </a:cubicBezTo>
                  <a:cubicBezTo>
                    <a:pt x="644" y="6593"/>
                    <a:pt x="596" y="6822"/>
                    <a:pt x="548" y="7051"/>
                  </a:cubicBezTo>
                  <a:cubicBezTo>
                    <a:pt x="516" y="7221"/>
                    <a:pt x="485" y="7386"/>
                    <a:pt x="453" y="7556"/>
                  </a:cubicBezTo>
                  <a:cubicBezTo>
                    <a:pt x="458" y="7503"/>
                    <a:pt x="458" y="7445"/>
                    <a:pt x="463" y="7386"/>
                  </a:cubicBezTo>
                  <a:cubicBezTo>
                    <a:pt x="522" y="6587"/>
                    <a:pt x="660" y="5794"/>
                    <a:pt x="836" y="5012"/>
                  </a:cubicBezTo>
                  <a:cubicBezTo>
                    <a:pt x="996" y="4298"/>
                    <a:pt x="1214" y="3585"/>
                    <a:pt x="1576" y="2946"/>
                  </a:cubicBezTo>
                  <a:cubicBezTo>
                    <a:pt x="1927" y="2323"/>
                    <a:pt x="2470" y="1737"/>
                    <a:pt x="3120" y="1391"/>
                  </a:cubicBezTo>
                  <a:close/>
                  <a:moveTo>
                    <a:pt x="8588" y="7375"/>
                  </a:moveTo>
                  <a:lnTo>
                    <a:pt x="8588" y="7375"/>
                  </a:lnTo>
                  <a:cubicBezTo>
                    <a:pt x="8604" y="7434"/>
                    <a:pt x="8620" y="7493"/>
                    <a:pt x="8631" y="7551"/>
                  </a:cubicBezTo>
                  <a:cubicBezTo>
                    <a:pt x="8625" y="7594"/>
                    <a:pt x="8620" y="7636"/>
                    <a:pt x="8609" y="7679"/>
                  </a:cubicBezTo>
                  <a:cubicBezTo>
                    <a:pt x="8604" y="7578"/>
                    <a:pt x="8599" y="7477"/>
                    <a:pt x="8588" y="7375"/>
                  </a:cubicBezTo>
                  <a:close/>
                  <a:moveTo>
                    <a:pt x="7065" y="7887"/>
                  </a:moveTo>
                  <a:cubicBezTo>
                    <a:pt x="7076" y="7940"/>
                    <a:pt x="7087" y="7993"/>
                    <a:pt x="7092" y="8046"/>
                  </a:cubicBezTo>
                  <a:cubicBezTo>
                    <a:pt x="7071" y="8100"/>
                    <a:pt x="7049" y="8153"/>
                    <a:pt x="7023" y="8201"/>
                  </a:cubicBezTo>
                  <a:cubicBezTo>
                    <a:pt x="7044" y="8094"/>
                    <a:pt x="7060" y="7993"/>
                    <a:pt x="7065" y="7887"/>
                  </a:cubicBezTo>
                  <a:close/>
                  <a:moveTo>
                    <a:pt x="6682" y="7764"/>
                  </a:moveTo>
                  <a:lnTo>
                    <a:pt x="6682" y="7764"/>
                  </a:lnTo>
                  <a:cubicBezTo>
                    <a:pt x="6645" y="7913"/>
                    <a:pt x="6607" y="8068"/>
                    <a:pt x="6570" y="8222"/>
                  </a:cubicBezTo>
                  <a:cubicBezTo>
                    <a:pt x="6570" y="8169"/>
                    <a:pt x="6570" y="8116"/>
                    <a:pt x="6570" y="8062"/>
                  </a:cubicBezTo>
                  <a:cubicBezTo>
                    <a:pt x="6602" y="7966"/>
                    <a:pt x="6639" y="7871"/>
                    <a:pt x="6677" y="7780"/>
                  </a:cubicBezTo>
                  <a:lnTo>
                    <a:pt x="6682" y="7764"/>
                  </a:lnTo>
                  <a:close/>
                  <a:moveTo>
                    <a:pt x="5921" y="8036"/>
                  </a:moveTo>
                  <a:cubicBezTo>
                    <a:pt x="5878" y="8190"/>
                    <a:pt x="5830" y="8344"/>
                    <a:pt x="5766" y="8488"/>
                  </a:cubicBezTo>
                  <a:cubicBezTo>
                    <a:pt x="5750" y="8483"/>
                    <a:pt x="5740" y="8478"/>
                    <a:pt x="5724" y="8478"/>
                  </a:cubicBezTo>
                  <a:cubicBezTo>
                    <a:pt x="5718" y="8467"/>
                    <a:pt x="5718" y="8456"/>
                    <a:pt x="5713" y="8446"/>
                  </a:cubicBezTo>
                  <a:cubicBezTo>
                    <a:pt x="5777" y="8307"/>
                    <a:pt x="5846" y="8169"/>
                    <a:pt x="5921" y="8036"/>
                  </a:cubicBezTo>
                  <a:close/>
                  <a:moveTo>
                    <a:pt x="9291" y="6343"/>
                  </a:moveTo>
                  <a:cubicBezTo>
                    <a:pt x="9301" y="6550"/>
                    <a:pt x="9301" y="6763"/>
                    <a:pt x="9296" y="6976"/>
                  </a:cubicBezTo>
                  <a:cubicBezTo>
                    <a:pt x="9280" y="7567"/>
                    <a:pt x="9190" y="8153"/>
                    <a:pt x="9041" y="8728"/>
                  </a:cubicBezTo>
                  <a:cubicBezTo>
                    <a:pt x="9056" y="8563"/>
                    <a:pt x="9067" y="8398"/>
                    <a:pt x="9072" y="8233"/>
                  </a:cubicBezTo>
                  <a:cubicBezTo>
                    <a:pt x="9072" y="8100"/>
                    <a:pt x="9072" y="7966"/>
                    <a:pt x="9062" y="7833"/>
                  </a:cubicBezTo>
                  <a:cubicBezTo>
                    <a:pt x="9216" y="7354"/>
                    <a:pt x="9307" y="6843"/>
                    <a:pt x="9291" y="6343"/>
                  </a:cubicBezTo>
                  <a:close/>
                  <a:moveTo>
                    <a:pt x="8231" y="7839"/>
                  </a:moveTo>
                  <a:lnTo>
                    <a:pt x="8269" y="8350"/>
                  </a:lnTo>
                  <a:cubicBezTo>
                    <a:pt x="8274" y="8419"/>
                    <a:pt x="8306" y="8478"/>
                    <a:pt x="8359" y="8515"/>
                  </a:cubicBezTo>
                  <a:cubicBezTo>
                    <a:pt x="8322" y="8595"/>
                    <a:pt x="8284" y="8680"/>
                    <a:pt x="8242" y="8760"/>
                  </a:cubicBezTo>
                  <a:cubicBezTo>
                    <a:pt x="8194" y="8584"/>
                    <a:pt x="8135" y="8408"/>
                    <a:pt x="8056" y="8243"/>
                  </a:cubicBezTo>
                  <a:cubicBezTo>
                    <a:pt x="8056" y="8179"/>
                    <a:pt x="8056" y="8116"/>
                    <a:pt x="8056" y="8052"/>
                  </a:cubicBezTo>
                  <a:cubicBezTo>
                    <a:pt x="8072" y="8041"/>
                    <a:pt x="8087" y="8030"/>
                    <a:pt x="8098" y="8014"/>
                  </a:cubicBezTo>
                  <a:cubicBezTo>
                    <a:pt x="8146" y="7961"/>
                    <a:pt x="8189" y="7903"/>
                    <a:pt x="8231" y="7839"/>
                  </a:cubicBezTo>
                  <a:close/>
                  <a:moveTo>
                    <a:pt x="4297" y="7668"/>
                  </a:moveTo>
                  <a:lnTo>
                    <a:pt x="4297" y="7668"/>
                  </a:lnTo>
                  <a:cubicBezTo>
                    <a:pt x="4329" y="7674"/>
                    <a:pt x="4361" y="7679"/>
                    <a:pt x="4392" y="7684"/>
                  </a:cubicBezTo>
                  <a:cubicBezTo>
                    <a:pt x="4446" y="7753"/>
                    <a:pt x="4510" y="7817"/>
                    <a:pt x="4579" y="7871"/>
                  </a:cubicBezTo>
                  <a:cubicBezTo>
                    <a:pt x="4691" y="8174"/>
                    <a:pt x="4771" y="8483"/>
                    <a:pt x="4818" y="8802"/>
                  </a:cubicBezTo>
                  <a:cubicBezTo>
                    <a:pt x="4829" y="8898"/>
                    <a:pt x="4840" y="8994"/>
                    <a:pt x="4850" y="9090"/>
                  </a:cubicBezTo>
                  <a:cubicBezTo>
                    <a:pt x="4632" y="8973"/>
                    <a:pt x="4515" y="8722"/>
                    <a:pt x="4440" y="8499"/>
                  </a:cubicBezTo>
                  <a:cubicBezTo>
                    <a:pt x="4361" y="8227"/>
                    <a:pt x="4313" y="7950"/>
                    <a:pt x="4297" y="7668"/>
                  </a:cubicBezTo>
                  <a:close/>
                  <a:moveTo>
                    <a:pt x="7928" y="9212"/>
                  </a:moveTo>
                  <a:cubicBezTo>
                    <a:pt x="7933" y="9255"/>
                    <a:pt x="7933" y="9292"/>
                    <a:pt x="7938" y="9335"/>
                  </a:cubicBezTo>
                  <a:cubicBezTo>
                    <a:pt x="7912" y="9377"/>
                    <a:pt x="7890" y="9425"/>
                    <a:pt x="7864" y="9468"/>
                  </a:cubicBezTo>
                  <a:cubicBezTo>
                    <a:pt x="7885" y="9383"/>
                    <a:pt x="7906" y="9297"/>
                    <a:pt x="7928" y="9212"/>
                  </a:cubicBezTo>
                  <a:close/>
                  <a:moveTo>
                    <a:pt x="4009" y="8414"/>
                  </a:moveTo>
                  <a:cubicBezTo>
                    <a:pt x="4014" y="8435"/>
                    <a:pt x="4020" y="8456"/>
                    <a:pt x="4025" y="8478"/>
                  </a:cubicBezTo>
                  <a:cubicBezTo>
                    <a:pt x="4116" y="8818"/>
                    <a:pt x="4270" y="9159"/>
                    <a:pt x="4558" y="9372"/>
                  </a:cubicBezTo>
                  <a:cubicBezTo>
                    <a:pt x="4605" y="9409"/>
                    <a:pt x="4659" y="9441"/>
                    <a:pt x="4717" y="9468"/>
                  </a:cubicBezTo>
                  <a:cubicBezTo>
                    <a:pt x="4691" y="9468"/>
                    <a:pt x="4659" y="9473"/>
                    <a:pt x="4632" y="9473"/>
                  </a:cubicBezTo>
                  <a:cubicBezTo>
                    <a:pt x="4618" y="9474"/>
                    <a:pt x="4604" y="9475"/>
                    <a:pt x="4590" y="9475"/>
                  </a:cubicBezTo>
                  <a:cubicBezTo>
                    <a:pt x="4526" y="9475"/>
                    <a:pt x="4464" y="9465"/>
                    <a:pt x="4403" y="9452"/>
                  </a:cubicBezTo>
                  <a:cubicBezTo>
                    <a:pt x="4206" y="9196"/>
                    <a:pt x="4073" y="8888"/>
                    <a:pt x="3983" y="8584"/>
                  </a:cubicBezTo>
                  <a:cubicBezTo>
                    <a:pt x="3993" y="8525"/>
                    <a:pt x="4004" y="8472"/>
                    <a:pt x="4009" y="8414"/>
                  </a:cubicBezTo>
                  <a:close/>
                  <a:moveTo>
                    <a:pt x="5470" y="392"/>
                  </a:moveTo>
                  <a:cubicBezTo>
                    <a:pt x="5900" y="392"/>
                    <a:pt x="6331" y="514"/>
                    <a:pt x="6719" y="704"/>
                  </a:cubicBezTo>
                  <a:cubicBezTo>
                    <a:pt x="7906" y="1290"/>
                    <a:pt x="8737" y="2424"/>
                    <a:pt x="9227" y="3627"/>
                  </a:cubicBezTo>
                  <a:cubicBezTo>
                    <a:pt x="9727" y="4868"/>
                    <a:pt x="9892" y="6231"/>
                    <a:pt x="9727" y="7562"/>
                  </a:cubicBezTo>
                  <a:cubicBezTo>
                    <a:pt x="9637" y="8254"/>
                    <a:pt x="9450" y="8946"/>
                    <a:pt x="9168" y="9590"/>
                  </a:cubicBezTo>
                  <a:cubicBezTo>
                    <a:pt x="9807" y="7903"/>
                    <a:pt x="9866" y="6012"/>
                    <a:pt x="9323" y="4287"/>
                  </a:cubicBezTo>
                  <a:cubicBezTo>
                    <a:pt x="9062" y="3473"/>
                    <a:pt x="8684" y="2600"/>
                    <a:pt x="8018" y="2035"/>
                  </a:cubicBezTo>
                  <a:cubicBezTo>
                    <a:pt x="7587" y="1418"/>
                    <a:pt x="7001" y="901"/>
                    <a:pt x="6277" y="656"/>
                  </a:cubicBezTo>
                  <a:cubicBezTo>
                    <a:pt x="6023" y="570"/>
                    <a:pt x="5757" y="526"/>
                    <a:pt x="5491" y="526"/>
                  </a:cubicBezTo>
                  <a:cubicBezTo>
                    <a:pt x="5379" y="526"/>
                    <a:pt x="5266" y="534"/>
                    <a:pt x="5154" y="550"/>
                  </a:cubicBezTo>
                  <a:cubicBezTo>
                    <a:pt x="5095" y="555"/>
                    <a:pt x="5037" y="560"/>
                    <a:pt x="4978" y="571"/>
                  </a:cubicBezTo>
                  <a:cubicBezTo>
                    <a:pt x="4834" y="592"/>
                    <a:pt x="4696" y="635"/>
                    <a:pt x="4558" y="688"/>
                  </a:cubicBezTo>
                  <a:cubicBezTo>
                    <a:pt x="4510" y="683"/>
                    <a:pt x="4456" y="683"/>
                    <a:pt x="4408" y="683"/>
                  </a:cubicBezTo>
                  <a:cubicBezTo>
                    <a:pt x="4579" y="582"/>
                    <a:pt x="4760" y="507"/>
                    <a:pt x="4957" y="454"/>
                  </a:cubicBezTo>
                  <a:cubicBezTo>
                    <a:pt x="5126" y="411"/>
                    <a:pt x="5298" y="392"/>
                    <a:pt x="5470" y="392"/>
                  </a:cubicBezTo>
                  <a:close/>
                  <a:moveTo>
                    <a:pt x="745" y="8872"/>
                  </a:moveTo>
                  <a:lnTo>
                    <a:pt x="745" y="8872"/>
                  </a:lnTo>
                  <a:cubicBezTo>
                    <a:pt x="799" y="9085"/>
                    <a:pt x="884" y="9292"/>
                    <a:pt x="990" y="9484"/>
                  </a:cubicBezTo>
                  <a:cubicBezTo>
                    <a:pt x="1028" y="9542"/>
                    <a:pt x="1086" y="9580"/>
                    <a:pt x="1150" y="9580"/>
                  </a:cubicBezTo>
                  <a:cubicBezTo>
                    <a:pt x="1171" y="9654"/>
                    <a:pt x="1193" y="9729"/>
                    <a:pt x="1214" y="9798"/>
                  </a:cubicBezTo>
                  <a:cubicBezTo>
                    <a:pt x="1129" y="9713"/>
                    <a:pt x="1049" y="9628"/>
                    <a:pt x="985" y="9526"/>
                  </a:cubicBezTo>
                  <a:cubicBezTo>
                    <a:pt x="847" y="9324"/>
                    <a:pt x="777" y="9106"/>
                    <a:pt x="745" y="8872"/>
                  </a:cubicBezTo>
                  <a:close/>
                  <a:moveTo>
                    <a:pt x="3099" y="8589"/>
                  </a:moveTo>
                  <a:cubicBezTo>
                    <a:pt x="3120" y="8637"/>
                    <a:pt x="3141" y="8685"/>
                    <a:pt x="3163" y="8733"/>
                  </a:cubicBezTo>
                  <a:cubicBezTo>
                    <a:pt x="3163" y="8792"/>
                    <a:pt x="3163" y="8850"/>
                    <a:pt x="3163" y="8909"/>
                  </a:cubicBezTo>
                  <a:lnTo>
                    <a:pt x="3168" y="8909"/>
                  </a:lnTo>
                  <a:cubicBezTo>
                    <a:pt x="3173" y="9180"/>
                    <a:pt x="3211" y="9457"/>
                    <a:pt x="3274" y="9723"/>
                  </a:cubicBezTo>
                  <a:cubicBezTo>
                    <a:pt x="3269" y="9734"/>
                    <a:pt x="3264" y="9739"/>
                    <a:pt x="3264" y="9750"/>
                  </a:cubicBezTo>
                  <a:cubicBezTo>
                    <a:pt x="3248" y="9782"/>
                    <a:pt x="3226" y="9819"/>
                    <a:pt x="3205" y="9857"/>
                  </a:cubicBezTo>
                  <a:cubicBezTo>
                    <a:pt x="3093" y="9750"/>
                    <a:pt x="2976" y="9644"/>
                    <a:pt x="2859" y="9537"/>
                  </a:cubicBezTo>
                  <a:cubicBezTo>
                    <a:pt x="2822" y="9505"/>
                    <a:pt x="2785" y="9468"/>
                    <a:pt x="2747" y="9436"/>
                  </a:cubicBezTo>
                  <a:cubicBezTo>
                    <a:pt x="2673" y="9250"/>
                    <a:pt x="2614" y="9063"/>
                    <a:pt x="2556" y="8872"/>
                  </a:cubicBezTo>
                  <a:lnTo>
                    <a:pt x="2556" y="8872"/>
                  </a:lnTo>
                  <a:cubicBezTo>
                    <a:pt x="2583" y="8879"/>
                    <a:pt x="2607" y="8884"/>
                    <a:pt x="2631" y="8884"/>
                  </a:cubicBezTo>
                  <a:cubicBezTo>
                    <a:pt x="2640" y="8884"/>
                    <a:pt x="2648" y="8884"/>
                    <a:pt x="2657" y="8882"/>
                  </a:cubicBezTo>
                  <a:cubicBezTo>
                    <a:pt x="2710" y="8877"/>
                    <a:pt x="2753" y="8850"/>
                    <a:pt x="2785" y="8818"/>
                  </a:cubicBezTo>
                  <a:cubicBezTo>
                    <a:pt x="2811" y="8829"/>
                    <a:pt x="2843" y="8840"/>
                    <a:pt x="2875" y="8840"/>
                  </a:cubicBezTo>
                  <a:cubicBezTo>
                    <a:pt x="2966" y="8840"/>
                    <a:pt x="3035" y="8776"/>
                    <a:pt x="3061" y="8696"/>
                  </a:cubicBezTo>
                  <a:cubicBezTo>
                    <a:pt x="3077" y="8659"/>
                    <a:pt x="3088" y="8621"/>
                    <a:pt x="3099" y="8589"/>
                  </a:cubicBezTo>
                  <a:close/>
                  <a:moveTo>
                    <a:pt x="5356" y="9612"/>
                  </a:moveTo>
                  <a:cubicBezTo>
                    <a:pt x="5372" y="9681"/>
                    <a:pt x="5388" y="9745"/>
                    <a:pt x="5409" y="9814"/>
                  </a:cubicBezTo>
                  <a:cubicBezTo>
                    <a:pt x="5420" y="9841"/>
                    <a:pt x="5431" y="9867"/>
                    <a:pt x="5441" y="9894"/>
                  </a:cubicBezTo>
                  <a:cubicBezTo>
                    <a:pt x="5425" y="9915"/>
                    <a:pt x="5415" y="9936"/>
                    <a:pt x="5399" y="9958"/>
                  </a:cubicBezTo>
                  <a:cubicBezTo>
                    <a:pt x="5368" y="9964"/>
                    <a:pt x="5335" y="9967"/>
                    <a:pt x="5302" y="9967"/>
                  </a:cubicBezTo>
                  <a:cubicBezTo>
                    <a:pt x="5279" y="9967"/>
                    <a:pt x="5256" y="9965"/>
                    <a:pt x="5234" y="9963"/>
                  </a:cubicBezTo>
                  <a:cubicBezTo>
                    <a:pt x="5239" y="9894"/>
                    <a:pt x="5244" y="9825"/>
                    <a:pt x="5250" y="9755"/>
                  </a:cubicBezTo>
                  <a:cubicBezTo>
                    <a:pt x="5255" y="9723"/>
                    <a:pt x="5266" y="9691"/>
                    <a:pt x="5271" y="9665"/>
                  </a:cubicBezTo>
                  <a:cubicBezTo>
                    <a:pt x="5303" y="9649"/>
                    <a:pt x="5330" y="9628"/>
                    <a:pt x="5356" y="9612"/>
                  </a:cubicBezTo>
                  <a:close/>
                  <a:moveTo>
                    <a:pt x="7566" y="8169"/>
                  </a:moveTo>
                  <a:cubicBezTo>
                    <a:pt x="7598" y="8217"/>
                    <a:pt x="7624" y="8270"/>
                    <a:pt x="7656" y="8323"/>
                  </a:cubicBezTo>
                  <a:cubicBezTo>
                    <a:pt x="7614" y="8951"/>
                    <a:pt x="7459" y="9574"/>
                    <a:pt x="7193" y="10139"/>
                  </a:cubicBezTo>
                  <a:cubicBezTo>
                    <a:pt x="7124" y="10160"/>
                    <a:pt x="7055" y="10176"/>
                    <a:pt x="6980" y="10176"/>
                  </a:cubicBezTo>
                  <a:cubicBezTo>
                    <a:pt x="6895" y="10176"/>
                    <a:pt x="6815" y="10165"/>
                    <a:pt x="6735" y="10139"/>
                  </a:cubicBezTo>
                  <a:cubicBezTo>
                    <a:pt x="6740" y="10133"/>
                    <a:pt x="6751" y="10123"/>
                    <a:pt x="6756" y="10117"/>
                  </a:cubicBezTo>
                  <a:cubicBezTo>
                    <a:pt x="6890" y="9968"/>
                    <a:pt x="7007" y="9809"/>
                    <a:pt x="7108" y="9638"/>
                  </a:cubicBezTo>
                  <a:cubicBezTo>
                    <a:pt x="7305" y="9292"/>
                    <a:pt x="7433" y="8909"/>
                    <a:pt x="7481" y="8515"/>
                  </a:cubicBezTo>
                  <a:cubicBezTo>
                    <a:pt x="7481" y="8494"/>
                    <a:pt x="7481" y="8478"/>
                    <a:pt x="7481" y="8462"/>
                  </a:cubicBezTo>
                  <a:cubicBezTo>
                    <a:pt x="7512" y="8360"/>
                    <a:pt x="7539" y="8265"/>
                    <a:pt x="7566" y="8169"/>
                  </a:cubicBezTo>
                  <a:close/>
                  <a:moveTo>
                    <a:pt x="8497" y="9500"/>
                  </a:moveTo>
                  <a:lnTo>
                    <a:pt x="8497" y="9500"/>
                  </a:lnTo>
                  <a:cubicBezTo>
                    <a:pt x="8434" y="9739"/>
                    <a:pt x="8354" y="9979"/>
                    <a:pt x="8258" y="10213"/>
                  </a:cubicBezTo>
                  <a:cubicBezTo>
                    <a:pt x="8284" y="10096"/>
                    <a:pt x="8306" y="9984"/>
                    <a:pt x="8322" y="9867"/>
                  </a:cubicBezTo>
                  <a:cubicBezTo>
                    <a:pt x="8386" y="9750"/>
                    <a:pt x="8444" y="9622"/>
                    <a:pt x="8497" y="9500"/>
                  </a:cubicBezTo>
                  <a:close/>
                  <a:moveTo>
                    <a:pt x="1491" y="9170"/>
                  </a:moveTo>
                  <a:cubicBezTo>
                    <a:pt x="1565" y="9500"/>
                    <a:pt x="1661" y="9819"/>
                    <a:pt x="1789" y="10133"/>
                  </a:cubicBezTo>
                  <a:cubicBezTo>
                    <a:pt x="1816" y="10197"/>
                    <a:pt x="1842" y="10266"/>
                    <a:pt x="1874" y="10330"/>
                  </a:cubicBezTo>
                  <a:cubicBezTo>
                    <a:pt x="1837" y="10304"/>
                    <a:pt x="1805" y="10277"/>
                    <a:pt x="1768" y="10251"/>
                  </a:cubicBezTo>
                  <a:cubicBezTo>
                    <a:pt x="1688" y="10016"/>
                    <a:pt x="1619" y="9777"/>
                    <a:pt x="1549" y="9537"/>
                  </a:cubicBezTo>
                  <a:cubicBezTo>
                    <a:pt x="1528" y="9452"/>
                    <a:pt x="1459" y="9282"/>
                    <a:pt x="1491" y="9170"/>
                  </a:cubicBezTo>
                  <a:close/>
                  <a:moveTo>
                    <a:pt x="3977" y="9702"/>
                  </a:moveTo>
                  <a:cubicBezTo>
                    <a:pt x="4041" y="9734"/>
                    <a:pt x="4110" y="9766"/>
                    <a:pt x="4180" y="9793"/>
                  </a:cubicBezTo>
                  <a:cubicBezTo>
                    <a:pt x="4180" y="9793"/>
                    <a:pt x="4180" y="9798"/>
                    <a:pt x="4185" y="9798"/>
                  </a:cubicBezTo>
                  <a:cubicBezTo>
                    <a:pt x="4350" y="9984"/>
                    <a:pt x="4547" y="10144"/>
                    <a:pt x="4776" y="10245"/>
                  </a:cubicBezTo>
                  <a:cubicBezTo>
                    <a:pt x="4733" y="10400"/>
                    <a:pt x="4659" y="10538"/>
                    <a:pt x="4536" y="10629"/>
                  </a:cubicBezTo>
                  <a:cubicBezTo>
                    <a:pt x="4419" y="10527"/>
                    <a:pt x="4323" y="10400"/>
                    <a:pt x="4254" y="10293"/>
                  </a:cubicBezTo>
                  <a:cubicBezTo>
                    <a:pt x="4142" y="10107"/>
                    <a:pt x="4052" y="9904"/>
                    <a:pt x="3977" y="9702"/>
                  </a:cubicBezTo>
                  <a:close/>
                  <a:moveTo>
                    <a:pt x="8678" y="10219"/>
                  </a:moveTo>
                  <a:cubicBezTo>
                    <a:pt x="8705" y="10232"/>
                    <a:pt x="8736" y="10239"/>
                    <a:pt x="8767" y="10239"/>
                  </a:cubicBezTo>
                  <a:cubicBezTo>
                    <a:pt x="8798" y="10239"/>
                    <a:pt x="8830" y="10232"/>
                    <a:pt x="8859" y="10219"/>
                  </a:cubicBezTo>
                  <a:lnTo>
                    <a:pt x="8859" y="10219"/>
                  </a:lnTo>
                  <a:cubicBezTo>
                    <a:pt x="8673" y="10559"/>
                    <a:pt x="8455" y="10884"/>
                    <a:pt x="8215" y="11182"/>
                  </a:cubicBezTo>
                  <a:cubicBezTo>
                    <a:pt x="8205" y="11198"/>
                    <a:pt x="8189" y="11214"/>
                    <a:pt x="8178" y="11230"/>
                  </a:cubicBezTo>
                  <a:cubicBezTo>
                    <a:pt x="8183" y="11220"/>
                    <a:pt x="8189" y="11214"/>
                    <a:pt x="8194" y="11204"/>
                  </a:cubicBezTo>
                  <a:cubicBezTo>
                    <a:pt x="8386" y="10895"/>
                    <a:pt x="8545" y="10565"/>
                    <a:pt x="8678" y="10219"/>
                  </a:cubicBezTo>
                  <a:close/>
                  <a:moveTo>
                    <a:pt x="6432" y="10448"/>
                  </a:moveTo>
                  <a:cubicBezTo>
                    <a:pt x="6575" y="10511"/>
                    <a:pt x="6730" y="10554"/>
                    <a:pt x="6890" y="10565"/>
                  </a:cubicBezTo>
                  <a:cubicBezTo>
                    <a:pt x="6911" y="10570"/>
                    <a:pt x="6932" y="10570"/>
                    <a:pt x="6959" y="10570"/>
                  </a:cubicBezTo>
                  <a:cubicBezTo>
                    <a:pt x="6783" y="10847"/>
                    <a:pt x="6581" y="11108"/>
                    <a:pt x="6341" y="11342"/>
                  </a:cubicBezTo>
                  <a:cubicBezTo>
                    <a:pt x="6330" y="11353"/>
                    <a:pt x="6320" y="11363"/>
                    <a:pt x="6309" y="11374"/>
                  </a:cubicBezTo>
                  <a:cubicBezTo>
                    <a:pt x="6283" y="11273"/>
                    <a:pt x="6261" y="11166"/>
                    <a:pt x="6251" y="11076"/>
                  </a:cubicBezTo>
                  <a:cubicBezTo>
                    <a:pt x="6245" y="11039"/>
                    <a:pt x="6240" y="10996"/>
                    <a:pt x="6235" y="10959"/>
                  </a:cubicBezTo>
                  <a:cubicBezTo>
                    <a:pt x="6245" y="10937"/>
                    <a:pt x="6256" y="10911"/>
                    <a:pt x="6267" y="10889"/>
                  </a:cubicBezTo>
                  <a:cubicBezTo>
                    <a:pt x="6325" y="10746"/>
                    <a:pt x="6384" y="10597"/>
                    <a:pt x="6432" y="10448"/>
                  </a:cubicBezTo>
                  <a:close/>
                  <a:moveTo>
                    <a:pt x="2050" y="10959"/>
                  </a:moveTo>
                  <a:cubicBezTo>
                    <a:pt x="2156" y="11039"/>
                    <a:pt x="2257" y="11118"/>
                    <a:pt x="2364" y="11193"/>
                  </a:cubicBezTo>
                  <a:cubicBezTo>
                    <a:pt x="2423" y="11273"/>
                    <a:pt x="2476" y="11347"/>
                    <a:pt x="2540" y="11422"/>
                  </a:cubicBezTo>
                  <a:cubicBezTo>
                    <a:pt x="2417" y="11337"/>
                    <a:pt x="2295" y="11257"/>
                    <a:pt x="2167" y="11182"/>
                  </a:cubicBezTo>
                  <a:cubicBezTo>
                    <a:pt x="2124" y="11108"/>
                    <a:pt x="2087" y="11033"/>
                    <a:pt x="2050" y="10959"/>
                  </a:cubicBezTo>
                  <a:close/>
                  <a:moveTo>
                    <a:pt x="5766" y="10437"/>
                  </a:moveTo>
                  <a:cubicBezTo>
                    <a:pt x="5782" y="10448"/>
                    <a:pt x="5793" y="10458"/>
                    <a:pt x="5809" y="10469"/>
                  </a:cubicBezTo>
                  <a:cubicBezTo>
                    <a:pt x="5809" y="10613"/>
                    <a:pt x="5819" y="10762"/>
                    <a:pt x="5830" y="10905"/>
                  </a:cubicBezTo>
                  <a:cubicBezTo>
                    <a:pt x="5716" y="11167"/>
                    <a:pt x="5559" y="11506"/>
                    <a:pt x="5260" y="11506"/>
                  </a:cubicBezTo>
                  <a:cubicBezTo>
                    <a:pt x="5225" y="11506"/>
                    <a:pt x="5188" y="11501"/>
                    <a:pt x="5149" y="11491"/>
                  </a:cubicBezTo>
                  <a:cubicBezTo>
                    <a:pt x="4946" y="11438"/>
                    <a:pt x="4776" y="11299"/>
                    <a:pt x="4627" y="11161"/>
                  </a:cubicBezTo>
                  <a:cubicBezTo>
                    <a:pt x="4643" y="11156"/>
                    <a:pt x="4659" y="11150"/>
                    <a:pt x="4680" y="11140"/>
                  </a:cubicBezTo>
                  <a:cubicBezTo>
                    <a:pt x="4758" y="11163"/>
                    <a:pt x="4837" y="11176"/>
                    <a:pt x="4918" y="11176"/>
                  </a:cubicBezTo>
                  <a:cubicBezTo>
                    <a:pt x="5002" y="11176"/>
                    <a:pt x="5088" y="11162"/>
                    <a:pt x="5175" y="11129"/>
                  </a:cubicBezTo>
                  <a:cubicBezTo>
                    <a:pt x="5479" y="11012"/>
                    <a:pt x="5660" y="10735"/>
                    <a:pt x="5766" y="10437"/>
                  </a:cubicBezTo>
                  <a:close/>
                  <a:moveTo>
                    <a:pt x="5947" y="11518"/>
                  </a:moveTo>
                  <a:cubicBezTo>
                    <a:pt x="5958" y="11560"/>
                    <a:pt x="5974" y="11603"/>
                    <a:pt x="5995" y="11651"/>
                  </a:cubicBezTo>
                  <a:cubicBezTo>
                    <a:pt x="5968" y="11667"/>
                    <a:pt x="5947" y="11688"/>
                    <a:pt x="5926" y="11704"/>
                  </a:cubicBezTo>
                  <a:cubicBezTo>
                    <a:pt x="5830" y="11741"/>
                    <a:pt x="5729" y="11773"/>
                    <a:pt x="5628" y="11805"/>
                  </a:cubicBezTo>
                  <a:cubicBezTo>
                    <a:pt x="5761" y="11736"/>
                    <a:pt x="5862" y="11635"/>
                    <a:pt x="5947" y="11518"/>
                  </a:cubicBezTo>
                  <a:close/>
                  <a:moveTo>
                    <a:pt x="2470" y="10096"/>
                  </a:moveTo>
                  <a:cubicBezTo>
                    <a:pt x="2545" y="10181"/>
                    <a:pt x="2625" y="10251"/>
                    <a:pt x="2715" y="10304"/>
                  </a:cubicBezTo>
                  <a:cubicBezTo>
                    <a:pt x="3003" y="10783"/>
                    <a:pt x="3408" y="11198"/>
                    <a:pt x="3993" y="11257"/>
                  </a:cubicBezTo>
                  <a:cubicBezTo>
                    <a:pt x="4046" y="11262"/>
                    <a:pt x="4100" y="11262"/>
                    <a:pt x="4148" y="11262"/>
                  </a:cubicBezTo>
                  <a:cubicBezTo>
                    <a:pt x="4190" y="11299"/>
                    <a:pt x="4233" y="11337"/>
                    <a:pt x="4275" y="11374"/>
                  </a:cubicBezTo>
                  <a:cubicBezTo>
                    <a:pt x="4520" y="11598"/>
                    <a:pt x="4834" y="11858"/>
                    <a:pt x="5175" y="11896"/>
                  </a:cubicBezTo>
                  <a:cubicBezTo>
                    <a:pt x="5063" y="11909"/>
                    <a:pt x="4951" y="11916"/>
                    <a:pt x="4839" y="11916"/>
                  </a:cubicBezTo>
                  <a:cubicBezTo>
                    <a:pt x="4385" y="11916"/>
                    <a:pt x="3935" y="11801"/>
                    <a:pt x="3551" y="11550"/>
                  </a:cubicBezTo>
                  <a:cubicBezTo>
                    <a:pt x="3152" y="11294"/>
                    <a:pt x="2843" y="10921"/>
                    <a:pt x="2598" y="10522"/>
                  </a:cubicBezTo>
                  <a:cubicBezTo>
                    <a:pt x="2556" y="10394"/>
                    <a:pt x="2518" y="10272"/>
                    <a:pt x="2486" y="10144"/>
                  </a:cubicBezTo>
                  <a:lnTo>
                    <a:pt x="2486" y="10149"/>
                  </a:lnTo>
                  <a:cubicBezTo>
                    <a:pt x="2481" y="10128"/>
                    <a:pt x="2476" y="10112"/>
                    <a:pt x="2470" y="10096"/>
                  </a:cubicBezTo>
                  <a:close/>
                  <a:moveTo>
                    <a:pt x="7496" y="11049"/>
                  </a:moveTo>
                  <a:cubicBezTo>
                    <a:pt x="7475" y="11092"/>
                    <a:pt x="7449" y="11129"/>
                    <a:pt x="7427" y="11166"/>
                  </a:cubicBezTo>
                  <a:cubicBezTo>
                    <a:pt x="7241" y="11454"/>
                    <a:pt x="7012" y="11720"/>
                    <a:pt x="6751" y="11954"/>
                  </a:cubicBezTo>
                  <a:cubicBezTo>
                    <a:pt x="6724" y="11949"/>
                    <a:pt x="6698" y="11938"/>
                    <a:pt x="6671" y="11922"/>
                  </a:cubicBezTo>
                  <a:cubicBezTo>
                    <a:pt x="6629" y="11901"/>
                    <a:pt x="6586" y="11869"/>
                    <a:pt x="6549" y="11826"/>
                  </a:cubicBezTo>
                  <a:cubicBezTo>
                    <a:pt x="6836" y="11661"/>
                    <a:pt x="7097" y="11454"/>
                    <a:pt x="7337" y="11220"/>
                  </a:cubicBezTo>
                  <a:cubicBezTo>
                    <a:pt x="7390" y="11166"/>
                    <a:pt x="7443" y="11108"/>
                    <a:pt x="7496" y="11049"/>
                  </a:cubicBezTo>
                  <a:close/>
                  <a:moveTo>
                    <a:pt x="6932" y="12359"/>
                  </a:moveTo>
                  <a:cubicBezTo>
                    <a:pt x="6852" y="12412"/>
                    <a:pt x="6767" y="12465"/>
                    <a:pt x="6682" y="12513"/>
                  </a:cubicBezTo>
                  <a:cubicBezTo>
                    <a:pt x="6746" y="12465"/>
                    <a:pt x="6810" y="12412"/>
                    <a:pt x="6874" y="12364"/>
                  </a:cubicBezTo>
                  <a:cubicBezTo>
                    <a:pt x="6895" y="12364"/>
                    <a:pt x="6911" y="12359"/>
                    <a:pt x="6932" y="12359"/>
                  </a:cubicBezTo>
                  <a:close/>
                  <a:moveTo>
                    <a:pt x="6197" y="12013"/>
                  </a:moveTo>
                  <a:cubicBezTo>
                    <a:pt x="6261" y="12093"/>
                    <a:pt x="6336" y="12162"/>
                    <a:pt x="6421" y="12220"/>
                  </a:cubicBezTo>
                  <a:cubicBezTo>
                    <a:pt x="6086" y="12460"/>
                    <a:pt x="5713" y="12646"/>
                    <a:pt x="5324" y="12753"/>
                  </a:cubicBezTo>
                  <a:cubicBezTo>
                    <a:pt x="5101" y="12813"/>
                    <a:pt x="4873" y="12845"/>
                    <a:pt x="4645" y="12845"/>
                  </a:cubicBezTo>
                  <a:cubicBezTo>
                    <a:pt x="4613" y="12845"/>
                    <a:pt x="4580" y="12845"/>
                    <a:pt x="4547" y="12843"/>
                  </a:cubicBezTo>
                  <a:cubicBezTo>
                    <a:pt x="4536" y="12811"/>
                    <a:pt x="4520" y="12780"/>
                    <a:pt x="4494" y="12758"/>
                  </a:cubicBezTo>
                  <a:cubicBezTo>
                    <a:pt x="4408" y="12689"/>
                    <a:pt x="4323" y="12625"/>
                    <a:pt x="4233" y="12561"/>
                  </a:cubicBezTo>
                  <a:lnTo>
                    <a:pt x="4233" y="12561"/>
                  </a:lnTo>
                  <a:cubicBezTo>
                    <a:pt x="4354" y="12584"/>
                    <a:pt x="4478" y="12596"/>
                    <a:pt x="4605" y="12596"/>
                  </a:cubicBezTo>
                  <a:cubicBezTo>
                    <a:pt x="4773" y="12596"/>
                    <a:pt x="4946" y="12575"/>
                    <a:pt x="5122" y="12529"/>
                  </a:cubicBezTo>
                  <a:cubicBezTo>
                    <a:pt x="5484" y="12439"/>
                    <a:pt x="5825" y="12263"/>
                    <a:pt x="6128" y="12039"/>
                  </a:cubicBezTo>
                  <a:cubicBezTo>
                    <a:pt x="6149" y="12034"/>
                    <a:pt x="6176" y="12023"/>
                    <a:pt x="6197" y="12013"/>
                  </a:cubicBezTo>
                  <a:close/>
                  <a:moveTo>
                    <a:pt x="580" y="9628"/>
                  </a:moveTo>
                  <a:cubicBezTo>
                    <a:pt x="751" y="9920"/>
                    <a:pt x="1006" y="10160"/>
                    <a:pt x="1272" y="10368"/>
                  </a:cubicBezTo>
                  <a:cubicBezTo>
                    <a:pt x="1326" y="10410"/>
                    <a:pt x="1379" y="10448"/>
                    <a:pt x="1438" y="10490"/>
                  </a:cubicBezTo>
                  <a:cubicBezTo>
                    <a:pt x="1491" y="10650"/>
                    <a:pt x="1549" y="10804"/>
                    <a:pt x="1619" y="10953"/>
                  </a:cubicBezTo>
                  <a:cubicBezTo>
                    <a:pt x="1672" y="11076"/>
                    <a:pt x="1730" y="11193"/>
                    <a:pt x="1794" y="11310"/>
                  </a:cubicBezTo>
                  <a:cubicBezTo>
                    <a:pt x="1794" y="11342"/>
                    <a:pt x="1800" y="11369"/>
                    <a:pt x="1816" y="11395"/>
                  </a:cubicBezTo>
                  <a:cubicBezTo>
                    <a:pt x="2050" y="11826"/>
                    <a:pt x="2380" y="12189"/>
                    <a:pt x="2769" y="12471"/>
                  </a:cubicBezTo>
                  <a:cubicBezTo>
                    <a:pt x="3003" y="12716"/>
                    <a:pt x="3290" y="12907"/>
                    <a:pt x="3610" y="13040"/>
                  </a:cubicBezTo>
                  <a:cubicBezTo>
                    <a:pt x="3349" y="12987"/>
                    <a:pt x="3093" y="12902"/>
                    <a:pt x="2848" y="12790"/>
                  </a:cubicBezTo>
                  <a:cubicBezTo>
                    <a:pt x="2263" y="12519"/>
                    <a:pt x="1768" y="12082"/>
                    <a:pt x="1395" y="11555"/>
                  </a:cubicBezTo>
                  <a:cubicBezTo>
                    <a:pt x="980" y="10969"/>
                    <a:pt x="724" y="10309"/>
                    <a:pt x="580" y="9628"/>
                  </a:cubicBezTo>
                  <a:close/>
                  <a:moveTo>
                    <a:pt x="5487" y="1"/>
                  </a:moveTo>
                  <a:cubicBezTo>
                    <a:pt x="4784" y="1"/>
                    <a:pt x="4135" y="296"/>
                    <a:pt x="3636" y="779"/>
                  </a:cubicBezTo>
                  <a:lnTo>
                    <a:pt x="3631" y="779"/>
                  </a:lnTo>
                  <a:cubicBezTo>
                    <a:pt x="3290" y="869"/>
                    <a:pt x="2960" y="1013"/>
                    <a:pt x="2651" y="1210"/>
                  </a:cubicBezTo>
                  <a:cubicBezTo>
                    <a:pt x="1997" y="1631"/>
                    <a:pt x="1491" y="2238"/>
                    <a:pt x="1139" y="2924"/>
                  </a:cubicBezTo>
                  <a:cubicBezTo>
                    <a:pt x="767" y="3649"/>
                    <a:pt x="548" y="4437"/>
                    <a:pt x="383" y="5224"/>
                  </a:cubicBezTo>
                  <a:cubicBezTo>
                    <a:pt x="208" y="6108"/>
                    <a:pt x="64" y="7003"/>
                    <a:pt x="43" y="7903"/>
                  </a:cubicBezTo>
                  <a:cubicBezTo>
                    <a:pt x="0" y="9457"/>
                    <a:pt x="367" y="11076"/>
                    <a:pt x="1448" y="12247"/>
                  </a:cubicBezTo>
                  <a:cubicBezTo>
                    <a:pt x="1954" y="12790"/>
                    <a:pt x="2598" y="13184"/>
                    <a:pt x="3312" y="13376"/>
                  </a:cubicBezTo>
                  <a:cubicBezTo>
                    <a:pt x="3679" y="13474"/>
                    <a:pt x="4058" y="13521"/>
                    <a:pt x="4438" y="13521"/>
                  </a:cubicBezTo>
                  <a:cubicBezTo>
                    <a:pt x="4818" y="13521"/>
                    <a:pt x="5199" y="13474"/>
                    <a:pt x="5569" y="13386"/>
                  </a:cubicBezTo>
                  <a:cubicBezTo>
                    <a:pt x="7033" y="13035"/>
                    <a:pt x="8231" y="11992"/>
                    <a:pt x="9014" y="10735"/>
                  </a:cubicBezTo>
                  <a:cubicBezTo>
                    <a:pt x="9797" y="9479"/>
                    <a:pt x="10185" y="7993"/>
                    <a:pt x="10185" y="6518"/>
                  </a:cubicBezTo>
                  <a:cubicBezTo>
                    <a:pt x="10180" y="5049"/>
                    <a:pt x="9786" y="3574"/>
                    <a:pt x="8998" y="2333"/>
                  </a:cubicBezTo>
                  <a:lnTo>
                    <a:pt x="9003" y="2328"/>
                  </a:lnTo>
                  <a:cubicBezTo>
                    <a:pt x="8258" y="1146"/>
                    <a:pt x="7012" y="39"/>
                    <a:pt x="5543" y="1"/>
                  </a:cubicBezTo>
                  <a:cubicBezTo>
                    <a:pt x="5524" y="1"/>
                    <a:pt x="5506" y="1"/>
                    <a:pt x="5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867125" y="3426150"/>
              <a:ext cx="36775" cy="39900"/>
            </a:xfrm>
            <a:custGeom>
              <a:avLst/>
              <a:gdLst/>
              <a:ahLst/>
              <a:cxnLst/>
              <a:rect l="l" t="t" r="r" b="b"/>
              <a:pathLst>
                <a:path w="1471" h="1596" extrusionOk="0">
                  <a:moveTo>
                    <a:pt x="661" y="565"/>
                  </a:moveTo>
                  <a:lnTo>
                    <a:pt x="661" y="571"/>
                  </a:lnTo>
                  <a:cubicBezTo>
                    <a:pt x="655" y="603"/>
                    <a:pt x="655" y="640"/>
                    <a:pt x="666" y="683"/>
                  </a:cubicBezTo>
                  <a:cubicBezTo>
                    <a:pt x="666" y="688"/>
                    <a:pt x="666" y="699"/>
                    <a:pt x="661" y="709"/>
                  </a:cubicBezTo>
                  <a:cubicBezTo>
                    <a:pt x="661" y="715"/>
                    <a:pt x="661" y="736"/>
                    <a:pt x="661" y="746"/>
                  </a:cubicBezTo>
                  <a:cubicBezTo>
                    <a:pt x="655" y="752"/>
                    <a:pt x="655" y="762"/>
                    <a:pt x="655" y="762"/>
                  </a:cubicBezTo>
                  <a:cubicBezTo>
                    <a:pt x="650" y="778"/>
                    <a:pt x="650" y="794"/>
                    <a:pt x="645" y="810"/>
                  </a:cubicBezTo>
                  <a:cubicBezTo>
                    <a:pt x="639" y="826"/>
                    <a:pt x="634" y="837"/>
                    <a:pt x="629" y="848"/>
                  </a:cubicBezTo>
                  <a:cubicBezTo>
                    <a:pt x="632" y="839"/>
                    <a:pt x="633" y="836"/>
                    <a:pt x="632" y="836"/>
                  </a:cubicBezTo>
                  <a:lnTo>
                    <a:pt x="632" y="836"/>
                  </a:lnTo>
                  <a:cubicBezTo>
                    <a:pt x="632" y="836"/>
                    <a:pt x="624" y="860"/>
                    <a:pt x="624" y="864"/>
                  </a:cubicBezTo>
                  <a:cubicBezTo>
                    <a:pt x="618" y="874"/>
                    <a:pt x="613" y="885"/>
                    <a:pt x="602" y="896"/>
                  </a:cubicBezTo>
                  <a:cubicBezTo>
                    <a:pt x="602" y="901"/>
                    <a:pt x="592" y="912"/>
                    <a:pt x="586" y="917"/>
                  </a:cubicBezTo>
                  <a:lnTo>
                    <a:pt x="586" y="880"/>
                  </a:lnTo>
                  <a:cubicBezTo>
                    <a:pt x="586" y="864"/>
                    <a:pt x="586" y="848"/>
                    <a:pt x="586" y="832"/>
                  </a:cubicBezTo>
                  <a:cubicBezTo>
                    <a:pt x="586" y="832"/>
                    <a:pt x="592" y="816"/>
                    <a:pt x="592" y="810"/>
                  </a:cubicBezTo>
                  <a:cubicBezTo>
                    <a:pt x="602" y="752"/>
                    <a:pt x="613" y="693"/>
                    <a:pt x="634" y="640"/>
                  </a:cubicBezTo>
                  <a:cubicBezTo>
                    <a:pt x="639" y="624"/>
                    <a:pt x="645" y="608"/>
                    <a:pt x="650" y="597"/>
                  </a:cubicBezTo>
                  <a:cubicBezTo>
                    <a:pt x="650" y="592"/>
                    <a:pt x="650" y="587"/>
                    <a:pt x="650" y="587"/>
                  </a:cubicBezTo>
                  <a:lnTo>
                    <a:pt x="655" y="581"/>
                  </a:lnTo>
                  <a:cubicBezTo>
                    <a:pt x="655" y="576"/>
                    <a:pt x="661" y="571"/>
                    <a:pt x="661" y="565"/>
                  </a:cubicBezTo>
                  <a:close/>
                  <a:moveTo>
                    <a:pt x="675" y="1"/>
                  </a:moveTo>
                  <a:cubicBezTo>
                    <a:pt x="670" y="1"/>
                    <a:pt x="666" y="1"/>
                    <a:pt x="661" y="1"/>
                  </a:cubicBezTo>
                  <a:cubicBezTo>
                    <a:pt x="442" y="6"/>
                    <a:pt x="283" y="161"/>
                    <a:pt x="176" y="347"/>
                  </a:cubicBezTo>
                  <a:cubicBezTo>
                    <a:pt x="86" y="454"/>
                    <a:pt x="27" y="587"/>
                    <a:pt x="11" y="731"/>
                  </a:cubicBezTo>
                  <a:cubicBezTo>
                    <a:pt x="1" y="810"/>
                    <a:pt x="17" y="885"/>
                    <a:pt x="43" y="954"/>
                  </a:cubicBezTo>
                  <a:cubicBezTo>
                    <a:pt x="64" y="1162"/>
                    <a:pt x="160" y="1353"/>
                    <a:pt x="341" y="1481"/>
                  </a:cubicBezTo>
                  <a:cubicBezTo>
                    <a:pt x="448" y="1559"/>
                    <a:pt x="570" y="1596"/>
                    <a:pt x="690" y="1596"/>
                  </a:cubicBezTo>
                  <a:cubicBezTo>
                    <a:pt x="859" y="1596"/>
                    <a:pt x="1027" y="1524"/>
                    <a:pt x="1151" y="1391"/>
                  </a:cubicBezTo>
                  <a:cubicBezTo>
                    <a:pt x="1374" y="1146"/>
                    <a:pt x="1470" y="794"/>
                    <a:pt x="1321" y="486"/>
                  </a:cubicBezTo>
                  <a:cubicBezTo>
                    <a:pt x="1246" y="326"/>
                    <a:pt x="1108" y="209"/>
                    <a:pt x="954" y="150"/>
                  </a:cubicBezTo>
                  <a:cubicBezTo>
                    <a:pt x="887" y="63"/>
                    <a:pt x="791" y="1"/>
                    <a:pt x="67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989975" y="3431100"/>
              <a:ext cx="37300" cy="36850"/>
            </a:xfrm>
            <a:custGeom>
              <a:avLst/>
              <a:gdLst/>
              <a:ahLst/>
              <a:cxnLst/>
              <a:rect l="l" t="t" r="r" b="b"/>
              <a:pathLst>
                <a:path w="1492" h="1474" extrusionOk="0">
                  <a:moveTo>
                    <a:pt x="720" y="0"/>
                  </a:moveTo>
                  <a:cubicBezTo>
                    <a:pt x="497" y="0"/>
                    <a:pt x="278" y="135"/>
                    <a:pt x="161" y="320"/>
                  </a:cubicBezTo>
                  <a:cubicBezTo>
                    <a:pt x="1" y="570"/>
                    <a:pt x="54" y="911"/>
                    <a:pt x="224" y="1145"/>
                  </a:cubicBezTo>
                  <a:cubicBezTo>
                    <a:pt x="368" y="1335"/>
                    <a:pt x="585" y="1474"/>
                    <a:pt x="815" y="1474"/>
                  </a:cubicBezTo>
                  <a:cubicBezTo>
                    <a:pt x="901" y="1474"/>
                    <a:pt x="989" y="1454"/>
                    <a:pt x="1076" y="1411"/>
                  </a:cubicBezTo>
                  <a:cubicBezTo>
                    <a:pt x="1396" y="1257"/>
                    <a:pt x="1492" y="884"/>
                    <a:pt x="1428" y="559"/>
                  </a:cubicBezTo>
                  <a:cubicBezTo>
                    <a:pt x="1390" y="383"/>
                    <a:pt x="1300" y="202"/>
                    <a:pt x="1135" y="117"/>
                  </a:cubicBezTo>
                  <a:cubicBezTo>
                    <a:pt x="1087" y="96"/>
                    <a:pt x="1034" y="80"/>
                    <a:pt x="980" y="69"/>
                  </a:cubicBezTo>
                  <a:cubicBezTo>
                    <a:pt x="954" y="59"/>
                    <a:pt x="927" y="43"/>
                    <a:pt x="901" y="32"/>
                  </a:cubicBezTo>
                  <a:cubicBezTo>
                    <a:pt x="841" y="10"/>
                    <a:pt x="781" y="0"/>
                    <a:pt x="72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5916250" y="3426000"/>
              <a:ext cx="40625" cy="96950"/>
            </a:xfrm>
            <a:custGeom>
              <a:avLst/>
              <a:gdLst/>
              <a:ahLst/>
              <a:cxnLst/>
              <a:rect l="l" t="t" r="r" b="b"/>
              <a:pathLst>
                <a:path w="1625" h="3878" extrusionOk="0">
                  <a:moveTo>
                    <a:pt x="1104" y="1"/>
                  </a:moveTo>
                  <a:cubicBezTo>
                    <a:pt x="1020" y="1"/>
                    <a:pt x="924" y="56"/>
                    <a:pt x="911" y="146"/>
                  </a:cubicBezTo>
                  <a:cubicBezTo>
                    <a:pt x="815" y="763"/>
                    <a:pt x="676" y="1375"/>
                    <a:pt x="501" y="1977"/>
                  </a:cubicBezTo>
                  <a:cubicBezTo>
                    <a:pt x="410" y="2281"/>
                    <a:pt x="309" y="2573"/>
                    <a:pt x="203" y="2872"/>
                  </a:cubicBezTo>
                  <a:cubicBezTo>
                    <a:pt x="149" y="3005"/>
                    <a:pt x="75" y="3148"/>
                    <a:pt x="43" y="3287"/>
                  </a:cubicBezTo>
                  <a:cubicBezTo>
                    <a:pt x="0" y="3462"/>
                    <a:pt x="107" y="3606"/>
                    <a:pt x="272" y="3659"/>
                  </a:cubicBezTo>
                  <a:cubicBezTo>
                    <a:pt x="309" y="3670"/>
                    <a:pt x="352" y="3681"/>
                    <a:pt x="394" y="3686"/>
                  </a:cubicBezTo>
                  <a:cubicBezTo>
                    <a:pt x="426" y="3713"/>
                    <a:pt x="463" y="3734"/>
                    <a:pt x="501" y="3745"/>
                  </a:cubicBezTo>
                  <a:cubicBezTo>
                    <a:pt x="726" y="3832"/>
                    <a:pt x="971" y="3877"/>
                    <a:pt x="1215" y="3877"/>
                  </a:cubicBezTo>
                  <a:cubicBezTo>
                    <a:pt x="1283" y="3877"/>
                    <a:pt x="1350" y="3874"/>
                    <a:pt x="1416" y="3867"/>
                  </a:cubicBezTo>
                  <a:cubicBezTo>
                    <a:pt x="1518" y="3856"/>
                    <a:pt x="1597" y="3803"/>
                    <a:pt x="1613" y="3697"/>
                  </a:cubicBezTo>
                  <a:cubicBezTo>
                    <a:pt x="1624" y="3612"/>
                    <a:pt x="1571" y="3500"/>
                    <a:pt x="1470" y="3484"/>
                  </a:cubicBezTo>
                  <a:cubicBezTo>
                    <a:pt x="1278" y="3447"/>
                    <a:pt x="1086" y="3409"/>
                    <a:pt x="889" y="3372"/>
                  </a:cubicBezTo>
                  <a:cubicBezTo>
                    <a:pt x="804" y="3356"/>
                    <a:pt x="719" y="3340"/>
                    <a:pt x="634" y="3324"/>
                  </a:cubicBezTo>
                  <a:cubicBezTo>
                    <a:pt x="586" y="3287"/>
                    <a:pt x="527" y="3266"/>
                    <a:pt x="469" y="3266"/>
                  </a:cubicBezTo>
                  <a:cubicBezTo>
                    <a:pt x="485" y="3228"/>
                    <a:pt x="495" y="3196"/>
                    <a:pt x="511" y="3164"/>
                  </a:cubicBezTo>
                  <a:cubicBezTo>
                    <a:pt x="543" y="3069"/>
                    <a:pt x="581" y="2978"/>
                    <a:pt x="612" y="2887"/>
                  </a:cubicBezTo>
                  <a:cubicBezTo>
                    <a:pt x="676" y="2717"/>
                    <a:pt x="730" y="2552"/>
                    <a:pt x="788" y="2382"/>
                  </a:cubicBezTo>
                  <a:cubicBezTo>
                    <a:pt x="1012" y="1684"/>
                    <a:pt x="1177" y="971"/>
                    <a:pt x="1289" y="252"/>
                  </a:cubicBezTo>
                  <a:cubicBezTo>
                    <a:pt x="1305" y="146"/>
                    <a:pt x="1262" y="39"/>
                    <a:pt x="1150" y="7"/>
                  </a:cubicBezTo>
                  <a:cubicBezTo>
                    <a:pt x="1136" y="3"/>
                    <a:pt x="1120" y="1"/>
                    <a:pt x="11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5888950" y="3515175"/>
              <a:ext cx="120625" cy="57975"/>
            </a:xfrm>
            <a:custGeom>
              <a:avLst/>
              <a:gdLst/>
              <a:ahLst/>
              <a:cxnLst/>
              <a:rect l="l" t="t" r="r" b="b"/>
              <a:pathLst>
                <a:path w="4825" h="2319" extrusionOk="0">
                  <a:moveTo>
                    <a:pt x="4582" y="0"/>
                  </a:moveTo>
                  <a:cubicBezTo>
                    <a:pt x="4503" y="0"/>
                    <a:pt x="4425" y="41"/>
                    <a:pt x="4393" y="135"/>
                  </a:cubicBezTo>
                  <a:lnTo>
                    <a:pt x="4399" y="135"/>
                  </a:lnTo>
                  <a:cubicBezTo>
                    <a:pt x="4186" y="779"/>
                    <a:pt x="3834" y="1445"/>
                    <a:pt x="3206" y="1759"/>
                  </a:cubicBezTo>
                  <a:cubicBezTo>
                    <a:pt x="2977" y="1873"/>
                    <a:pt x="2731" y="1925"/>
                    <a:pt x="2483" y="1925"/>
                  </a:cubicBezTo>
                  <a:cubicBezTo>
                    <a:pt x="1991" y="1925"/>
                    <a:pt x="1494" y="1723"/>
                    <a:pt x="1119" y="1408"/>
                  </a:cubicBezTo>
                  <a:cubicBezTo>
                    <a:pt x="970" y="1280"/>
                    <a:pt x="826" y="1131"/>
                    <a:pt x="704" y="971"/>
                  </a:cubicBezTo>
                  <a:cubicBezTo>
                    <a:pt x="634" y="886"/>
                    <a:pt x="576" y="795"/>
                    <a:pt x="517" y="699"/>
                  </a:cubicBezTo>
                  <a:cubicBezTo>
                    <a:pt x="459" y="609"/>
                    <a:pt x="395" y="513"/>
                    <a:pt x="400" y="401"/>
                  </a:cubicBezTo>
                  <a:cubicBezTo>
                    <a:pt x="400" y="274"/>
                    <a:pt x="302" y="210"/>
                    <a:pt x="202" y="210"/>
                  </a:cubicBezTo>
                  <a:cubicBezTo>
                    <a:pt x="103" y="210"/>
                    <a:pt x="3" y="274"/>
                    <a:pt x="1" y="401"/>
                  </a:cubicBezTo>
                  <a:cubicBezTo>
                    <a:pt x="1" y="646"/>
                    <a:pt x="144" y="865"/>
                    <a:pt x="278" y="1056"/>
                  </a:cubicBezTo>
                  <a:cubicBezTo>
                    <a:pt x="400" y="1232"/>
                    <a:pt x="538" y="1402"/>
                    <a:pt x="693" y="1551"/>
                  </a:cubicBezTo>
                  <a:cubicBezTo>
                    <a:pt x="1007" y="1855"/>
                    <a:pt x="1385" y="2100"/>
                    <a:pt x="1811" y="2222"/>
                  </a:cubicBezTo>
                  <a:cubicBezTo>
                    <a:pt x="2024" y="2285"/>
                    <a:pt x="2250" y="2319"/>
                    <a:pt x="2474" y="2319"/>
                  </a:cubicBezTo>
                  <a:cubicBezTo>
                    <a:pt x="2704" y="2319"/>
                    <a:pt x="2932" y="2284"/>
                    <a:pt x="3147" y="2212"/>
                  </a:cubicBezTo>
                  <a:cubicBezTo>
                    <a:pt x="3541" y="2073"/>
                    <a:pt x="3877" y="1818"/>
                    <a:pt x="4132" y="1493"/>
                  </a:cubicBezTo>
                  <a:cubicBezTo>
                    <a:pt x="4425" y="1120"/>
                    <a:pt x="4627" y="689"/>
                    <a:pt x="4777" y="242"/>
                  </a:cubicBezTo>
                  <a:cubicBezTo>
                    <a:pt x="4825" y="96"/>
                    <a:pt x="4703" y="0"/>
                    <a:pt x="458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5749075" y="3261950"/>
              <a:ext cx="421025" cy="366225"/>
            </a:xfrm>
            <a:custGeom>
              <a:avLst/>
              <a:gdLst/>
              <a:ahLst/>
              <a:cxnLst/>
              <a:rect l="l" t="t" r="r" b="b"/>
              <a:pathLst>
                <a:path w="16841" h="14649" extrusionOk="0">
                  <a:moveTo>
                    <a:pt x="7891" y="394"/>
                  </a:moveTo>
                  <a:cubicBezTo>
                    <a:pt x="8436" y="394"/>
                    <a:pt x="8983" y="464"/>
                    <a:pt x="9509" y="595"/>
                  </a:cubicBezTo>
                  <a:lnTo>
                    <a:pt x="9482" y="595"/>
                  </a:lnTo>
                  <a:cubicBezTo>
                    <a:pt x="9253" y="553"/>
                    <a:pt x="9030" y="515"/>
                    <a:pt x="8801" y="489"/>
                  </a:cubicBezTo>
                  <a:cubicBezTo>
                    <a:pt x="8613" y="465"/>
                    <a:pt x="8411" y="438"/>
                    <a:pt x="8212" y="438"/>
                  </a:cubicBezTo>
                  <a:cubicBezTo>
                    <a:pt x="8095" y="438"/>
                    <a:pt x="7980" y="447"/>
                    <a:pt x="7869" y="473"/>
                  </a:cubicBezTo>
                  <a:cubicBezTo>
                    <a:pt x="7763" y="436"/>
                    <a:pt x="7651" y="414"/>
                    <a:pt x="7539" y="404"/>
                  </a:cubicBezTo>
                  <a:cubicBezTo>
                    <a:pt x="7656" y="397"/>
                    <a:pt x="7774" y="394"/>
                    <a:pt x="7891" y="394"/>
                  </a:cubicBezTo>
                  <a:close/>
                  <a:moveTo>
                    <a:pt x="7268" y="425"/>
                  </a:moveTo>
                  <a:lnTo>
                    <a:pt x="7268" y="425"/>
                  </a:lnTo>
                  <a:cubicBezTo>
                    <a:pt x="7252" y="430"/>
                    <a:pt x="7236" y="430"/>
                    <a:pt x="7225" y="436"/>
                  </a:cubicBezTo>
                  <a:cubicBezTo>
                    <a:pt x="7071" y="484"/>
                    <a:pt x="6948" y="574"/>
                    <a:pt x="6852" y="702"/>
                  </a:cubicBezTo>
                  <a:cubicBezTo>
                    <a:pt x="6847" y="707"/>
                    <a:pt x="6847" y="707"/>
                    <a:pt x="6847" y="712"/>
                  </a:cubicBezTo>
                  <a:cubicBezTo>
                    <a:pt x="6775" y="687"/>
                    <a:pt x="6699" y="671"/>
                    <a:pt x="6623" y="671"/>
                  </a:cubicBezTo>
                  <a:cubicBezTo>
                    <a:pt x="6541" y="671"/>
                    <a:pt x="6461" y="690"/>
                    <a:pt x="6389" y="734"/>
                  </a:cubicBezTo>
                  <a:lnTo>
                    <a:pt x="6384" y="734"/>
                  </a:lnTo>
                  <a:cubicBezTo>
                    <a:pt x="6357" y="734"/>
                    <a:pt x="6330" y="739"/>
                    <a:pt x="6299" y="739"/>
                  </a:cubicBezTo>
                  <a:cubicBezTo>
                    <a:pt x="6299" y="707"/>
                    <a:pt x="6299" y="675"/>
                    <a:pt x="6299" y="643"/>
                  </a:cubicBezTo>
                  <a:cubicBezTo>
                    <a:pt x="6299" y="633"/>
                    <a:pt x="6293" y="627"/>
                    <a:pt x="6293" y="617"/>
                  </a:cubicBezTo>
                  <a:cubicBezTo>
                    <a:pt x="6607" y="526"/>
                    <a:pt x="6937" y="462"/>
                    <a:pt x="7268" y="425"/>
                  </a:cubicBezTo>
                  <a:close/>
                  <a:moveTo>
                    <a:pt x="5926" y="1091"/>
                  </a:moveTo>
                  <a:cubicBezTo>
                    <a:pt x="5931" y="1160"/>
                    <a:pt x="5931" y="1234"/>
                    <a:pt x="5936" y="1303"/>
                  </a:cubicBezTo>
                  <a:cubicBezTo>
                    <a:pt x="5842" y="1283"/>
                    <a:pt x="5747" y="1275"/>
                    <a:pt x="5654" y="1275"/>
                  </a:cubicBezTo>
                  <a:cubicBezTo>
                    <a:pt x="5627" y="1275"/>
                    <a:pt x="5601" y="1276"/>
                    <a:pt x="5574" y="1277"/>
                  </a:cubicBezTo>
                  <a:cubicBezTo>
                    <a:pt x="5463" y="1288"/>
                    <a:pt x="5356" y="1309"/>
                    <a:pt x="5255" y="1341"/>
                  </a:cubicBezTo>
                  <a:cubicBezTo>
                    <a:pt x="5409" y="1224"/>
                    <a:pt x="5590" y="1128"/>
                    <a:pt x="5782" y="1101"/>
                  </a:cubicBezTo>
                  <a:cubicBezTo>
                    <a:pt x="5830" y="1091"/>
                    <a:pt x="5878" y="1091"/>
                    <a:pt x="5926" y="1091"/>
                  </a:cubicBezTo>
                  <a:close/>
                  <a:moveTo>
                    <a:pt x="6826" y="1309"/>
                  </a:moveTo>
                  <a:lnTo>
                    <a:pt x="6826" y="1309"/>
                  </a:lnTo>
                  <a:cubicBezTo>
                    <a:pt x="6799" y="1474"/>
                    <a:pt x="6826" y="1650"/>
                    <a:pt x="6890" y="1815"/>
                  </a:cubicBezTo>
                  <a:cubicBezTo>
                    <a:pt x="6842" y="1815"/>
                    <a:pt x="6794" y="1820"/>
                    <a:pt x="6746" y="1825"/>
                  </a:cubicBezTo>
                  <a:cubicBezTo>
                    <a:pt x="6799" y="1666"/>
                    <a:pt x="6820" y="1495"/>
                    <a:pt x="6788" y="1330"/>
                  </a:cubicBezTo>
                  <a:cubicBezTo>
                    <a:pt x="6804" y="1325"/>
                    <a:pt x="6815" y="1314"/>
                    <a:pt x="6826" y="1309"/>
                  </a:cubicBezTo>
                  <a:close/>
                  <a:moveTo>
                    <a:pt x="7901" y="1655"/>
                  </a:moveTo>
                  <a:cubicBezTo>
                    <a:pt x="7938" y="1681"/>
                    <a:pt x="7976" y="1713"/>
                    <a:pt x="8008" y="1745"/>
                  </a:cubicBezTo>
                  <a:cubicBezTo>
                    <a:pt x="8002" y="1772"/>
                    <a:pt x="7997" y="1799"/>
                    <a:pt x="7992" y="1831"/>
                  </a:cubicBezTo>
                  <a:cubicBezTo>
                    <a:pt x="7965" y="1767"/>
                    <a:pt x="7933" y="1713"/>
                    <a:pt x="7901" y="1655"/>
                  </a:cubicBezTo>
                  <a:close/>
                  <a:moveTo>
                    <a:pt x="8481" y="1623"/>
                  </a:moveTo>
                  <a:cubicBezTo>
                    <a:pt x="8551" y="1692"/>
                    <a:pt x="8615" y="1761"/>
                    <a:pt x="8678" y="1841"/>
                  </a:cubicBezTo>
                  <a:cubicBezTo>
                    <a:pt x="8668" y="1841"/>
                    <a:pt x="8657" y="1847"/>
                    <a:pt x="8647" y="1852"/>
                  </a:cubicBezTo>
                  <a:cubicBezTo>
                    <a:pt x="8593" y="1777"/>
                    <a:pt x="8535" y="1713"/>
                    <a:pt x="8471" y="1644"/>
                  </a:cubicBezTo>
                  <a:cubicBezTo>
                    <a:pt x="8476" y="1639"/>
                    <a:pt x="8476" y="1634"/>
                    <a:pt x="8481" y="1623"/>
                  </a:cubicBezTo>
                  <a:close/>
                  <a:moveTo>
                    <a:pt x="7214" y="1405"/>
                  </a:moveTo>
                  <a:lnTo>
                    <a:pt x="7214" y="1405"/>
                  </a:lnTo>
                  <a:cubicBezTo>
                    <a:pt x="7310" y="1495"/>
                    <a:pt x="7395" y="1596"/>
                    <a:pt x="7470" y="1708"/>
                  </a:cubicBezTo>
                  <a:cubicBezTo>
                    <a:pt x="7528" y="1793"/>
                    <a:pt x="7582" y="1889"/>
                    <a:pt x="7624" y="1985"/>
                  </a:cubicBezTo>
                  <a:cubicBezTo>
                    <a:pt x="7539" y="1953"/>
                    <a:pt x="7454" y="1921"/>
                    <a:pt x="7363" y="1900"/>
                  </a:cubicBezTo>
                  <a:cubicBezTo>
                    <a:pt x="7299" y="1793"/>
                    <a:pt x="7246" y="1681"/>
                    <a:pt x="7220" y="1559"/>
                  </a:cubicBezTo>
                  <a:cubicBezTo>
                    <a:pt x="7209" y="1506"/>
                    <a:pt x="7204" y="1453"/>
                    <a:pt x="7214" y="1405"/>
                  </a:cubicBezTo>
                  <a:close/>
                  <a:moveTo>
                    <a:pt x="5899" y="1756"/>
                  </a:moveTo>
                  <a:lnTo>
                    <a:pt x="5899" y="1756"/>
                  </a:lnTo>
                  <a:cubicBezTo>
                    <a:pt x="5809" y="1841"/>
                    <a:pt x="5724" y="1932"/>
                    <a:pt x="5638" y="2022"/>
                  </a:cubicBezTo>
                  <a:cubicBezTo>
                    <a:pt x="5606" y="1953"/>
                    <a:pt x="5537" y="1894"/>
                    <a:pt x="5457" y="1894"/>
                  </a:cubicBezTo>
                  <a:cubicBezTo>
                    <a:pt x="5606" y="1857"/>
                    <a:pt x="5755" y="1809"/>
                    <a:pt x="5899" y="1756"/>
                  </a:cubicBezTo>
                  <a:close/>
                  <a:moveTo>
                    <a:pt x="5369" y="1922"/>
                  </a:moveTo>
                  <a:lnTo>
                    <a:pt x="5369" y="1922"/>
                  </a:lnTo>
                  <a:cubicBezTo>
                    <a:pt x="5368" y="1923"/>
                    <a:pt x="5367" y="1924"/>
                    <a:pt x="5367" y="1926"/>
                  </a:cubicBezTo>
                  <a:cubicBezTo>
                    <a:pt x="5282" y="1974"/>
                    <a:pt x="5196" y="2028"/>
                    <a:pt x="5117" y="2086"/>
                  </a:cubicBezTo>
                  <a:cubicBezTo>
                    <a:pt x="5149" y="2044"/>
                    <a:pt x="5180" y="2006"/>
                    <a:pt x="5218" y="1969"/>
                  </a:cubicBezTo>
                  <a:lnTo>
                    <a:pt x="5212" y="1969"/>
                  </a:lnTo>
                  <a:lnTo>
                    <a:pt x="5223" y="1958"/>
                  </a:lnTo>
                  <a:cubicBezTo>
                    <a:pt x="5270" y="1948"/>
                    <a:pt x="5322" y="1938"/>
                    <a:pt x="5369" y="1922"/>
                  </a:cubicBezTo>
                  <a:close/>
                  <a:moveTo>
                    <a:pt x="11255" y="1936"/>
                  </a:moveTo>
                  <a:cubicBezTo>
                    <a:pt x="11344" y="2015"/>
                    <a:pt x="11427" y="2098"/>
                    <a:pt x="11511" y="2182"/>
                  </a:cubicBezTo>
                  <a:cubicBezTo>
                    <a:pt x="11479" y="2166"/>
                    <a:pt x="11447" y="2150"/>
                    <a:pt x="11415" y="2134"/>
                  </a:cubicBezTo>
                  <a:lnTo>
                    <a:pt x="11415" y="2139"/>
                  </a:lnTo>
                  <a:cubicBezTo>
                    <a:pt x="11362" y="2070"/>
                    <a:pt x="11314" y="2001"/>
                    <a:pt x="11255" y="1937"/>
                  </a:cubicBezTo>
                  <a:cubicBezTo>
                    <a:pt x="11255" y="1937"/>
                    <a:pt x="11255" y="1937"/>
                    <a:pt x="11255" y="1936"/>
                  </a:cubicBezTo>
                  <a:close/>
                  <a:moveTo>
                    <a:pt x="9355" y="2134"/>
                  </a:moveTo>
                  <a:cubicBezTo>
                    <a:pt x="9397" y="2134"/>
                    <a:pt x="9440" y="2139"/>
                    <a:pt x="9477" y="2150"/>
                  </a:cubicBezTo>
                  <a:cubicBezTo>
                    <a:pt x="9434" y="2166"/>
                    <a:pt x="9397" y="2193"/>
                    <a:pt x="9360" y="2219"/>
                  </a:cubicBezTo>
                  <a:cubicBezTo>
                    <a:pt x="9355" y="2203"/>
                    <a:pt x="9349" y="2187"/>
                    <a:pt x="9339" y="2171"/>
                  </a:cubicBezTo>
                  <a:cubicBezTo>
                    <a:pt x="9339" y="2171"/>
                    <a:pt x="9339" y="2166"/>
                    <a:pt x="9339" y="2166"/>
                  </a:cubicBezTo>
                  <a:cubicBezTo>
                    <a:pt x="9344" y="2155"/>
                    <a:pt x="9349" y="2145"/>
                    <a:pt x="9355" y="2134"/>
                  </a:cubicBezTo>
                  <a:close/>
                  <a:moveTo>
                    <a:pt x="8545" y="2390"/>
                  </a:moveTo>
                  <a:cubicBezTo>
                    <a:pt x="8593" y="2480"/>
                    <a:pt x="8641" y="2576"/>
                    <a:pt x="8678" y="2672"/>
                  </a:cubicBezTo>
                  <a:cubicBezTo>
                    <a:pt x="8647" y="2645"/>
                    <a:pt x="8615" y="2619"/>
                    <a:pt x="8583" y="2587"/>
                  </a:cubicBezTo>
                  <a:cubicBezTo>
                    <a:pt x="8551" y="2549"/>
                    <a:pt x="8519" y="2512"/>
                    <a:pt x="8492" y="2469"/>
                  </a:cubicBezTo>
                  <a:cubicBezTo>
                    <a:pt x="8508" y="2443"/>
                    <a:pt x="8524" y="2416"/>
                    <a:pt x="8545" y="2390"/>
                  </a:cubicBezTo>
                  <a:close/>
                  <a:moveTo>
                    <a:pt x="6133" y="2917"/>
                  </a:moveTo>
                  <a:cubicBezTo>
                    <a:pt x="6144" y="2965"/>
                    <a:pt x="6155" y="3018"/>
                    <a:pt x="6165" y="3066"/>
                  </a:cubicBezTo>
                  <a:cubicBezTo>
                    <a:pt x="6091" y="3114"/>
                    <a:pt x="6022" y="3156"/>
                    <a:pt x="5947" y="3199"/>
                  </a:cubicBezTo>
                  <a:cubicBezTo>
                    <a:pt x="6000" y="3114"/>
                    <a:pt x="6059" y="3023"/>
                    <a:pt x="6112" y="2933"/>
                  </a:cubicBezTo>
                  <a:cubicBezTo>
                    <a:pt x="6118" y="2927"/>
                    <a:pt x="6128" y="2922"/>
                    <a:pt x="6133" y="2917"/>
                  </a:cubicBezTo>
                  <a:close/>
                  <a:moveTo>
                    <a:pt x="9729" y="2486"/>
                  </a:moveTo>
                  <a:cubicBezTo>
                    <a:pt x="9810" y="2486"/>
                    <a:pt x="9905" y="2513"/>
                    <a:pt x="9967" y="2528"/>
                  </a:cubicBezTo>
                  <a:cubicBezTo>
                    <a:pt x="10025" y="2539"/>
                    <a:pt x="10084" y="2560"/>
                    <a:pt x="10143" y="2581"/>
                  </a:cubicBezTo>
                  <a:cubicBezTo>
                    <a:pt x="10324" y="2911"/>
                    <a:pt x="10164" y="3241"/>
                    <a:pt x="9855" y="3407"/>
                  </a:cubicBezTo>
                  <a:cubicBezTo>
                    <a:pt x="9743" y="3194"/>
                    <a:pt x="9658" y="2970"/>
                    <a:pt x="9605" y="2741"/>
                  </a:cubicBezTo>
                  <a:cubicBezTo>
                    <a:pt x="9589" y="2672"/>
                    <a:pt x="9557" y="2549"/>
                    <a:pt x="9631" y="2507"/>
                  </a:cubicBezTo>
                  <a:cubicBezTo>
                    <a:pt x="9658" y="2492"/>
                    <a:pt x="9692" y="2486"/>
                    <a:pt x="9729" y="2486"/>
                  </a:cubicBezTo>
                  <a:close/>
                  <a:moveTo>
                    <a:pt x="8796" y="3140"/>
                  </a:moveTo>
                  <a:cubicBezTo>
                    <a:pt x="8817" y="3146"/>
                    <a:pt x="8833" y="3146"/>
                    <a:pt x="8854" y="3151"/>
                  </a:cubicBezTo>
                  <a:cubicBezTo>
                    <a:pt x="8875" y="3154"/>
                    <a:pt x="8897" y="3155"/>
                    <a:pt x="8918" y="3155"/>
                  </a:cubicBezTo>
                  <a:cubicBezTo>
                    <a:pt x="8939" y="3155"/>
                    <a:pt x="8961" y="3154"/>
                    <a:pt x="8982" y="3151"/>
                  </a:cubicBezTo>
                  <a:cubicBezTo>
                    <a:pt x="9009" y="3247"/>
                    <a:pt x="9041" y="3337"/>
                    <a:pt x="9078" y="3428"/>
                  </a:cubicBezTo>
                  <a:cubicBezTo>
                    <a:pt x="8971" y="3380"/>
                    <a:pt x="8870" y="3305"/>
                    <a:pt x="8774" y="3226"/>
                  </a:cubicBezTo>
                  <a:cubicBezTo>
                    <a:pt x="8790" y="3199"/>
                    <a:pt x="8796" y="3167"/>
                    <a:pt x="8796" y="3140"/>
                  </a:cubicBezTo>
                  <a:close/>
                  <a:moveTo>
                    <a:pt x="7161" y="3023"/>
                  </a:moveTo>
                  <a:cubicBezTo>
                    <a:pt x="7204" y="3029"/>
                    <a:pt x="7284" y="3044"/>
                    <a:pt x="7289" y="3050"/>
                  </a:cubicBezTo>
                  <a:cubicBezTo>
                    <a:pt x="7390" y="3087"/>
                    <a:pt x="7475" y="3146"/>
                    <a:pt x="7550" y="3220"/>
                  </a:cubicBezTo>
                  <a:cubicBezTo>
                    <a:pt x="7438" y="3252"/>
                    <a:pt x="7342" y="3332"/>
                    <a:pt x="7310" y="3460"/>
                  </a:cubicBezTo>
                  <a:cubicBezTo>
                    <a:pt x="7236" y="3332"/>
                    <a:pt x="7177" y="3188"/>
                    <a:pt x="7161" y="3044"/>
                  </a:cubicBezTo>
                  <a:lnTo>
                    <a:pt x="7161" y="3023"/>
                  </a:lnTo>
                  <a:close/>
                  <a:moveTo>
                    <a:pt x="5266" y="2454"/>
                  </a:moveTo>
                  <a:lnTo>
                    <a:pt x="5266" y="2454"/>
                  </a:lnTo>
                  <a:cubicBezTo>
                    <a:pt x="4967" y="2816"/>
                    <a:pt x="4701" y="3194"/>
                    <a:pt x="4451" y="3582"/>
                  </a:cubicBezTo>
                  <a:cubicBezTo>
                    <a:pt x="4520" y="3359"/>
                    <a:pt x="4589" y="3130"/>
                    <a:pt x="4653" y="2906"/>
                  </a:cubicBezTo>
                  <a:cubicBezTo>
                    <a:pt x="4850" y="2746"/>
                    <a:pt x="5053" y="2597"/>
                    <a:pt x="5266" y="2454"/>
                  </a:cubicBezTo>
                  <a:close/>
                  <a:moveTo>
                    <a:pt x="7731" y="3604"/>
                  </a:moveTo>
                  <a:cubicBezTo>
                    <a:pt x="7741" y="3604"/>
                    <a:pt x="7752" y="3609"/>
                    <a:pt x="7752" y="3609"/>
                  </a:cubicBezTo>
                  <a:cubicBezTo>
                    <a:pt x="7763" y="3614"/>
                    <a:pt x="7779" y="3614"/>
                    <a:pt x="7789" y="3620"/>
                  </a:cubicBezTo>
                  <a:cubicBezTo>
                    <a:pt x="7800" y="3651"/>
                    <a:pt x="7805" y="3678"/>
                    <a:pt x="7811" y="3710"/>
                  </a:cubicBezTo>
                  <a:cubicBezTo>
                    <a:pt x="7789" y="3689"/>
                    <a:pt x="7773" y="3662"/>
                    <a:pt x="7752" y="3641"/>
                  </a:cubicBezTo>
                  <a:cubicBezTo>
                    <a:pt x="7747" y="3635"/>
                    <a:pt x="7741" y="3620"/>
                    <a:pt x="7731" y="3604"/>
                  </a:cubicBezTo>
                  <a:close/>
                  <a:moveTo>
                    <a:pt x="3530" y="2874"/>
                  </a:moveTo>
                  <a:cubicBezTo>
                    <a:pt x="3402" y="3119"/>
                    <a:pt x="3290" y="3369"/>
                    <a:pt x="3200" y="3630"/>
                  </a:cubicBezTo>
                  <a:cubicBezTo>
                    <a:pt x="3179" y="3683"/>
                    <a:pt x="3189" y="3731"/>
                    <a:pt x="3210" y="3769"/>
                  </a:cubicBezTo>
                  <a:cubicBezTo>
                    <a:pt x="3157" y="3832"/>
                    <a:pt x="3109" y="3891"/>
                    <a:pt x="3067" y="3955"/>
                  </a:cubicBezTo>
                  <a:cubicBezTo>
                    <a:pt x="3035" y="3992"/>
                    <a:pt x="3003" y="4029"/>
                    <a:pt x="2976" y="4067"/>
                  </a:cubicBezTo>
                  <a:cubicBezTo>
                    <a:pt x="3136" y="3657"/>
                    <a:pt x="3317" y="3252"/>
                    <a:pt x="3530" y="2874"/>
                  </a:cubicBezTo>
                  <a:close/>
                  <a:moveTo>
                    <a:pt x="10435" y="3417"/>
                  </a:moveTo>
                  <a:cubicBezTo>
                    <a:pt x="10547" y="3651"/>
                    <a:pt x="10723" y="3848"/>
                    <a:pt x="10984" y="3912"/>
                  </a:cubicBezTo>
                  <a:cubicBezTo>
                    <a:pt x="11003" y="3919"/>
                    <a:pt x="11021" y="3921"/>
                    <a:pt x="11040" y="3921"/>
                  </a:cubicBezTo>
                  <a:cubicBezTo>
                    <a:pt x="11053" y="3921"/>
                    <a:pt x="11066" y="3920"/>
                    <a:pt x="11080" y="3918"/>
                  </a:cubicBezTo>
                  <a:cubicBezTo>
                    <a:pt x="11080" y="3944"/>
                    <a:pt x="11080" y="3971"/>
                    <a:pt x="11085" y="3998"/>
                  </a:cubicBezTo>
                  <a:cubicBezTo>
                    <a:pt x="11074" y="4013"/>
                    <a:pt x="11064" y="4035"/>
                    <a:pt x="11053" y="4051"/>
                  </a:cubicBezTo>
                  <a:cubicBezTo>
                    <a:pt x="10951" y="4193"/>
                    <a:pt x="10812" y="4248"/>
                    <a:pt x="10660" y="4248"/>
                  </a:cubicBezTo>
                  <a:cubicBezTo>
                    <a:pt x="10591" y="4248"/>
                    <a:pt x="10518" y="4236"/>
                    <a:pt x="10446" y="4216"/>
                  </a:cubicBezTo>
                  <a:cubicBezTo>
                    <a:pt x="10425" y="4195"/>
                    <a:pt x="10398" y="4168"/>
                    <a:pt x="10377" y="4147"/>
                  </a:cubicBezTo>
                  <a:cubicBezTo>
                    <a:pt x="10260" y="4019"/>
                    <a:pt x="10153" y="3886"/>
                    <a:pt x="10052" y="3742"/>
                  </a:cubicBezTo>
                  <a:cubicBezTo>
                    <a:pt x="10201" y="3662"/>
                    <a:pt x="10334" y="3550"/>
                    <a:pt x="10435" y="3417"/>
                  </a:cubicBezTo>
                  <a:close/>
                  <a:moveTo>
                    <a:pt x="7001" y="2225"/>
                  </a:moveTo>
                  <a:cubicBezTo>
                    <a:pt x="7044" y="2230"/>
                    <a:pt x="7087" y="2235"/>
                    <a:pt x="7124" y="2246"/>
                  </a:cubicBezTo>
                  <a:cubicBezTo>
                    <a:pt x="7269" y="2429"/>
                    <a:pt x="7477" y="2612"/>
                    <a:pt x="7685" y="2612"/>
                  </a:cubicBezTo>
                  <a:cubicBezTo>
                    <a:pt x="7743" y="2612"/>
                    <a:pt x="7802" y="2598"/>
                    <a:pt x="7859" y="2565"/>
                  </a:cubicBezTo>
                  <a:cubicBezTo>
                    <a:pt x="7885" y="2587"/>
                    <a:pt x="7906" y="2603"/>
                    <a:pt x="7933" y="2624"/>
                  </a:cubicBezTo>
                  <a:cubicBezTo>
                    <a:pt x="8013" y="2853"/>
                    <a:pt x="8141" y="3076"/>
                    <a:pt x="8279" y="3257"/>
                  </a:cubicBezTo>
                  <a:cubicBezTo>
                    <a:pt x="8487" y="3529"/>
                    <a:pt x="8753" y="3753"/>
                    <a:pt x="9083" y="3854"/>
                  </a:cubicBezTo>
                  <a:cubicBezTo>
                    <a:pt x="9067" y="3939"/>
                    <a:pt x="9041" y="4024"/>
                    <a:pt x="9009" y="4104"/>
                  </a:cubicBezTo>
                  <a:cubicBezTo>
                    <a:pt x="8971" y="4195"/>
                    <a:pt x="8918" y="4301"/>
                    <a:pt x="8849" y="4376"/>
                  </a:cubicBezTo>
                  <a:cubicBezTo>
                    <a:pt x="8817" y="4407"/>
                    <a:pt x="8783" y="4419"/>
                    <a:pt x="8749" y="4419"/>
                  </a:cubicBezTo>
                  <a:cubicBezTo>
                    <a:pt x="8685" y="4419"/>
                    <a:pt x="8618" y="4378"/>
                    <a:pt x="8556" y="4344"/>
                  </a:cubicBezTo>
                  <a:cubicBezTo>
                    <a:pt x="8508" y="4317"/>
                    <a:pt x="8460" y="4285"/>
                    <a:pt x="8418" y="4253"/>
                  </a:cubicBezTo>
                  <a:cubicBezTo>
                    <a:pt x="8540" y="4141"/>
                    <a:pt x="8588" y="3971"/>
                    <a:pt x="8556" y="3806"/>
                  </a:cubicBezTo>
                  <a:cubicBezTo>
                    <a:pt x="8513" y="3556"/>
                    <a:pt x="8316" y="3391"/>
                    <a:pt x="8087" y="3295"/>
                  </a:cubicBezTo>
                  <a:cubicBezTo>
                    <a:pt x="8018" y="3162"/>
                    <a:pt x="7933" y="3039"/>
                    <a:pt x="7827" y="2938"/>
                  </a:cubicBezTo>
                  <a:cubicBezTo>
                    <a:pt x="7693" y="2810"/>
                    <a:pt x="7470" y="2666"/>
                    <a:pt x="7257" y="2629"/>
                  </a:cubicBezTo>
                  <a:cubicBezTo>
                    <a:pt x="7319" y="2510"/>
                    <a:pt x="7255" y="2331"/>
                    <a:pt x="7105" y="2331"/>
                  </a:cubicBezTo>
                  <a:cubicBezTo>
                    <a:pt x="7101" y="2331"/>
                    <a:pt x="7096" y="2331"/>
                    <a:pt x="7092" y="2331"/>
                  </a:cubicBezTo>
                  <a:cubicBezTo>
                    <a:pt x="7044" y="2331"/>
                    <a:pt x="6996" y="2336"/>
                    <a:pt x="6948" y="2342"/>
                  </a:cubicBezTo>
                  <a:cubicBezTo>
                    <a:pt x="6980" y="2304"/>
                    <a:pt x="6996" y="2267"/>
                    <a:pt x="7001" y="2225"/>
                  </a:cubicBezTo>
                  <a:close/>
                  <a:moveTo>
                    <a:pt x="9445" y="4008"/>
                  </a:moveTo>
                  <a:cubicBezTo>
                    <a:pt x="9557" y="4136"/>
                    <a:pt x="9674" y="4248"/>
                    <a:pt x="9807" y="4344"/>
                  </a:cubicBezTo>
                  <a:cubicBezTo>
                    <a:pt x="9882" y="4397"/>
                    <a:pt x="9962" y="4445"/>
                    <a:pt x="10052" y="4487"/>
                  </a:cubicBezTo>
                  <a:cubicBezTo>
                    <a:pt x="9759" y="4503"/>
                    <a:pt x="9472" y="4546"/>
                    <a:pt x="9179" y="4589"/>
                  </a:cubicBezTo>
                  <a:cubicBezTo>
                    <a:pt x="9307" y="4439"/>
                    <a:pt x="9392" y="4226"/>
                    <a:pt x="9445" y="4008"/>
                  </a:cubicBezTo>
                  <a:close/>
                  <a:moveTo>
                    <a:pt x="6671" y="3188"/>
                  </a:moveTo>
                  <a:cubicBezTo>
                    <a:pt x="6703" y="3273"/>
                    <a:pt x="6740" y="3359"/>
                    <a:pt x="6783" y="3438"/>
                  </a:cubicBezTo>
                  <a:cubicBezTo>
                    <a:pt x="6953" y="3758"/>
                    <a:pt x="7188" y="4077"/>
                    <a:pt x="7481" y="4296"/>
                  </a:cubicBezTo>
                  <a:cubicBezTo>
                    <a:pt x="7575" y="4363"/>
                    <a:pt x="7694" y="4409"/>
                    <a:pt x="7811" y="4409"/>
                  </a:cubicBezTo>
                  <a:cubicBezTo>
                    <a:pt x="7852" y="4409"/>
                    <a:pt x="7893" y="4404"/>
                    <a:pt x="7933" y="4392"/>
                  </a:cubicBezTo>
                  <a:cubicBezTo>
                    <a:pt x="8061" y="4498"/>
                    <a:pt x="8194" y="4594"/>
                    <a:pt x="8338" y="4674"/>
                  </a:cubicBezTo>
                  <a:cubicBezTo>
                    <a:pt x="8322" y="4674"/>
                    <a:pt x="8306" y="4674"/>
                    <a:pt x="8290" y="4674"/>
                  </a:cubicBezTo>
                  <a:cubicBezTo>
                    <a:pt x="7912" y="4674"/>
                    <a:pt x="7537" y="4611"/>
                    <a:pt x="7230" y="4381"/>
                  </a:cubicBezTo>
                  <a:cubicBezTo>
                    <a:pt x="6874" y="4109"/>
                    <a:pt x="6709" y="3667"/>
                    <a:pt x="6602" y="3236"/>
                  </a:cubicBezTo>
                  <a:lnTo>
                    <a:pt x="6671" y="3188"/>
                  </a:lnTo>
                  <a:close/>
                  <a:moveTo>
                    <a:pt x="11197" y="4450"/>
                  </a:moveTo>
                  <a:cubicBezTo>
                    <a:pt x="11229" y="4535"/>
                    <a:pt x="11266" y="4610"/>
                    <a:pt x="11309" y="4690"/>
                  </a:cubicBezTo>
                  <a:cubicBezTo>
                    <a:pt x="11287" y="4695"/>
                    <a:pt x="11250" y="4700"/>
                    <a:pt x="11223" y="4700"/>
                  </a:cubicBezTo>
                  <a:cubicBezTo>
                    <a:pt x="11133" y="4658"/>
                    <a:pt x="11037" y="4620"/>
                    <a:pt x="10936" y="4589"/>
                  </a:cubicBezTo>
                  <a:cubicBezTo>
                    <a:pt x="11032" y="4557"/>
                    <a:pt x="11122" y="4509"/>
                    <a:pt x="11197" y="4450"/>
                  </a:cubicBezTo>
                  <a:close/>
                  <a:moveTo>
                    <a:pt x="11766" y="2847"/>
                  </a:moveTo>
                  <a:cubicBezTo>
                    <a:pt x="11878" y="2954"/>
                    <a:pt x="11979" y="3071"/>
                    <a:pt x="12070" y="3194"/>
                  </a:cubicBezTo>
                  <a:cubicBezTo>
                    <a:pt x="12061" y="3192"/>
                    <a:pt x="12051" y="3192"/>
                    <a:pt x="12042" y="3192"/>
                  </a:cubicBezTo>
                  <a:cubicBezTo>
                    <a:pt x="11919" y="3192"/>
                    <a:pt x="11802" y="3289"/>
                    <a:pt x="11846" y="3433"/>
                  </a:cubicBezTo>
                  <a:cubicBezTo>
                    <a:pt x="12017" y="3939"/>
                    <a:pt x="12192" y="4439"/>
                    <a:pt x="12379" y="4940"/>
                  </a:cubicBezTo>
                  <a:cubicBezTo>
                    <a:pt x="12368" y="4940"/>
                    <a:pt x="12357" y="4945"/>
                    <a:pt x="12347" y="4945"/>
                  </a:cubicBezTo>
                  <a:cubicBezTo>
                    <a:pt x="12299" y="4642"/>
                    <a:pt x="12155" y="4354"/>
                    <a:pt x="11953" y="4125"/>
                  </a:cubicBezTo>
                  <a:cubicBezTo>
                    <a:pt x="11948" y="3848"/>
                    <a:pt x="11862" y="3582"/>
                    <a:pt x="11756" y="3332"/>
                  </a:cubicBezTo>
                  <a:cubicBezTo>
                    <a:pt x="11873" y="3284"/>
                    <a:pt x="11948" y="3130"/>
                    <a:pt x="11830" y="3018"/>
                  </a:cubicBezTo>
                  <a:cubicBezTo>
                    <a:pt x="11804" y="2991"/>
                    <a:pt x="11777" y="2970"/>
                    <a:pt x="11751" y="2954"/>
                  </a:cubicBezTo>
                  <a:cubicBezTo>
                    <a:pt x="11761" y="2917"/>
                    <a:pt x="11766" y="2879"/>
                    <a:pt x="11766" y="2847"/>
                  </a:cubicBezTo>
                  <a:close/>
                  <a:moveTo>
                    <a:pt x="12597" y="3013"/>
                  </a:moveTo>
                  <a:lnTo>
                    <a:pt x="12597" y="3013"/>
                  </a:lnTo>
                  <a:cubicBezTo>
                    <a:pt x="12943" y="3689"/>
                    <a:pt x="13156" y="4429"/>
                    <a:pt x="13326" y="5174"/>
                  </a:cubicBezTo>
                  <a:cubicBezTo>
                    <a:pt x="13316" y="5142"/>
                    <a:pt x="13311" y="5105"/>
                    <a:pt x="13300" y="5073"/>
                  </a:cubicBezTo>
                  <a:cubicBezTo>
                    <a:pt x="13145" y="4498"/>
                    <a:pt x="12948" y="3918"/>
                    <a:pt x="12661" y="3396"/>
                  </a:cubicBezTo>
                  <a:cubicBezTo>
                    <a:pt x="12634" y="3348"/>
                    <a:pt x="12608" y="3305"/>
                    <a:pt x="12581" y="3257"/>
                  </a:cubicBezTo>
                  <a:cubicBezTo>
                    <a:pt x="12613" y="3215"/>
                    <a:pt x="12629" y="3162"/>
                    <a:pt x="12618" y="3098"/>
                  </a:cubicBezTo>
                  <a:lnTo>
                    <a:pt x="12618" y="3098"/>
                  </a:lnTo>
                  <a:lnTo>
                    <a:pt x="12618" y="3103"/>
                  </a:lnTo>
                  <a:cubicBezTo>
                    <a:pt x="12613" y="3071"/>
                    <a:pt x="12602" y="3039"/>
                    <a:pt x="12597" y="3013"/>
                  </a:cubicBezTo>
                  <a:close/>
                  <a:moveTo>
                    <a:pt x="12874" y="5014"/>
                  </a:moveTo>
                  <a:cubicBezTo>
                    <a:pt x="12885" y="5057"/>
                    <a:pt x="12901" y="5100"/>
                    <a:pt x="12911" y="5137"/>
                  </a:cubicBezTo>
                  <a:cubicBezTo>
                    <a:pt x="12938" y="5243"/>
                    <a:pt x="12964" y="5350"/>
                    <a:pt x="12991" y="5451"/>
                  </a:cubicBezTo>
                  <a:cubicBezTo>
                    <a:pt x="12948" y="5339"/>
                    <a:pt x="12901" y="5227"/>
                    <a:pt x="12863" y="5116"/>
                  </a:cubicBezTo>
                  <a:cubicBezTo>
                    <a:pt x="12869" y="5084"/>
                    <a:pt x="12874" y="5052"/>
                    <a:pt x="12874" y="5014"/>
                  </a:cubicBezTo>
                  <a:close/>
                  <a:moveTo>
                    <a:pt x="12027" y="5494"/>
                  </a:moveTo>
                  <a:cubicBezTo>
                    <a:pt x="12059" y="5528"/>
                    <a:pt x="12110" y="5545"/>
                    <a:pt x="12160" y="5545"/>
                  </a:cubicBezTo>
                  <a:cubicBezTo>
                    <a:pt x="12187" y="5545"/>
                    <a:pt x="12213" y="5540"/>
                    <a:pt x="12235" y="5531"/>
                  </a:cubicBezTo>
                  <a:cubicBezTo>
                    <a:pt x="12240" y="5526"/>
                    <a:pt x="12240" y="5526"/>
                    <a:pt x="12246" y="5520"/>
                  </a:cubicBezTo>
                  <a:cubicBezTo>
                    <a:pt x="12251" y="5526"/>
                    <a:pt x="12256" y="5526"/>
                    <a:pt x="12262" y="5526"/>
                  </a:cubicBezTo>
                  <a:cubicBezTo>
                    <a:pt x="12278" y="5600"/>
                    <a:pt x="12294" y="5680"/>
                    <a:pt x="12304" y="5755"/>
                  </a:cubicBezTo>
                  <a:cubicBezTo>
                    <a:pt x="12346" y="6051"/>
                    <a:pt x="12357" y="6342"/>
                    <a:pt x="12357" y="6638"/>
                  </a:cubicBezTo>
                  <a:lnTo>
                    <a:pt x="12357" y="6638"/>
                  </a:lnTo>
                  <a:cubicBezTo>
                    <a:pt x="12304" y="6250"/>
                    <a:pt x="12214" y="5845"/>
                    <a:pt x="12027" y="5494"/>
                  </a:cubicBezTo>
                  <a:close/>
                  <a:moveTo>
                    <a:pt x="12720" y="5840"/>
                  </a:moveTo>
                  <a:cubicBezTo>
                    <a:pt x="12789" y="6010"/>
                    <a:pt x="12853" y="6175"/>
                    <a:pt x="12922" y="6340"/>
                  </a:cubicBezTo>
                  <a:cubicBezTo>
                    <a:pt x="12869" y="6388"/>
                    <a:pt x="12847" y="6463"/>
                    <a:pt x="12863" y="6537"/>
                  </a:cubicBezTo>
                  <a:cubicBezTo>
                    <a:pt x="12874" y="6590"/>
                    <a:pt x="12885" y="6649"/>
                    <a:pt x="12895" y="6702"/>
                  </a:cubicBezTo>
                  <a:cubicBezTo>
                    <a:pt x="12890" y="6708"/>
                    <a:pt x="12885" y="6708"/>
                    <a:pt x="12879" y="6713"/>
                  </a:cubicBezTo>
                  <a:cubicBezTo>
                    <a:pt x="12826" y="6420"/>
                    <a:pt x="12773" y="6133"/>
                    <a:pt x="12720" y="5840"/>
                  </a:cubicBezTo>
                  <a:close/>
                  <a:moveTo>
                    <a:pt x="13545" y="6223"/>
                  </a:moveTo>
                  <a:cubicBezTo>
                    <a:pt x="13598" y="6503"/>
                    <a:pt x="13650" y="6783"/>
                    <a:pt x="13708" y="7063"/>
                  </a:cubicBezTo>
                  <a:lnTo>
                    <a:pt x="13708" y="7063"/>
                  </a:lnTo>
                  <a:cubicBezTo>
                    <a:pt x="13707" y="7061"/>
                    <a:pt x="13705" y="7057"/>
                    <a:pt x="13705" y="7054"/>
                  </a:cubicBezTo>
                  <a:cubicBezTo>
                    <a:pt x="13689" y="7022"/>
                    <a:pt x="13662" y="6995"/>
                    <a:pt x="13635" y="6979"/>
                  </a:cubicBezTo>
                  <a:cubicBezTo>
                    <a:pt x="13614" y="6724"/>
                    <a:pt x="13582" y="6473"/>
                    <a:pt x="13545" y="6223"/>
                  </a:cubicBezTo>
                  <a:close/>
                  <a:moveTo>
                    <a:pt x="12709" y="7937"/>
                  </a:moveTo>
                  <a:cubicBezTo>
                    <a:pt x="12730" y="8065"/>
                    <a:pt x="12757" y="8198"/>
                    <a:pt x="12783" y="8326"/>
                  </a:cubicBezTo>
                  <a:cubicBezTo>
                    <a:pt x="12783" y="8358"/>
                    <a:pt x="12783" y="8390"/>
                    <a:pt x="12789" y="8422"/>
                  </a:cubicBezTo>
                  <a:cubicBezTo>
                    <a:pt x="12783" y="8475"/>
                    <a:pt x="12778" y="8528"/>
                    <a:pt x="12767" y="8576"/>
                  </a:cubicBezTo>
                  <a:cubicBezTo>
                    <a:pt x="12741" y="8576"/>
                    <a:pt x="12714" y="8587"/>
                    <a:pt x="12688" y="8598"/>
                  </a:cubicBezTo>
                  <a:cubicBezTo>
                    <a:pt x="12693" y="8379"/>
                    <a:pt x="12698" y="8156"/>
                    <a:pt x="12709" y="7937"/>
                  </a:cubicBezTo>
                  <a:close/>
                  <a:moveTo>
                    <a:pt x="5234" y="3678"/>
                  </a:moveTo>
                  <a:cubicBezTo>
                    <a:pt x="5239" y="3737"/>
                    <a:pt x="5276" y="3795"/>
                    <a:pt x="5324" y="3827"/>
                  </a:cubicBezTo>
                  <a:cubicBezTo>
                    <a:pt x="4872" y="4195"/>
                    <a:pt x="4483" y="4631"/>
                    <a:pt x="4174" y="5126"/>
                  </a:cubicBezTo>
                  <a:cubicBezTo>
                    <a:pt x="3647" y="5962"/>
                    <a:pt x="3386" y="6936"/>
                    <a:pt x="3274" y="7911"/>
                  </a:cubicBezTo>
                  <a:cubicBezTo>
                    <a:pt x="3232" y="8305"/>
                    <a:pt x="3210" y="8704"/>
                    <a:pt x="3210" y="9098"/>
                  </a:cubicBezTo>
                  <a:cubicBezTo>
                    <a:pt x="3179" y="8885"/>
                    <a:pt x="3136" y="8672"/>
                    <a:pt x="3072" y="8465"/>
                  </a:cubicBezTo>
                  <a:cubicBezTo>
                    <a:pt x="3226" y="7708"/>
                    <a:pt x="3349" y="6936"/>
                    <a:pt x="3498" y="6180"/>
                  </a:cubicBezTo>
                  <a:cubicBezTo>
                    <a:pt x="3738" y="5680"/>
                    <a:pt x="3983" y="5185"/>
                    <a:pt x="4249" y="4700"/>
                  </a:cubicBezTo>
                  <a:cubicBezTo>
                    <a:pt x="4558" y="4344"/>
                    <a:pt x="4888" y="4003"/>
                    <a:pt x="5234" y="3678"/>
                  </a:cubicBezTo>
                  <a:close/>
                  <a:moveTo>
                    <a:pt x="13390" y="9439"/>
                  </a:moveTo>
                  <a:cubicBezTo>
                    <a:pt x="13396" y="9465"/>
                    <a:pt x="13401" y="9492"/>
                    <a:pt x="13406" y="9519"/>
                  </a:cubicBezTo>
                  <a:cubicBezTo>
                    <a:pt x="13385" y="9503"/>
                    <a:pt x="13364" y="9481"/>
                    <a:pt x="13342" y="9465"/>
                  </a:cubicBezTo>
                  <a:cubicBezTo>
                    <a:pt x="13342" y="9460"/>
                    <a:pt x="13342" y="9460"/>
                    <a:pt x="13342" y="9455"/>
                  </a:cubicBezTo>
                  <a:cubicBezTo>
                    <a:pt x="13358" y="9449"/>
                    <a:pt x="13374" y="9444"/>
                    <a:pt x="13390" y="9439"/>
                  </a:cubicBezTo>
                  <a:close/>
                  <a:moveTo>
                    <a:pt x="2556" y="9040"/>
                  </a:moveTo>
                  <a:cubicBezTo>
                    <a:pt x="2561" y="9082"/>
                    <a:pt x="2582" y="9119"/>
                    <a:pt x="2609" y="9146"/>
                  </a:cubicBezTo>
                  <a:cubicBezTo>
                    <a:pt x="2604" y="9215"/>
                    <a:pt x="2604" y="9284"/>
                    <a:pt x="2598" y="9354"/>
                  </a:cubicBezTo>
                  <a:cubicBezTo>
                    <a:pt x="2582" y="9583"/>
                    <a:pt x="2550" y="9806"/>
                    <a:pt x="2513" y="10030"/>
                  </a:cubicBezTo>
                  <a:cubicBezTo>
                    <a:pt x="2502" y="10019"/>
                    <a:pt x="2492" y="10003"/>
                    <a:pt x="2486" y="9993"/>
                  </a:cubicBezTo>
                  <a:cubicBezTo>
                    <a:pt x="2470" y="9982"/>
                    <a:pt x="2460" y="9966"/>
                    <a:pt x="2444" y="9950"/>
                  </a:cubicBezTo>
                  <a:cubicBezTo>
                    <a:pt x="2438" y="9913"/>
                    <a:pt x="2433" y="9870"/>
                    <a:pt x="2433" y="9828"/>
                  </a:cubicBezTo>
                  <a:cubicBezTo>
                    <a:pt x="2444" y="9769"/>
                    <a:pt x="2454" y="9710"/>
                    <a:pt x="2465" y="9646"/>
                  </a:cubicBezTo>
                  <a:cubicBezTo>
                    <a:pt x="2502" y="9449"/>
                    <a:pt x="2529" y="9247"/>
                    <a:pt x="2556" y="9040"/>
                  </a:cubicBezTo>
                  <a:close/>
                  <a:moveTo>
                    <a:pt x="14524" y="10690"/>
                  </a:moveTo>
                  <a:cubicBezTo>
                    <a:pt x="14562" y="10775"/>
                    <a:pt x="14604" y="10855"/>
                    <a:pt x="14647" y="10935"/>
                  </a:cubicBezTo>
                  <a:cubicBezTo>
                    <a:pt x="14604" y="10940"/>
                    <a:pt x="14567" y="10956"/>
                    <a:pt x="14524" y="10978"/>
                  </a:cubicBezTo>
                  <a:cubicBezTo>
                    <a:pt x="14519" y="10978"/>
                    <a:pt x="14514" y="10983"/>
                    <a:pt x="14508" y="10983"/>
                  </a:cubicBezTo>
                  <a:cubicBezTo>
                    <a:pt x="14477" y="10951"/>
                    <a:pt x="14445" y="10919"/>
                    <a:pt x="14407" y="10887"/>
                  </a:cubicBezTo>
                  <a:cubicBezTo>
                    <a:pt x="14418" y="10839"/>
                    <a:pt x="14423" y="10791"/>
                    <a:pt x="14434" y="10743"/>
                  </a:cubicBezTo>
                  <a:cubicBezTo>
                    <a:pt x="14466" y="10733"/>
                    <a:pt x="14498" y="10717"/>
                    <a:pt x="14524" y="10690"/>
                  </a:cubicBezTo>
                  <a:close/>
                  <a:moveTo>
                    <a:pt x="13939" y="9897"/>
                  </a:moveTo>
                  <a:cubicBezTo>
                    <a:pt x="13987" y="10040"/>
                    <a:pt x="14035" y="10179"/>
                    <a:pt x="14088" y="10323"/>
                  </a:cubicBezTo>
                  <a:cubicBezTo>
                    <a:pt x="14088" y="10365"/>
                    <a:pt x="14083" y="10408"/>
                    <a:pt x="14077" y="10450"/>
                  </a:cubicBezTo>
                  <a:cubicBezTo>
                    <a:pt x="14067" y="10573"/>
                    <a:pt x="14051" y="10695"/>
                    <a:pt x="14024" y="10812"/>
                  </a:cubicBezTo>
                  <a:cubicBezTo>
                    <a:pt x="14008" y="10871"/>
                    <a:pt x="13997" y="10930"/>
                    <a:pt x="13976" y="10983"/>
                  </a:cubicBezTo>
                  <a:cubicBezTo>
                    <a:pt x="13976" y="10994"/>
                    <a:pt x="13971" y="10999"/>
                    <a:pt x="13971" y="11004"/>
                  </a:cubicBezTo>
                  <a:cubicBezTo>
                    <a:pt x="13965" y="11004"/>
                    <a:pt x="13960" y="11004"/>
                    <a:pt x="13955" y="11009"/>
                  </a:cubicBezTo>
                  <a:cubicBezTo>
                    <a:pt x="13933" y="10892"/>
                    <a:pt x="13912" y="10775"/>
                    <a:pt x="13880" y="10658"/>
                  </a:cubicBezTo>
                  <a:cubicBezTo>
                    <a:pt x="13939" y="10626"/>
                    <a:pt x="13981" y="10573"/>
                    <a:pt x="13976" y="10498"/>
                  </a:cubicBezTo>
                  <a:cubicBezTo>
                    <a:pt x="13971" y="10296"/>
                    <a:pt x="13960" y="10099"/>
                    <a:pt x="13939" y="9897"/>
                  </a:cubicBezTo>
                  <a:close/>
                  <a:moveTo>
                    <a:pt x="1752" y="7464"/>
                  </a:moveTo>
                  <a:lnTo>
                    <a:pt x="1752" y="7464"/>
                  </a:lnTo>
                  <a:cubicBezTo>
                    <a:pt x="1698" y="7858"/>
                    <a:pt x="1661" y="8252"/>
                    <a:pt x="1656" y="8646"/>
                  </a:cubicBezTo>
                  <a:cubicBezTo>
                    <a:pt x="1651" y="9082"/>
                    <a:pt x="1672" y="9524"/>
                    <a:pt x="1730" y="9961"/>
                  </a:cubicBezTo>
                  <a:cubicBezTo>
                    <a:pt x="1635" y="10104"/>
                    <a:pt x="1619" y="10301"/>
                    <a:pt x="1640" y="10472"/>
                  </a:cubicBezTo>
                  <a:cubicBezTo>
                    <a:pt x="1672" y="10722"/>
                    <a:pt x="1736" y="10972"/>
                    <a:pt x="1816" y="11212"/>
                  </a:cubicBezTo>
                  <a:cubicBezTo>
                    <a:pt x="1751" y="11167"/>
                    <a:pt x="1677" y="11137"/>
                    <a:pt x="1593" y="11137"/>
                  </a:cubicBezTo>
                  <a:cubicBezTo>
                    <a:pt x="1559" y="11137"/>
                    <a:pt x="1523" y="11142"/>
                    <a:pt x="1485" y="11153"/>
                  </a:cubicBezTo>
                  <a:cubicBezTo>
                    <a:pt x="1459" y="11164"/>
                    <a:pt x="1438" y="11175"/>
                    <a:pt x="1411" y="11185"/>
                  </a:cubicBezTo>
                  <a:cubicBezTo>
                    <a:pt x="1427" y="11095"/>
                    <a:pt x="1443" y="11004"/>
                    <a:pt x="1454" y="10914"/>
                  </a:cubicBezTo>
                  <a:cubicBezTo>
                    <a:pt x="1512" y="10403"/>
                    <a:pt x="1501" y="9886"/>
                    <a:pt x="1512" y="9370"/>
                  </a:cubicBezTo>
                  <a:cubicBezTo>
                    <a:pt x="1517" y="8960"/>
                    <a:pt x="1544" y="8555"/>
                    <a:pt x="1613" y="8150"/>
                  </a:cubicBezTo>
                  <a:cubicBezTo>
                    <a:pt x="1651" y="7916"/>
                    <a:pt x="1698" y="7693"/>
                    <a:pt x="1752" y="7464"/>
                  </a:cubicBezTo>
                  <a:close/>
                  <a:moveTo>
                    <a:pt x="13204" y="10450"/>
                  </a:moveTo>
                  <a:cubicBezTo>
                    <a:pt x="13225" y="10514"/>
                    <a:pt x="13247" y="10584"/>
                    <a:pt x="13273" y="10647"/>
                  </a:cubicBezTo>
                  <a:cubicBezTo>
                    <a:pt x="13300" y="10727"/>
                    <a:pt x="13332" y="10812"/>
                    <a:pt x="13364" y="10898"/>
                  </a:cubicBezTo>
                  <a:cubicBezTo>
                    <a:pt x="13199" y="10935"/>
                    <a:pt x="13114" y="11100"/>
                    <a:pt x="13071" y="11292"/>
                  </a:cubicBezTo>
                  <a:cubicBezTo>
                    <a:pt x="13124" y="11015"/>
                    <a:pt x="13167" y="10733"/>
                    <a:pt x="13204" y="10450"/>
                  </a:cubicBezTo>
                  <a:close/>
                  <a:moveTo>
                    <a:pt x="2620" y="11105"/>
                  </a:moveTo>
                  <a:cubicBezTo>
                    <a:pt x="2630" y="11132"/>
                    <a:pt x="2641" y="11159"/>
                    <a:pt x="2646" y="11185"/>
                  </a:cubicBezTo>
                  <a:cubicBezTo>
                    <a:pt x="2635" y="11228"/>
                    <a:pt x="2625" y="11265"/>
                    <a:pt x="2604" y="11302"/>
                  </a:cubicBezTo>
                  <a:cubicBezTo>
                    <a:pt x="2604" y="11308"/>
                    <a:pt x="2593" y="11324"/>
                    <a:pt x="2577" y="11340"/>
                  </a:cubicBezTo>
                  <a:cubicBezTo>
                    <a:pt x="2572" y="11318"/>
                    <a:pt x="2566" y="11302"/>
                    <a:pt x="2566" y="11302"/>
                  </a:cubicBezTo>
                  <a:cubicBezTo>
                    <a:pt x="2556" y="11249"/>
                    <a:pt x="2540" y="11201"/>
                    <a:pt x="2529" y="11148"/>
                  </a:cubicBezTo>
                  <a:cubicBezTo>
                    <a:pt x="2561" y="11143"/>
                    <a:pt x="2593" y="11127"/>
                    <a:pt x="2620" y="11105"/>
                  </a:cubicBezTo>
                  <a:close/>
                  <a:moveTo>
                    <a:pt x="3195" y="10589"/>
                  </a:moveTo>
                  <a:lnTo>
                    <a:pt x="3195" y="10589"/>
                  </a:lnTo>
                  <a:cubicBezTo>
                    <a:pt x="3242" y="10994"/>
                    <a:pt x="3232" y="11409"/>
                    <a:pt x="3157" y="11808"/>
                  </a:cubicBezTo>
                  <a:cubicBezTo>
                    <a:pt x="3141" y="11606"/>
                    <a:pt x="3109" y="11409"/>
                    <a:pt x="3056" y="11212"/>
                  </a:cubicBezTo>
                  <a:cubicBezTo>
                    <a:pt x="3088" y="11105"/>
                    <a:pt x="3115" y="10994"/>
                    <a:pt x="3136" y="10898"/>
                  </a:cubicBezTo>
                  <a:cubicBezTo>
                    <a:pt x="3157" y="10797"/>
                    <a:pt x="3179" y="10695"/>
                    <a:pt x="3195" y="10589"/>
                  </a:cubicBezTo>
                  <a:close/>
                  <a:moveTo>
                    <a:pt x="1597" y="11542"/>
                  </a:moveTo>
                  <a:cubicBezTo>
                    <a:pt x="1608" y="11547"/>
                    <a:pt x="1613" y="11553"/>
                    <a:pt x="1619" y="11553"/>
                  </a:cubicBezTo>
                  <a:cubicBezTo>
                    <a:pt x="1693" y="11616"/>
                    <a:pt x="1746" y="11723"/>
                    <a:pt x="1789" y="11803"/>
                  </a:cubicBezTo>
                  <a:cubicBezTo>
                    <a:pt x="1816" y="11856"/>
                    <a:pt x="1837" y="11904"/>
                    <a:pt x="1858" y="11957"/>
                  </a:cubicBezTo>
                  <a:cubicBezTo>
                    <a:pt x="1784" y="12000"/>
                    <a:pt x="1714" y="12048"/>
                    <a:pt x="1651" y="12106"/>
                  </a:cubicBezTo>
                  <a:cubicBezTo>
                    <a:pt x="1635" y="12064"/>
                    <a:pt x="1624" y="12021"/>
                    <a:pt x="1613" y="11978"/>
                  </a:cubicBezTo>
                  <a:cubicBezTo>
                    <a:pt x="1592" y="11893"/>
                    <a:pt x="1576" y="11803"/>
                    <a:pt x="1571" y="11718"/>
                  </a:cubicBezTo>
                  <a:cubicBezTo>
                    <a:pt x="1571" y="11648"/>
                    <a:pt x="1592" y="11595"/>
                    <a:pt x="1597" y="11542"/>
                  </a:cubicBezTo>
                  <a:close/>
                  <a:moveTo>
                    <a:pt x="1203" y="11931"/>
                  </a:moveTo>
                  <a:cubicBezTo>
                    <a:pt x="1219" y="12026"/>
                    <a:pt x="1241" y="12122"/>
                    <a:pt x="1272" y="12213"/>
                  </a:cubicBezTo>
                  <a:cubicBezTo>
                    <a:pt x="1198" y="12218"/>
                    <a:pt x="1123" y="12229"/>
                    <a:pt x="1054" y="12255"/>
                  </a:cubicBezTo>
                  <a:cubicBezTo>
                    <a:pt x="1113" y="12149"/>
                    <a:pt x="1161" y="12042"/>
                    <a:pt x="1203" y="11931"/>
                  </a:cubicBezTo>
                  <a:close/>
                  <a:moveTo>
                    <a:pt x="2758" y="11723"/>
                  </a:moveTo>
                  <a:cubicBezTo>
                    <a:pt x="2785" y="11909"/>
                    <a:pt x="2790" y="12090"/>
                    <a:pt x="2779" y="12271"/>
                  </a:cubicBezTo>
                  <a:cubicBezTo>
                    <a:pt x="2721" y="12197"/>
                    <a:pt x="2673" y="12112"/>
                    <a:pt x="2625" y="12032"/>
                  </a:cubicBezTo>
                  <a:cubicBezTo>
                    <a:pt x="2572" y="11952"/>
                    <a:pt x="2529" y="11872"/>
                    <a:pt x="2486" y="11787"/>
                  </a:cubicBezTo>
                  <a:lnTo>
                    <a:pt x="2486" y="11787"/>
                  </a:lnTo>
                  <a:cubicBezTo>
                    <a:pt x="2509" y="11792"/>
                    <a:pt x="2531" y="11794"/>
                    <a:pt x="2553" y="11794"/>
                  </a:cubicBezTo>
                  <a:cubicBezTo>
                    <a:pt x="2626" y="11794"/>
                    <a:pt x="2697" y="11768"/>
                    <a:pt x="2758" y="11723"/>
                  </a:cubicBezTo>
                  <a:close/>
                  <a:moveTo>
                    <a:pt x="1959" y="12362"/>
                  </a:moveTo>
                  <a:cubicBezTo>
                    <a:pt x="1959" y="12383"/>
                    <a:pt x="1959" y="12410"/>
                    <a:pt x="1959" y="12431"/>
                  </a:cubicBezTo>
                  <a:cubicBezTo>
                    <a:pt x="1943" y="12420"/>
                    <a:pt x="1927" y="12410"/>
                    <a:pt x="1911" y="12399"/>
                  </a:cubicBezTo>
                  <a:cubicBezTo>
                    <a:pt x="1927" y="12383"/>
                    <a:pt x="1943" y="12372"/>
                    <a:pt x="1959" y="12362"/>
                  </a:cubicBezTo>
                  <a:close/>
                  <a:moveTo>
                    <a:pt x="14801" y="11425"/>
                  </a:moveTo>
                  <a:cubicBezTo>
                    <a:pt x="14828" y="11446"/>
                    <a:pt x="14849" y="11473"/>
                    <a:pt x="14855" y="11473"/>
                  </a:cubicBezTo>
                  <a:cubicBezTo>
                    <a:pt x="15067" y="11723"/>
                    <a:pt x="15185" y="12058"/>
                    <a:pt x="15201" y="12383"/>
                  </a:cubicBezTo>
                  <a:cubicBezTo>
                    <a:pt x="15206" y="12447"/>
                    <a:pt x="15201" y="12511"/>
                    <a:pt x="15201" y="12575"/>
                  </a:cubicBezTo>
                  <a:cubicBezTo>
                    <a:pt x="15195" y="12580"/>
                    <a:pt x="15195" y="12580"/>
                    <a:pt x="15195" y="12580"/>
                  </a:cubicBezTo>
                  <a:cubicBezTo>
                    <a:pt x="15163" y="12543"/>
                    <a:pt x="15137" y="12506"/>
                    <a:pt x="15121" y="12484"/>
                  </a:cubicBezTo>
                  <a:cubicBezTo>
                    <a:pt x="15073" y="12415"/>
                    <a:pt x="15025" y="12346"/>
                    <a:pt x="14982" y="12271"/>
                  </a:cubicBezTo>
                  <a:cubicBezTo>
                    <a:pt x="14977" y="11973"/>
                    <a:pt x="14918" y="11686"/>
                    <a:pt x="14801" y="11425"/>
                  </a:cubicBezTo>
                  <a:close/>
                  <a:moveTo>
                    <a:pt x="13470" y="11302"/>
                  </a:moveTo>
                  <a:cubicBezTo>
                    <a:pt x="13481" y="11308"/>
                    <a:pt x="13492" y="11313"/>
                    <a:pt x="13492" y="11313"/>
                  </a:cubicBezTo>
                  <a:cubicBezTo>
                    <a:pt x="13539" y="11340"/>
                    <a:pt x="13582" y="11377"/>
                    <a:pt x="13619" y="11414"/>
                  </a:cubicBezTo>
                  <a:cubicBezTo>
                    <a:pt x="13635" y="11584"/>
                    <a:pt x="13646" y="11760"/>
                    <a:pt x="13651" y="11936"/>
                  </a:cubicBezTo>
                  <a:cubicBezTo>
                    <a:pt x="13651" y="12064"/>
                    <a:pt x="13646" y="12197"/>
                    <a:pt x="13641" y="12325"/>
                  </a:cubicBezTo>
                  <a:cubicBezTo>
                    <a:pt x="13598" y="12442"/>
                    <a:pt x="13561" y="12559"/>
                    <a:pt x="13534" y="12681"/>
                  </a:cubicBezTo>
                  <a:cubicBezTo>
                    <a:pt x="13465" y="12452"/>
                    <a:pt x="13422" y="12213"/>
                    <a:pt x="13417" y="11973"/>
                  </a:cubicBezTo>
                  <a:cubicBezTo>
                    <a:pt x="13406" y="11803"/>
                    <a:pt x="13412" y="11632"/>
                    <a:pt x="13438" y="11467"/>
                  </a:cubicBezTo>
                  <a:cubicBezTo>
                    <a:pt x="13444" y="11409"/>
                    <a:pt x="13454" y="11356"/>
                    <a:pt x="13470" y="11302"/>
                  </a:cubicBezTo>
                  <a:close/>
                  <a:moveTo>
                    <a:pt x="14375" y="11750"/>
                  </a:moveTo>
                  <a:cubicBezTo>
                    <a:pt x="14418" y="11957"/>
                    <a:pt x="14487" y="12165"/>
                    <a:pt x="14583" y="12356"/>
                  </a:cubicBezTo>
                  <a:cubicBezTo>
                    <a:pt x="14583" y="12399"/>
                    <a:pt x="14583" y="12447"/>
                    <a:pt x="14583" y="12490"/>
                  </a:cubicBezTo>
                  <a:cubicBezTo>
                    <a:pt x="14578" y="12601"/>
                    <a:pt x="14562" y="12708"/>
                    <a:pt x="14546" y="12820"/>
                  </a:cubicBezTo>
                  <a:cubicBezTo>
                    <a:pt x="14461" y="12655"/>
                    <a:pt x="14397" y="12479"/>
                    <a:pt x="14354" y="12303"/>
                  </a:cubicBezTo>
                  <a:cubicBezTo>
                    <a:pt x="14317" y="12159"/>
                    <a:pt x="14301" y="12016"/>
                    <a:pt x="14295" y="11877"/>
                  </a:cubicBezTo>
                  <a:cubicBezTo>
                    <a:pt x="14306" y="11856"/>
                    <a:pt x="14317" y="11840"/>
                    <a:pt x="14327" y="11824"/>
                  </a:cubicBezTo>
                  <a:cubicBezTo>
                    <a:pt x="14343" y="11797"/>
                    <a:pt x="14359" y="11776"/>
                    <a:pt x="14375" y="11750"/>
                  </a:cubicBezTo>
                  <a:close/>
                  <a:moveTo>
                    <a:pt x="1273" y="12609"/>
                  </a:moveTo>
                  <a:cubicBezTo>
                    <a:pt x="1291" y="12609"/>
                    <a:pt x="1308" y="12610"/>
                    <a:pt x="1326" y="12612"/>
                  </a:cubicBezTo>
                  <a:cubicBezTo>
                    <a:pt x="1310" y="12687"/>
                    <a:pt x="1304" y="12772"/>
                    <a:pt x="1315" y="12857"/>
                  </a:cubicBezTo>
                  <a:lnTo>
                    <a:pt x="1283" y="12857"/>
                  </a:lnTo>
                  <a:cubicBezTo>
                    <a:pt x="1241" y="12836"/>
                    <a:pt x="1198" y="12809"/>
                    <a:pt x="1166" y="12766"/>
                  </a:cubicBezTo>
                  <a:cubicBezTo>
                    <a:pt x="1123" y="12703"/>
                    <a:pt x="1123" y="12649"/>
                    <a:pt x="1187" y="12623"/>
                  </a:cubicBezTo>
                  <a:cubicBezTo>
                    <a:pt x="1214" y="12613"/>
                    <a:pt x="1243" y="12609"/>
                    <a:pt x="1273" y="12609"/>
                  </a:cubicBezTo>
                  <a:close/>
                  <a:moveTo>
                    <a:pt x="2348" y="12346"/>
                  </a:moveTo>
                  <a:cubicBezTo>
                    <a:pt x="2428" y="12474"/>
                    <a:pt x="2518" y="12591"/>
                    <a:pt x="2630" y="12681"/>
                  </a:cubicBezTo>
                  <a:cubicBezTo>
                    <a:pt x="2651" y="12692"/>
                    <a:pt x="2673" y="12708"/>
                    <a:pt x="2694" y="12719"/>
                  </a:cubicBezTo>
                  <a:cubicBezTo>
                    <a:pt x="2662" y="12809"/>
                    <a:pt x="2614" y="12889"/>
                    <a:pt x="2550" y="12953"/>
                  </a:cubicBezTo>
                  <a:cubicBezTo>
                    <a:pt x="2502" y="13005"/>
                    <a:pt x="2444" y="13032"/>
                    <a:pt x="2381" y="13032"/>
                  </a:cubicBezTo>
                  <a:cubicBezTo>
                    <a:pt x="2334" y="13032"/>
                    <a:pt x="2283" y="13017"/>
                    <a:pt x="2231" y="12985"/>
                  </a:cubicBezTo>
                  <a:cubicBezTo>
                    <a:pt x="2327" y="12793"/>
                    <a:pt x="2364" y="12569"/>
                    <a:pt x="2348" y="12346"/>
                  </a:cubicBezTo>
                  <a:close/>
                  <a:moveTo>
                    <a:pt x="745" y="12703"/>
                  </a:moveTo>
                  <a:cubicBezTo>
                    <a:pt x="751" y="12777"/>
                    <a:pt x="772" y="12857"/>
                    <a:pt x="809" y="12926"/>
                  </a:cubicBezTo>
                  <a:cubicBezTo>
                    <a:pt x="745" y="12947"/>
                    <a:pt x="687" y="12974"/>
                    <a:pt x="634" y="13006"/>
                  </a:cubicBezTo>
                  <a:cubicBezTo>
                    <a:pt x="618" y="13017"/>
                    <a:pt x="602" y="13033"/>
                    <a:pt x="591" y="13043"/>
                  </a:cubicBezTo>
                  <a:cubicBezTo>
                    <a:pt x="559" y="13011"/>
                    <a:pt x="532" y="12979"/>
                    <a:pt x="500" y="12947"/>
                  </a:cubicBezTo>
                  <a:cubicBezTo>
                    <a:pt x="591" y="12873"/>
                    <a:pt x="671" y="12788"/>
                    <a:pt x="745" y="12703"/>
                  </a:cubicBezTo>
                  <a:close/>
                  <a:moveTo>
                    <a:pt x="12459" y="12788"/>
                  </a:moveTo>
                  <a:cubicBezTo>
                    <a:pt x="12484" y="12800"/>
                    <a:pt x="12510" y="12805"/>
                    <a:pt x="12537" y="12805"/>
                  </a:cubicBezTo>
                  <a:cubicBezTo>
                    <a:pt x="12556" y="12805"/>
                    <a:pt x="12574" y="12803"/>
                    <a:pt x="12592" y="12798"/>
                  </a:cubicBezTo>
                  <a:lnTo>
                    <a:pt x="12592" y="12798"/>
                  </a:lnTo>
                  <a:cubicBezTo>
                    <a:pt x="12592" y="12841"/>
                    <a:pt x="12592" y="12884"/>
                    <a:pt x="12586" y="12921"/>
                  </a:cubicBezTo>
                  <a:cubicBezTo>
                    <a:pt x="12586" y="12953"/>
                    <a:pt x="12581" y="12985"/>
                    <a:pt x="12581" y="13017"/>
                  </a:cubicBezTo>
                  <a:cubicBezTo>
                    <a:pt x="12554" y="13139"/>
                    <a:pt x="12512" y="13256"/>
                    <a:pt x="12453" y="13357"/>
                  </a:cubicBezTo>
                  <a:cubicBezTo>
                    <a:pt x="12416" y="13315"/>
                    <a:pt x="12379" y="13262"/>
                    <a:pt x="12352" y="13208"/>
                  </a:cubicBezTo>
                  <a:cubicBezTo>
                    <a:pt x="12357" y="13091"/>
                    <a:pt x="12384" y="12974"/>
                    <a:pt x="12421" y="12868"/>
                  </a:cubicBezTo>
                  <a:cubicBezTo>
                    <a:pt x="12432" y="12841"/>
                    <a:pt x="12448" y="12814"/>
                    <a:pt x="12459" y="12788"/>
                  </a:cubicBezTo>
                  <a:close/>
                  <a:moveTo>
                    <a:pt x="14157" y="12921"/>
                  </a:moveTo>
                  <a:cubicBezTo>
                    <a:pt x="14194" y="12995"/>
                    <a:pt x="14232" y="13070"/>
                    <a:pt x="14280" y="13144"/>
                  </a:cubicBezTo>
                  <a:lnTo>
                    <a:pt x="14274" y="13144"/>
                  </a:lnTo>
                  <a:cubicBezTo>
                    <a:pt x="14317" y="13203"/>
                    <a:pt x="14359" y="13267"/>
                    <a:pt x="14413" y="13331"/>
                  </a:cubicBezTo>
                  <a:cubicBezTo>
                    <a:pt x="14381" y="13352"/>
                    <a:pt x="14354" y="13373"/>
                    <a:pt x="14322" y="13395"/>
                  </a:cubicBezTo>
                  <a:cubicBezTo>
                    <a:pt x="14216" y="13464"/>
                    <a:pt x="14109" y="13528"/>
                    <a:pt x="14003" y="13592"/>
                  </a:cubicBezTo>
                  <a:cubicBezTo>
                    <a:pt x="13965" y="13560"/>
                    <a:pt x="13933" y="13522"/>
                    <a:pt x="13901" y="13485"/>
                  </a:cubicBezTo>
                  <a:cubicBezTo>
                    <a:pt x="14019" y="13310"/>
                    <a:pt x="14098" y="13118"/>
                    <a:pt x="14157" y="12921"/>
                  </a:cubicBezTo>
                  <a:close/>
                  <a:moveTo>
                    <a:pt x="3370" y="12474"/>
                  </a:moveTo>
                  <a:cubicBezTo>
                    <a:pt x="3370" y="12538"/>
                    <a:pt x="3365" y="12596"/>
                    <a:pt x="3354" y="12655"/>
                  </a:cubicBezTo>
                  <a:cubicBezTo>
                    <a:pt x="3328" y="12862"/>
                    <a:pt x="3253" y="13059"/>
                    <a:pt x="3109" y="13214"/>
                  </a:cubicBezTo>
                  <a:cubicBezTo>
                    <a:pt x="2971" y="13357"/>
                    <a:pt x="2795" y="13464"/>
                    <a:pt x="2609" y="13528"/>
                  </a:cubicBezTo>
                  <a:cubicBezTo>
                    <a:pt x="2411" y="13599"/>
                    <a:pt x="2201" y="13632"/>
                    <a:pt x="1992" y="13632"/>
                  </a:cubicBezTo>
                  <a:cubicBezTo>
                    <a:pt x="1824" y="13632"/>
                    <a:pt x="1657" y="13611"/>
                    <a:pt x="1496" y="13570"/>
                  </a:cubicBezTo>
                  <a:cubicBezTo>
                    <a:pt x="1581" y="13549"/>
                    <a:pt x="1666" y="13517"/>
                    <a:pt x="1746" y="13480"/>
                  </a:cubicBezTo>
                  <a:cubicBezTo>
                    <a:pt x="1842" y="13432"/>
                    <a:pt x="1927" y="13373"/>
                    <a:pt x="2002" y="13304"/>
                  </a:cubicBezTo>
                  <a:cubicBezTo>
                    <a:pt x="2118" y="13380"/>
                    <a:pt x="2246" y="13426"/>
                    <a:pt x="2384" y="13426"/>
                  </a:cubicBezTo>
                  <a:cubicBezTo>
                    <a:pt x="2430" y="13426"/>
                    <a:pt x="2476" y="13421"/>
                    <a:pt x="2524" y="13411"/>
                  </a:cubicBezTo>
                  <a:cubicBezTo>
                    <a:pt x="2843" y="13336"/>
                    <a:pt x="3014" y="13049"/>
                    <a:pt x="3093" y="12745"/>
                  </a:cubicBezTo>
                  <a:cubicBezTo>
                    <a:pt x="3168" y="12713"/>
                    <a:pt x="3237" y="12665"/>
                    <a:pt x="3290" y="12601"/>
                  </a:cubicBezTo>
                  <a:cubicBezTo>
                    <a:pt x="3322" y="12559"/>
                    <a:pt x="3349" y="12516"/>
                    <a:pt x="3370" y="12474"/>
                  </a:cubicBezTo>
                  <a:close/>
                  <a:moveTo>
                    <a:pt x="13050" y="11393"/>
                  </a:moveTo>
                  <a:cubicBezTo>
                    <a:pt x="13023" y="11563"/>
                    <a:pt x="13018" y="11739"/>
                    <a:pt x="13018" y="11851"/>
                  </a:cubicBezTo>
                  <a:cubicBezTo>
                    <a:pt x="13023" y="12287"/>
                    <a:pt x="13108" y="12719"/>
                    <a:pt x="13273" y="13118"/>
                  </a:cubicBezTo>
                  <a:cubicBezTo>
                    <a:pt x="13316" y="13224"/>
                    <a:pt x="13364" y="13336"/>
                    <a:pt x="13422" y="13453"/>
                  </a:cubicBezTo>
                  <a:cubicBezTo>
                    <a:pt x="13300" y="13562"/>
                    <a:pt x="13152" y="13633"/>
                    <a:pt x="12987" y="13633"/>
                  </a:cubicBezTo>
                  <a:cubicBezTo>
                    <a:pt x="12965" y="13633"/>
                    <a:pt x="12944" y="13631"/>
                    <a:pt x="12922" y="13629"/>
                  </a:cubicBezTo>
                  <a:cubicBezTo>
                    <a:pt x="12885" y="13624"/>
                    <a:pt x="12853" y="13618"/>
                    <a:pt x="12821" y="13608"/>
                  </a:cubicBezTo>
                  <a:cubicBezTo>
                    <a:pt x="12895" y="13421"/>
                    <a:pt x="12948" y="13230"/>
                    <a:pt x="12970" y="13033"/>
                  </a:cubicBezTo>
                  <a:cubicBezTo>
                    <a:pt x="12975" y="13001"/>
                    <a:pt x="12980" y="12969"/>
                    <a:pt x="12986" y="12942"/>
                  </a:cubicBezTo>
                  <a:cubicBezTo>
                    <a:pt x="13018" y="12724"/>
                    <a:pt x="13044" y="12447"/>
                    <a:pt x="12879" y="12277"/>
                  </a:cubicBezTo>
                  <a:cubicBezTo>
                    <a:pt x="12869" y="12266"/>
                    <a:pt x="12858" y="12261"/>
                    <a:pt x="12847" y="12250"/>
                  </a:cubicBezTo>
                  <a:cubicBezTo>
                    <a:pt x="12922" y="11968"/>
                    <a:pt x="12991" y="11680"/>
                    <a:pt x="13050" y="11393"/>
                  </a:cubicBezTo>
                  <a:close/>
                  <a:moveTo>
                    <a:pt x="12006" y="13608"/>
                  </a:moveTo>
                  <a:cubicBezTo>
                    <a:pt x="12038" y="13714"/>
                    <a:pt x="12097" y="13805"/>
                    <a:pt x="12192" y="13853"/>
                  </a:cubicBezTo>
                  <a:cubicBezTo>
                    <a:pt x="12176" y="13863"/>
                    <a:pt x="12160" y="13869"/>
                    <a:pt x="12145" y="13874"/>
                  </a:cubicBezTo>
                  <a:cubicBezTo>
                    <a:pt x="12134" y="13874"/>
                    <a:pt x="12102" y="13858"/>
                    <a:pt x="12086" y="13842"/>
                  </a:cubicBezTo>
                  <a:cubicBezTo>
                    <a:pt x="12038" y="13789"/>
                    <a:pt x="12011" y="13693"/>
                    <a:pt x="12006" y="13608"/>
                  </a:cubicBezTo>
                  <a:close/>
                  <a:moveTo>
                    <a:pt x="12640" y="13959"/>
                  </a:moveTo>
                  <a:cubicBezTo>
                    <a:pt x="12730" y="13991"/>
                    <a:pt x="12831" y="14012"/>
                    <a:pt x="12927" y="14018"/>
                  </a:cubicBezTo>
                  <a:cubicBezTo>
                    <a:pt x="12789" y="14050"/>
                    <a:pt x="12656" y="14076"/>
                    <a:pt x="12523" y="14098"/>
                  </a:cubicBezTo>
                  <a:lnTo>
                    <a:pt x="12517" y="14098"/>
                  </a:lnTo>
                  <a:cubicBezTo>
                    <a:pt x="12565" y="14055"/>
                    <a:pt x="12602" y="14007"/>
                    <a:pt x="12640" y="13959"/>
                  </a:cubicBezTo>
                  <a:close/>
                  <a:moveTo>
                    <a:pt x="12320" y="9364"/>
                  </a:moveTo>
                  <a:cubicBezTo>
                    <a:pt x="12320" y="9380"/>
                    <a:pt x="12320" y="9391"/>
                    <a:pt x="12326" y="9402"/>
                  </a:cubicBezTo>
                  <a:cubicBezTo>
                    <a:pt x="12331" y="9508"/>
                    <a:pt x="12347" y="9615"/>
                    <a:pt x="12357" y="9716"/>
                  </a:cubicBezTo>
                  <a:cubicBezTo>
                    <a:pt x="12267" y="10355"/>
                    <a:pt x="12267" y="11004"/>
                    <a:pt x="12357" y="11643"/>
                  </a:cubicBezTo>
                  <a:cubicBezTo>
                    <a:pt x="12347" y="11776"/>
                    <a:pt x="12342" y="11909"/>
                    <a:pt x="12342" y="12042"/>
                  </a:cubicBezTo>
                  <a:cubicBezTo>
                    <a:pt x="12150" y="12048"/>
                    <a:pt x="11985" y="12159"/>
                    <a:pt x="11910" y="12341"/>
                  </a:cubicBezTo>
                  <a:lnTo>
                    <a:pt x="11910" y="12335"/>
                  </a:lnTo>
                  <a:cubicBezTo>
                    <a:pt x="11862" y="12442"/>
                    <a:pt x="11846" y="12553"/>
                    <a:pt x="11841" y="12671"/>
                  </a:cubicBezTo>
                  <a:cubicBezTo>
                    <a:pt x="11665" y="12985"/>
                    <a:pt x="11569" y="13379"/>
                    <a:pt x="11623" y="13725"/>
                  </a:cubicBezTo>
                  <a:cubicBezTo>
                    <a:pt x="11649" y="13874"/>
                    <a:pt x="11713" y="14023"/>
                    <a:pt x="11820" y="14129"/>
                  </a:cubicBezTo>
                  <a:cubicBezTo>
                    <a:pt x="11655" y="14124"/>
                    <a:pt x="11490" y="14103"/>
                    <a:pt x="11330" y="14076"/>
                  </a:cubicBezTo>
                  <a:cubicBezTo>
                    <a:pt x="11740" y="12862"/>
                    <a:pt x="12033" y="11616"/>
                    <a:pt x="12208" y="10349"/>
                  </a:cubicBezTo>
                  <a:cubicBezTo>
                    <a:pt x="12256" y="10019"/>
                    <a:pt x="12294" y="9694"/>
                    <a:pt x="12320" y="9364"/>
                  </a:cubicBezTo>
                  <a:close/>
                  <a:moveTo>
                    <a:pt x="15999" y="11718"/>
                  </a:moveTo>
                  <a:lnTo>
                    <a:pt x="15999" y="11718"/>
                  </a:lnTo>
                  <a:cubicBezTo>
                    <a:pt x="16132" y="11803"/>
                    <a:pt x="16276" y="11877"/>
                    <a:pt x="16420" y="11947"/>
                  </a:cubicBezTo>
                  <a:cubicBezTo>
                    <a:pt x="16308" y="12617"/>
                    <a:pt x="15861" y="13203"/>
                    <a:pt x="15312" y="13592"/>
                  </a:cubicBezTo>
                  <a:lnTo>
                    <a:pt x="15318" y="13592"/>
                  </a:lnTo>
                  <a:cubicBezTo>
                    <a:pt x="14801" y="13954"/>
                    <a:pt x="14205" y="14145"/>
                    <a:pt x="13587" y="14220"/>
                  </a:cubicBezTo>
                  <a:cubicBezTo>
                    <a:pt x="13736" y="14161"/>
                    <a:pt x="13880" y="14098"/>
                    <a:pt x="14024" y="14023"/>
                  </a:cubicBezTo>
                  <a:cubicBezTo>
                    <a:pt x="14045" y="14028"/>
                    <a:pt x="14061" y="14034"/>
                    <a:pt x="14083" y="14034"/>
                  </a:cubicBezTo>
                  <a:cubicBezTo>
                    <a:pt x="14102" y="14036"/>
                    <a:pt x="14120" y="14037"/>
                    <a:pt x="14139" y="14037"/>
                  </a:cubicBezTo>
                  <a:cubicBezTo>
                    <a:pt x="14413" y="14037"/>
                    <a:pt x="14612" y="13821"/>
                    <a:pt x="14732" y="13581"/>
                  </a:cubicBezTo>
                  <a:cubicBezTo>
                    <a:pt x="14732" y="13581"/>
                    <a:pt x="14737" y="13576"/>
                    <a:pt x="14737" y="13576"/>
                  </a:cubicBezTo>
                  <a:cubicBezTo>
                    <a:pt x="14769" y="13592"/>
                    <a:pt x="14801" y="13602"/>
                    <a:pt x="14833" y="13608"/>
                  </a:cubicBezTo>
                  <a:cubicBezTo>
                    <a:pt x="14872" y="13615"/>
                    <a:pt x="14909" y="13619"/>
                    <a:pt x="14944" y="13619"/>
                  </a:cubicBezTo>
                  <a:cubicBezTo>
                    <a:pt x="15223" y="13619"/>
                    <a:pt x="15394" y="13387"/>
                    <a:pt x="15488" y="13113"/>
                  </a:cubicBezTo>
                  <a:cubicBezTo>
                    <a:pt x="15605" y="13091"/>
                    <a:pt x="15712" y="13027"/>
                    <a:pt x="15786" y="12916"/>
                  </a:cubicBezTo>
                  <a:cubicBezTo>
                    <a:pt x="15909" y="12719"/>
                    <a:pt x="15898" y="12458"/>
                    <a:pt x="15893" y="12234"/>
                  </a:cubicBezTo>
                  <a:cubicBezTo>
                    <a:pt x="15951" y="12128"/>
                    <a:pt x="16026" y="12005"/>
                    <a:pt x="16031" y="11877"/>
                  </a:cubicBezTo>
                  <a:cubicBezTo>
                    <a:pt x="16037" y="11819"/>
                    <a:pt x="16021" y="11766"/>
                    <a:pt x="15999" y="11718"/>
                  </a:cubicBezTo>
                  <a:close/>
                  <a:moveTo>
                    <a:pt x="7894" y="1"/>
                  </a:moveTo>
                  <a:cubicBezTo>
                    <a:pt x="7006" y="1"/>
                    <a:pt x="6112" y="186"/>
                    <a:pt x="5314" y="585"/>
                  </a:cubicBezTo>
                  <a:cubicBezTo>
                    <a:pt x="4414" y="1027"/>
                    <a:pt x="3716" y="1751"/>
                    <a:pt x="3226" y="2619"/>
                  </a:cubicBezTo>
                  <a:cubicBezTo>
                    <a:pt x="2721" y="3508"/>
                    <a:pt x="2412" y="4487"/>
                    <a:pt x="2055" y="5440"/>
                  </a:cubicBezTo>
                  <a:cubicBezTo>
                    <a:pt x="1965" y="5669"/>
                    <a:pt x="1879" y="5898"/>
                    <a:pt x="1778" y="6122"/>
                  </a:cubicBezTo>
                  <a:cubicBezTo>
                    <a:pt x="1773" y="6138"/>
                    <a:pt x="1768" y="6148"/>
                    <a:pt x="1768" y="6164"/>
                  </a:cubicBezTo>
                  <a:cubicBezTo>
                    <a:pt x="1581" y="6622"/>
                    <a:pt x="1427" y="7096"/>
                    <a:pt x="1320" y="7575"/>
                  </a:cubicBezTo>
                  <a:cubicBezTo>
                    <a:pt x="1235" y="7969"/>
                    <a:pt x="1171" y="8374"/>
                    <a:pt x="1139" y="8779"/>
                  </a:cubicBezTo>
                  <a:cubicBezTo>
                    <a:pt x="1102" y="9258"/>
                    <a:pt x="1118" y="9742"/>
                    <a:pt x="1102" y="10221"/>
                  </a:cubicBezTo>
                  <a:cubicBezTo>
                    <a:pt x="1081" y="11116"/>
                    <a:pt x="926" y="12186"/>
                    <a:pt x="133" y="12740"/>
                  </a:cubicBezTo>
                  <a:cubicBezTo>
                    <a:pt x="48" y="12798"/>
                    <a:pt x="0" y="12916"/>
                    <a:pt x="64" y="13011"/>
                  </a:cubicBezTo>
                  <a:cubicBezTo>
                    <a:pt x="481" y="13642"/>
                    <a:pt x="1229" y="14029"/>
                    <a:pt x="1986" y="14029"/>
                  </a:cubicBezTo>
                  <a:cubicBezTo>
                    <a:pt x="2061" y="14029"/>
                    <a:pt x="2135" y="14025"/>
                    <a:pt x="2210" y="14018"/>
                  </a:cubicBezTo>
                  <a:cubicBezTo>
                    <a:pt x="2641" y="13970"/>
                    <a:pt x="3083" y="13810"/>
                    <a:pt x="3386" y="13496"/>
                  </a:cubicBezTo>
                  <a:cubicBezTo>
                    <a:pt x="3738" y="13123"/>
                    <a:pt x="3786" y="12612"/>
                    <a:pt x="3759" y="12122"/>
                  </a:cubicBezTo>
                  <a:cubicBezTo>
                    <a:pt x="3663" y="10030"/>
                    <a:pt x="3290" y="7788"/>
                    <a:pt x="4238" y="5818"/>
                  </a:cubicBezTo>
                  <a:cubicBezTo>
                    <a:pt x="4685" y="4897"/>
                    <a:pt x="5409" y="4136"/>
                    <a:pt x="6304" y="3641"/>
                  </a:cubicBezTo>
                  <a:cubicBezTo>
                    <a:pt x="6373" y="3848"/>
                    <a:pt x="6464" y="4051"/>
                    <a:pt x="6581" y="4237"/>
                  </a:cubicBezTo>
                  <a:cubicBezTo>
                    <a:pt x="6895" y="4722"/>
                    <a:pt x="7379" y="4977"/>
                    <a:pt x="7944" y="5046"/>
                  </a:cubicBezTo>
                  <a:cubicBezTo>
                    <a:pt x="8060" y="5061"/>
                    <a:pt x="8175" y="5067"/>
                    <a:pt x="8291" y="5067"/>
                  </a:cubicBezTo>
                  <a:cubicBezTo>
                    <a:pt x="8732" y="5067"/>
                    <a:pt x="9171" y="4978"/>
                    <a:pt x="9610" y="4919"/>
                  </a:cubicBezTo>
                  <a:cubicBezTo>
                    <a:pt x="9801" y="4896"/>
                    <a:pt x="9998" y="4879"/>
                    <a:pt x="10194" y="4879"/>
                  </a:cubicBezTo>
                  <a:cubicBezTo>
                    <a:pt x="10375" y="4879"/>
                    <a:pt x="10555" y="4894"/>
                    <a:pt x="10728" y="4935"/>
                  </a:cubicBezTo>
                  <a:cubicBezTo>
                    <a:pt x="10851" y="5004"/>
                    <a:pt x="10984" y="5062"/>
                    <a:pt x="11117" y="5084"/>
                  </a:cubicBezTo>
                  <a:cubicBezTo>
                    <a:pt x="11154" y="5105"/>
                    <a:pt x="11191" y="5126"/>
                    <a:pt x="11223" y="5153"/>
                  </a:cubicBezTo>
                  <a:cubicBezTo>
                    <a:pt x="11601" y="5408"/>
                    <a:pt x="11793" y="5850"/>
                    <a:pt x="11894" y="6276"/>
                  </a:cubicBezTo>
                  <a:cubicBezTo>
                    <a:pt x="12011" y="6777"/>
                    <a:pt x="12017" y="7299"/>
                    <a:pt x="12011" y="7810"/>
                  </a:cubicBezTo>
                  <a:cubicBezTo>
                    <a:pt x="12001" y="8470"/>
                    <a:pt x="11958" y="9125"/>
                    <a:pt x="11889" y="9780"/>
                  </a:cubicBezTo>
                  <a:cubicBezTo>
                    <a:pt x="11740" y="11079"/>
                    <a:pt x="11463" y="12367"/>
                    <a:pt x="11069" y="13618"/>
                  </a:cubicBezTo>
                  <a:cubicBezTo>
                    <a:pt x="11016" y="13773"/>
                    <a:pt x="10968" y="13927"/>
                    <a:pt x="10915" y="14076"/>
                  </a:cubicBezTo>
                  <a:cubicBezTo>
                    <a:pt x="10883" y="14177"/>
                    <a:pt x="10952" y="14294"/>
                    <a:pt x="11053" y="14321"/>
                  </a:cubicBezTo>
                  <a:lnTo>
                    <a:pt x="11058" y="14321"/>
                  </a:lnTo>
                  <a:cubicBezTo>
                    <a:pt x="11074" y="14380"/>
                    <a:pt x="11122" y="14438"/>
                    <a:pt x="11191" y="14449"/>
                  </a:cubicBezTo>
                  <a:cubicBezTo>
                    <a:pt x="11773" y="14566"/>
                    <a:pt x="12371" y="14649"/>
                    <a:pt x="12965" y="14649"/>
                  </a:cubicBezTo>
                  <a:cubicBezTo>
                    <a:pt x="13399" y="14649"/>
                    <a:pt x="13830" y="14605"/>
                    <a:pt x="14253" y="14497"/>
                  </a:cubicBezTo>
                  <a:cubicBezTo>
                    <a:pt x="15083" y="14289"/>
                    <a:pt x="15840" y="13815"/>
                    <a:pt x="16340" y="13123"/>
                  </a:cubicBezTo>
                  <a:cubicBezTo>
                    <a:pt x="16612" y="12740"/>
                    <a:pt x="16782" y="12298"/>
                    <a:pt x="16830" y="11829"/>
                  </a:cubicBezTo>
                  <a:cubicBezTo>
                    <a:pt x="16840" y="11766"/>
                    <a:pt x="16793" y="11680"/>
                    <a:pt x="16734" y="11659"/>
                  </a:cubicBezTo>
                  <a:cubicBezTo>
                    <a:pt x="15946" y="11324"/>
                    <a:pt x="15296" y="10706"/>
                    <a:pt x="14929" y="9939"/>
                  </a:cubicBezTo>
                  <a:cubicBezTo>
                    <a:pt x="14950" y="9881"/>
                    <a:pt x="14945" y="9817"/>
                    <a:pt x="14918" y="9758"/>
                  </a:cubicBezTo>
                  <a:cubicBezTo>
                    <a:pt x="14679" y="9258"/>
                    <a:pt x="14519" y="8715"/>
                    <a:pt x="14455" y="8166"/>
                  </a:cubicBezTo>
                  <a:cubicBezTo>
                    <a:pt x="14445" y="8071"/>
                    <a:pt x="14386" y="7985"/>
                    <a:pt x="14285" y="7975"/>
                  </a:cubicBezTo>
                  <a:lnTo>
                    <a:pt x="14029" y="6654"/>
                  </a:lnTo>
                  <a:cubicBezTo>
                    <a:pt x="13800" y="5483"/>
                    <a:pt x="13598" y="4290"/>
                    <a:pt x="13114" y="3188"/>
                  </a:cubicBezTo>
                  <a:cubicBezTo>
                    <a:pt x="12688" y="2203"/>
                    <a:pt x="12017" y="1325"/>
                    <a:pt x="11074" y="787"/>
                  </a:cubicBezTo>
                  <a:cubicBezTo>
                    <a:pt x="10180" y="281"/>
                    <a:pt x="9131" y="31"/>
                    <a:pt x="8109" y="4"/>
                  </a:cubicBezTo>
                  <a:cubicBezTo>
                    <a:pt x="8037" y="2"/>
                    <a:pt x="7966" y="1"/>
                    <a:pt x="7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27"/>
          <p:cNvGrpSpPr/>
          <p:nvPr/>
        </p:nvGrpSpPr>
        <p:grpSpPr>
          <a:xfrm>
            <a:off x="5287347" y="2092942"/>
            <a:ext cx="2224112" cy="2510855"/>
            <a:chOff x="4217550" y="3279900"/>
            <a:chExt cx="1178400" cy="1330325"/>
          </a:xfrm>
        </p:grpSpPr>
        <p:sp>
          <p:nvSpPr>
            <p:cNvPr id="236" name="Google Shape;236;p27"/>
            <p:cNvSpPr/>
            <p:nvPr/>
          </p:nvSpPr>
          <p:spPr>
            <a:xfrm>
              <a:off x="4609150" y="3961725"/>
              <a:ext cx="353675" cy="329125"/>
            </a:xfrm>
            <a:custGeom>
              <a:avLst/>
              <a:gdLst/>
              <a:ahLst/>
              <a:cxnLst/>
              <a:rect l="l" t="t" r="r" b="b"/>
              <a:pathLst>
                <a:path w="14147" h="13165" extrusionOk="0">
                  <a:moveTo>
                    <a:pt x="7016" y="1"/>
                  </a:moveTo>
                  <a:cubicBezTo>
                    <a:pt x="6603" y="1"/>
                    <a:pt x="6191" y="9"/>
                    <a:pt x="5783" y="29"/>
                  </a:cubicBezTo>
                  <a:cubicBezTo>
                    <a:pt x="5186" y="61"/>
                    <a:pt x="4590" y="109"/>
                    <a:pt x="3999" y="184"/>
                  </a:cubicBezTo>
                  <a:cubicBezTo>
                    <a:pt x="3978" y="184"/>
                    <a:pt x="3962" y="189"/>
                    <a:pt x="3940" y="200"/>
                  </a:cubicBezTo>
                  <a:cubicBezTo>
                    <a:pt x="3781" y="179"/>
                    <a:pt x="3620" y="168"/>
                    <a:pt x="3459" y="168"/>
                  </a:cubicBezTo>
                  <a:cubicBezTo>
                    <a:pt x="2953" y="168"/>
                    <a:pt x="2449" y="273"/>
                    <a:pt x="1997" y="503"/>
                  </a:cubicBezTo>
                  <a:cubicBezTo>
                    <a:pt x="1513" y="743"/>
                    <a:pt x="1124" y="1158"/>
                    <a:pt x="980" y="1674"/>
                  </a:cubicBezTo>
                  <a:lnTo>
                    <a:pt x="938" y="1674"/>
                  </a:lnTo>
                  <a:lnTo>
                    <a:pt x="1" y="13164"/>
                  </a:lnTo>
                  <a:lnTo>
                    <a:pt x="14147" y="13164"/>
                  </a:lnTo>
                  <a:lnTo>
                    <a:pt x="11240" y="1387"/>
                  </a:lnTo>
                  <a:cubicBezTo>
                    <a:pt x="11251" y="1355"/>
                    <a:pt x="11251" y="1318"/>
                    <a:pt x="11240" y="1286"/>
                  </a:cubicBezTo>
                  <a:cubicBezTo>
                    <a:pt x="11224" y="1238"/>
                    <a:pt x="11203" y="1195"/>
                    <a:pt x="11181" y="1147"/>
                  </a:cubicBezTo>
                  <a:lnTo>
                    <a:pt x="11133" y="961"/>
                  </a:lnTo>
                  <a:lnTo>
                    <a:pt x="11064" y="961"/>
                  </a:lnTo>
                  <a:cubicBezTo>
                    <a:pt x="10889" y="732"/>
                    <a:pt x="10633" y="562"/>
                    <a:pt x="10356" y="445"/>
                  </a:cubicBezTo>
                  <a:cubicBezTo>
                    <a:pt x="9898" y="248"/>
                    <a:pt x="9403" y="146"/>
                    <a:pt x="8908" y="88"/>
                  </a:cubicBezTo>
                  <a:cubicBezTo>
                    <a:pt x="8397" y="29"/>
                    <a:pt x="7886" y="13"/>
                    <a:pt x="7375" y="3"/>
                  </a:cubicBezTo>
                  <a:cubicBezTo>
                    <a:pt x="7255" y="1"/>
                    <a:pt x="7135" y="1"/>
                    <a:pt x="7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5289575" y="3954175"/>
              <a:ext cx="106375" cy="54850"/>
            </a:xfrm>
            <a:custGeom>
              <a:avLst/>
              <a:gdLst/>
              <a:ahLst/>
              <a:cxnLst/>
              <a:rect l="l" t="t" r="r" b="b"/>
              <a:pathLst>
                <a:path w="4255" h="2194" extrusionOk="0">
                  <a:moveTo>
                    <a:pt x="908" y="0"/>
                  </a:moveTo>
                  <a:cubicBezTo>
                    <a:pt x="635" y="0"/>
                    <a:pt x="448" y="12"/>
                    <a:pt x="448" y="12"/>
                  </a:cubicBezTo>
                  <a:lnTo>
                    <a:pt x="1" y="1199"/>
                  </a:lnTo>
                  <a:cubicBezTo>
                    <a:pt x="922" y="1976"/>
                    <a:pt x="1860" y="2193"/>
                    <a:pt x="2621" y="2193"/>
                  </a:cubicBezTo>
                  <a:cubicBezTo>
                    <a:pt x="3579" y="2193"/>
                    <a:pt x="4255" y="1849"/>
                    <a:pt x="4255" y="1849"/>
                  </a:cubicBezTo>
                  <a:cubicBezTo>
                    <a:pt x="4255" y="1849"/>
                    <a:pt x="3233" y="486"/>
                    <a:pt x="2535" y="214"/>
                  </a:cubicBezTo>
                  <a:cubicBezTo>
                    <a:pt x="2074" y="34"/>
                    <a:pt x="1369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5029225" y="3875950"/>
              <a:ext cx="284200" cy="112150"/>
            </a:xfrm>
            <a:custGeom>
              <a:avLst/>
              <a:gdLst/>
              <a:ahLst/>
              <a:cxnLst/>
              <a:rect l="l" t="t" r="r" b="b"/>
              <a:pathLst>
                <a:path w="11368" h="4486" extrusionOk="0">
                  <a:moveTo>
                    <a:pt x="1018" y="1"/>
                  </a:moveTo>
                  <a:cubicBezTo>
                    <a:pt x="810" y="1"/>
                    <a:pt x="674" y="34"/>
                    <a:pt x="634" y="111"/>
                  </a:cubicBezTo>
                  <a:lnTo>
                    <a:pt x="629" y="111"/>
                  </a:lnTo>
                  <a:cubicBezTo>
                    <a:pt x="1" y="1315"/>
                    <a:pt x="3589" y="2422"/>
                    <a:pt x="5815" y="3306"/>
                  </a:cubicBezTo>
                  <a:cubicBezTo>
                    <a:pt x="7241" y="3868"/>
                    <a:pt x="8685" y="4486"/>
                    <a:pt x="9678" y="4486"/>
                  </a:cubicBezTo>
                  <a:cubicBezTo>
                    <a:pt x="10239" y="4486"/>
                    <a:pt x="10656" y="4289"/>
                    <a:pt x="10846" y="3774"/>
                  </a:cubicBezTo>
                  <a:cubicBezTo>
                    <a:pt x="11368" y="2363"/>
                    <a:pt x="8487" y="1575"/>
                    <a:pt x="6656" y="1208"/>
                  </a:cubicBezTo>
                  <a:cubicBezTo>
                    <a:pt x="5120" y="900"/>
                    <a:pt x="2098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5059450" y="3904650"/>
              <a:ext cx="150025" cy="165600"/>
            </a:xfrm>
            <a:custGeom>
              <a:avLst/>
              <a:gdLst/>
              <a:ahLst/>
              <a:cxnLst/>
              <a:rect l="l" t="t" r="r" b="b"/>
              <a:pathLst>
                <a:path w="6001" h="6624" extrusionOk="0">
                  <a:moveTo>
                    <a:pt x="2056" y="0"/>
                  </a:moveTo>
                  <a:cubicBezTo>
                    <a:pt x="1905" y="0"/>
                    <a:pt x="1747" y="55"/>
                    <a:pt x="1614" y="151"/>
                  </a:cubicBezTo>
                  <a:cubicBezTo>
                    <a:pt x="1470" y="257"/>
                    <a:pt x="1347" y="401"/>
                    <a:pt x="1225" y="529"/>
                  </a:cubicBezTo>
                  <a:cubicBezTo>
                    <a:pt x="1097" y="662"/>
                    <a:pt x="969" y="795"/>
                    <a:pt x="852" y="933"/>
                  </a:cubicBezTo>
                  <a:cubicBezTo>
                    <a:pt x="570" y="1253"/>
                    <a:pt x="309" y="1583"/>
                    <a:pt x="59" y="1924"/>
                  </a:cubicBezTo>
                  <a:cubicBezTo>
                    <a:pt x="0" y="2009"/>
                    <a:pt x="16" y="2094"/>
                    <a:pt x="70" y="2153"/>
                  </a:cubicBezTo>
                  <a:cubicBezTo>
                    <a:pt x="75" y="2184"/>
                    <a:pt x="85" y="2211"/>
                    <a:pt x="101" y="2238"/>
                  </a:cubicBezTo>
                  <a:cubicBezTo>
                    <a:pt x="724" y="3265"/>
                    <a:pt x="1289" y="4330"/>
                    <a:pt x="1800" y="5416"/>
                  </a:cubicBezTo>
                  <a:cubicBezTo>
                    <a:pt x="1949" y="5730"/>
                    <a:pt x="2093" y="6050"/>
                    <a:pt x="2226" y="6369"/>
                  </a:cubicBezTo>
                  <a:cubicBezTo>
                    <a:pt x="2242" y="6401"/>
                    <a:pt x="2258" y="6423"/>
                    <a:pt x="2279" y="6439"/>
                  </a:cubicBezTo>
                  <a:cubicBezTo>
                    <a:pt x="2284" y="6460"/>
                    <a:pt x="2295" y="6486"/>
                    <a:pt x="2311" y="6502"/>
                  </a:cubicBezTo>
                  <a:cubicBezTo>
                    <a:pt x="2322" y="6518"/>
                    <a:pt x="2332" y="6534"/>
                    <a:pt x="2343" y="6550"/>
                  </a:cubicBezTo>
                  <a:cubicBezTo>
                    <a:pt x="2359" y="6572"/>
                    <a:pt x="2375" y="6588"/>
                    <a:pt x="2396" y="6598"/>
                  </a:cubicBezTo>
                  <a:cubicBezTo>
                    <a:pt x="2417" y="6609"/>
                    <a:pt x="2444" y="6620"/>
                    <a:pt x="2471" y="6620"/>
                  </a:cubicBezTo>
                  <a:cubicBezTo>
                    <a:pt x="2482" y="6622"/>
                    <a:pt x="2492" y="6623"/>
                    <a:pt x="2502" y="6623"/>
                  </a:cubicBezTo>
                  <a:cubicBezTo>
                    <a:pt x="2516" y="6623"/>
                    <a:pt x="2530" y="6620"/>
                    <a:pt x="2545" y="6614"/>
                  </a:cubicBezTo>
                  <a:cubicBezTo>
                    <a:pt x="2567" y="6609"/>
                    <a:pt x="2588" y="6598"/>
                    <a:pt x="2609" y="6582"/>
                  </a:cubicBezTo>
                  <a:cubicBezTo>
                    <a:pt x="2620" y="6566"/>
                    <a:pt x="2630" y="6556"/>
                    <a:pt x="2641" y="6545"/>
                  </a:cubicBezTo>
                  <a:cubicBezTo>
                    <a:pt x="2646" y="6540"/>
                    <a:pt x="2652" y="6529"/>
                    <a:pt x="2652" y="6524"/>
                  </a:cubicBezTo>
                  <a:cubicBezTo>
                    <a:pt x="2673" y="6518"/>
                    <a:pt x="2694" y="6502"/>
                    <a:pt x="2716" y="6486"/>
                  </a:cubicBezTo>
                  <a:cubicBezTo>
                    <a:pt x="3866" y="5480"/>
                    <a:pt x="5553" y="4809"/>
                    <a:pt x="5910" y="3153"/>
                  </a:cubicBezTo>
                  <a:cubicBezTo>
                    <a:pt x="6001" y="2738"/>
                    <a:pt x="5974" y="2296"/>
                    <a:pt x="5809" y="1902"/>
                  </a:cubicBezTo>
                  <a:cubicBezTo>
                    <a:pt x="5788" y="1849"/>
                    <a:pt x="5750" y="1817"/>
                    <a:pt x="5708" y="1801"/>
                  </a:cubicBezTo>
                  <a:cubicBezTo>
                    <a:pt x="5719" y="1727"/>
                    <a:pt x="5724" y="1647"/>
                    <a:pt x="5724" y="1567"/>
                  </a:cubicBezTo>
                  <a:cubicBezTo>
                    <a:pt x="5729" y="1237"/>
                    <a:pt x="5644" y="917"/>
                    <a:pt x="5447" y="651"/>
                  </a:cubicBezTo>
                  <a:cubicBezTo>
                    <a:pt x="5410" y="603"/>
                    <a:pt x="5367" y="582"/>
                    <a:pt x="5325" y="577"/>
                  </a:cubicBezTo>
                  <a:cubicBezTo>
                    <a:pt x="5314" y="555"/>
                    <a:pt x="5293" y="534"/>
                    <a:pt x="5271" y="518"/>
                  </a:cubicBezTo>
                  <a:cubicBezTo>
                    <a:pt x="5277" y="465"/>
                    <a:pt x="5266" y="412"/>
                    <a:pt x="5234" y="364"/>
                  </a:cubicBezTo>
                  <a:cubicBezTo>
                    <a:pt x="5121" y="189"/>
                    <a:pt x="4937" y="124"/>
                    <a:pt x="4747" y="124"/>
                  </a:cubicBezTo>
                  <a:cubicBezTo>
                    <a:pt x="4624" y="124"/>
                    <a:pt x="4498" y="151"/>
                    <a:pt x="4387" y="193"/>
                  </a:cubicBezTo>
                  <a:cubicBezTo>
                    <a:pt x="4068" y="321"/>
                    <a:pt x="3765" y="491"/>
                    <a:pt x="3466" y="651"/>
                  </a:cubicBezTo>
                  <a:cubicBezTo>
                    <a:pt x="3078" y="864"/>
                    <a:pt x="2700" y="1088"/>
                    <a:pt x="2327" y="1327"/>
                  </a:cubicBezTo>
                  <a:cubicBezTo>
                    <a:pt x="2364" y="1279"/>
                    <a:pt x="2396" y="1231"/>
                    <a:pt x="2428" y="1178"/>
                  </a:cubicBezTo>
                  <a:cubicBezTo>
                    <a:pt x="2593" y="907"/>
                    <a:pt x="2689" y="571"/>
                    <a:pt x="2524" y="273"/>
                  </a:cubicBezTo>
                  <a:cubicBezTo>
                    <a:pt x="2415" y="83"/>
                    <a:pt x="2241" y="0"/>
                    <a:pt x="2056" y="0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4798025" y="4378650"/>
              <a:ext cx="176525" cy="164825"/>
            </a:xfrm>
            <a:custGeom>
              <a:avLst/>
              <a:gdLst/>
              <a:ahLst/>
              <a:cxnLst/>
              <a:rect l="l" t="t" r="r" b="b"/>
              <a:pathLst>
                <a:path w="7061" h="6593" extrusionOk="0">
                  <a:moveTo>
                    <a:pt x="7060" y="1"/>
                  </a:moveTo>
                  <a:lnTo>
                    <a:pt x="395" y="1226"/>
                  </a:lnTo>
                  <a:lnTo>
                    <a:pt x="1" y="6592"/>
                  </a:lnTo>
                  <a:lnTo>
                    <a:pt x="6863" y="659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787250" y="4539050"/>
              <a:ext cx="222850" cy="70850"/>
            </a:xfrm>
            <a:custGeom>
              <a:avLst/>
              <a:gdLst/>
              <a:ahLst/>
              <a:cxnLst/>
              <a:rect l="l" t="t" r="r" b="b"/>
              <a:pathLst>
                <a:path w="8914" h="2834" extrusionOk="0">
                  <a:moveTo>
                    <a:pt x="362" y="1"/>
                  </a:moveTo>
                  <a:lnTo>
                    <a:pt x="0" y="2833"/>
                  </a:lnTo>
                  <a:lnTo>
                    <a:pt x="8913" y="2833"/>
                  </a:lnTo>
                  <a:cubicBezTo>
                    <a:pt x="8913" y="2833"/>
                    <a:pt x="8567" y="1640"/>
                    <a:pt x="7294" y="176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4586800" y="4378650"/>
              <a:ext cx="176650" cy="164825"/>
            </a:xfrm>
            <a:custGeom>
              <a:avLst/>
              <a:gdLst/>
              <a:ahLst/>
              <a:cxnLst/>
              <a:rect l="l" t="t" r="r" b="b"/>
              <a:pathLst>
                <a:path w="7066" h="6593" extrusionOk="0">
                  <a:moveTo>
                    <a:pt x="7065" y="1"/>
                  </a:moveTo>
                  <a:lnTo>
                    <a:pt x="399" y="1226"/>
                  </a:lnTo>
                  <a:lnTo>
                    <a:pt x="0" y="6592"/>
                  </a:lnTo>
                  <a:lnTo>
                    <a:pt x="6868" y="6592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4653350" y="3981200"/>
              <a:ext cx="335450" cy="204625"/>
            </a:xfrm>
            <a:custGeom>
              <a:avLst/>
              <a:gdLst/>
              <a:ahLst/>
              <a:cxnLst/>
              <a:rect l="l" t="t" r="r" b="b"/>
              <a:pathLst>
                <a:path w="13418" h="8185" extrusionOk="0">
                  <a:moveTo>
                    <a:pt x="3039" y="0"/>
                  </a:moveTo>
                  <a:cubicBezTo>
                    <a:pt x="1967" y="0"/>
                    <a:pt x="948" y="655"/>
                    <a:pt x="543" y="1715"/>
                  </a:cubicBezTo>
                  <a:lnTo>
                    <a:pt x="522" y="1779"/>
                  </a:lnTo>
                  <a:cubicBezTo>
                    <a:pt x="0" y="3148"/>
                    <a:pt x="698" y="4692"/>
                    <a:pt x="2061" y="5208"/>
                  </a:cubicBezTo>
                  <a:lnTo>
                    <a:pt x="9445" y="8014"/>
                  </a:lnTo>
                  <a:cubicBezTo>
                    <a:pt x="9753" y="8130"/>
                    <a:pt x="10069" y="8185"/>
                    <a:pt x="10380" y="8185"/>
                  </a:cubicBezTo>
                  <a:cubicBezTo>
                    <a:pt x="11454" y="8185"/>
                    <a:pt x="12470" y="7531"/>
                    <a:pt x="12874" y="6470"/>
                  </a:cubicBezTo>
                  <a:lnTo>
                    <a:pt x="12895" y="6406"/>
                  </a:lnTo>
                  <a:cubicBezTo>
                    <a:pt x="13417" y="5038"/>
                    <a:pt x="12725" y="3499"/>
                    <a:pt x="11357" y="2977"/>
                  </a:cubicBezTo>
                  <a:lnTo>
                    <a:pt x="3972" y="171"/>
                  </a:lnTo>
                  <a:cubicBezTo>
                    <a:pt x="3666" y="55"/>
                    <a:pt x="3350" y="0"/>
                    <a:pt x="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4848750" y="3953250"/>
              <a:ext cx="286200" cy="240700"/>
            </a:xfrm>
            <a:custGeom>
              <a:avLst/>
              <a:gdLst/>
              <a:ahLst/>
              <a:cxnLst/>
              <a:rect l="l" t="t" r="r" b="b"/>
              <a:pathLst>
                <a:path w="11448" h="9628" extrusionOk="0">
                  <a:moveTo>
                    <a:pt x="8476" y="1"/>
                  </a:moveTo>
                  <a:cubicBezTo>
                    <a:pt x="8316" y="70"/>
                    <a:pt x="8162" y="150"/>
                    <a:pt x="8018" y="251"/>
                  </a:cubicBezTo>
                  <a:lnTo>
                    <a:pt x="1512" y="4723"/>
                  </a:lnTo>
                  <a:cubicBezTo>
                    <a:pt x="304" y="5554"/>
                    <a:pt x="0" y="7215"/>
                    <a:pt x="825" y="8424"/>
                  </a:cubicBezTo>
                  <a:lnTo>
                    <a:pt x="863" y="8477"/>
                  </a:lnTo>
                  <a:cubicBezTo>
                    <a:pt x="1378" y="9226"/>
                    <a:pt x="2212" y="9628"/>
                    <a:pt x="3060" y="9628"/>
                  </a:cubicBezTo>
                  <a:cubicBezTo>
                    <a:pt x="3579" y="9628"/>
                    <a:pt x="4104" y="9477"/>
                    <a:pt x="4563" y="9164"/>
                  </a:cubicBezTo>
                  <a:lnTo>
                    <a:pt x="11069" y="4691"/>
                  </a:lnTo>
                  <a:cubicBezTo>
                    <a:pt x="11208" y="4596"/>
                    <a:pt x="11330" y="4489"/>
                    <a:pt x="11447" y="4377"/>
                  </a:cubicBezTo>
                  <a:cubicBezTo>
                    <a:pt x="10452" y="2919"/>
                    <a:pt x="9461" y="1460"/>
                    <a:pt x="8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4691800" y="4088150"/>
              <a:ext cx="242425" cy="112000"/>
            </a:xfrm>
            <a:custGeom>
              <a:avLst/>
              <a:gdLst/>
              <a:ahLst/>
              <a:cxnLst/>
              <a:rect l="l" t="t" r="r" b="b"/>
              <a:pathLst>
                <a:path w="9697" h="4480" extrusionOk="0">
                  <a:moveTo>
                    <a:pt x="218" y="0"/>
                  </a:moveTo>
                  <a:cubicBezTo>
                    <a:pt x="152" y="0"/>
                    <a:pt x="89" y="31"/>
                    <a:pt x="54" y="94"/>
                  </a:cubicBezTo>
                  <a:cubicBezTo>
                    <a:pt x="1" y="179"/>
                    <a:pt x="27" y="318"/>
                    <a:pt x="123" y="366"/>
                  </a:cubicBezTo>
                  <a:cubicBezTo>
                    <a:pt x="1343" y="951"/>
                    <a:pt x="2562" y="1537"/>
                    <a:pt x="3781" y="2123"/>
                  </a:cubicBezTo>
                  <a:lnTo>
                    <a:pt x="7455" y="3896"/>
                  </a:lnTo>
                  <a:cubicBezTo>
                    <a:pt x="8029" y="4171"/>
                    <a:pt x="8619" y="4479"/>
                    <a:pt x="9259" y="4479"/>
                  </a:cubicBezTo>
                  <a:cubicBezTo>
                    <a:pt x="9349" y="4479"/>
                    <a:pt x="9439" y="4473"/>
                    <a:pt x="9531" y="4460"/>
                  </a:cubicBezTo>
                  <a:cubicBezTo>
                    <a:pt x="9638" y="4444"/>
                    <a:pt x="9696" y="4311"/>
                    <a:pt x="9670" y="4220"/>
                  </a:cubicBezTo>
                  <a:cubicBezTo>
                    <a:pt x="9642" y="4124"/>
                    <a:pt x="9563" y="4079"/>
                    <a:pt x="9473" y="4079"/>
                  </a:cubicBezTo>
                  <a:cubicBezTo>
                    <a:pt x="9459" y="4079"/>
                    <a:pt x="9444" y="4080"/>
                    <a:pt x="9430" y="4082"/>
                  </a:cubicBezTo>
                  <a:cubicBezTo>
                    <a:pt x="9365" y="4091"/>
                    <a:pt x="9299" y="4096"/>
                    <a:pt x="9234" y="4096"/>
                  </a:cubicBezTo>
                  <a:cubicBezTo>
                    <a:pt x="8705" y="4096"/>
                    <a:pt x="8186" y="3810"/>
                    <a:pt x="7726" y="3587"/>
                  </a:cubicBezTo>
                  <a:cubicBezTo>
                    <a:pt x="7125" y="3299"/>
                    <a:pt x="6523" y="3006"/>
                    <a:pt x="5921" y="2719"/>
                  </a:cubicBezTo>
                  <a:lnTo>
                    <a:pt x="2354" y="1005"/>
                  </a:lnTo>
                  <a:cubicBezTo>
                    <a:pt x="1678" y="674"/>
                    <a:pt x="996" y="350"/>
                    <a:pt x="320" y="25"/>
                  </a:cubicBezTo>
                  <a:cubicBezTo>
                    <a:pt x="288" y="9"/>
                    <a:pt x="252" y="0"/>
                    <a:pt x="2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4596775" y="4290825"/>
              <a:ext cx="386550" cy="118475"/>
            </a:xfrm>
            <a:custGeom>
              <a:avLst/>
              <a:gdLst/>
              <a:ahLst/>
              <a:cxnLst/>
              <a:rect l="l" t="t" r="r" b="b"/>
              <a:pathLst>
                <a:path w="15462" h="4739" extrusionOk="0">
                  <a:moveTo>
                    <a:pt x="501" y="0"/>
                  </a:moveTo>
                  <a:lnTo>
                    <a:pt x="0" y="4739"/>
                  </a:lnTo>
                  <a:lnTo>
                    <a:pt x="15462" y="4739"/>
                  </a:lnTo>
                  <a:lnTo>
                    <a:pt x="146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4576000" y="4539050"/>
              <a:ext cx="222850" cy="70850"/>
            </a:xfrm>
            <a:custGeom>
              <a:avLst/>
              <a:gdLst/>
              <a:ahLst/>
              <a:cxnLst/>
              <a:rect l="l" t="t" r="r" b="b"/>
              <a:pathLst>
                <a:path w="8914" h="2834" extrusionOk="0">
                  <a:moveTo>
                    <a:pt x="363" y="1"/>
                  </a:moveTo>
                  <a:lnTo>
                    <a:pt x="1" y="2833"/>
                  </a:lnTo>
                  <a:lnTo>
                    <a:pt x="8914" y="2833"/>
                  </a:lnTo>
                  <a:cubicBezTo>
                    <a:pt x="8914" y="2833"/>
                    <a:pt x="8567" y="1640"/>
                    <a:pt x="7300" y="176"/>
                  </a:cubicBezTo>
                  <a:lnTo>
                    <a:pt x="3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5136250" y="3915650"/>
              <a:ext cx="59775" cy="48875"/>
            </a:xfrm>
            <a:custGeom>
              <a:avLst/>
              <a:gdLst/>
              <a:ahLst/>
              <a:cxnLst/>
              <a:rect l="l" t="t" r="r" b="b"/>
              <a:pathLst>
                <a:path w="2391" h="1955" extrusionOk="0">
                  <a:moveTo>
                    <a:pt x="2157" y="1"/>
                  </a:moveTo>
                  <a:cubicBezTo>
                    <a:pt x="2123" y="1"/>
                    <a:pt x="2090" y="10"/>
                    <a:pt x="2061" y="30"/>
                  </a:cubicBezTo>
                  <a:cubicBezTo>
                    <a:pt x="1390" y="541"/>
                    <a:pt x="730" y="1074"/>
                    <a:pt x="86" y="1622"/>
                  </a:cubicBezTo>
                  <a:cubicBezTo>
                    <a:pt x="0" y="1691"/>
                    <a:pt x="11" y="1830"/>
                    <a:pt x="86" y="1899"/>
                  </a:cubicBezTo>
                  <a:cubicBezTo>
                    <a:pt x="124" y="1937"/>
                    <a:pt x="171" y="1955"/>
                    <a:pt x="219" y="1955"/>
                  </a:cubicBezTo>
                  <a:cubicBezTo>
                    <a:pt x="270" y="1955"/>
                    <a:pt x="321" y="1935"/>
                    <a:pt x="362" y="1899"/>
                  </a:cubicBezTo>
                  <a:cubicBezTo>
                    <a:pt x="980" y="1372"/>
                    <a:pt x="1614" y="861"/>
                    <a:pt x="2263" y="371"/>
                  </a:cubicBezTo>
                  <a:cubicBezTo>
                    <a:pt x="2348" y="302"/>
                    <a:pt x="2391" y="200"/>
                    <a:pt x="2332" y="99"/>
                  </a:cubicBezTo>
                  <a:cubicBezTo>
                    <a:pt x="2300" y="41"/>
                    <a:pt x="2228" y="1"/>
                    <a:pt x="215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5145975" y="3939350"/>
              <a:ext cx="60900" cy="47950"/>
            </a:xfrm>
            <a:custGeom>
              <a:avLst/>
              <a:gdLst/>
              <a:ahLst/>
              <a:cxnLst/>
              <a:rect l="l" t="t" r="r" b="b"/>
              <a:pathLst>
                <a:path w="2436" h="1918" extrusionOk="0">
                  <a:moveTo>
                    <a:pt x="2138" y="0"/>
                  </a:moveTo>
                  <a:cubicBezTo>
                    <a:pt x="2094" y="0"/>
                    <a:pt x="2049" y="16"/>
                    <a:pt x="2007" y="51"/>
                  </a:cubicBezTo>
                  <a:cubicBezTo>
                    <a:pt x="1411" y="589"/>
                    <a:pt x="783" y="1089"/>
                    <a:pt x="122" y="1553"/>
                  </a:cubicBezTo>
                  <a:cubicBezTo>
                    <a:pt x="37" y="1611"/>
                    <a:pt x="0" y="1723"/>
                    <a:pt x="53" y="1819"/>
                  </a:cubicBezTo>
                  <a:cubicBezTo>
                    <a:pt x="89" y="1877"/>
                    <a:pt x="160" y="1917"/>
                    <a:pt x="230" y="1917"/>
                  </a:cubicBezTo>
                  <a:cubicBezTo>
                    <a:pt x="263" y="1917"/>
                    <a:pt x="296" y="1908"/>
                    <a:pt x="325" y="1888"/>
                  </a:cubicBezTo>
                  <a:cubicBezTo>
                    <a:pt x="1006" y="1409"/>
                    <a:pt x="1667" y="892"/>
                    <a:pt x="2289" y="333"/>
                  </a:cubicBezTo>
                  <a:cubicBezTo>
                    <a:pt x="2436" y="200"/>
                    <a:pt x="2297" y="0"/>
                    <a:pt x="21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5159800" y="3969825"/>
              <a:ext cx="52350" cy="44450"/>
            </a:xfrm>
            <a:custGeom>
              <a:avLst/>
              <a:gdLst/>
              <a:ahLst/>
              <a:cxnLst/>
              <a:rect l="l" t="t" r="r" b="b"/>
              <a:pathLst>
                <a:path w="2094" h="1778" extrusionOk="0">
                  <a:moveTo>
                    <a:pt x="1804" y="0"/>
                  </a:moveTo>
                  <a:cubicBezTo>
                    <a:pt x="1759" y="0"/>
                    <a:pt x="1713" y="17"/>
                    <a:pt x="1673" y="57"/>
                  </a:cubicBezTo>
                  <a:cubicBezTo>
                    <a:pt x="1156" y="536"/>
                    <a:pt x="629" y="999"/>
                    <a:pt x="81" y="1441"/>
                  </a:cubicBezTo>
                  <a:cubicBezTo>
                    <a:pt x="1" y="1510"/>
                    <a:pt x="11" y="1654"/>
                    <a:pt x="81" y="1723"/>
                  </a:cubicBezTo>
                  <a:cubicBezTo>
                    <a:pt x="121" y="1761"/>
                    <a:pt x="167" y="1777"/>
                    <a:pt x="213" y="1777"/>
                  </a:cubicBezTo>
                  <a:cubicBezTo>
                    <a:pt x="264" y="1777"/>
                    <a:pt x="315" y="1757"/>
                    <a:pt x="357" y="1723"/>
                  </a:cubicBezTo>
                  <a:cubicBezTo>
                    <a:pt x="906" y="1276"/>
                    <a:pt x="1433" y="813"/>
                    <a:pt x="1949" y="334"/>
                  </a:cubicBezTo>
                  <a:cubicBezTo>
                    <a:pt x="2094" y="197"/>
                    <a:pt x="1957" y="0"/>
                    <a:pt x="180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4607825" y="4297875"/>
              <a:ext cx="360075" cy="31300"/>
            </a:xfrm>
            <a:custGeom>
              <a:avLst/>
              <a:gdLst/>
              <a:ahLst/>
              <a:cxnLst/>
              <a:rect l="l" t="t" r="r" b="b"/>
              <a:pathLst>
                <a:path w="14403" h="1252" extrusionOk="0">
                  <a:moveTo>
                    <a:pt x="14147" y="0"/>
                  </a:moveTo>
                  <a:lnTo>
                    <a:pt x="14147" y="6"/>
                  </a:lnTo>
                  <a:lnTo>
                    <a:pt x="256" y="6"/>
                  </a:lnTo>
                  <a:cubicBezTo>
                    <a:pt x="0" y="6"/>
                    <a:pt x="0" y="400"/>
                    <a:pt x="256" y="400"/>
                  </a:cubicBezTo>
                  <a:lnTo>
                    <a:pt x="1667" y="400"/>
                  </a:lnTo>
                  <a:cubicBezTo>
                    <a:pt x="1614" y="612"/>
                    <a:pt x="1582" y="836"/>
                    <a:pt x="1576" y="1054"/>
                  </a:cubicBezTo>
                  <a:cubicBezTo>
                    <a:pt x="1571" y="1158"/>
                    <a:pt x="1662" y="1252"/>
                    <a:pt x="1765" y="1252"/>
                  </a:cubicBezTo>
                  <a:cubicBezTo>
                    <a:pt x="1768" y="1252"/>
                    <a:pt x="1770" y="1252"/>
                    <a:pt x="1773" y="1251"/>
                  </a:cubicBezTo>
                  <a:cubicBezTo>
                    <a:pt x="1880" y="1246"/>
                    <a:pt x="1965" y="1166"/>
                    <a:pt x="1970" y="1054"/>
                  </a:cubicBezTo>
                  <a:cubicBezTo>
                    <a:pt x="1970" y="964"/>
                    <a:pt x="1981" y="868"/>
                    <a:pt x="1992" y="778"/>
                  </a:cubicBezTo>
                  <a:cubicBezTo>
                    <a:pt x="2008" y="676"/>
                    <a:pt x="2023" y="581"/>
                    <a:pt x="2050" y="485"/>
                  </a:cubicBezTo>
                  <a:cubicBezTo>
                    <a:pt x="2055" y="453"/>
                    <a:pt x="2055" y="426"/>
                    <a:pt x="2050" y="394"/>
                  </a:cubicBezTo>
                  <a:lnTo>
                    <a:pt x="14147" y="394"/>
                  </a:lnTo>
                  <a:cubicBezTo>
                    <a:pt x="14402" y="394"/>
                    <a:pt x="14402" y="0"/>
                    <a:pt x="1414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4641350" y="4384225"/>
              <a:ext cx="10950" cy="24550"/>
            </a:xfrm>
            <a:custGeom>
              <a:avLst/>
              <a:gdLst/>
              <a:ahLst/>
              <a:cxnLst/>
              <a:rect l="l" t="t" r="r" b="b"/>
              <a:pathLst>
                <a:path w="438" h="982" extrusionOk="0">
                  <a:moveTo>
                    <a:pt x="233" y="1"/>
                  </a:moveTo>
                  <a:cubicBezTo>
                    <a:pt x="200" y="1"/>
                    <a:pt x="166" y="8"/>
                    <a:pt x="139" y="28"/>
                  </a:cubicBezTo>
                  <a:cubicBezTo>
                    <a:pt x="97" y="55"/>
                    <a:pt x="60" y="92"/>
                    <a:pt x="49" y="145"/>
                  </a:cubicBezTo>
                  <a:cubicBezTo>
                    <a:pt x="12" y="358"/>
                    <a:pt x="1" y="571"/>
                    <a:pt x="17" y="784"/>
                  </a:cubicBezTo>
                  <a:cubicBezTo>
                    <a:pt x="22" y="838"/>
                    <a:pt x="33" y="885"/>
                    <a:pt x="76" y="928"/>
                  </a:cubicBezTo>
                  <a:cubicBezTo>
                    <a:pt x="105" y="957"/>
                    <a:pt x="156" y="982"/>
                    <a:pt x="201" y="982"/>
                  </a:cubicBezTo>
                  <a:cubicBezTo>
                    <a:pt x="206" y="982"/>
                    <a:pt x="210" y="982"/>
                    <a:pt x="214" y="981"/>
                  </a:cubicBezTo>
                  <a:cubicBezTo>
                    <a:pt x="315" y="981"/>
                    <a:pt x="422" y="896"/>
                    <a:pt x="411" y="784"/>
                  </a:cubicBezTo>
                  <a:cubicBezTo>
                    <a:pt x="395" y="625"/>
                    <a:pt x="400" y="459"/>
                    <a:pt x="422" y="294"/>
                  </a:cubicBezTo>
                  <a:cubicBezTo>
                    <a:pt x="422" y="278"/>
                    <a:pt x="427" y="268"/>
                    <a:pt x="427" y="247"/>
                  </a:cubicBezTo>
                  <a:cubicBezTo>
                    <a:pt x="438" y="193"/>
                    <a:pt x="438" y="145"/>
                    <a:pt x="411" y="97"/>
                  </a:cubicBezTo>
                  <a:cubicBezTo>
                    <a:pt x="384" y="55"/>
                    <a:pt x="336" y="18"/>
                    <a:pt x="288" y="7"/>
                  </a:cubicBezTo>
                  <a:cubicBezTo>
                    <a:pt x="271" y="3"/>
                    <a:pt x="252" y="1"/>
                    <a:pt x="23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4643900" y="4346575"/>
              <a:ext cx="11200" cy="20275"/>
            </a:xfrm>
            <a:custGeom>
              <a:avLst/>
              <a:gdLst/>
              <a:ahLst/>
              <a:cxnLst/>
              <a:rect l="l" t="t" r="r" b="b"/>
              <a:pathLst>
                <a:path w="448" h="811" extrusionOk="0">
                  <a:moveTo>
                    <a:pt x="258" y="0"/>
                  </a:moveTo>
                  <a:cubicBezTo>
                    <a:pt x="253" y="0"/>
                    <a:pt x="249" y="0"/>
                    <a:pt x="245" y="1"/>
                  </a:cubicBezTo>
                  <a:cubicBezTo>
                    <a:pt x="192" y="1"/>
                    <a:pt x="139" y="22"/>
                    <a:pt x="107" y="59"/>
                  </a:cubicBezTo>
                  <a:cubicBezTo>
                    <a:pt x="96" y="70"/>
                    <a:pt x="85" y="86"/>
                    <a:pt x="75" y="97"/>
                  </a:cubicBezTo>
                  <a:cubicBezTo>
                    <a:pt x="53" y="129"/>
                    <a:pt x="48" y="161"/>
                    <a:pt x="48" y="198"/>
                  </a:cubicBezTo>
                  <a:cubicBezTo>
                    <a:pt x="32" y="336"/>
                    <a:pt x="21" y="475"/>
                    <a:pt x="5" y="613"/>
                  </a:cubicBezTo>
                  <a:cubicBezTo>
                    <a:pt x="0" y="661"/>
                    <a:pt x="32" y="720"/>
                    <a:pt x="64" y="752"/>
                  </a:cubicBezTo>
                  <a:cubicBezTo>
                    <a:pt x="101" y="784"/>
                    <a:pt x="155" y="810"/>
                    <a:pt x="202" y="810"/>
                  </a:cubicBezTo>
                  <a:cubicBezTo>
                    <a:pt x="256" y="805"/>
                    <a:pt x="309" y="789"/>
                    <a:pt x="346" y="752"/>
                  </a:cubicBezTo>
                  <a:cubicBezTo>
                    <a:pt x="352" y="736"/>
                    <a:pt x="362" y="725"/>
                    <a:pt x="373" y="709"/>
                  </a:cubicBezTo>
                  <a:cubicBezTo>
                    <a:pt x="394" y="682"/>
                    <a:pt x="399" y="645"/>
                    <a:pt x="399" y="613"/>
                  </a:cubicBezTo>
                  <a:cubicBezTo>
                    <a:pt x="415" y="475"/>
                    <a:pt x="426" y="336"/>
                    <a:pt x="442" y="198"/>
                  </a:cubicBezTo>
                  <a:cubicBezTo>
                    <a:pt x="447" y="150"/>
                    <a:pt x="415" y="91"/>
                    <a:pt x="383" y="59"/>
                  </a:cubicBezTo>
                  <a:cubicBezTo>
                    <a:pt x="354" y="25"/>
                    <a:pt x="303" y="0"/>
                    <a:pt x="2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4786850" y="4588375"/>
              <a:ext cx="13075" cy="21850"/>
            </a:xfrm>
            <a:custGeom>
              <a:avLst/>
              <a:gdLst/>
              <a:ahLst/>
              <a:cxnLst/>
              <a:rect l="l" t="t" r="r" b="b"/>
              <a:pathLst>
                <a:path w="523" h="874" extrusionOk="0">
                  <a:moveTo>
                    <a:pt x="205" y="1"/>
                  </a:moveTo>
                  <a:cubicBezTo>
                    <a:pt x="187" y="1"/>
                    <a:pt x="170" y="3"/>
                    <a:pt x="155" y="8"/>
                  </a:cubicBezTo>
                  <a:cubicBezTo>
                    <a:pt x="107" y="24"/>
                    <a:pt x="64" y="56"/>
                    <a:pt x="38" y="99"/>
                  </a:cubicBezTo>
                  <a:cubicBezTo>
                    <a:pt x="16" y="147"/>
                    <a:pt x="0" y="200"/>
                    <a:pt x="16" y="253"/>
                  </a:cubicBezTo>
                  <a:cubicBezTo>
                    <a:pt x="70" y="408"/>
                    <a:pt x="112" y="567"/>
                    <a:pt x="133" y="727"/>
                  </a:cubicBezTo>
                  <a:cubicBezTo>
                    <a:pt x="139" y="775"/>
                    <a:pt x="187" y="823"/>
                    <a:pt x="224" y="849"/>
                  </a:cubicBezTo>
                  <a:cubicBezTo>
                    <a:pt x="252" y="864"/>
                    <a:pt x="290" y="873"/>
                    <a:pt x="326" y="873"/>
                  </a:cubicBezTo>
                  <a:cubicBezTo>
                    <a:pt x="345" y="873"/>
                    <a:pt x="362" y="871"/>
                    <a:pt x="378" y="865"/>
                  </a:cubicBezTo>
                  <a:cubicBezTo>
                    <a:pt x="426" y="849"/>
                    <a:pt x="469" y="823"/>
                    <a:pt x="495" y="775"/>
                  </a:cubicBezTo>
                  <a:cubicBezTo>
                    <a:pt x="501" y="759"/>
                    <a:pt x="506" y="743"/>
                    <a:pt x="517" y="727"/>
                  </a:cubicBezTo>
                  <a:cubicBezTo>
                    <a:pt x="522" y="695"/>
                    <a:pt x="522" y="658"/>
                    <a:pt x="517" y="626"/>
                  </a:cubicBezTo>
                  <a:cubicBezTo>
                    <a:pt x="490" y="461"/>
                    <a:pt x="453" y="301"/>
                    <a:pt x="400" y="147"/>
                  </a:cubicBezTo>
                  <a:cubicBezTo>
                    <a:pt x="384" y="99"/>
                    <a:pt x="352" y="56"/>
                    <a:pt x="309" y="30"/>
                  </a:cubicBezTo>
                  <a:cubicBezTo>
                    <a:pt x="280" y="11"/>
                    <a:pt x="241" y="1"/>
                    <a:pt x="20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4904900" y="4548225"/>
              <a:ext cx="66050" cy="26275"/>
            </a:xfrm>
            <a:custGeom>
              <a:avLst/>
              <a:gdLst/>
              <a:ahLst/>
              <a:cxnLst/>
              <a:rect l="l" t="t" r="r" b="b"/>
              <a:pathLst>
                <a:path w="2642" h="1051" extrusionOk="0">
                  <a:moveTo>
                    <a:pt x="2459" y="0"/>
                  </a:moveTo>
                  <a:cubicBezTo>
                    <a:pt x="2455" y="0"/>
                    <a:pt x="2450" y="1"/>
                    <a:pt x="2445" y="1"/>
                  </a:cubicBezTo>
                  <a:cubicBezTo>
                    <a:pt x="1646" y="70"/>
                    <a:pt x="906" y="363"/>
                    <a:pt x="171" y="661"/>
                  </a:cubicBezTo>
                  <a:cubicBezTo>
                    <a:pt x="75" y="704"/>
                    <a:pt x="1" y="794"/>
                    <a:pt x="33" y="906"/>
                  </a:cubicBezTo>
                  <a:cubicBezTo>
                    <a:pt x="55" y="980"/>
                    <a:pt x="137" y="1051"/>
                    <a:pt x="221" y="1051"/>
                  </a:cubicBezTo>
                  <a:cubicBezTo>
                    <a:pt x="240" y="1051"/>
                    <a:pt x="259" y="1047"/>
                    <a:pt x="278" y="1039"/>
                  </a:cubicBezTo>
                  <a:cubicBezTo>
                    <a:pt x="970" y="757"/>
                    <a:pt x="1689" y="459"/>
                    <a:pt x="2445" y="395"/>
                  </a:cubicBezTo>
                  <a:cubicBezTo>
                    <a:pt x="2551" y="384"/>
                    <a:pt x="2642" y="310"/>
                    <a:pt x="2642" y="198"/>
                  </a:cubicBezTo>
                  <a:cubicBezTo>
                    <a:pt x="2642" y="102"/>
                    <a:pt x="2559" y="0"/>
                    <a:pt x="2459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4927550" y="4568750"/>
              <a:ext cx="55925" cy="22075"/>
            </a:xfrm>
            <a:custGeom>
              <a:avLst/>
              <a:gdLst/>
              <a:ahLst/>
              <a:cxnLst/>
              <a:rect l="l" t="t" r="r" b="b"/>
              <a:pathLst>
                <a:path w="2237" h="883" extrusionOk="0">
                  <a:moveTo>
                    <a:pt x="1919" y="0"/>
                  </a:moveTo>
                  <a:cubicBezTo>
                    <a:pt x="1640" y="0"/>
                    <a:pt x="1362" y="77"/>
                    <a:pt x="1097" y="165"/>
                  </a:cubicBezTo>
                  <a:cubicBezTo>
                    <a:pt x="788" y="271"/>
                    <a:pt x="479" y="383"/>
                    <a:pt x="170" y="495"/>
                  </a:cubicBezTo>
                  <a:cubicBezTo>
                    <a:pt x="69" y="527"/>
                    <a:pt x="0" y="628"/>
                    <a:pt x="32" y="735"/>
                  </a:cubicBezTo>
                  <a:cubicBezTo>
                    <a:pt x="54" y="818"/>
                    <a:pt x="137" y="883"/>
                    <a:pt x="219" y="883"/>
                  </a:cubicBezTo>
                  <a:cubicBezTo>
                    <a:pt x="237" y="883"/>
                    <a:pt x="254" y="880"/>
                    <a:pt x="272" y="873"/>
                  </a:cubicBezTo>
                  <a:cubicBezTo>
                    <a:pt x="570" y="767"/>
                    <a:pt x="868" y="660"/>
                    <a:pt x="1171" y="559"/>
                  </a:cubicBezTo>
                  <a:cubicBezTo>
                    <a:pt x="1418" y="471"/>
                    <a:pt x="1669" y="394"/>
                    <a:pt x="1927" y="394"/>
                  </a:cubicBezTo>
                  <a:cubicBezTo>
                    <a:pt x="1964" y="394"/>
                    <a:pt x="2002" y="396"/>
                    <a:pt x="2039" y="399"/>
                  </a:cubicBezTo>
                  <a:cubicBezTo>
                    <a:pt x="2042" y="399"/>
                    <a:pt x="2044" y="399"/>
                    <a:pt x="2047" y="399"/>
                  </a:cubicBezTo>
                  <a:cubicBezTo>
                    <a:pt x="2150" y="399"/>
                    <a:pt x="2236" y="296"/>
                    <a:pt x="2236" y="202"/>
                  </a:cubicBezTo>
                  <a:cubicBezTo>
                    <a:pt x="2236" y="85"/>
                    <a:pt x="2146" y="11"/>
                    <a:pt x="2039" y="5"/>
                  </a:cubicBezTo>
                  <a:cubicBezTo>
                    <a:pt x="1999" y="2"/>
                    <a:pt x="1959" y="0"/>
                    <a:pt x="1919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4697300" y="4544700"/>
              <a:ext cx="60550" cy="27025"/>
            </a:xfrm>
            <a:custGeom>
              <a:avLst/>
              <a:gdLst/>
              <a:ahLst/>
              <a:cxnLst/>
              <a:rect l="l" t="t" r="r" b="b"/>
              <a:pathLst>
                <a:path w="2422" h="1081" extrusionOk="0">
                  <a:moveTo>
                    <a:pt x="2198" y="0"/>
                  </a:moveTo>
                  <a:cubicBezTo>
                    <a:pt x="2184" y="0"/>
                    <a:pt x="2170" y="1"/>
                    <a:pt x="2155" y="4"/>
                  </a:cubicBezTo>
                  <a:cubicBezTo>
                    <a:pt x="1463" y="121"/>
                    <a:pt x="792" y="360"/>
                    <a:pt x="185" y="712"/>
                  </a:cubicBezTo>
                  <a:cubicBezTo>
                    <a:pt x="1" y="820"/>
                    <a:pt x="114" y="1081"/>
                    <a:pt x="288" y="1081"/>
                  </a:cubicBezTo>
                  <a:cubicBezTo>
                    <a:pt x="320" y="1081"/>
                    <a:pt x="353" y="1072"/>
                    <a:pt x="388" y="1052"/>
                  </a:cubicBezTo>
                  <a:cubicBezTo>
                    <a:pt x="968" y="717"/>
                    <a:pt x="1602" y="493"/>
                    <a:pt x="2262" y="387"/>
                  </a:cubicBezTo>
                  <a:cubicBezTo>
                    <a:pt x="2363" y="366"/>
                    <a:pt x="2422" y="238"/>
                    <a:pt x="2395" y="142"/>
                  </a:cubicBezTo>
                  <a:cubicBezTo>
                    <a:pt x="2372" y="45"/>
                    <a:pt x="2289" y="0"/>
                    <a:pt x="219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4717400" y="4558050"/>
              <a:ext cx="53950" cy="27175"/>
            </a:xfrm>
            <a:custGeom>
              <a:avLst/>
              <a:gdLst/>
              <a:ahLst/>
              <a:cxnLst/>
              <a:rect l="l" t="t" r="r" b="b"/>
              <a:pathLst>
                <a:path w="2158" h="1087" extrusionOk="0">
                  <a:moveTo>
                    <a:pt x="1885" y="0"/>
                  </a:moveTo>
                  <a:cubicBezTo>
                    <a:pt x="1868" y="0"/>
                    <a:pt x="1850" y="2"/>
                    <a:pt x="1831" y="7"/>
                  </a:cubicBezTo>
                  <a:cubicBezTo>
                    <a:pt x="1250" y="162"/>
                    <a:pt x="691" y="401"/>
                    <a:pt x="180" y="715"/>
                  </a:cubicBezTo>
                  <a:cubicBezTo>
                    <a:pt x="1" y="827"/>
                    <a:pt x="112" y="1086"/>
                    <a:pt x="282" y="1086"/>
                  </a:cubicBezTo>
                  <a:cubicBezTo>
                    <a:pt x="314" y="1086"/>
                    <a:pt x="348" y="1077"/>
                    <a:pt x="382" y="1056"/>
                  </a:cubicBezTo>
                  <a:cubicBezTo>
                    <a:pt x="867" y="758"/>
                    <a:pt x="1383" y="534"/>
                    <a:pt x="1932" y="385"/>
                  </a:cubicBezTo>
                  <a:cubicBezTo>
                    <a:pt x="2158" y="326"/>
                    <a:pt x="2089" y="0"/>
                    <a:pt x="188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4671975" y="3917450"/>
              <a:ext cx="156300" cy="94125"/>
            </a:xfrm>
            <a:custGeom>
              <a:avLst/>
              <a:gdLst/>
              <a:ahLst/>
              <a:cxnLst/>
              <a:rect l="l" t="t" r="r" b="b"/>
              <a:pathLst>
                <a:path w="6252" h="3765" extrusionOk="0">
                  <a:moveTo>
                    <a:pt x="336" y="1"/>
                  </a:moveTo>
                  <a:lnTo>
                    <a:pt x="1" y="2961"/>
                  </a:lnTo>
                  <a:cubicBezTo>
                    <a:pt x="1" y="2961"/>
                    <a:pt x="1294" y="3547"/>
                    <a:pt x="2625" y="3765"/>
                  </a:cubicBezTo>
                  <a:cubicBezTo>
                    <a:pt x="2857" y="3586"/>
                    <a:pt x="3138" y="3520"/>
                    <a:pt x="3432" y="3520"/>
                  </a:cubicBezTo>
                  <a:cubicBezTo>
                    <a:pt x="3793" y="3520"/>
                    <a:pt x="4173" y="3619"/>
                    <a:pt x="4505" y="3728"/>
                  </a:cubicBezTo>
                  <a:cubicBezTo>
                    <a:pt x="5543" y="3483"/>
                    <a:pt x="5783" y="2961"/>
                    <a:pt x="5783" y="2961"/>
                  </a:cubicBezTo>
                  <a:lnTo>
                    <a:pt x="6251" y="60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4702600" y="4001900"/>
              <a:ext cx="193950" cy="43500"/>
            </a:xfrm>
            <a:custGeom>
              <a:avLst/>
              <a:gdLst/>
              <a:ahLst/>
              <a:cxnLst/>
              <a:rect l="l" t="t" r="r" b="b"/>
              <a:pathLst>
                <a:path w="7758" h="1740" extrusionOk="0">
                  <a:moveTo>
                    <a:pt x="2616" y="0"/>
                  </a:moveTo>
                  <a:cubicBezTo>
                    <a:pt x="2325" y="0"/>
                    <a:pt x="2031" y="20"/>
                    <a:pt x="1736" y="62"/>
                  </a:cubicBezTo>
                  <a:cubicBezTo>
                    <a:pt x="1198" y="142"/>
                    <a:pt x="682" y="302"/>
                    <a:pt x="197" y="541"/>
                  </a:cubicBezTo>
                  <a:cubicBezTo>
                    <a:pt x="0" y="642"/>
                    <a:pt x="122" y="905"/>
                    <a:pt x="303" y="905"/>
                  </a:cubicBezTo>
                  <a:cubicBezTo>
                    <a:pt x="332" y="905"/>
                    <a:pt x="363" y="898"/>
                    <a:pt x="394" y="882"/>
                  </a:cubicBezTo>
                  <a:cubicBezTo>
                    <a:pt x="1093" y="532"/>
                    <a:pt x="1839" y="393"/>
                    <a:pt x="2593" y="393"/>
                  </a:cubicBezTo>
                  <a:cubicBezTo>
                    <a:pt x="3723" y="393"/>
                    <a:pt x="4872" y="706"/>
                    <a:pt x="5915" y="1095"/>
                  </a:cubicBezTo>
                  <a:cubicBezTo>
                    <a:pt x="6442" y="1292"/>
                    <a:pt x="6964" y="1510"/>
                    <a:pt x="7486" y="1729"/>
                  </a:cubicBezTo>
                  <a:cubicBezTo>
                    <a:pt x="7503" y="1736"/>
                    <a:pt x="7521" y="1740"/>
                    <a:pt x="7540" y="1740"/>
                  </a:cubicBezTo>
                  <a:cubicBezTo>
                    <a:pt x="7621" y="1740"/>
                    <a:pt x="7704" y="1669"/>
                    <a:pt x="7726" y="1590"/>
                  </a:cubicBezTo>
                  <a:cubicBezTo>
                    <a:pt x="7757" y="1478"/>
                    <a:pt x="7688" y="1393"/>
                    <a:pt x="7587" y="1351"/>
                  </a:cubicBezTo>
                  <a:cubicBezTo>
                    <a:pt x="6006" y="685"/>
                    <a:pt x="4347" y="0"/>
                    <a:pt x="261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4347875" y="3279900"/>
              <a:ext cx="281925" cy="330100"/>
            </a:xfrm>
            <a:custGeom>
              <a:avLst/>
              <a:gdLst/>
              <a:ahLst/>
              <a:cxnLst/>
              <a:rect l="l" t="t" r="r" b="b"/>
              <a:pathLst>
                <a:path w="11277" h="13204" extrusionOk="0">
                  <a:moveTo>
                    <a:pt x="7550" y="1"/>
                  </a:moveTo>
                  <a:cubicBezTo>
                    <a:pt x="5286" y="1"/>
                    <a:pt x="2190" y="2431"/>
                    <a:pt x="0" y="9663"/>
                  </a:cubicBezTo>
                  <a:cubicBezTo>
                    <a:pt x="0" y="9663"/>
                    <a:pt x="1108" y="11085"/>
                    <a:pt x="3290" y="12006"/>
                  </a:cubicBezTo>
                  <a:lnTo>
                    <a:pt x="4648" y="8913"/>
                  </a:lnTo>
                  <a:lnTo>
                    <a:pt x="3711" y="12240"/>
                  </a:lnTo>
                  <a:lnTo>
                    <a:pt x="5095" y="12922"/>
                  </a:lnTo>
                  <a:lnTo>
                    <a:pt x="6070" y="9823"/>
                  </a:lnTo>
                  <a:lnTo>
                    <a:pt x="5367" y="13113"/>
                  </a:lnTo>
                  <a:lnTo>
                    <a:pt x="6048" y="13204"/>
                  </a:lnTo>
                  <a:cubicBezTo>
                    <a:pt x="6048" y="13204"/>
                    <a:pt x="6677" y="9621"/>
                    <a:pt x="7379" y="7262"/>
                  </a:cubicBezTo>
                  <a:cubicBezTo>
                    <a:pt x="8031" y="5058"/>
                    <a:pt x="8585" y="4156"/>
                    <a:pt x="9159" y="4156"/>
                  </a:cubicBezTo>
                  <a:cubicBezTo>
                    <a:pt x="9200" y="4156"/>
                    <a:pt x="9240" y="4160"/>
                    <a:pt x="9280" y="4169"/>
                  </a:cubicBezTo>
                  <a:cubicBezTo>
                    <a:pt x="9898" y="4296"/>
                    <a:pt x="10441" y="6149"/>
                    <a:pt x="10441" y="6149"/>
                  </a:cubicBezTo>
                  <a:lnTo>
                    <a:pt x="11255" y="5244"/>
                  </a:lnTo>
                  <a:cubicBezTo>
                    <a:pt x="11255" y="5244"/>
                    <a:pt x="11277" y="1863"/>
                    <a:pt x="9126" y="458"/>
                  </a:cubicBezTo>
                  <a:cubicBezTo>
                    <a:pt x="8678" y="167"/>
                    <a:pt x="8143" y="1"/>
                    <a:pt x="7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4553250" y="3390100"/>
              <a:ext cx="73100" cy="65500"/>
            </a:xfrm>
            <a:custGeom>
              <a:avLst/>
              <a:gdLst/>
              <a:ahLst/>
              <a:cxnLst/>
              <a:rect l="l" t="t" r="r" b="b"/>
              <a:pathLst>
                <a:path w="2924" h="2620" extrusionOk="0">
                  <a:moveTo>
                    <a:pt x="1466" y="0"/>
                  </a:moveTo>
                  <a:cubicBezTo>
                    <a:pt x="899" y="0"/>
                    <a:pt x="379" y="368"/>
                    <a:pt x="208" y="937"/>
                  </a:cubicBezTo>
                  <a:cubicBezTo>
                    <a:pt x="0" y="1629"/>
                    <a:pt x="400" y="2359"/>
                    <a:pt x="1092" y="2567"/>
                  </a:cubicBezTo>
                  <a:cubicBezTo>
                    <a:pt x="1215" y="2602"/>
                    <a:pt x="1339" y="2620"/>
                    <a:pt x="1461" y="2620"/>
                  </a:cubicBezTo>
                  <a:cubicBezTo>
                    <a:pt x="2026" y="2620"/>
                    <a:pt x="2550" y="2252"/>
                    <a:pt x="2721" y="1683"/>
                  </a:cubicBezTo>
                  <a:cubicBezTo>
                    <a:pt x="2923" y="991"/>
                    <a:pt x="2529" y="261"/>
                    <a:pt x="1837" y="53"/>
                  </a:cubicBezTo>
                  <a:cubicBezTo>
                    <a:pt x="1713" y="18"/>
                    <a:pt x="1589" y="0"/>
                    <a:pt x="1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4589325" y="3341775"/>
              <a:ext cx="73100" cy="65500"/>
            </a:xfrm>
            <a:custGeom>
              <a:avLst/>
              <a:gdLst/>
              <a:ahLst/>
              <a:cxnLst/>
              <a:rect l="l" t="t" r="r" b="b"/>
              <a:pathLst>
                <a:path w="2924" h="2620" extrusionOk="0">
                  <a:moveTo>
                    <a:pt x="1463" y="1"/>
                  </a:moveTo>
                  <a:cubicBezTo>
                    <a:pt x="897" y="1"/>
                    <a:pt x="374" y="368"/>
                    <a:pt x="208" y="938"/>
                  </a:cubicBezTo>
                  <a:cubicBezTo>
                    <a:pt x="0" y="1630"/>
                    <a:pt x="394" y="2359"/>
                    <a:pt x="1086" y="2567"/>
                  </a:cubicBezTo>
                  <a:cubicBezTo>
                    <a:pt x="1210" y="2603"/>
                    <a:pt x="1335" y="2620"/>
                    <a:pt x="1458" y="2620"/>
                  </a:cubicBezTo>
                  <a:cubicBezTo>
                    <a:pt x="2026" y="2620"/>
                    <a:pt x="2549" y="2252"/>
                    <a:pt x="2716" y="1683"/>
                  </a:cubicBezTo>
                  <a:cubicBezTo>
                    <a:pt x="2923" y="991"/>
                    <a:pt x="2529" y="261"/>
                    <a:pt x="1832" y="54"/>
                  </a:cubicBezTo>
                  <a:cubicBezTo>
                    <a:pt x="1709" y="18"/>
                    <a:pt x="1585" y="1"/>
                    <a:pt x="1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4625400" y="3348350"/>
              <a:ext cx="19325" cy="18875"/>
            </a:xfrm>
            <a:custGeom>
              <a:avLst/>
              <a:gdLst/>
              <a:ahLst/>
              <a:cxnLst/>
              <a:rect l="l" t="t" r="r" b="b"/>
              <a:pathLst>
                <a:path w="773" h="755" extrusionOk="0">
                  <a:moveTo>
                    <a:pt x="411" y="0"/>
                  </a:moveTo>
                  <a:cubicBezTo>
                    <a:pt x="391" y="0"/>
                    <a:pt x="370" y="2"/>
                    <a:pt x="346" y="4"/>
                  </a:cubicBezTo>
                  <a:cubicBezTo>
                    <a:pt x="304" y="9"/>
                    <a:pt x="266" y="25"/>
                    <a:pt x="229" y="41"/>
                  </a:cubicBezTo>
                  <a:cubicBezTo>
                    <a:pt x="218" y="46"/>
                    <a:pt x="208" y="57"/>
                    <a:pt x="197" y="62"/>
                  </a:cubicBezTo>
                  <a:cubicBezTo>
                    <a:pt x="192" y="68"/>
                    <a:pt x="181" y="73"/>
                    <a:pt x="176" y="78"/>
                  </a:cubicBezTo>
                  <a:cubicBezTo>
                    <a:pt x="128" y="94"/>
                    <a:pt x="91" y="121"/>
                    <a:pt x="64" y="164"/>
                  </a:cubicBezTo>
                  <a:cubicBezTo>
                    <a:pt x="16" y="243"/>
                    <a:pt x="0" y="345"/>
                    <a:pt x="21" y="435"/>
                  </a:cubicBezTo>
                  <a:cubicBezTo>
                    <a:pt x="37" y="510"/>
                    <a:pt x="80" y="589"/>
                    <a:pt x="133" y="643"/>
                  </a:cubicBezTo>
                  <a:cubicBezTo>
                    <a:pt x="154" y="659"/>
                    <a:pt x="176" y="675"/>
                    <a:pt x="197" y="691"/>
                  </a:cubicBezTo>
                  <a:cubicBezTo>
                    <a:pt x="218" y="707"/>
                    <a:pt x="250" y="717"/>
                    <a:pt x="272" y="733"/>
                  </a:cubicBezTo>
                  <a:cubicBezTo>
                    <a:pt x="282" y="733"/>
                    <a:pt x="293" y="739"/>
                    <a:pt x="304" y="744"/>
                  </a:cubicBezTo>
                  <a:cubicBezTo>
                    <a:pt x="330" y="749"/>
                    <a:pt x="362" y="754"/>
                    <a:pt x="389" y="754"/>
                  </a:cubicBezTo>
                  <a:cubicBezTo>
                    <a:pt x="479" y="754"/>
                    <a:pt x="559" y="717"/>
                    <a:pt x="628" y="664"/>
                  </a:cubicBezTo>
                  <a:cubicBezTo>
                    <a:pt x="660" y="643"/>
                    <a:pt x="682" y="611"/>
                    <a:pt x="703" y="584"/>
                  </a:cubicBezTo>
                  <a:cubicBezTo>
                    <a:pt x="719" y="552"/>
                    <a:pt x="735" y="515"/>
                    <a:pt x="745" y="483"/>
                  </a:cubicBezTo>
                  <a:cubicBezTo>
                    <a:pt x="772" y="414"/>
                    <a:pt x="772" y="334"/>
                    <a:pt x="756" y="265"/>
                  </a:cubicBezTo>
                  <a:cubicBezTo>
                    <a:pt x="735" y="179"/>
                    <a:pt x="682" y="100"/>
                    <a:pt x="607" y="52"/>
                  </a:cubicBezTo>
                  <a:cubicBezTo>
                    <a:pt x="575" y="30"/>
                    <a:pt x="538" y="14"/>
                    <a:pt x="501" y="9"/>
                  </a:cubicBezTo>
                  <a:cubicBezTo>
                    <a:pt x="466" y="3"/>
                    <a:pt x="439" y="0"/>
                    <a:pt x="41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4590525" y="3397925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323" y="1"/>
                  </a:moveTo>
                  <a:cubicBezTo>
                    <a:pt x="303" y="1"/>
                    <a:pt x="283" y="3"/>
                    <a:pt x="261" y="7"/>
                  </a:cubicBezTo>
                  <a:cubicBezTo>
                    <a:pt x="218" y="12"/>
                    <a:pt x="181" y="33"/>
                    <a:pt x="144" y="60"/>
                  </a:cubicBezTo>
                  <a:cubicBezTo>
                    <a:pt x="112" y="81"/>
                    <a:pt x="85" y="108"/>
                    <a:pt x="59" y="145"/>
                  </a:cubicBezTo>
                  <a:cubicBezTo>
                    <a:pt x="16" y="220"/>
                    <a:pt x="0" y="310"/>
                    <a:pt x="21" y="390"/>
                  </a:cubicBezTo>
                  <a:cubicBezTo>
                    <a:pt x="27" y="417"/>
                    <a:pt x="37" y="438"/>
                    <a:pt x="48" y="459"/>
                  </a:cubicBezTo>
                  <a:cubicBezTo>
                    <a:pt x="59" y="481"/>
                    <a:pt x="75" y="502"/>
                    <a:pt x="85" y="518"/>
                  </a:cubicBezTo>
                  <a:cubicBezTo>
                    <a:pt x="112" y="544"/>
                    <a:pt x="149" y="571"/>
                    <a:pt x="181" y="582"/>
                  </a:cubicBezTo>
                  <a:cubicBezTo>
                    <a:pt x="208" y="608"/>
                    <a:pt x="229" y="624"/>
                    <a:pt x="256" y="646"/>
                  </a:cubicBezTo>
                  <a:cubicBezTo>
                    <a:pt x="288" y="667"/>
                    <a:pt x="320" y="678"/>
                    <a:pt x="352" y="694"/>
                  </a:cubicBezTo>
                  <a:cubicBezTo>
                    <a:pt x="378" y="704"/>
                    <a:pt x="415" y="709"/>
                    <a:pt x="447" y="715"/>
                  </a:cubicBezTo>
                  <a:lnTo>
                    <a:pt x="469" y="715"/>
                  </a:lnTo>
                  <a:cubicBezTo>
                    <a:pt x="490" y="709"/>
                    <a:pt x="517" y="709"/>
                    <a:pt x="538" y="704"/>
                  </a:cubicBezTo>
                  <a:cubicBezTo>
                    <a:pt x="580" y="688"/>
                    <a:pt x="623" y="667"/>
                    <a:pt x="660" y="635"/>
                  </a:cubicBezTo>
                  <a:cubicBezTo>
                    <a:pt x="676" y="619"/>
                    <a:pt x="692" y="598"/>
                    <a:pt x="703" y="576"/>
                  </a:cubicBezTo>
                  <a:cubicBezTo>
                    <a:pt x="714" y="566"/>
                    <a:pt x="719" y="550"/>
                    <a:pt x="724" y="539"/>
                  </a:cubicBezTo>
                  <a:cubicBezTo>
                    <a:pt x="730" y="528"/>
                    <a:pt x="735" y="512"/>
                    <a:pt x="740" y="502"/>
                  </a:cubicBezTo>
                  <a:cubicBezTo>
                    <a:pt x="751" y="443"/>
                    <a:pt x="756" y="390"/>
                    <a:pt x="740" y="337"/>
                  </a:cubicBezTo>
                  <a:cubicBezTo>
                    <a:pt x="735" y="310"/>
                    <a:pt x="724" y="284"/>
                    <a:pt x="714" y="262"/>
                  </a:cubicBezTo>
                  <a:cubicBezTo>
                    <a:pt x="708" y="246"/>
                    <a:pt x="703" y="236"/>
                    <a:pt x="692" y="225"/>
                  </a:cubicBezTo>
                  <a:cubicBezTo>
                    <a:pt x="676" y="193"/>
                    <a:pt x="650" y="156"/>
                    <a:pt x="623" y="129"/>
                  </a:cubicBezTo>
                  <a:cubicBezTo>
                    <a:pt x="591" y="103"/>
                    <a:pt x="565" y="76"/>
                    <a:pt x="527" y="60"/>
                  </a:cubicBezTo>
                  <a:cubicBezTo>
                    <a:pt x="495" y="39"/>
                    <a:pt x="458" y="23"/>
                    <a:pt x="421" y="12"/>
                  </a:cubicBezTo>
                  <a:cubicBezTo>
                    <a:pt x="385" y="5"/>
                    <a:pt x="354" y="1"/>
                    <a:pt x="323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458475" y="3386500"/>
              <a:ext cx="588225" cy="588225"/>
            </a:xfrm>
            <a:custGeom>
              <a:avLst/>
              <a:gdLst/>
              <a:ahLst/>
              <a:cxnLst/>
              <a:rect l="l" t="t" r="r" b="b"/>
              <a:pathLst>
                <a:path w="23529" h="23529" extrusionOk="0">
                  <a:moveTo>
                    <a:pt x="11767" y="0"/>
                  </a:moveTo>
                  <a:cubicBezTo>
                    <a:pt x="5271" y="0"/>
                    <a:pt x="1" y="5266"/>
                    <a:pt x="1" y="11762"/>
                  </a:cubicBezTo>
                  <a:cubicBezTo>
                    <a:pt x="1" y="18262"/>
                    <a:pt x="5271" y="23528"/>
                    <a:pt x="11767" y="23528"/>
                  </a:cubicBezTo>
                  <a:cubicBezTo>
                    <a:pt x="18263" y="23528"/>
                    <a:pt x="23528" y="18262"/>
                    <a:pt x="23528" y="11762"/>
                  </a:cubicBezTo>
                  <a:cubicBezTo>
                    <a:pt x="23528" y="5266"/>
                    <a:pt x="18263" y="0"/>
                    <a:pt x="11767" y="0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4583450" y="3631050"/>
              <a:ext cx="189575" cy="172700"/>
            </a:xfrm>
            <a:custGeom>
              <a:avLst/>
              <a:gdLst/>
              <a:ahLst/>
              <a:cxnLst/>
              <a:rect l="l" t="t" r="r" b="b"/>
              <a:pathLst>
                <a:path w="7583" h="6908" extrusionOk="0">
                  <a:moveTo>
                    <a:pt x="3789" y="0"/>
                  </a:moveTo>
                  <a:cubicBezTo>
                    <a:pt x="2905" y="0"/>
                    <a:pt x="2021" y="337"/>
                    <a:pt x="1348" y="1011"/>
                  </a:cubicBezTo>
                  <a:cubicBezTo>
                    <a:pt x="1" y="2358"/>
                    <a:pt x="1" y="4546"/>
                    <a:pt x="1348" y="5893"/>
                  </a:cubicBezTo>
                  <a:cubicBezTo>
                    <a:pt x="2021" y="6569"/>
                    <a:pt x="2905" y="6907"/>
                    <a:pt x="3789" y="6907"/>
                  </a:cubicBezTo>
                  <a:cubicBezTo>
                    <a:pt x="4673" y="6907"/>
                    <a:pt x="5557" y="6569"/>
                    <a:pt x="6230" y="5893"/>
                  </a:cubicBezTo>
                  <a:cubicBezTo>
                    <a:pt x="7583" y="4546"/>
                    <a:pt x="7583" y="2358"/>
                    <a:pt x="6230" y="1011"/>
                  </a:cubicBezTo>
                  <a:cubicBezTo>
                    <a:pt x="5557" y="337"/>
                    <a:pt x="4673" y="0"/>
                    <a:pt x="378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591850" y="3631025"/>
              <a:ext cx="133925" cy="172650"/>
            </a:xfrm>
            <a:custGeom>
              <a:avLst/>
              <a:gdLst/>
              <a:ahLst/>
              <a:cxnLst/>
              <a:rect l="l" t="t" r="r" b="b"/>
              <a:pathLst>
                <a:path w="5357" h="6906" extrusionOk="0">
                  <a:moveTo>
                    <a:pt x="3456" y="0"/>
                  </a:moveTo>
                  <a:cubicBezTo>
                    <a:pt x="1550" y="0"/>
                    <a:pt x="0" y="1544"/>
                    <a:pt x="0" y="3455"/>
                  </a:cubicBezTo>
                  <a:cubicBezTo>
                    <a:pt x="0" y="5361"/>
                    <a:pt x="1550" y="6905"/>
                    <a:pt x="3456" y="6905"/>
                  </a:cubicBezTo>
                  <a:cubicBezTo>
                    <a:pt x="4159" y="6905"/>
                    <a:pt x="4808" y="6698"/>
                    <a:pt x="5357" y="6336"/>
                  </a:cubicBezTo>
                  <a:cubicBezTo>
                    <a:pt x="3807" y="5995"/>
                    <a:pt x="2652" y="4616"/>
                    <a:pt x="2652" y="2966"/>
                  </a:cubicBezTo>
                  <a:cubicBezTo>
                    <a:pt x="2652" y="1762"/>
                    <a:pt x="3269" y="703"/>
                    <a:pt x="4201" y="85"/>
                  </a:cubicBezTo>
                  <a:cubicBezTo>
                    <a:pt x="3962" y="32"/>
                    <a:pt x="3711" y="0"/>
                    <a:pt x="3456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4646425" y="3701700"/>
              <a:ext cx="49525" cy="30100"/>
            </a:xfrm>
            <a:custGeom>
              <a:avLst/>
              <a:gdLst/>
              <a:ahLst/>
              <a:cxnLst/>
              <a:rect l="l" t="t" r="r" b="b"/>
              <a:pathLst>
                <a:path w="1981" h="1204" extrusionOk="0">
                  <a:moveTo>
                    <a:pt x="0" y="0"/>
                  </a:moveTo>
                  <a:lnTo>
                    <a:pt x="155" y="1203"/>
                  </a:lnTo>
                  <a:lnTo>
                    <a:pt x="1981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4589050" y="3629825"/>
              <a:ext cx="133800" cy="124525"/>
            </a:xfrm>
            <a:custGeom>
              <a:avLst/>
              <a:gdLst/>
              <a:ahLst/>
              <a:cxnLst/>
              <a:rect l="l" t="t" r="r" b="b"/>
              <a:pathLst>
                <a:path w="5352" h="4981" extrusionOk="0">
                  <a:moveTo>
                    <a:pt x="3419" y="0"/>
                  </a:moveTo>
                  <a:cubicBezTo>
                    <a:pt x="2908" y="0"/>
                    <a:pt x="2401" y="144"/>
                    <a:pt x="1949" y="383"/>
                  </a:cubicBezTo>
                  <a:cubicBezTo>
                    <a:pt x="959" y="911"/>
                    <a:pt x="277" y="1911"/>
                    <a:pt x="102" y="3008"/>
                  </a:cubicBezTo>
                  <a:cubicBezTo>
                    <a:pt x="1" y="3621"/>
                    <a:pt x="38" y="4249"/>
                    <a:pt x="240" y="4840"/>
                  </a:cubicBezTo>
                  <a:cubicBezTo>
                    <a:pt x="271" y="4919"/>
                    <a:pt x="346" y="4981"/>
                    <a:pt x="432" y="4981"/>
                  </a:cubicBezTo>
                  <a:cubicBezTo>
                    <a:pt x="449" y="4981"/>
                    <a:pt x="467" y="4978"/>
                    <a:pt x="485" y="4973"/>
                  </a:cubicBezTo>
                  <a:cubicBezTo>
                    <a:pt x="581" y="4946"/>
                    <a:pt x="655" y="4834"/>
                    <a:pt x="624" y="4733"/>
                  </a:cubicBezTo>
                  <a:cubicBezTo>
                    <a:pt x="299" y="3818"/>
                    <a:pt x="411" y="2779"/>
                    <a:pt x="895" y="1938"/>
                  </a:cubicBezTo>
                  <a:cubicBezTo>
                    <a:pt x="1401" y="1054"/>
                    <a:pt x="2359" y="405"/>
                    <a:pt x="3392" y="394"/>
                  </a:cubicBezTo>
                  <a:cubicBezTo>
                    <a:pt x="3400" y="394"/>
                    <a:pt x="3408" y="394"/>
                    <a:pt x="3416" y="394"/>
                  </a:cubicBezTo>
                  <a:cubicBezTo>
                    <a:pt x="3988" y="394"/>
                    <a:pt x="4559" y="586"/>
                    <a:pt x="4995" y="964"/>
                  </a:cubicBezTo>
                  <a:cubicBezTo>
                    <a:pt x="5036" y="1000"/>
                    <a:pt x="5087" y="1020"/>
                    <a:pt x="5138" y="1020"/>
                  </a:cubicBezTo>
                  <a:cubicBezTo>
                    <a:pt x="5186" y="1020"/>
                    <a:pt x="5233" y="1002"/>
                    <a:pt x="5272" y="964"/>
                  </a:cubicBezTo>
                  <a:cubicBezTo>
                    <a:pt x="5341" y="895"/>
                    <a:pt x="5351" y="756"/>
                    <a:pt x="5272" y="687"/>
                  </a:cubicBezTo>
                  <a:cubicBezTo>
                    <a:pt x="4819" y="293"/>
                    <a:pt x="4255" y="64"/>
                    <a:pt x="3658" y="11"/>
                  </a:cubicBezTo>
                  <a:cubicBezTo>
                    <a:pt x="3579" y="4"/>
                    <a:pt x="3499" y="0"/>
                    <a:pt x="341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833825" y="3527050"/>
              <a:ext cx="189450" cy="172675"/>
            </a:xfrm>
            <a:custGeom>
              <a:avLst/>
              <a:gdLst/>
              <a:ahLst/>
              <a:cxnLst/>
              <a:rect l="l" t="t" r="r" b="b"/>
              <a:pathLst>
                <a:path w="7578" h="6907" extrusionOk="0">
                  <a:moveTo>
                    <a:pt x="3783" y="0"/>
                  </a:moveTo>
                  <a:cubicBezTo>
                    <a:pt x="2207" y="0"/>
                    <a:pt x="784" y="1088"/>
                    <a:pt x="421" y="2690"/>
                  </a:cubicBezTo>
                  <a:cubicBezTo>
                    <a:pt x="1" y="4553"/>
                    <a:pt x="1167" y="6401"/>
                    <a:pt x="3025" y="6821"/>
                  </a:cubicBezTo>
                  <a:cubicBezTo>
                    <a:pt x="3282" y="6879"/>
                    <a:pt x="3538" y="6907"/>
                    <a:pt x="3791" y="6907"/>
                  </a:cubicBezTo>
                  <a:cubicBezTo>
                    <a:pt x="5371" y="6907"/>
                    <a:pt x="6794" y="5819"/>
                    <a:pt x="7157" y="4212"/>
                  </a:cubicBezTo>
                  <a:cubicBezTo>
                    <a:pt x="7577" y="2354"/>
                    <a:pt x="6411" y="507"/>
                    <a:pt x="4548" y="86"/>
                  </a:cubicBezTo>
                  <a:cubicBezTo>
                    <a:pt x="4291" y="28"/>
                    <a:pt x="4035" y="0"/>
                    <a:pt x="378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841825" y="3526650"/>
              <a:ext cx="133925" cy="172800"/>
            </a:xfrm>
            <a:custGeom>
              <a:avLst/>
              <a:gdLst/>
              <a:ahLst/>
              <a:cxnLst/>
              <a:rect l="l" t="t" r="r" b="b"/>
              <a:pathLst>
                <a:path w="5357" h="6912" extrusionOk="0">
                  <a:moveTo>
                    <a:pt x="3456" y="1"/>
                  </a:moveTo>
                  <a:cubicBezTo>
                    <a:pt x="1550" y="1"/>
                    <a:pt x="0" y="1550"/>
                    <a:pt x="0" y="3456"/>
                  </a:cubicBezTo>
                  <a:cubicBezTo>
                    <a:pt x="0" y="5362"/>
                    <a:pt x="1550" y="6912"/>
                    <a:pt x="3456" y="6912"/>
                  </a:cubicBezTo>
                  <a:cubicBezTo>
                    <a:pt x="4158" y="6912"/>
                    <a:pt x="4808" y="6699"/>
                    <a:pt x="5356" y="6337"/>
                  </a:cubicBezTo>
                  <a:cubicBezTo>
                    <a:pt x="3807" y="5996"/>
                    <a:pt x="2652" y="4617"/>
                    <a:pt x="2652" y="2966"/>
                  </a:cubicBezTo>
                  <a:cubicBezTo>
                    <a:pt x="2652" y="1763"/>
                    <a:pt x="3269" y="704"/>
                    <a:pt x="4201" y="86"/>
                  </a:cubicBezTo>
                  <a:cubicBezTo>
                    <a:pt x="3961" y="33"/>
                    <a:pt x="3711" y="1"/>
                    <a:pt x="3456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4896400" y="3597350"/>
              <a:ext cx="49525" cy="30100"/>
            </a:xfrm>
            <a:custGeom>
              <a:avLst/>
              <a:gdLst/>
              <a:ahLst/>
              <a:cxnLst/>
              <a:rect l="l" t="t" r="r" b="b"/>
              <a:pathLst>
                <a:path w="1981" h="1204" extrusionOk="0">
                  <a:moveTo>
                    <a:pt x="0" y="0"/>
                  </a:moveTo>
                  <a:lnTo>
                    <a:pt x="155" y="1203"/>
                  </a:lnTo>
                  <a:lnTo>
                    <a:pt x="1981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4839025" y="3525500"/>
              <a:ext cx="133800" cy="124600"/>
            </a:xfrm>
            <a:custGeom>
              <a:avLst/>
              <a:gdLst/>
              <a:ahLst/>
              <a:cxnLst/>
              <a:rect l="l" t="t" r="r" b="b"/>
              <a:pathLst>
                <a:path w="5352" h="4984" extrusionOk="0">
                  <a:moveTo>
                    <a:pt x="3432" y="0"/>
                  </a:moveTo>
                  <a:cubicBezTo>
                    <a:pt x="2916" y="0"/>
                    <a:pt x="2404" y="141"/>
                    <a:pt x="1949" y="382"/>
                  </a:cubicBezTo>
                  <a:cubicBezTo>
                    <a:pt x="959" y="909"/>
                    <a:pt x="277" y="1910"/>
                    <a:pt x="102" y="3007"/>
                  </a:cubicBezTo>
                  <a:cubicBezTo>
                    <a:pt x="0" y="3619"/>
                    <a:pt x="38" y="4253"/>
                    <a:pt x="240" y="4839"/>
                  </a:cubicBezTo>
                  <a:cubicBezTo>
                    <a:pt x="272" y="4924"/>
                    <a:pt x="349" y="4983"/>
                    <a:pt x="436" y="4983"/>
                  </a:cubicBezTo>
                  <a:cubicBezTo>
                    <a:pt x="452" y="4983"/>
                    <a:pt x="469" y="4981"/>
                    <a:pt x="485" y="4977"/>
                  </a:cubicBezTo>
                  <a:cubicBezTo>
                    <a:pt x="581" y="4950"/>
                    <a:pt x="655" y="4833"/>
                    <a:pt x="623" y="4732"/>
                  </a:cubicBezTo>
                  <a:cubicBezTo>
                    <a:pt x="299" y="3816"/>
                    <a:pt x="410" y="2778"/>
                    <a:pt x="895" y="1937"/>
                  </a:cubicBezTo>
                  <a:cubicBezTo>
                    <a:pt x="1401" y="1053"/>
                    <a:pt x="2359" y="409"/>
                    <a:pt x="3392" y="398"/>
                  </a:cubicBezTo>
                  <a:cubicBezTo>
                    <a:pt x="3407" y="398"/>
                    <a:pt x="3423" y="398"/>
                    <a:pt x="3438" y="398"/>
                  </a:cubicBezTo>
                  <a:cubicBezTo>
                    <a:pt x="4003" y="398"/>
                    <a:pt x="4564" y="589"/>
                    <a:pt x="4995" y="963"/>
                  </a:cubicBezTo>
                  <a:cubicBezTo>
                    <a:pt x="5036" y="998"/>
                    <a:pt x="5087" y="1019"/>
                    <a:pt x="5138" y="1019"/>
                  </a:cubicBezTo>
                  <a:cubicBezTo>
                    <a:pt x="5186" y="1019"/>
                    <a:pt x="5233" y="1001"/>
                    <a:pt x="5271" y="963"/>
                  </a:cubicBezTo>
                  <a:cubicBezTo>
                    <a:pt x="5341" y="893"/>
                    <a:pt x="5351" y="755"/>
                    <a:pt x="5271" y="686"/>
                  </a:cubicBezTo>
                  <a:cubicBezTo>
                    <a:pt x="4819" y="292"/>
                    <a:pt x="4254" y="63"/>
                    <a:pt x="3658" y="10"/>
                  </a:cubicBezTo>
                  <a:cubicBezTo>
                    <a:pt x="3583" y="3"/>
                    <a:pt x="3507" y="0"/>
                    <a:pt x="343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4805075" y="3668200"/>
              <a:ext cx="66325" cy="90600"/>
            </a:xfrm>
            <a:custGeom>
              <a:avLst/>
              <a:gdLst/>
              <a:ahLst/>
              <a:cxnLst/>
              <a:rect l="l" t="t" r="r" b="b"/>
              <a:pathLst>
                <a:path w="2653" h="3624" extrusionOk="0">
                  <a:moveTo>
                    <a:pt x="214" y="0"/>
                  </a:moveTo>
                  <a:cubicBezTo>
                    <a:pt x="178" y="0"/>
                    <a:pt x="142" y="9"/>
                    <a:pt x="113" y="25"/>
                  </a:cubicBezTo>
                  <a:cubicBezTo>
                    <a:pt x="11" y="84"/>
                    <a:pt x="1" y="195"/>
                    <a:pt x="43" y="297"/>
                  </a:cubicBezTo>
                  <a:cubicBezTo>
                    <a:pt x="187" y="643"/>
                    <a:pt x="336" y="989"/>
                    <a:pt x="485" y="1335"/>
                  </a:cubicBezTo>
                  <a:cubicBezTo>
                    <a:pt x="560" y="1511"/>
                    <a:pt x="629" y="1686"/>
                    <a:pt x="709" y="1857"/>
                  </a:cubicBezTo>
                  <a:cubicBezTo>
                    <a:pt x="746" y="1942"/>
                    <a:pt x="810" y="2000"/>
                    <a:pt x="906" y="2016"/>
                  </a:cubicBezTo>
                  <a:cubicBezTo>
                    <a:pt x="915" y="2017"/>
                    <a:pt x="923" y="2018"/>
                    <a:pt x="932" y="2018"/>
                  </a:cubicBezTo>
                  <a:cubicBezTo>
                    <a:pt x="1021" y="2018"/>
                    <a:pt x="1094" y="1969"/>
                    <a:pt x="1167" y="1915"/>
                  </a:cubicBezTo>
                  <a:cubicBezTo>
                    <a:pt x="1337" y="1791"/>
                    <a:pt x="1545" y="1670"/>
                    <a:pt x="1757" y="1670"/>
                  </a:cubicBezTo>
                  <a:cubicBezTo>
                    <a:pt x="1818" y="1670"/>
                    <a:pt x="1878" y="1680"/>
                    <a:pt x="1939" y="1702"/>
                  </a:cubicBezTo>
                  <a:cubicBezTo>
                    <a:pt x="2035" y="1734"/>
                    <a:pt x="2125" y="1803"/>
                    <a:pt x="2162" y="1899"/>
                  </a:cubicBezTo>
                  <a:cubicBezTo>
                    <a:pt x="2216" y="2038"/>
                    <a:pt x="2168" y="2213"/>
                    <a:pt x="2136" y="2346"/>
                  </a:cubicBezTo>
                  <a:cubicBezTo>
                    <a:pt x="2056" y="2687"/>
                    <a:pt x="1896" y="3017"/>
                    <a:pt x="1683" y="3289"/>
                  </a:cubicBezTo>
                  <a:cubicBezTo>
                    <a:pt x="1614" y="3374"/>
                    <a:pt x="1598" y="3486"/>
                    <a:pt x="1683" y="3566"/>
                  </a:cubicBezTo>
                  <a:cubicBezTo>
                    <a:pt x="1720" y="3602"/>
                    <a:pt x="1777" y="3624"/>
                    <a:pt x="1832" y="3624"/>
                  </a:cubicBezTo>
                  <a:cubicBezTo>
                    <a:pt x="1881" y="3624"/>
                    <a:pt x="1930" y="3606"/>
                    <a:pt x="1960" y="3566"/>
                  </a:cubicBezTo>
                  <a:cubicBezTo>
                    <a:pt x="2168" y="3305"/>
                    <a:pt x="2327" y="3023"/>
                    <a:pt x="2439" y="2708"/>
                  </a:cubicBezTo>
                  <a:cubicBezTo>
                    <a:pt x="2551" y="2394"/>
                    <a:pt x="2652" y="2000"/>
                    <a:pt x="2498" y="1686"/>
                  </a:cubicBezTo>
                  <a:cubicBezTo>
                    <a:pt x="2365" y="1420"/>
                    <a:pt x="2051" y="1276"/>
                    <a:pt x="1763" y="1276"/>
                  </a:cubicBezTo>
                  <a:cubicBezTo>
                    <a:pt x="1593" y="1276"/>
                    <a:pt x="1428" y="1324"/>
                    <a:pt x="1279" y="1393"/>
                  </a:cubicBezTo>
                  <a:cubicBezTo>
                    <a:pt x="1209" y="1425"/>
                    <a:pt x="1140" y="1463"/>
                    <a:pt x="1076" y="1505"/>
                  </a:cubicBezTo>
                  <a:cubicBezTo>
                    <a:pt x="1055" y="1516"/>
                    <a:pt x="1028" y="1537"/>
                    <a:pt x="1002" y="1558"/>
                  </a:cubicBezTo>
                  <a:cubicBezTo>
                    <a:pt x="996" y="1537"/>
                    <a:pt x="986" y="1516"/>
                    <a:pt x="980" y="1500"/>
                  </a:cubicBezTo>
                  <a:cubicBezTo>
                    <a:pt x="954" y="1436"/>
                    <a:pt x="927" y="1377"/>
                    <a:pt x="901" y="1319"/>
                  </a:cubicBezTo>
                  <a:lnTo>
                    <a:pt x="725" y="904"/>
                  </a:lnTo>
                  <a:cubicBezTo>
                    <a:pt x="613" y="632"/>
                    <a:pt x="496" y="366"/>
                    <a:pt x="384" y="94"/>
                  </a:cubicBezTo>
                  <a:cubicBezTo>
                    <a:pt x="356" y="31"/>
                    <a:pt x="284" y="0"/>
                    <a:pt x="21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814925" y="3758925"/>
              <a:ext cx="71775" cy="36950"/>
            </a:xfrm>
            <a:custGeom>
              <a:avLst/>
              <a:gdLst/>
              <a:ahLst/>
              <a:cxnLst/>
              <a:rect l="l" t="t" r="r" b="b"/>
              <a:pathLst>
                <a:path w="2871" h="1478" extrusionOk="0">
                  <a:moveTo>
                    <a:pt x="2630" y="0"/>
                  </a:moveTo>
                  <a:cubicBezTo>
                    <a:pt x="2554" y="0"/>
                    <a:pt x="2482" y="42"/>
                    <a:pt x="2461" y="139"/>
                  </a:cubicBezTo>
                  <a:cubicBezTo>
                    <a:pt x="2359" y="581"/>
                    <a:pt x="2013" y="943"/>
                    <a:pt x="1577" y="1055"/>
                  </a:cubicBezTo>
                  <a:cubicBezTo>
                    <a:pt x="1488" y="1077"/>
                    <a:pt x="1399" y="1087"/>
                    <a:pt x="1310" y="1087"/>
                  </a:cubicBezTo>
                  <a:cubicBezTo>
                    <a:pt x="944" y="1087"/>
                    <a:pt x="589" y="910"/>
                    <a:pt x="357" y="624"/>
                  </a:cubicBezTo>
                  <a:cubicBezTo>
                    <a:pt x="324" y="585"/>
                    <a:pt x="275" y="568"/>
                    <a:pt x="225" y="568"/>
                  </a:cubicBezTo>
                  <a:cubicBezTo>
                    <a:pt x="171" y="568"/>
                    <a:pt x="116" y="588"/>
                    <a:pt x="81" y="624"/>
                  </a:cubicBezTo>
                  <a:cubicBezTo>
                    <a:pt x="1" y="709"/>
                    <a:pt x="11" y="820"/>
                    <a:pt x="81" y="906"/>
                  </a:cubicBezTo>
                  <a:cubicBezTo>
                    <a:pt x="380" y="1268"/>
                    <a:pt x="846" y="1477"/>
                    <a:pt x="1313" y="1477"/>
                  </a:cubicBezTo>
                  <a:cubicBezTo>
                    <a:pt x="1435" y="1477"/>
                    <a:pt x="1558" y="1463"/>
                    <a:pt x="1678" y="1433"/>
                  </a:cubicBezTo>
                  <a:cubicBezTo>
                    <a:pt x="2248" y="1294"/>
                    <a:pt x="2711" y="815"/>
                    <a:pt x="2839" y="245"/>
                  </a:cubicBezTo>
                  <a:cubicBezTo>
                    <a:pt x="2871" y="98"/>
                    <a:pt x="2746" y="0"/>
                    <a:pt x="263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4396975" y="3365700"/>
              <a:ext cx="640400" cy="552575"/>
            </a:xfrm>
            <a:custGeom>
              <a:avLst/>
              <a:gdLst/>
              <a:ahLst/>
              <a:cxnLst/>
              <a:rect l="l" t="t" r="r" b="b"/>
              <a:pathLst>
                <a:path w="25616" h="22103" extrusionOk="0">
                  <a:moveTo>
                    <a:pt x="14095" y="0"/>
                  </a:moveTo>
                  <a:cubicBezTo>
                    <a:pt x="10650" y="0"/>
                    <a:pt x="7013" y="1279"/>
                    <a:pt x="4138" y="4554"/>
                  </a:cubicBezTo>
                  <a:cubicBezTo>
                    <a:pt x="1" y="9266"/>
                    <a:pt x="943" y="15447"/>
                    <a:pt x="2934" y="18541"/>
                  </a:cubicBezTo>
                  <a:cubicBezTo>
                    <a:pt x="4926" y="21629"/>
                    <a:pt x="7332" y="22103"/>
                    <a:pt x="7332" y="22103"/>
                  </a:cubicBezTo>
                  <a:cubicBezTo>
                    <a:pt x="7332" y="22103"/>
                    <a:pt x="8967" y="21485"/>
                    <a:pt x="8514" y="20032"/>
                  </a:cubicBezTo>
                  <a:lnTo>
                    <a:pt x="8514" y="20032"/>
                  </a:lnTo>
                  <a:cubicBezTo>
                    <a:pt x="8514" y="20032"/>
                    <a:pt x="7780" y="20723"/>
                    <a:pt x="6752" y="20723"/>
                  </a:cubicBezTo>
                  <a:cubicBezTo>
                    <a:pt x="6365" y="20723"/>
                    <a:pt x="5937" y="20625"/>
                    <a:pt x="5490" y="20356"/>
                  </a:cubicBezTo>
                  <a:cubicBezTo>
                    <a:pt x="4681" y="19425"/>
                    <a:pt x="4138" y="18594"/>
                    <a:pt x="4138" y="18594"/>
                  </a:cubicBezTo>
                  <a:cubicBezTo>
                    <a:pt x="3973" y="18051"/>
                    <a:pt x="3941" y="17508"/>
                    <a:pt x="4010" y="16981"/>
                  </a:cubicBezTo>
                  <a:lnTo>
                    <a:pt x="4010" y="16981"/>
                  </a:lnTo>
                  <a:cubicBezTo>
                    <a:pt x="4223" y="17002"/>
                    <a:pt x="4430" y="17034"/>
                    <a:pt x="4633" y="17082"/>
                  </a:cubicBezTo>
                  <a:cubicBezTo>
                    <a:pt x="4633" y="17093"/>
                    <a:pt x="4633" y="17103"/>
                    <a:pt x="4627" y="17114"/>
                  </a:cubicBezTo>
                  <a:cubicBezTo>
                    <a:pt x="4569" y="17790"/>
                    <a:pt x="4803" y="18472"/>
                    <a:pt x="5256" y="18977"/>
                  </a:cubicBezTo>
                  <a:cubicBezTo>
                    <a:pt x="5698" y="19472"/>
                    <a:pt x="6347" y="19760"/>
                    <a:pt x="7007" y="19787"/>
                  </a:cubicBezTo>
                  <a:cubicBezTo>
                    <a:pt x="7011" y="19787"/>
                    <a:pt x="7014" y="19787"/>
                    <a:pt x="7017" y="19787"/>
                  </a:cubicBezTo>
                  <a:cubicBezTo>
                    <a:pt x="7263" y="19787"/>
                    <a:pt x="7260" y="19403"/>
                    <a:pt x="7007" y="19393"/>
                  </a:cubicBezTo>
                  <a:cubicBezTo>
                    <a:pt x="6448" y="19371"/>
                    <a:pt x="5911" y="19116"/>
                    <a:pt x="5533" y="18695"/>
                  </a:cubicBezTo>
                  <a:cubicBezTo>
                    <a:pt x="5165" y="18285"/>
                    <a:pt x="4990" y="17731"/>
                    <a:pt x="5021" y="17183"/>
                  </a:cubicBezTo>
                  <a:lnTo>
                    <a:pt x="5021" y="17183"/>
                  </a:lnTo>
                  <a:cubicBezTo>
                    <a:pt x="5623" y="17364"/>
                    <a:pt x="6193" y="17657"/>
                    <a:pt x="6699" y="18035"/>
                  </a:cubicBezTo>
                  <a:cubicBezTo>
                    <a:pt x="6726" y="18055"/>
                    <a:pt x="6759" y="18064"/>
                    <a:pt x="6792" y="18064"/>
                  </a:cubicBezTo>
                  <a:cubicBezTo>
                    <a:pt x="6863" y="18064"/>
                    <a:pt x="6938" y="18024"/>
                    <a:pt x="6970" y="17966"/>
                  </a:cubicBezTo>
                  <a:cubicBezTo>
                    <a:pt x="7029" y="17865"/>
                    <a:pt x="6986" y="17758"/>
                    <a:pt x="6901" y="17694"/>
                  </a:cubicBezTo>
                  <a:cubicBezTo>
                    <a:pt x="6081" y="17077"/>
                    <a:pt x="5096" y="16699"/>
                    <a:pt x="4074" y="16592"/>
                  </a:cubicBezTo>
                  <a:cubicBezTo>
                    <a:pt x="4122" y="16374"/>
                    <a:pt x="4186" y="16166"/>
                    <a:pt x="4255" y="15953"/>
                  </a:cubicBezTo>
                  <a:cubicBezTo>
                    <a:pt x="4430" y="15815"/>
                    <a:pt x="4633" y="15714"/>
                    <a:pt x="4867" y="15676"/>
                  </a:cubicBezTo>
                  <a:cubicBezTo>
                    <a:pt x="4922" y="15668"/>
                    <a:pt x="4977" y="15665"/>
                    <a:pt x="5031" y="15665"/>
                  </a:cubicBezTo>
                  <a:cubicBezTo>
                    <a:pt x="5270" y="15665"/>
                    <a:pt x="5499" y="15740"/>
                    <a:pt x="5703" y="15879"/>
                  </a:cubicBezTo>
                  <a:cubicBezTo>
                    <a:pt x="5990" y="16076"/>
                    <a:pt x="6251" y="16342"/>
                    <a:pt x="6512" y="16576"/>
                  </a:cubicBezTo>
                  <a:cubicBezTo>
                    <a:pt x="6553" y="16611"/>
                    <a:pt x="6605" y="16630"/>
                    <a:pt x="6655" y="16630"/>
                  </a:cubicBezTo>
                  <a:cubicBezTo>
                    <a:pt x="6704" y="16630"/>
                    <a:pt x="6753" y="16613"/>
                    <a:pt x="6789" y="16576"/>
                  </a:cubicBezTo>
                  <a:cubicBezTo>
                    <a:pt x="6853" y="16512"/>
                    <a:pt x="6869" y="16406"/>
                    <a:pt x="6821" y="16331"/>
                  </a:cubicBezTo>
                  <a:cubicBezTo>
                    <a:pt x="6837" y="16289"/>
                    <a:pt x="6842" y="16246"/>
                    <a:pt x="6837" y="16198"/>
                  </a:cubicBezTo>
                  <a:cubicBezTo>
                    <a:pt x="6597" y="14899"/>
                    <a:pt x="6608" y="13552"/>
                    <a:pt x="6874" y="12258"/>
                  </a:cubicBezTo>
                  <a:cubicBezTo>
                    <a:pt x="7923" y="11252"/>
                    <a:pt x="8850" y="10629"/>
                    <a:pt x="8850" y="10629"/>
                  </a:cubicBezTo>
                  <a:cubicBezTo>
                    <a:pt x="13407" y="7956"/>
                    <a:pt x="13146" y="5497"/>
                    <a:pt x="13146" y="5496"/>
                  </a:cubicBezTo>
                  <a:lnTo>
                    <a:pt x="13146" y="5496"/>
                  </a:lnTo>
                  <a:cubicBezTo>
                    <a:pt x="14248" y="7642"/>
                    <a:pt x="14403" y="9527"/>
                    <a:pt x="14403" y="9527"/>
                  </a:cubicBezTo>
                  <a:cubicBezTo>
                    <a:pt x="16607" y="5390"/>
                    <a:pt x="14142" y="1988"/>
                    <a:pt x="14142" y="1988"/>
                  </a:cubicBezTo>
                  <a:lnTo>
                    <a:pt x="14142" y="1988"/>
                  </a:lnTo>
                  <a:cubicBezTo>
                    <a:pt x="15981" y="3315"/>
                    <a:pt x="17803" y="3621"/>
                    <a:pt x="19091" y="3621"/>
                  </a:cubicBezTo>
                  <a:cubicBezTo>
                    <a:pt x="20189" y="3621"/>
                    <a:pt x="20898" y="3399"/>
                    <a:pt x="20898" y="3399"/>
                  </a:cubicBezTo>
                  <a:lnTo>
                    <a:pt x="25615" y="9319"/>
                  </a:lnTo>
                  <a:cubicBezTo>
                    <a:pt x="25349" y="6178"/>
                    <a:pt x="22889" y="2089"/>
                    <a:pt x="18438" y="678"/>
                  </a:cubicBezTo>
                  <a:cubicBezTo>
                    <a:pt x="17081" y="246"/>
                    <a:pt x="15606" y="0"/>
                    <a:pt x="14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4217550" y="3491000"/>
              <a:ext cx="238425" cy="332900"/>
            </a:xfrm>
            <a:custGeom>
              <a:avLst/>
              <a:gdLst/>
              <a:ahLst/>
              <a:cxnLst/>
              <a:rect l="l" t="t" r="r" b="b"/>
              <a:pathLst>
                <a:path w="9537" h="13316" extrusionOk="0">
                  <a:moveTo>
                    <a:pt x="5331" y="1"/>
                  </a:moveTo>
                  <a:cubicBezTo>
                    <a:pt x="2957" y="1"/>
                    <a:pt x="48" y="2992"/>
                    <a:pt x="1" y="11537"/>
                  </a:cubicBezTo>
                  <a:cubicBezTo>
                    <a:pt x="1" y="11537"/>
                    <a:pt x="1470" y="12586"/>
                    <a:pt x="3823" y="12847"/>
                  </a:cubicBezTo>
                  <a:lnTo>
                    <a:pt x="4244" y="9493"/>
                  </a:lnTo>
                  <a:lnTo>
                    <a:pt x="4297" y="12954"/>
                  </a:lnTo>
                  <a:lnTo>
                    <a:pt x="5815" y="13215"/>
                  </a:lnTo>
                  <a:lnTo>
                    <a:pt x="5868" y="9967"/>
                  </a:lnTo>
                  <a:lnTo>
                    <a:pt x="6129" y="13316"/>
                  </a:lnTo>
                  <a:lnTo>
                    <a:pt x="6810" y="13215"/>
                  </a:lnTo>
                  <a:cubicBezTo>
                    <a:pt x="6810" y="13215"/>
                    <a:pt x="6390" y="9599"/>
                    <a:pt x="6390" y="7140"/>
                  </a:cubicBezTo>
                  <a:cubicBezTo>
                    <a:pt x="6390" y="4675"/>
                    <a:pt x="6704" y="3679"/>
                    <a:pt x="7332" y="3626"/>
                  </a:cubicBezTo>
                  <a:cubicBezTo>
                    <a:pt x="7341" y="3625"/>
                    <a:pt x="7351" y="3625"/>
                    <a:pt x="7360" y="3625"/>
                  </a:cubicBezTo>
                  <a:cubicBezTo>
                    <a:pt x="7991" y="3625"/>
                    <a:pt x="9009" y="5202"/>
                    <a:pt x="9009" y="5202"/>
                  </a:cubicBezTo>
                  <a:lnTo>
                    <a:pt x="9536" y="4100"/>
                  </a:lnTo>
                  <a:cubicBezTo>
                    <a:pt x="9536" y="4100"/>
                    <a:pt x="8589" y="852"/>
                    <a:pt x="6129" y="117"/>
                  </a:cubicBezTo>
                  <a:cubicBezTo>
                    <a:pt x="5874" y="41"/>
                    <a:pt x="5606" y="1"/>
                    <a:pt x="5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4388725" y="3583225"/>
              <a:ext cx="65525" cy="65525"/>
            </a:xfrm>
            <a:custGeom>
              <a:avLst/>
              <a:gdLst/>
              <a:ahLst/>
              <a:cxnLst/>
              <a:rect l="l" t="t" r="r" b="b"/>
              <a:pathLst>
                <a:path w="2621" h="2621" extrusionOk="0">
                  <a:moveTo>
                    <a:pt x="1310" y="1"/>
                  </a:moveTo>
                  <a:cubicBezTo>
                    <a:pt x="586" y="1"/>
                    <a:pt x="1" y="586"/>
                    <a:pt x="1" y="1310"/>
                  </a:cubicBezTo>
                  <a:cubicBezTo>
                    <a:pt x="1" y="2034"/>
                    <a:pt x="586" y="2620"/>
                    <a:pt x="1310" y="2620"/>
                  </a:cubicBezTo>
                  <a:cubicBezTo>
                    <a:pt x="2034" y="2620"/>
                    <a:pt x="2620" y="2034"/>
                    <a:pt x="2620" y="1310"/>
                  </a:cubicBezTo>
                  <a:cubicBezTo>
                    <a:pt x="2620" y="586"/>
                    <a:pt x="2034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4409500" y="35268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86" y="0"/>
                    <a:pt x="0" y="586"/>
                    <a:pt x="0" y="1310"/>
                  </a:cubicBezTo>
                  <a:cubicBezTo>
                    <a:pt x="0" y="2029"/>
                    <a:pt x="586" y="2620"/>
                    <a:pt x="1310" y="2620"/>
                  </a:cubicBezTo>
                  <a:cubicBezTo>
                    <a:pt x="2034" y="2620"/>
                    <a:pt x="2620" y="2029"/>
                    <a:pt x="2620" y="1310"/>
                  </a:cubicBezTo>
                  <a:cubicBezTo>
                    <a:pt x="2620" y="586"/>
                    <a:pt x="2034" y="0"/>
                    <a:pt x="1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4436375" y="3531050"/>
              <a:ext cx="19475" cy="19050"/>
            </a:xfrm>
            <a:custGeom>
              <a:avLst/>
              <a:gdLst/>
              <a:ahLst/>
              <a:cxnLst/>
              <a:rect l="l" t="t" r="r" b="b"/>
              <a:pathLst>
                <a:path w="779" h="762" extrusionOk="0">
                  <a:moveTo>
                    <a:pt x="405" y="1"/>
                  </a:moveTo>
                  <a:cubicBezTo>
                    <a:pt x="347" y="11"/>
                    <a:pt x="310" y="22"/>
                    <a:pt x="251" y="43"/>
                  </a:cubicBezTo>
                  <a:cubicBezTo>
                    <a:pt x="214" y="64"/>
                    <a:pt x="182" y="86"/>
                    <a:pt x="155" y="112"/>
                  </a:cubicBezTo>
                  <a:cubicBezTo>
                    <a:pt x="144" y="123"/>
                    <a:pt x="134" y="134"/>
                    <a:pt x="128" y="144"/>
                  </a:cubicBezTo>
                  <a:cubicBezTo>
                    <a:pt x="123" y="150"/>
                    <a:pt x="113" y="155"/>
                    <a:pt x="107" y="166"/>
                  </a:cubicBezTo>
                  <a:cubicBezTo>
                    <a:pt x="70" y="192"/>
                    <a:pt x="43" y="230"/>
                    <a:pt x="27" y="272"/>
                  </a:cubicBezTo>
                  <a:cubicBezTo>
                    <a:pt x="1" y="368"/>
                    <a:pt x="22" y="464"/>
                    <a:pt x="65" y="549"/>
                  </a:cubicBezTo>
                  <a:cubicBezTo>
                    <a:pt x="102" y="618"/>
                    <a:pt x="160" y="682"/>
                    <a:pt x="230" y="714"/>
                  </a:cubicBezTo>
                  <a:cubicBezTo>
                    <a:pt x="256" y="725"/>
                    <a:pt x="278" y="735"/>
                    <a:pt x="304" y="746"/>
                  </a:cubicBezTo>
                  <a:cubicBezTo>
                    <a:pt x="331" y="757"/>
                    <a:pt x="363" y="757"/>
                    <a:pt x="389" y="762"/>
                  </a:cubicBezTo>
                  <a:lnTo>
                    <a:pt x="421" y="762"/>
                  </a:lnTo>
                  <a:cubicBezTo>
                    <a:pt x="448" y="762"/>
                    <a:pt x="480" y="757"/>
                    <a:pt x="507" y="751"/>
                  </a:cubicBezTo>
                  <a:cubicBezTo>
                    <a:pt x="592" y="725"/>
                    <a:pt x="661" y="666"/>
                    <a:pt x="714" y="592"/>
                  </a:cubicBezTo>
                  <a:cubicBezTo>
                    <a:pt x="730" y="565"/>
                    <a:pt x="746" y="528"/>
                    <a:pt x="757" y="496"/>
                  </a:cubicBezTo>
                  <a:cubicBezTo>
                    <a:pt x="767" y="458"/>
                    <a:pt x="773" y="421"/>
                    <a:pt x="773" y="384"/>
                  </a:cubicBezTo>
                  <a:cubicBezTo>
                    <a:pt x="778" y="315"/>
                    <a:pt x="757" y="235"/>
                    <a:pt x="719" y="176"/>
                  </a:cubicBezTo>
                  <a:cubicBezTo>
                    <a:pt x="677" y="96"/>
                    <a:pt x="602" y="43"/>
                    <a:pt x="517" y="17"/>
                  </a:cubicBezTo>
                  <a:cubicBezTo>
                    <a:pt x="485" y="6"/>
                    <a:pt x="443" y="1"/>
                    <a:pt x="405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4417075" y="3589225"/>
              <a:ext cx="19325" cy="16850"/>
            </a:xfrm>
            <a:custGeom>
              <a:avLst/>
              <a:gdLst/>
              <a:ahLst/>
              <a:cxnLst/>
              <a:rect l="l" t="t" r="r" b="b"/>
              <a:pathLst>
                <a:path w="773" h="674" extrusionOk="0">
                  <a:moveTo>
                    <a:pt x="325" y="0"/>
                  </a:moveTo>
                  <a:cubicBezTo>
                    <a:pt x="267" y="6"/>
                    <a:pt x="224" y="16"/>
                    <a:pt x="171" y="43"/>
                  </a:cubicBezTo>
                  <a:cubicBezTo>
                    <a:pt x="134" y="59"/>
                    <a:pt x="102" y="91"/>
                    <a:pt x="75" y="123"/>
                  </a:cubicBezTo>
                  <a:cubicBezTo>
                    <a:pt x="49" y="155"/>
                    <a:pt x="33" y="187"/>
                    <a:pt x="22" y="229"/>
                  </a:cubicBezTo>
                  <a:cubicBezTo>
                    <a:pt x="1" y="314"/>
                    <a:pt x="11" y="405"/>
                    <a:pt x="54" y="479"/>
                  </a:cubicBezTo>
                  <a:cubicBezTo>
                    <a:pt x="65" y="501"/>
                    <a:pt x="81" y="517"/>
                    <a:pt x="97" y="538"/>
                  </a:cubicBezTo>
                  <a:cubicBezTo>
                    <a:pt x="113" y="554"/>
                    <a:pt x="134" y="570"/>
                    <a:pt x="150" y="581"/>
                  </a:cubicBezTo>
                  <a:cubicBezTo>
                    <a:pt x="182" y="597"/>
                    <a:pt x="224" y="613"/>
                    <a:pt x="262" y="618"/>
                  </a:cubicBezTo>
                  <a:cubicBezTo>
                    <a:pt x="288" y="628"/>
                    <a:pt x="320" y="644"/>
                    <a:pt x="352" y="655"/>
                  </a:cubicBezTo>
                  <a:cubicBezTo>
                    <a:pt x="384" y="666"/>
                    <a:pt x="416" y="666"/>
                    <a:pt x="453" y="671"/>
                  </a:cubicBezTo>
                  <a:cubicBezTo>
                    <a:pt x="463" y="673"/>
                    <a:pt x="472" y="673"/>
                    <a:pt x="481" y="673"/>
                  </a:cubicBezTo>
                  <a:cubicBezTo>
                    <a:pt x="504" y="673"/>
                    <a:pt x="527" y="670"/>
                    <a:pt x="549" y="666"/>
                  </a:cubicBezTo>
                  <a:cubicBezTo>
                    <a:pt x="560" y="660"/>
                    <a:pt x="565" y="660"/>
                    <a:pt x="570" y="660"/>
                  </a:cubicBezTo>
                  <a:cubicBezTo>
                    <a:pt x="592" y="650"/>
                    <a:pt x="618" y="644"/>
                    <a:pt x="634" y="628"/>
                  </a:cubicBezTo>
                  <a:cubicBezTo>
                    <a:pt x="677" y="602"/>
                    <a:pt x="709" y="570"/>
                    <a:pt x="730" y="527"/>
                  </a:cubicBezTo>
                  <a:cubicBezTo>
                    <a:pt x="746" y="506"/>
                    <a:pt x="757" y="485"/>
                    <a:pt x="762" y="458"/>
                  </a:cubicBezTo>
                  <a:cubicBezTo>
                    <a:pt x="762" y="447"/>
                    <a:pt x="767" y="431"/>
                    <a:pt x="767" y="421"/>
                  </a:cubicBezTo>
                  <a:cubicBezTo>
                    <a:pt x="767" y="405"/>
                    <a:pt x="773" y="389"/>
                    <a:pt x="773" y="378"/>
                  </a:cubicBezTo>
                  <a:cubicBezTo>
                    <a:pt x="767" y="320"/>
                    <a:pt x="757" y="272"/>
                    <a:pt x="725" y="219"/>
                  </a:cubicBezTo>
                  <a:cubicBezTo>
                    <a:pt x="714" y="197"/>
                    <a:pt x="693" y="176"/>
                    <a:pt x="677" y="155"/>
                  </a:cubicBezTo>
                  <a:cubicBezTo>
                    <a:pt x="672" y="144"/>
                    <a:pt x="661" y="133"/>
                    <a:pt x="650" y="128"/>
                  </a:cubicBezTo>
                  <a:cubicBezTo>
                    <a:pt x="618" y="101"/>
                    <a:pt x="586" y="75"/>
                    <a:pt x="554" y="59"/>
                  </a:cubicBezTo>
                  <a:cubicBezTo>
                    <a:pt x="517" y="38"/>
                    <a:pt x="480" y="22"/>
                    <a:pt x="443" y="16"/>
                  </a:cubicBezTo>
                  <a:cubicBezTo>
                    <a:pt x="405" y="6"/>
                    <a:pt x="368" y="0"/>
                    <a:pt x="32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4696325" y="3796075"/>
              <a:ext cx="82700" cy="82675"/>
            </a:xfrm>
            <a:custGeom>
              <a:avLst/>
              <a:gdLst/>
              <a:ahLst/>
              <a:cxnLst/>
              <a:rect l="l" t="t" r="r" b="b"/>
              <a:pathLst>
                <a:path w="3308" h="3307" extrusionOk="0">
                  <a:moveTo>
                    <a:pt x="1657" y="0"/>
                  </a:moveTo>
                  <a:cubicBezTo>
                    <a:pt x="741" y="0"/>
                    <a:pt x="1" y="740"/>
                    <a:pt x="1" y="1656"/>
                  </a:cubicBezTo>
                  <a:cubicBezTo>
                    <a:pt x="1" y="2566"/>
                    <a:pt x="741" y="3306"/>
                    <a:pt x="1657" y="3306"/>
                  </a:cubicBezTo>
                  <a:cubicBezTo>
                    <a:pt x="2567" y="3306"/>
                    <a:pt x="3307" y="2566"/>
                    <a:pt x="3307" y="1656"/>
                  </a:cubicBezTo>
                  <a:cubicBezTo>
                    <a:pt x="3307" y="740"/>
                    <a:pt x="256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4925950" y="3692625"/>
              <a:ext cx="93850" cy="82700"/>
            </a:xfrm>
            <a:custGeom>
              <a:avLst/>
              <a:gdLst/>
              <a:ahLst/>
              <a:cxnLst/>
              <a:rect l="l" t="t" r="r" b="b"/>
              <a:pathLst>
                <a:path w="3754" h="3308" extrusionOk="0">
                  <a:moveTo>
                    <a:pt x="1876" y="1"/>
                  </a:moveTo>
                  <a:cubicBezTo>
                    <a:pt x="1545" y="1"/>
                    <a:pt x="1211" y="99"/>
                    <a:pt x="921" y="305"/>
                  </a:cubicBezTo>
                  <a:cubicBezTo>
                    <a:pt x="176" y="837"/>
                    <a:pt x="0" y="1865"/>
                    <a:pt x="527" y="2610"/>
                  </a:cubicBezTo>
                  <a:cubicBezTo>
                    <a:pt x="849" y="3065"/>
                    <a:pt x="1360" y="3308"/>
                    <a:pt x="1878" y="3308"/>
                  </a:cubicBezTo>
                  <a:cubicBezTo>
                    <a:pt x="2209" y="3308"/>
                    <a:pt x="2542" y="3209"/>
                    <a:pt x="2833" y="3004"/>
                  </a:cubicBezTo>
                  <a:cubicBezTo>
                    <a:pt x="3578" y="2477"/>
                    <a:pt x="3754" y="1444"/>
                    <a:pt x="3227" y="699"/>
                  </a:cubicBezTo>
                  <a:cubicBezTo>
                    <a:pt x="2905" y="243"/>
                    <a:pt x="2394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27"/>
          <p:cNvSpPr/>
          <p:nvPr/>
        </p:nvSpPr>
        <p:spPr>
          <a:xfrm>
            <a:off x="383400" y="4718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7"/>
          <p:cNvSpPr/>
          <p:nvPr/>
        </p:nvSpPr>
        <p:spPr>
          <a:xfrm>
            <a:off x="7122975" y="1728200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"/>
          <p:cNvSpPr txBox="1">
            <a:spLocks noGrp="1"/>
          </p:cNvSpPr>
          <p:nvPr>
            <p:ph type="title" idx="7"/>
          </p:nvPr>
        </p:nvSpPr>
        <p:spPr>
          <a:xfrm>
            <a:off x="729844" y="4050838"/>
            <a:ext cx="7347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27"/>
          <p:cNvSpPr txBox="1">
            <a:spLocks noGrp="1"/>
          </p:cNvSpPr>
          <p:nvPr>
            <p:ph type="subTitle" idx="8"/>
          </p:nvPr>
        </p:nvSpPr>
        <p:spPr>
          <a:xfrm>
            <a:off x="1578488" y="3119000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Schlussfolgerung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Autor und das Werk</a:t>
            </a:r>
            <a:endParaRPr/>
          </a:p>
        </p:txBody>
      </p:sp>
      <p:sp>
        <p:nvSpPr>
          <p:cNvPr id="294" name="Google Shape;294;p28"/>
          <p:cNvSpPr/>
          <p:nvPr/>
        </p:nvSpPr>
        <p:spPr>
          <a:xfrm>
            <a:off x="3317211" y="1297355"/>
            <a:ext cx="245713" cy="245663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 txBox="1"/>
          <p:nvPr/>
        </p:nvSpPr>
        <p:spPr>
          <a:xfrm>
            <a:off x="4428825" y="1543027"/>
            <a:ext cx="33195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Eric Carle </a:t>
            </a:r>
            <a:endParaRPr sz="270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(1929 - 2021)</a:t>
            </a:r>
            <a:endParaRPr sz="270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4428825" y="2356450"/>
            <a:ext cx="42087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Char char="●"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englischer Originaltitel </a:t>
            </a:r>
            <a:r>
              <a:rPr lang="es" sz="2100" i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Very Hungry Caterpillar</a:t>
            </a:r>
            <a:endParaRPr sz="2100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Char char="●"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Bilderbuch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Font typeface="Nunito"/>
              <a:buChar char="○"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50 Millionen Mal verkauft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619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Nunito"/>
              <a:buChar char="○"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64 Sprachen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878187" y="30370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"/>
          <p:cNvSpPr/>
          <p:nvPr/>
        </p:nvSpPr>
        <p:spPr>
          <a:xfrm>
            <a:off x="7281513" y="539511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8337525" y="1620663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"/>
          <p:cNvSpPr/>
          <p:nvPr/>
        </p:nvSpPr>
        <p:spPr>
          <a:xfrm rot="1343586">
            <a:off x="7847675" y="429879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477550" y="4471425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"/>
          <p:cNvSpPr/>
          <p:nvPr/>
        </p:nvSpPr>
        <p:spPr>
          <a:xfrm rot="1238469">
            <a:off x="433380" y="49812"/>
            <a:ext cx="1529865" cy="159984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8"/>
          <p:cNvSpPr txBox="1"/>
          <p:nvPr/>
        </p:nvSpPr>
        <p:spPr>
          <a:xfrm>
            <a:off x="-301687" y="334025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01</a:t>
            </a:r>
            <a:endParaRPr/>
          </a:p>
        </p:txBody>
      </p:sp>
      <p:pic>
        <p:nvPicPr>
          <p:cNvPr id="304" name="Google Shape;3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50" y="1867943"/>
            <a:ext cx="3175125" cy="239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Die Handlung</a:t>
            </a:r>
            <a:endParaRPr/>
          </a:p>
        </p:txBody>
      </p:sp>
      <p:sp>
        <p:nvSpPr>
          <p:cNvPr id="310" name="Google Shape;310;p29"/>
          <p:cNvSpPr txBox="1"/>
          <p:nvPr/>
        </p:nvSpPr>
        <p:spPr>
          <a:xfrm>
            <a:off x="4428825" y="1475552"/>
            <a:ext cx="33195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Raupe frisst alles mögliche…</a:t>
            </a:r>
            <a:endParaRPr sz="270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11" name="Google Shape;311;p29"/>
          <p:cNvSpPr txBox="1"/>
          <p:nvPr/>
        </p:nvSpPr>
        <p:spPr>
          <a:xfrm>
            <a:off x="3839625" y="2420850"/>
            <a:ext cx="39087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Montag - Apfel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Dienstag - 2 Birnen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Mittwoch - 3 Pflaumen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Donnerstag - 4 Erdbeeren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Freitag - 5 Orangen</a:t>
            </a: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878187" y="30370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 txBox="1"/>
          <p:nvPr/>
        </p:nvSpPr>
        <p:spPr>
          <a:xfrm>
            <a:off x="-301687" y="334025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0</a:t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434525" y="169925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-386150" y="334025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02</a:t>
            </a:r>
            <a:endParaRPr/>
          </a:p>
        </p:txBody>
      </p:sp>
      <p:pic>
        <p:nvPicPr>
          <p:cNvPr id="316" name="Google Shape;3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50" y="1649500"/>
            <a:ext cx="2956450" cy="250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1075" y="221775"/>
            <a:ext cx="1038650" cy="10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4475" y="1579850"/>
            <a:ext cx="1145450" cy="115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8500" y="2993350"/>
            <a:ext cx="1578900" cy="18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2997" y="3400225"/>
            <a:ext cx="770875" cy="10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025" y="3960675"/>
            <a:ext cx="1104506" cy="11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Die Handlung</a:t>
            </a:r>
            <a:endParaRPr/>
          </a:p>
        </p:txBody>
      </p:sp>
      <p:sp>
        <p:nvSpPr>
          <p:cNvPr id="327" name="Google Shape;327;p30"/>
          <p:cNvSpPr txBox="1"/>
          <p:nvPr/>
        </p:nvSpPr>
        <p:spPr>
          <a:xfrm>
            <a:off x="4428825" y="1475550"/>
            <a:ext cx="28590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Samstag</a:t>
            </a:r>
            <a:endParaRPr sz="270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28" name="Google Shape;328;p30"/>
          <p:cNvSpPr txBox="1"/>
          <p:nvPr/>
        </p:nvSpPr>
        <p:spPr>
          <a:xfrm>
            <a:off x="3374750" y="2420850"/>
            <a:ext cx="39087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Schokoladentorte, Eis, Gurke, Käse, Salami, Lolli, Kirschkuchen, Würstchen, Muffin, Wassermelon</a:t>
            </a:r>
            <a:endParaRPr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30"/>
          <p:cNvSpPr/>
          <p:nvPr/>
        </p:nvSpPr>
        <p:spPr>
          <a:xfrm>
            <a:off x="878187" y="30370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0"/>
          <p:cNvSpPr txBox="1"/>
          <p:nvPr/>
        </p:nvSpPr>
        <p:spPr>
          <a:xfrm>
            <a:off x="-301687" y="334025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0</a:t>
            </a:r>
            <a:endParaRPr/>
          </a:p>
        </p:txBody>
      </p:sp>
      <p:sp>
        <p:nvSpPr>
          <p:cNvPr id="331" name="Google Shape;331;p30"/>
          <p:cNvSpPr/>
          <p:nvPr/>
        </p:nvSpPr>
        <p:spPr>
          <a:xfrm>
            <a:off x="434525" y="169925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0"/>
          <p:cNvSpPr txBox="1"/>
          <p:nvPr/>
        </p:nvSpPr>
        <p:spPr>
          <a:xfrm>
            <a:off x="-386150" y="334025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02</a:t>
            </a:r>
            <a:endParaRPr/>
          </a:p>
        </p:txBody>
      </p:sp>
      <p:pic>
        <p:nvPicPr>
          <p:cNvPr id="333" name="Google Shape;3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550" y="1874279"/>
            <a:ext cx="3045199" cy="217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8275" y="2083349"/>
            <a:ext cx="1170550" cy="9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3423" y="910283"/>
            <a:ext cx="1581575" cy="86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422" y="3414150"/>
            <a:ext cx="1100325" cy="9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Die Handlung</a:t>
            </a:r>
            <a:endParaRPr/>
          </a:p>
        </p:txBody>
      </p:sp>
      <p:sp>
        <p:nvSpPr>
          <p:cNvPr id="342" name="Google Shape;342;p31"/>
          <p:cNvSpPr txBox="1"/>
          <p:nvPr/>
        </p:nvSpPr>
        <p:spPr>
          <a:xfrm>
            <a:off x="4428825" y="1475550"/>
            <a:ext cx="2859000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Sonntag</a:t>
            </a:r>
            <a:endParaRPr sz="270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43" name="Google Shape;343;p31"/>
          <p:cNvSpPr txBox="1"/>
          <p:nvPr/>
        </p:nvSpPr>
        <p:spPr>
          <a:xfrm>
            <a:off x="4428825" y="2420850"/>
            <a:ext cx="39087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unito"/>
              <a:buChar char="●"/>
            </a:pPr>
            <a:r>
              <a:rPr lang="es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grüner Blatt</a:t>
            </a:r>
            <a:endParaRPr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unito"/>
              <a:buChar char="●"/>
            </a:pPr>
            <a:r>
              <a:rPr lang="es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Kokonbau</a:t>
            </a:r>
            <a:endParaRPr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unito"/>
              <a:buChar char="●"/>
            </a:pPr>
            <a:r>
              <a:rPr lang="es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2-wöchiger Schlummer</a:t>
            </a:r>
            <a:endParaRPr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unito"/>
              <a:buChar char="●"/>
            </a:pPr>
            <a:r>
              <a:rPr lang="es" sz="2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Schmetterling</a:t>
            </a:r>
            <a:endParaRPr sz="2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31"/>
          <p:cNvSpPr/>
          <p:nvPr/>
        </p:nvSpPr>
        <p:spPr>
          <a:xfrm>
            <a:off x="878187" y="30370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1"/>
          <p:cNvSpPr txBox="1"/>
          <p:nvPr/>
        </p:nvSpPr>
        <p:spPr>
          <a:xfrm>
            <a:off x="-301687" y="334025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0</a:t>
            </a:r>
            <a:endParaRPr/>
          </a:p>
        </p:txBody>
      </p:sp>
      <p:sp>
        <p:nvSpPr>
          <p:cNvPr id="346" name="Google Shape;346;p31"/>
          <p:cNvSpPr/>
          <p:nvPr/>
        </p:nvSpPr>
        <p:spPr>
          <a:xfrm>
            <a:off x="434525" y="169925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"/>
          <p:cNvSpPr txBox="1"/>
          <p:nvPr/>
        </p:nvSpPr>
        <p:spPr>
          <a:xfrm>
            <a:off x="-386150" y="334025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02</a:t>
            </a:r>
            <a:endParaRPr/>
          </a:p>
        </p:txBody>
      </p:sp>
      <p:pic>
        <p:nvPicPr>
          <p:cNvPr id="348" name="Google Shape;3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25" y="1859450"/>
            <a:ext cx="3585425" cy="20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/>
          <p:nvPr/>
        </p:nvSpPr>
        <p:spPr>
          <a:xfrm>
            <a:off x="811625" y="1668948"/>
            <a:ext cx="1805909" cy="1805604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xfrm>
            <a:off x="2617525" y="1731150"/>
            <a:ext cx="57801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Schlussfolgerung</a:t>
            </a:r>
            <a:endParaRPr/>
          </a:p>
        </p:txBody>
      </p:sp>
      <p:sp>
        <p:nvSpPr>
          <p:cNvPr id="355" name="Google Shape;355;p32"/>
          <p:cNvSpPr txBox="1">
            <a:spLocks noGrp="1"/>
          </p:cNvSpPr>
          <p:nvPr>
            <p:ph type="title" idx="2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6610663" y="1110711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32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358" name="Google Shape;358;p32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32"/>
          <p:cNvSpPr/>
          <p:nvPr/>
        </p:nvSpPr>
        <p:spPr>
          <a:xfrm>
            <a:off x="2981112" y="80410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32"/>
          <p:cNvGrpSpPr/>
          <p:nvPr/>
        </p:nvGrpSpPr>
        <p:grpSpPr>
          <a:xfrm>
            <a:off x="4383275" y="1603701"/>
            <a:ext cx="1869142" cy="620444"/>
            <a:chOff x="1985375" y="883325"/>
            <a:chExt cx="1316575" cy="437025"/>
          </a:xfrm>
        </p:grpSpPr>
        <p:sp>
          <p:nvSpPr>
            <p:cNvPr id="368" name="Google Shape;368;p32"/>
            <p:cNvSpPr/>
            <p:nvPr/>
          </p:nvSpPr>
          <p:spPr>
            <a:xfrm>
              <a:off x="2815425" y="912475"/>
              <a:ext cx="482400" cy="374450"/>
            </a:xfrm>
            <a:custGeom>
              <a:avLst/>
              <a:gdLst/>
              <a:ahLst/>
              <a:cxnLst/>
              <a:rect l="l" t="t" r="r" b="b"/>
              <a:pathLst>
                <a:path w="19296" h="14978" extrusionOk="0">
                  <a:moveTo>
                    <a:pt x="7726" y="1"/>
                  </a:moveTo>
                  <a:lnTo>
                    <a:pt x="1" y="11251"/>
                  </a:lnTo>
                  <a:lnTo>
                    <a:pt x="19295" y="14978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2867475" y="1186550"/>
              <a:ext cx="430350" cy="133800"/>
            </a:xfrm>
            <a:custGeom>
              <a:avLst/>
              <a:gdLst/>
              <a:ahLst/>
              <a:cxnLst/>
              <a:rect l="l" t="t" r="r" b="b"/>
              <a:pathLst>
                <a:path w="17214" h="5352" extrusionOk="0">
                  <a:moveTo>
                    <a:pt x="794" y="0"/>
                  </a:moveTo>
                  <a:lnTo>
                    <a:pt x="0" y="5351"/>
                  </a:lnTo>
                  <a:lnTo>
                    <a:pt x="17213" y="4015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2810250" y="1014925"/>
              <a:ext cx="491700" cy="281700"/>
            </a:xfrm>
            <a:custGeom>
              <a:avLst/>
              <a:gdLst/>
              <a:ahLst/>
              <a:cxnLst/>
              <a:rect l="l" t="t" r="r" b="b"/>
              <a:pathLst>
                <a:path w="19668" h="11268" extrusionOk="0">
                  <a:moveTo>
                    <a:pt x="5423" y="1"/>
                  </a:moveTo>
                  <a:cubicBezTo>
                    <a:pt x="5191" y="1"/>
                    <a:pt x="5006" y="319"/>
                    <a:pt x="5244" y="492"/>
                  </a:cubicBezTo>
                  <a:lnTo>
                    <a:pt x="10542" y="4374"/>
                  </a:lnTo>
                  <a:cubicBezTo>
                    <a:pt x="12304" y="5667"/>
                    <a:pt x="14072" y="6961"/>
                    <a:pt x="15839" y="8255"/>
                  </a:cubicBezTo>
                  <a:cubicBezTo>
                    <a:pt x="16313" y="8601"/>
                    <a:pt x="16787" y="8947"/>
                    <a:pt x="17261" y="9293"/>
                  </a:cubicBezTo>
                  <a:cubicBezTo>
                    <a:pt x="15925" y="8569"/>
                    <a:pt x="14594" y="7840"/>
                    <a:pt x="13268" y="7094"/>
                  </a:cubicBezTo>
                  <a:cubicBezTo>
                    <a:pt x="11303" y="5992"/>
                    <a:pt x="9355" y="4869"/>
                    <a:pt x="7411" y="3719"/>
                  </a:cubicBezTo>
                  <a:cubicBezTo>
                    <a:pt x="6325" y="3074"/>
                    <a:pt x="5244" y="2425"/>
                    <a:pt x="4163" y="1765"/>
                  </a:cubicBezTo>
                  <a:cubicBezTo>
                    <a:pt x="4107" y="1729"/>
                    <a:pt x="4044" y="1710"/>
                    <a:pt x="3983" y="1710"/>
                  </a:cubicBezTo>
                  <a:cubicBezTo>
                    <a:pt x="3906" y="1710"/>
                    <a:pt x="3831" y="1741"/>
                    <a:pt x="3775" y="1813"/>
                  </a:cubicBezTo>
                  <a:cubicBezTo>
                    <a:pt x="3690" y="1914"/>
                    <a:pt x="3695" y="2121"/>
                    <a:pt x="3823" y="2201"/>
                  </a:cubicBezTo>
                  <a:cubicBezTo>
                    <a:pt x="5766" y="3383"/>
                    <a:pt x="7720" y="4549"/>
                    <a:pt x="9690" y="5689"/>
                  </a:cubicBezTo>
                  <a:cubicBezTo>
                    <a:pt x="11649" y="6823"/>
                    <a:pt x="13619" y="7935"/>
                    <a:pt x="15605" y="9022"/>
                  </a:cubicBezTo>
                  <a:cubicBezTo>
                    <a:pt x="16569" y="9549"/>
                    <a:pt x="17538" y="10070"/>
                    <a:pt x="18507" y="10592"/>
                  </a:cubicBezTo>
                  <a:cubicBezTo>
                    <a:pt x="16276" y="10177"/>
                    <a:pt x="14050" y="9756"/>
                    <a:pt x="11830" y="9320"/>
                  </a:cubicBezTo>
                  <a:cubicBezTo>
                    <a:pt x="9392" y="8835"/>
                    <a:pt x="6959" y="8335"/>
                    <a:pt x="4531" y="7824"/>
                  </a:cubicBezTo>
                  <a:cubicBezTo>
                    <a:pt x="3157" y="7531"/>
                    <a:pt x="1784" y="7233"/>
                    <a:pt x="410" y="6929"/>
                  </a:cubicBezTo>
                  <a:cubicBezTo>
                    <a:pt x="388" y="6924"/>
                    <a:pt x="367" y="6922"/>
                    <a:pt x="347" y="6922"/>
                  </a:cubicBezTo>
                  <a:cubicBezTo>
                    <a:pt x="55" y="6922"/>
                    <a:pt x="1" y="7408"/>
                    <a:pt x="325" y="7478"/>
                  </a:cubicBezTo>
                  <a:cubicBezTo>
                    <a:pt x="2758" y="8015"/>
                    <a:pt x="5196" y="8532"/>
                    <a:pt x="7640" y="9038"/>
                  </a:cubicBezTo>
                  <a:cubicBezTo>
                    <a:pt x="10073" y="9538"/>
                    <a:pt x="12512" y="10023"/>
                    <a:pt x="14950" y="10486"/>
                  </a:cubicBezTo>
                  <a:cubicBezTo>
                    <a:pt x="16329" y="10752"/>
                    <a:pt x="17708" y="11008"/>
                    <a:pt x="19093" y="11263"/>
                  </a:cubicBezTo>
                  <a:cubicBezTo>
                    <a:pt x="19110" y="11266"/>
                    <a:pt x="19127" y="11267"/>
                    <a:pt x="19144" y="11267"/>
                  </a:cubicBezTo>
                  <a:cubicBezTo>
                    <a:pt x="19246" y="11267"/>
                    <a:pt x="19323" y="11213"/>
                    <a:pt x="19364" y="11135"/>
                  </a:cubicBezTo>
                  <a:cubicBezTo>
                    <a:pt x="19380" y="11130"/>
                    <a:pt x="19396" y="11130"/>
                    <a:pt x="19412" y="11119"/>
                  </a:cubicBezTo>
                  <a:cubicBezTo>
                    <a:pt x="19497" y="11082"/>
                    <a:pt x="19588" y="11023"/>
                    <a:pt x="19630" y="10933"/>
                  </a:cubicBezTo>
                  <a:cubicBezTo>
                    <a:pt x="19668" y="10837"/>
                    <a:pt x="19646" y="10741"/>
                    <a:pt x="19620" y="10645"/>
                  </a:cubicBezTo>
                  <a:cubicBezTo>
                    <a:pt x="19614" y="10614"/>
                    <a:pt x="19598" y="10587"/>
                    <a:pt x="19588" y="10555"/>
                  </a:cubicBezTo>
                  <a:cubicBezTo>
                    <a:pt x="19534" y="10459"/>
                    <a:pt x="19476" y="10374"/>
                    <a:pt x="19385" y="10305"/>
                  </a:cubicBezTo>
                  <a:cubicBezTo>
                    <a:pt x="19353" y="10273"/>
                    <a:pt x="19311" y="10246"/>
                    <a:pt x="19268" y="10225"/>
                  </a:cubicBezTo>
                  <a:cubicBezTo>
                    <a:pt x="19279" y="10150"/>
                    <a:pt x="19247" y="10065"/>
                    <a:pt x="19162" y="10001"/>
                  </a:cubicBezTo>
                  <a:lnTo>
                    <a:pt x="13864" y="6120"/>
                  </a:lnTo>
                  <a:cubicBezTo>
                    <a:pt x="12102" y="4826"/>
                    <a:pt x="10334" y="3532"/>
                    <a:pt x="8567" y="2239"/>
                  </a:cubicBezTo>
                  <a:cubicBezTo>
                    <a:pt x="7571" y="1514"/>
                    <a:pt x="6581" y="785"/>
                    <a:pt x="5585" y="56"/>
                  </a:cubicBezTo>
                  <a:cubicBezTo>
                    <a:pt x="5532" y="17"/>
                    <a:pt x="5476" y="1"/>
                    <a:pt x="542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2837525" y="1042650"/>
              <a:ext cx="27175" cy="31325"/>
            </a:xfrm>
            <a:custGeom>
              <a:avLst/>
              <a:gdLst/>
              <a:ahLst/>
              <a:cxnLst/>
              <a:rect l="l" t="t" r="r" b="b"/>
              <a:pathLst>
                <a:path w="1087" h="1253" extrusionOk="0">
                  <a:moveTo>
                    <a:pt x="634" y="1"/>
                  </a:moveTo>
                  <a:lnTo>
                    <a:pt x="0" y="315"/>
                  </a:lnTo>
                  <a:cubicBezTo>
                    <a:pt x="277" y="879"/>
                    <a:pt x="432" y="1252"/>
                    <a:pt x="432" y="1252"/>
                  </a:cubicBezTo>
                  <a:lnTo>
                    <a:pt x="1087" y="991"/>
                  </a:lnTo>
                  <a:cubicBezTo>
                    <a:pt x="1081" y="975"/>
                    <a:pt x="927" y="592"/>
                    <a:pt x="6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2269300" y="924325"/>
              <a:ext cx="56600" cy="29175"/>
            </a:xfrm>
            <a:custGeom>
              <a:avLst/>
              <a:gdLst/>
              <a:ahLst/>
              <a:cxnLst/>
              <a:rect l="l" t="t" r="r" b="b"/>
              <a:pathLst>
                <a:path w="2264" h="1167" extrusionOk="0">
                  <a:moveTo>
                    <a:pt x="2125" y="1"/>
                  </a:moveTo>
                  <a:cubicBezTo>
                    <a:pt x="1438" y="139"/>
                    <a:pt x="724" y="304"/>
                    <a:pt x="0" y="480"/>
                  </a:cubicBezTo>
                  <a:lnTo>
                    <a:pt x="165" y="1167"/>
                  </a:lnTo>
                  <a:cubicBezTo>
                    <a:pt x="884" y="991"/>
                    <a:pt x="1592" y="831"/>
                    <a:pt x="2263" y="698"/>
                  </a:cubicBezTo>
                  <a:lnTo>
                    <a:pt x="212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2376050" y="908225"/>
              <a:ext cx="55800" cy="23975"/>
            </a:xfrm>
            <a:custGeom>
              <a:avLst/>
              <a:gdLst/>
              <a:ahLst/>
              <a:cxnLst/>
              <a:rect l="l" t="t" r="r" b="b"/>
              <a:pathLst>
                <a:path w="2232" h="959" extrusionOk="0">
                  <a:moveTo>
                    <a:pt x="2173" y="0"/>
                  </a:moveTo>
                  <a:cubicBezTo>
                    <a:pt x="1491" y="59"/>
                    <a:pt x="762" y="144"/>
                    <a:pt x="0" y="261"/>
                  </a:cubicBezTo>
                  <a:lnTo>
                    <a:pt x="107" y="959"/>
                  </a:lnTo>
                  <a:cubicBezTo>
                    <a:pt x="852" y="847"/>
                    <a:pt x="1566" y="762"/>
                    <a:pt x="2231" y="709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2484525" y="906750"/>
              <a:ext cx="56475" cy="27725"/>
            </a:xfrm>
            <a:custGeom>
              <a:avLst/>
              <a:gdLst/>
              <a:ahLst/>
              <a:cxnLst/>
              <a:rect l="l" t="t" r="r" b="b"/>
              <a:pathLst>
                <a:path w="2259" h="1109" extrusionOk="0">
                  <a:moveTo>
                    <a:pt x="43" y="1"/>
                  </a:moveTo>
                  <a:lnTo>
                    <a:pt x="1" y="709"/>
                  </a:lnTo>
                  <a:cubicBezTo>
                    <a:pt x="719" y="752"/>
                    <a:pt x="1401" y="885"/>
                    <a:pt x="2018" y="1108"/>
                  </a:cubicBezTo>
                  <a:lnTo>
                    <a:pt x="2253" y="443"/>
                  </a:lnTo>
                  <a:lnTo>
                    <a:pt x="2258" y="443"/>
                  </a:lnTo>
                  <a:cubicBezTo>
                    <a:pt x="1577" y="198"/>
                    <a:pt x="831" y="49"/>
                    <a:pt x="4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2061375" y="981975"/>
              <a:ext cx="57000" cy="34350"/>
            </a:xfrm>
            <a:custGeom>
              <a:avLst/>
              <a:gdLst/>
              <a:ahLst/>
              <a:cxnLst/>
              <a:rect l="l" t="t" r="r" b="b"/>
              <a:pathLst>
                <a:path w="2280" h="1374" extrusionOk="0">
                  <a:moveTo>
                    <a:pt x="2056" y="0"/>
                  </a:moveTo>
                  <a:cubicBezTo>
                    <a:pt x="1380" y="224"/>
                    <a:pt x="688" y="463"/>
                    <a:pt x="1" y="708"/>
                  </a:cubicBezTo>
                  <a:lnTo>
                    <a:pt x="241" y="1374"/>
                  </a:lnTo>
                  <a:cubicBezTo>
                    <a:pt x="922" y="1129"/>
                    <a:pt x="1609" y="894"/>
                    <a:pt x="2280" y="671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2164550" y="950150"/>
              <a:ext cx="56850" cy="32225"/>
            </a:xfrm>
            <a:custGeom>
              <a:avLst/>
              <a:gdLst/>
              <a:ahLst/>
              <a:cxnLst/>
              <a:rect l="l" t="t" r="r" b="b"/>
              <a:pathLst>
                <a:path w="2274" h="1289" extrusionOk="0">
                  <a:moveTo>
                    <a:pt x="2082" y="1"/>
                  </a:moveTo>
                  <a:cubicBezTo>
                    <a:pt x="1411" y="187"/>
                    <a:pt x="708" y="395"/>
                    <a:pt x="0" y="613"/>
                  </a:cubicBezTo>
                  <a:lnTo>
                    <a:pt x="208" y="1289"/>
                  </a:lnTo>
                  <a:cubicBezTo>
                    <a:pt x="911" y="1071"/>
                    <a:pt x="1608" y="868"/>
                    <a:pt x="2274" y="682"/>
                  </a:cubicBezTo>
                  <a:lnTo>
                    <a:pt x="2082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2519925" y="1049325"/>
              <a:ext cx="45150" cy="50725"/>
            </a:xfrm>
            <a:custGeom>
              <a:avLst/>
              <a:gdLst/>
              <a:ahLst/>
              <a:cxnLst/>
              <a:rect l="l" t="t" r="r" b="b"/>
              <a:pathLst>
                <a:path w="1806" h="2029" extrusionOk="0">
                  <a:moveTo>
                    <a:pt x="688" y="0"/>
                  </a:moveTo>
                  <a:lnTo>
                    <a:pt x="1" y="160"/>
                  </a:lnTo>
                  <a:cubicBezTo>
                    <a:pt x="192" y="990"/>
                    <a:pt x="709" y="1640"/>
                    <a:pt x="1492" y="2029"/>
                  </a:cubicBezTo>
                  <a:lnTo>
                    <a:pt x="1806" y="1395"/>
                  </a:lnTo>
                  <a:cubicBezTo>
                    <a:pt x="1209" y="1097"/>
                    <a:pt x="831" y="628"/>
                    <a:pt x="6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2593000" y="883325"/>
              <a:ext cx="56075" cy="37700"/>
            </a:xfrm>
            <a:custGeom>
              <a:avLst/>
              <a:gdLst/>
              <a:ahLst/>
              <a:cxnLst/>
              <a:rect l="l" t="t" r="r" b="b"/>
              <a:pathLst>
                <a:path w="2243" h="1508" extrusionOk="0">
                  <a:moveTo>
                    <a:pt x="2093" y="1"/>
                  </a:moveTo>
                  <a:cubicBezTo>
                    <a:pt x="1369" y="155"/>
                    <a:pt x="666" y="469"/>
                    <a:pt x="1" y="927"/>
                  </a:cubicBezTo>
                  <a:lnTo>
                    <a:pt x="405" y="1508"/>
                  </a:lnTo>
                  <a:cubicBezTo>
                    <a:pt x="996" y="1103"/>
                    <a:pt x="1614" y="826"/>
                    <a:pt x="2242" y="693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2698150" y="884925"/>
              <a:ext cx="55550" cy="40350"/>
            </a:xfrm>
            <a:custGeom>
              <a:avLst/>
              <a:gdLst/>
              <a:ahLst/>
              <a:cxnLst/>
              <a:rect l="l" t="t" r="r" b="b"/>
              <a:pathLst>
                <a:path w="2222" h="1614" extrusionOk="0">
                  <a:moveTo>
                    <a:pt x="198" y="1"/>
                  </a:moveTo>
                  <a:lnTo>
                    <a:pt x="1" y="682"/>
                  </a:lnTo>
                  <a:cubicBezTo>
                    <a:pt x="597" y="847"/>
                    <a:pt x="1199" y="1161"/>
                    <a:pt x="1795" y="1614"/>
                  </a:cubicBezTo>
                  <a:lnTo>
                    <a:pt x="2221" y="1050"/>
                  </a:lnTo>
                  <a:cubicBezTo>
                    <a:pt x="1561" y="544"/>
                    <a:pt x="879" y="192"/>
                    <a:pt x="19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2524725" y="945500"/>
              <a:ext cx="41275" cy="55525"/>
            </a:xfrm>
            <a:custGeom>
              <a:avLst/>
              <a:gdLst/>
              <a:ahLst/>
              <a:cxnLst/>
              <a:rect l="l" t="t" r="r" b="b"/>
              <a:pathLst>
                <a:path w="1651" h="2221" extrusionOk="0">
                  <a:moveTo>
                    <a:pt x="1092" y="0"/>
                  </a:moveTo>
                  <a:cubicBezTo>
                    <a:pt x="613" y="623"/>
                    <a:pt x="235" y="1310"/>
                    <a:pt x="0" y="1991"/>
                  </a:cubicBezTo>
                  <a:lnTo>
                    <a:pt x="671" y="2220"/>
                  </a:lnTo>
                  <a:cubicBezTo>
                    <a:pt x="879" y="1613"/>
                    <a:pt x="1220" y="996"/>
                    <a:pt x="1651" y="437"/>
                  </a:cubicBezTo>
                  <a:lnTo>
                    <a:pt x="1092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2780425" y="950025"/>
              <a:ext cx="46075" cy="54200"/>
            </a:xfrm>
            <a:custGeom>
              <a:avLst/>
              <a:gdLst/>
              <a:ahLst/>
              <a:cxnLst/>
              <a:rect l="l" t="t" r="r" b="b"/>
              <a:pathLst>
                <a:path w="1843" h="2168" extrusionOk="0">
                  <a:moveTo>
                    <a:pt x="538" y="0"/>
                  </a:moveTo>
                  <a:lnTo>
                    <a:pt x="0" y="458"/>
                  </a:lnTo>
                  <a:cubicBezTo>
                    <a:pt x="426" y="959"/>
                    <a:pt x="842" y="1534"/>
                    <a:pt x="1246" y="2167"/>
                  </a:cubicBezTo>
                  <a:lnTo>
                    <a:pt x="1842" y="1789"/>
                  </a:lnTo>
                  <a:cubicBezTo>
                    <a:pt x="1422" y="1129"/>
                    <a:pt x="985" y="527"/>
                    <a:pt x="5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2579025" y="945900"/>
              <a:ext cx="47425" cy="52600"/>
            </a:xfrm>
            <a:custGeom>
              <a:avLst/>
              <a:gdLst/>
              <a:ahLst/>
              <a:cxnLst/>
              <a:rect l="l" t="t" r="r" b="b"/>
              <a:pathLst>
                <a:path w="1897" h="2104" extrusionOk="0">
                  <a:moveTo>
                    <a:pt x="453" y="0"/>
                  </a:moveTo>
                  <a:lnTo>
                    <a:pt x="1" y="543"/>
                  </a:lnTo>
                  <a:cubicBezTo>
                    <a:pt x="528" y="985"/>
                    <a:pt x="959" y="1507"/>
                    <a:pt x="1273" y="2103"/>
                  </a:cubicBezTo>
                  <a:lnTo>
                    <a:pt x="1896" y="1773"/>
                  </a:lnTo>
                  <a:cubicBezTo>
                    <a:pt x="1539" y="1097"/>
                    <a:pt x="1055" y="501"/>
                    <a:pt x="45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2607925" y="1045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1347" y="1"/>
                  </a:moveTo>
                  <a:lnTo>
                    <a:pt x="639" y="17"/>
                  </a:lnTo>
                  <a:cubicBezTo>
                    <a:pt x="655" y="762"/>
                    <a:pt x="421" y="1348"/>
                    <a:pt x="0" y="1625"/>
                  </a:cubicBezTo>
                  <a:lnTo>
                    <a:pt x="389" y="2216"/>
                  </a:lnTo>
                  <a:cubicBezTo>
                    <a:pt x="1017" y="1800"/>
                    <a:pt x="1363" y="996"/>
                    <a:pt x="134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1985375" y="1018575"/>
              <a:ext cx="31175" cy="26250"/>
            </a:xfrm>
            <a:custGeom>
              <a:avLst/>
              <a:gdLst/>
              <a:ahLst/>
              <a:cxnLst/>
              <a:rect l="l" t="t" r="r" b="b"/>
              <a:pathLst>
                <a:path w="1247" h="1050" extrusionOk="0">
                  <a:moveTo>
                    <a:pt x="991" y="0"/>
                  </a:moveTo>
                  <a:cubicBezTo>
                    <a:pt x="368" y="240"/>
                    <a:pt x="11" y="389"/>
                    <a:pt x="1" y="394"/>
                  </a:cubicBezTo>
                  <a:lnTo>
                    <a:pt x="267" y="1049"/>
                  </a:lnTo>
                  <a:cubicBezTo>
                    <a:pt x="272" y="1044"/>
                    <a:pt x="629" y="900"/>
                    <a:pt x="1247" y="66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2"/>
          <p:cNvGrpSpPr/>
          <p:nvPr/>
        </p:nvGrpSpPr>
        <p:grpSpPr>
          <a:xfrm>
            <a:off x="466387" y="238306"/>
            <a:ext cx="998511" cy="963736"/>
            <a:chOff x="3577050" y="812375"/>
            <a:chExt cx="645325" cy="622850"/>
          </a:xfrm>
        </p:grpSpPr>
        <p:sp>
          <p:nvSpPr>
            <p:cNvPr id="386" name="Google Shape;386;p32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32"/>
          <p:cNvSpPr txBox="1"/>
          <p:nvPr/>
        </p:nvSpPr>
        <p:spPr>
          <a:xfrm>
            <a:off x="2676725" y="325305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rPr>
              <a:t>Frage an Sie:</a:t>
            </a:r>
            <a:endParaRPr sz="2700">
              <a:solidFill>
                <a:schemeClr val="dk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>
            <a:spLocks noGrp="1"/>
          </p:cNvSpPr>
          <p:nvPr>
            <p:ph type="title"/>
          </p:nvPr>
        </p:nvSpPr>
        <p:spPr>
          <a:xfrm>
            <a:off x="720000" y="1094675"/>
            <a:ext cx="7704000" cy="1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Ressourcen</a:t>
            </a:r>
            <a:endParaRPr/>
          </a:p>
        </p:txBody>
      </p:sp>
      <p:sp>
        <p:nvSpPr>
          <p:cNvPr id="402" name="Google Shape;402;p33"/>
          <p:cNvSpPr txBox="1">
            <a:spLocks noGrp="1"/>
          </p:cNvSpPr>
          <p:nvPr>
            <p:ph type="body" idx="1"/>
          </p:nvPr>
        </p:nvSpPr>
        <p:spPr>
          <a:xfrm>
            <a:off x="720000" y="2414300"/>
            <a:ext cx="6354900" cy="22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s" u="sng" dirty="0">
                <a:solidFill>
                  <a:schemeClr val="hlink"/>
                </a:solidFill>
                <a:hlinkClick r:id="rId3"/>
              </a:rPr>
              <a:t>https://ekiz-wipptal.at/die-kleine-raupe-nimmersatt/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s" u="sng" dirty="0">
                <a:solidFill>
                  <a:schemeClr val="hlink"/>
                </a:solidFill>
                <a:hlinkClick r:id="rId4"/>
              </a:rPr>
              <a:t>https://www.youtube.com/watch?v=VvS4-92ZP6Y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s" u="sng" dirty="0">
                <a:solidFill>
                  <a:schemeClr val="hlink"/>
                </a:solidFill>
                <a:hlinkClick r:id="rId5"/>
              </a:rPr>
              <a:t>https://de.wikipedia.org/wiki/Die_kleine_Raupe_Nimmersatt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s" dirty="0">
                <a:hlinkClick r:id="rId6"/>
              </a:rPr>
              <a:t>https://de.wikipedia.org/wiki/Eric_Carle</a:t>
            </a:r>
            <a:endParaRPr lang="cs-CZ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endParaRPr lang="cs-CZ" dirty="0"/>
          </a:p>
          <a:p>
            <a:pPr lvl="0"/>
            <a:r>
              <a:rPr lang="cs-CZ" dirty="0">
                <a:hlinkClick r:id="rId7"/>
              </a:rPr>
              <a:t>https://slidesgo.com/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ntessori Pedagogy by Slidesgo">
  <a:themeElements>
    <a:clrScheme name="Simple Light">
      <a:dk1>
        <a:srgbClr val="1B295A"/>
      </a:dk1>
      <a:lt1>
        <a:srgbClr val="FFFCF6"/>
      </a:lt1>
      <a:dk2>
        <a:srgbClr val="605B9A"/>
      </a:dk2>
      <a:lt2>
        <a:srgbClr val="82A9F7"/>
      </a:lt2>
      <a:accent1>
        <a:srgbClr val="AECE83"/>
      </a:accent1>
      <a:accent2>
        <a:srgbClr val="DF5B39"/>
      </a:accent2>
      <a:accent3>
        <a:srgbClr val="F39222"/>
      </a:accent3>
      <a:accent4>
        <a:srgbClr val="F7C448"/>
      </a:accent4>
      <a:accent5>
        <a:srgbClr val="E998CD"/>
      </a:accent5>
      <a:accent6>
        <a:srgbClr val="FFFFFF"/>
      </a:accent6>
      <a:hlink>
        <a:srgbClr val="1B2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Předvádění na obrazovce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Bebas Neue</vt:lpstr>
      <vt:lpstr>Arial</vt:lpstr>
      <vt:lpstr>Nunito Light</vt:lpstr>
      <vt:lpstr>Anaheim</vt:lpstr>
      <vt:lpstr>Nunito</vt:lpstr>
      <vt:lpstr>Fredoka One</vt:lpstr>
      <vt:lpstr>Montessori Pedagogy by Slidesgo</vt:lpstr>
      <vt:lpstr>Die kleine Raupe Nimmersatt</vt:lpstr>
      <vt:lpstr>Inhalt</vt:lpstr>
      <vt:lpstr>Autor und das Werk</vt:lpstr>
      <vt:lpstr>Die Handlung</vt:lpstr>
      <vt:lpstr>Die Handlung</vt:lpstr>
      <vt:lpstr>Die Handlung</vt:lpstr>
      <vt:lpstr>Schlussfolgerung</vt:lpstr>
      <vt:lpstr>Ressourcen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kleine Raupe Nimmersatt</dc:title>
  <dc:creator>nal0001</dc:creator>
  <cp:lastModifiedBy>Jana Nálepová</cp:lastModifiedBy>
  <cp:revision>2</cp:revision>
  <dcterms:modified xsi:type="dcterms:W3CDTF">2024-04-15T11:23:02Z</dcterms:modified>
</cp:coreProperties>
</file>