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záhlaví 1"/>
          <p:cNvSpPr txBox="1">
            <a:spLocks noGrp="1"/>
          </p:cNvSpPr>
          <p:nvPr>
            <p:ph type="hdr" sz="quarter"/>
          </p:nvPr>
        </p:nvSpPr>
        <p:spPr>
          <a:xfrm>
            <a:off x="0" y="0"/>
            <a:ext cx="2976173" cy="456900"/>
          </a:xfrm>
          <a:prstGeom prst="rect">
            <a:avLst/>
          </a:prstGeom>
          <a:noFill/>
          <a:ln>
            <a:noFill/>
          </a:ln>
        </p:spPr>
        <p:txBody>
          <a:bodyPr vert="horz" lIns="78903" tIns="39452" rIns="78903" bIns="39452" compatLnSpc="0"/>
          <a:lstStyle/>
          <a:p>
            <a:pPr hangingPunct="0">
              <a:defRPr sz="1400"/>
            </a:pPr>
            <a:endParaRPr lang="cs-CZ" sz="1200">
              <a:latin typeface="Arial" pitchFamily="18"/>
              <a:ea typeface="SimSun" pitchFamily="2"/>
              <a:cs typeface="Mangal" pitchFamily="2"/>
            </a:endParaRPr>
          </a:p>
        </p:txBody>
      </p:sp>
      <p:sp>
        <p:nvSpPr>
          <p:cNvPr id="3" name="Zástupný symbol pro datum 2"/>
          <p:cNvSpPr txBox="1">
            <a:spLocks noGrp="1"/>
          </p:cNvSpPr>
          <p:nvPr>
            <p:ph type="dt" sz="quarter" idx="1"/>
          </p:nvPr>
        </p:nvSpPr>
        <p:spPr>
          <a:xfrm>
            <a:off x="3881795" y="0"/>
            <a:ext cx="2976173" cy="456900"/>
          </a:xfrm>
          <a:prstGeom prst="rect">
            <a:avLst/>
          </a:prstGeom>
          <a:noFill/>
          <a:ln>
            <a:noFill/>
          </a:ln>
        </p:spPr>
        <p:txBody>
          <a:bodyPr vert="horz" lIns="78903" tIns="39452" rIns="78903" bIns="39452" compatLnSpc="0"/>
          <a:lstStyle/>
          <a:p>
            <a:pPr algn="r" hangingPunct="0">
              <a:defRPr sz="1400"/>
            </a:pPr>
            <a:fld id="{D47C73DD-C3E0-47DE-941F-9A024CE1CB4A}" type="datetimeFigureOut">
              <a:rPr/>
              <a:pPr algn="r" hangingPunct="0">
                <a:defRPr sz="1400"/>
              </a:pPr>
              <a:t>23.9.2013</a:t>
            </a:fld>
            <a:endParaRPr lang="cs-CZ" sz="1200">
              <a:latin typeface="Arial" pitchFamily="18"/>
              <a:ea typeface="SimSun" pitchFamily="2"/>
              <a:cs typeface="Mangal" pitchFamily="2"/>
            </a:endParaRPr>
          </a:p>
        </p:txBody>
      </p:sp>
      <p:sp>
        <p:nvSpPr>
          <p:cNvPr id="4" name="Zástupný symbol pro zápatí 3"/>
          <p:cNvSpPr txBox="1">
            <a:spLocks noGrp="1"/>
          </p:cNvSpPr>
          <p:nvPr>
            <p:ph type="ftr" sz="quarter" idx="2"/>
          </p:nvPr>
        </p:nvSpPr>
        <p:spPr>
          <a:xfrm>
            <a:off x="0" y="8686952"/>
            <a:ext cx="2976173" cy="456900"/>
          </a:xfrm>
          <a:prstGeom prst="rect">
            <a:avLst/>
          </a:prstGeom>
          <a:noFill/>
          <a:ln>
            <a:noFill/>
          </a:ln>
        </p:spPr>
        <p:txBody>
          <a:bodyPr vert="horz" lIns="78903" tIns="39452" rIns="78903" bIns="39452" anchor="b" compatLnSpc="0"/>
          <a:lstStyle/>
          <a:p>
            <a:pPr hangingPunct="0">
              <a:defRPr sz="1400"/>
            </a:pPr>
            <a:endParaRPr lang="cs-CZ" sz="1200">
              <a:latin typeface="Arial" pitchFamily="18"/>
              <a:ea typeface="SimSun" pitchFamily="2"/>
              <a:cs typeface="Mangal" pitchFamily="2"/>
            </a:endParaRPr>
          </a:p>
        </p:txBody>
      </p:sp>
      <p:sp>
        <p:nvSpPr>
          <p:cNvPr id="5" name="Zástupný symbol pro číslo snímku 4"/>
          <p:cNvSpPr txBox="1">
            <a:spLocks noGrp="1"/>
          </p:cNvSpPr>
          <p:nvPr>
            <p:ph type="sldNum" sz="quarter" idx="3"/>
          </p:nvPr>
        </p:nvSpPr>
        <p:spPr>
          <a:xfrm>
            <a:off x="3881795" y="8686952"/>
            <a:ext cx="2976173" cy="456900"/>
          </a:xfrm>
          <a:prstGeom prst="rect">
            <a:avLst/>
          </a:prstGeom>
          <a:noFill/>
          <a:ln>
            <a:noFill/>
          </a:ln>
        </p:spPr>
        <p:txBody>
          <a:bodyPr vert="horz" lIns="78903" tIns="39452" rIns="78903" bIns="39452" anchor="b" compatLnSpc="0"/>
          <a:lstStyle/>
          <a:p>
            <a:pPr algn="r" hangingPunct="0">
              <a:defRPr sz="1400"/>
            </a:pPr>
            <a:fld id="{6F69E845-3A1A-48E9-8891-EA5EED8183B4}" type="slidenum">
              <a:rPr/>
              <a:pPr algn="r" hangingPunct="0">
                <a:defRPr sz="1400"/>
              </a:pPr>
              <a:t>‹#›</a:t>
            </a:fld>
            <a:endParaRPr lang="cs-CZ" sz="1200">
              <a:latin typeface="Arial" pitchFamily="18"/>
              <a:ea typeface="SimSun" pitchFamily="2"/>
              <a:cs typeface="Mangal" pitchFamily="2"/>
            </a:endParaRPr>
          </a:p>
        </p:txBody>
      </p:sp>
    </p:spTree>
    <p:extLst>
      <p:ext uri="{BB962C8B-B14F-4D97-AF65-F5344CB8AC3E}">
        <p14:creationId xmlns="" xmlns:p14="http://schemas.microsoft.com/office/powerpoint/2010/main" val="494074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Zástupný symbol pro poznámky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cs-CZ"/>
          </a:p>
        </p:txBody>
      </p:sp>
      <p:sp>
        <p:nvSpPr>
          <p:cNvPr id="4" name="Zástupný symbol pro záhlaví 3"/>
          <p:cNvSpPr txBox="1">
            <a:spLocks noGrp="1"/>
          </p:cNvSpPr>
          <p:nvPr>
            <p:ph type="hdr" sz="quarter"/>
          </p:nvPr>
        </p:nvSpPr>
        <p:spPr>
          <a:xfrm>
            <a:off x="0" y="0"/>
            <a:ext cx="3280680" cy="534240"/>
          </a:xfrm>
          <a:prstGeom prst="rect">
            <a:avLst/>
          </a:prstGeom>
          <a:noFill/>
          <a:ln>
            <a:noFill/>
          </a:ln>
        </p:spPr>
        <p:txBody>
          <a:bodyPr lIns="0" tIns="0" rIns="0" bIns="0"/>
          <a:lstStyle>
            <a:lvl1pPr lvl="0" rtl="0" hangingPunct="0">
              <a:buNone/>
              <a:tabLst/>
              <a:defRPr lang="cs-CZ" sz="1400" kern="1200">
                <a:latin typeface="Times New Roman" pitchFamily="18"/>
                <a:ea typeface="Arial Unicode MS" pitchFamily="2"/>
                <a:cs typeface="Tahoma" pitchFamily="2"/>
              </a:defRPr>
            </a:lvl1pPr>
          </a:lstStyle>
          <a:p>
            <a:pPr lvl="0"/>
            <a:endParaRPr lang="cs-CZ"/>
          </a:p>
        </p:txBody>
      </p:sp>
      <p:sp>
        <p:nvSpPr>
          <p:cNvPr id="5" name="Zástupný symbol pro datum 4"/>
          <p:cNvSpPr txBox="1">
            <a:spLocks noGrp="1"/>
          </p:cNvSpPr>
          <p:nvPr>
            <p:ph type="dt" idx="1"/>
          </p:nvPr>
        </p:nvSpPr>
        <p:spPr>
          <a:xfrm>
            <a:off x="4278960" y="0"/>
            <a:ext cx="3280680" cy="534240"/>
          </a:xfrm>
          <a:prstGeom prst="rect">
            <a:avLst/>
          </a:prstGeom>
          <a:noFill/>
          <a:ln>
            <a:noFill/>
          </a:ln>
        </p:spPr>
        <p:txBody>
          <a:bodyPr lIns="0" tIns="0" rIns="0" bIns="0"/>
          <a:lstStyle>
            <a:lvl1pPr lvl="0" algn="r" rtl="0" hangingPunct="0">
              <a:buNone/>
              <a:tabLst/>
              <a:defRPr lang="cs-CZ" sz="1400" kern="1200">
                <a:latin typeface="Times New Roman" pitchFamily="18"/>
                <a:ea typeface="Arial Unicode MS" pitchFamily="2"/>
                <a:cs typeface="Tahoma" pitchFamily="2"/>
              </a:defRPr>
            </a:lvl1pPr>
          </a:lstStyle>
          <a:p>
            <a:pPr lvl="0"/>
            <a:fld id="{A373730E-0ADE-4DD3-B0F5-6F6C52F4B61E}" type="datetimeFigureOut">
              <a:rPr/>
              <a:pPr lvl="0"/>
              <a:t>23.9.2013</a:t>
            </a:fld>
            <a:endParaRPr lang="cs-CZ"/>
          </a:p>
        </p:txBody>
      </p:sp>
      <p:sp>
        <p:nvSpPr>
          <p:cNvPr id="6" name="Zástupný symbol pro zápatí 5"/>
          <p:cNvSpPr txBox="1">
            <a:spLocks noGrp="1"/>
          </p:cNvSpPr>
          <p:nvPr>
            <p:ph type="ftr" sz="quarter" idx="4"/>
          </p:nvPr>
        </p:nvSpPr>
        <p:spPr>
          <a:xfrm>
            <a:off x="0" y="10157400"/>
            <a:ext cx="3280680" cy="534240"/>
          </a:xfrm>
          <a:prstGeom prst="rect">
            <a:avLst/>
          </a:prstGeom>
          <a:noFill/>
          <a:ln>
            <a:noFill/>
          </a:ln>
        </p:spPr>
        <p:txBody>
          <a:bodyPr lIns="0" tIns="0" rIns="0" bIns="0" anchor="b"/>
          <a:lstStyle>
            <a:lvl1pPr lvl="0" rtl="0" hangingPunct="0">
              <a:buNone/>
              <a:tabLst/>
              <a:defRPr lang="cs-CZ" sz="1400" kern="1200">
                <a:latin typeface="Times New Roman" pitchFamily="18"/>
                <a:ea typeface="Arial Unicode MS" pitchFamily="2"/>
                <a:cs typeface="Tahoma" pitchFamily="2"/>
              </a:defRPr>
            </a:lvl1pPr>
          </a:lstStyle>
          <a:p>
            <a:pPr lvl="0"/>
            <a:endParaRPr lang="cs-CZ"/>
          </a:p>
        </p:txBody>
      </p:sp>
      <p:sp>
        <p:nvSpPr>
          <p:cNvPr id="7" name="Zástupný symbol pro číslo snímku 6"/>
          <p:cNvSpPr txBox="1">
            <a:spLocks noGrp="1"/>
          </p:cNvSpPr>
          <p:nvPr>
            <p:ph type="sldNum" sz="quarter" idx="5"/>
          </p:nvPr>
        </p:nvSpPr>
        <p:spPr>
          <a:xfrm>
            <a:off x="4278960" y="10157400"/>
            <a:ext cx="3280680" cy="534240"/>
          </a:xfrm>
          <a:prstGeom prst="rect">
            <a:avLst/>
          </a:prstGeom>
          <a:noFill/>
          <a:ln>
            <a:noFill/>
          </a:ln>
        </p:spPr>
        <p:txBody>
          <a:bodyPr lIns="0" tIns="0" rIns="0" bIns="0" anchor="b"/>
          <a:lstStyle>
            <a:lvl1pPr lvl="0" algn="r" rtl="0" hangingPunct="0">
              <a:buNone/>
              <a:tabLst/>
              <a:defRPr lang="cs-CZ" sz="1400" kern="1200">
                <a:latin typeface="Times New Roman" pitchFamily="18"/>
                <a:ea typeface="Arial Unicode MS" pitchFamily="2"/>
                <a:cs typeface="Tahoma" pitchFamily="2"/>
              </a:defRPr>
            </a:lvl1pPr>
          </a:lstStyle>
          <a:p>
            <a:pPr lvl="0"/>
            <a:fld id="{6C70A8C7-E2DF-40DF-A708-383130B51F8A}" type="slidenum">
              <a:rPr/>
              <a:pPr lvl="0"/>
              <a:t>‹#›</a:t>
            </a:fld>
            <a:endParaRPr lang="cs-CZ"/>
          </a:p>
        </p:txBody>
      </p:sp>
    </p:spTree>
    <p:extLst>
      <p:ext uri="{BB962C8B-B14F-4D97-AF65-F5344CB8AC3E}">
        <p14:creationId xmlns="" xmlns:p14="http://schemas.microsoft.com/office/powerpoint/2010/main" val="564487338"/>
      </p:ext>
    </p:extLst>
  </p:cSld>
  <p:clrMap bg1="lt1" tx1="dk1" bg2="lt2" tx2="dk2" accent1="accent1" accent2="accent2" accent3="accent3" accent4="accent4" accent5="accent5" accent6="accent6" hlink="hlink" folHlink="folHlink"/>
  <p:notesStyle>
    <a:lvl1pPr marL="216000" marR="0" indent="-216000" rtl="0" hangingPunct="0">
      <a:tabLst/>
      <a:defRPr lang="cs-CZ" sz="2000" b="0" i="0" u="none" strike="noStrike" kern="1200">
        <a:ln>
          <a:noFill/>
        </a:ln>
        <a:latin typeface="Arial" pitchFamily="18"/>
        <a:ea typeface="SimSun"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EE689982-2D41-4140-A5C7-A05C42EE19AC}" type="slidenum">
              <a:rPr/>
              <a:pPr lvl="0" algn="l"/>
              <a:t>1</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p:nvPr/>
        </p:nvSpPr>
        <p:spPr>
          <a:xfrm>
            <a:off x="3884759" y="8685360"/>
            <a:ext cx="2971440" cy="4568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91440" rIns="91440" bIns="45720" anchor="b" compatLnSpc="0"/>
          <a:lstStyle/>
          <a:p>
            <a:pPr marL="0" marR="0" lvl="0" indent="0" algn="r" rtl="0" hangingPunct="0">
              <a:lnSpc>
                <a:spcPct val="100000"/>
              </a:lnSpc>
              <a:spcBef>
                <a:spcPts val="0"/>
              </a:spcBef>
              <a:spcAft>
                <a:spcPts val="0"/>
              </a:spcAft>
              <a:buNone/>
              <a:tabLst/>
            </a:pPr>
            <a:fld id="{CC9E3AD6-A852-41D7-8B9B-781F602F9E84}" type="slidenum">
              <a:rPr/>
              <a:pPr marL="0" marR="0" lvl="0" indent="0" algn="r" rtl="0" hangingPunct="0">
                <a:lnSpc>
                  <a:spcPct val="100000"/>
                </a:lnSpc>
                <a:spcBef>
                  <a:spcPts val="0"/>
                </a:spcBef>
                <a:spcAft>
                  <a:spcPts val="0"/>
                </a:spcAft>
                <a:buNone/>
                <a:tabLst/>
              </a:pPr>
              <a:t>10</a:t>
            </a:fld>
            <a:endParaRPr lang="cs-CZ" sz="1200" b="0" i="0" u="none" strike="noStrike" kern="1200">
              <a:ln>
                <a:noFill/>
              </a:ln>
              <a:solidFill>
                <a:srgbClr val="000000"/>
              </a:solidFill>
              <a:latin typeface="+mn-lt" pitchFamily="18"/>
              <a:ea typeface="+mn-ea" pitchFamily="2"/>
              <a:cs typeface="Arial"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p:nvPr/>
        </p:nvSpPr>
        <p:spPr>
          <a:xfrm>
            <a:off x="3884759" y="8685360"/>
            <a:ext cx="2971440" cy="4568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91440" rIns="91440" bIns="45720" anchor="b" compatLnSpc="0"/>
          <a:lstStyle/>
          <a:p>
            <a:pPr marL="0" marR="0" lvl="0" indent="0" algn="r" rtl="0" hangingPunct="0">
              <a:lnSpc>
                <a:spcPct val="100000"/>
              </a:lnSpc>
              <a:spcBef>
                <a:spcPts val="0"/>
              </a:spcBef>
              <a:spcAft>
                <a:spcPts val="0"/>
              </a:spcAft>
              <a:buNone/>
              <a:tabLst/>
            </a:pPr>
            <a:fld id="{63200DD0-CE81-45F4-9391-85DA7F32D2A0}" type="slidenum">
              <a:rPr/>
              <a:pPr marL="0" marR="0" lvl="0" indent="0" algn="r" rtl="0" hangingPunct="0">
                <a:lnSpc>
                  <a:spcPct val="100000"/>
                </a:lnSpc>
                <a:spcBef>
                  <a:spcPts val="0"/>
                </a:spcBef>
                <a:spcAft>
                  <a:spcPts val="0"/>
                </a:spcAft>
                <a:buNone/>
                <a:tabLst/>
              </a:pPr>
              <a:t>11</a:t>
            </a:fld>
            <a:endParaRPr lang="cs-CZ" sz="1200" b="0" i="0" u="none" strike="noStrike" kern="1200">
              <a:ln>
                <a:noFill/>
              </a:ln>
              <a:solidFill>
                <a:srgbClr val="000000"/>
              </a:solidFill>
              <a:latin typeface="+mn-lt" pitchFamily="18"/>
              <a:ea typeface="+mn-ea" pitchFamily="2"/>
              <a:cs typeface="Arial"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p:nvPr/>
        </p:nvSpPr>
        <p:spPr>
          <a:xfrm>
            <a:off x="3884759" y="8685360"/>
            <a:ext cx="2971440" cy="4568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91440" rIns="91440" bIns="45720" anchor="b" compatLnSpc="0"/>
          <a:lstStyle/>
          <a:p>
            <a:pPr marL="0" marR="0" lvl="0" indent="0" algn="r" rtl="0" hangingPunct="0">
              <a:lnSpc>
                <a:spcPct val="100000"/>
              </a:lnSpc>
              <a:spcBef>
                <a:spcPts val="0"/>
              </a:spcBef>
              <a:spcAft>
                <a:spcPts val="0"/>
              </a:spcAft>
              <a:buNone/>
              <a:tabLst/>
            </a:pPr>
            <a:fld id="{BF84DFD2-0233-468A-B80E-06B28AB049AB}" type="slidenum">
              <a:rPr/>
              <a:pPr marL="0" marR="0" lvl="0" indent="0" algn="r" rtl="0" hangingPunct="0">
                <a:lnSpc>
                  <a:spcPct val="100000"/>
                </a:lnSpc>
                <a:spcBef>
                  <a:spcPts val="0"/>
                </a:spcBef>
                <a:spcAft>
                  <a:spcPts val="0"/>
                </a:spcAft>
                <a:buNone/>
                <a:tabLst/>
              </a:pPr>
              <a:t>12</a:t>
            </a:fld>
            <a:endParaRPr lang="cs-CZ" sz="1200" b="0" i="0" u="none" strike="noStrike" kern="1200">
              <a:ln>
                <a:noFill/>
              </a:ln>
              <a:solidFill>
                <a:srgbClr val="000000"/>
              </a:solidFill>
              <a:latin typeface="+mn-lt" pitchFamily="18"/>
              <a:ea typeface="+mn-ea" pitchFamily="2"/>
              <a:cs typeface="Arial"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p:nvPr/>
        </p:nvSpPr>
        <p:spPr>
          <a:xfrm>
            <a:off x="3884759" y="8685360"/>
            <a:ext cx="2971440" cy="4568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91440" rIns="91440" bIns="45720" anchor="b" compatLnSpc="0"/>
          <a:lstStyle/>
          <a:p>
            <a:pPr marL="0" marR="0" lvl="0" indent="0" algn="r" rtl="0" hangingPunct="0">
              <a:lnSpc>
                <a:spcPct val="100000"/>
              </a:lnSpc>
              <a:spcBef>
                <a:spcPts val="0"/>
              </a:spcBef>
              <a:spcAft>
                <a:spcPts val="0"/>
              </a:spcAft>
              <a:buNone/>
              <a:tabLst/>
            </a:pPr>
            <a:fld id="{A397D0FA-99DC-41AB-A65F-B7630E18DED0}" type="slidenum">
              <a:rPr/>
              <a:pPr marL="0" marR="0" lvl="0" indent="0" algn="r" rtl="0" hangingPunct="0">
                <a:lnSpc>
                  <a:spcPct val="100000"/>
                </a:lnSpc>
                <a:spcBef>
                  <a:spcPts val="0"/>
                </a:spcBef>
                <a:spcAft>
                  <a:spcPts val="0"/>
                </a:spcAft>
                <a:buNone/>
                <a:tabLst/>
              </a:pPr>
              <a:t>13</a:t>
            </a:fld>
            <a:endParaRPr lang="cs-CZ" sz="1200" b="0" i="0" u="none" strike="noStrike" kern="1200">
              <a:ln>
                <a:noFill/>
              </a:ln>
              <a:solidFill>
                <a:srgbClr val="000000"/>
              </a:solidFill>
              <a:latin typeface="+mn-lt" pitchFamily="18"/>
              <a:ea typeface="+mn-ea" pitchFamily="2"/>
              <a:cs typeface="Arial" pitchFamily="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A337C847-A61C-404B-8B3C-CD9A109B1884}" type="slidenum">
              <a:rPr/>
              <a:pPr lvl="0" algn="l"/>
              <a:t>14</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6D8E12B0-E1BC-4305-A825-E1C4B8DA0A98}" type="slidenum">
              <a:rPr/>
              <a:pPr lvl="0" algn="l"/>
              <a:t>2</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081D5E6B-DF04-486B-ABBC-1066BC6F4635}" type="slidenum">
              <a:rPr/>
              <a:pPr lvl="0" algn="l"/>
              <a:t>3</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C86A11D0-308E-4FD6-8375-3D5548E9A814}" type="slidenum">
              <a:rPr/>
              <a:pPr lvl="0" algn="l"/>
              <a:t>4</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3F410C38-12AB-4010-B2D6-9488A0C2C0D9}" type="slidenum">
              <a:rPr/>
              <a:pPr lvl="0" algn="l"/>
              <a:t>5</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67FCA90D-D041-4478-B3BC-408BC1140255}" type="slidenum">
              <a:rPr/>
              <a:pPr lvl="0" algn="l"/>
              <a:t>6</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EEFEE83A-739D-472C-88A3-8BAEE3D5E44D}" type="slidenum">
              <a:rPr/>
              <a:pPr lvl="0" algn="l"/>
              <a:t>7</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txBox="1">
            <a:spLocks noGrp="1"/>
          </p:cNvSpPr>
          <p:nvPr>
            <p:ph type="sldNum" sz="quarter" idx="8"/>
          </p:nvPr>
        </p:nvSpPr>
        <p:spPr>
          <a:xfrm>
            <a:off x="0" y="0"/>
            <a:ext cx="360" cy="360"/>
          </a:xfrm>
        </p:spPr>
        <p:txBody>
          <a:bodyPr wrap="square" lIns="91440" tIns="91440" rIns="91440" bIns="45720" anchor="t"/>
          <a:lstStyle/>
          <a:p>
            <a:pPr lvl="0" algn="l"/>
            <a:fld id="{5B6813E6-EB59-4C9F-AF30-1C785553D7FA}" type="slidenum">
              <a:rPr/>
              <a:pPr lvl="0" algn="l"/>
              <a:t>8</a:t>
            </a:fld>
            <a:endParaRPr lang="cs-CZ">
              <a:solidFill>
                <a:srgbClr val="000000"/>
              </a:solidFill>
              <a:latin typeface="Arial" pitchFamily="18"/>
              <a:ea typeface="+mn-ea" pitchFamily="2"/>
              <a:cs typeface="Arial"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0" y="0"/>
            <a:ext cx="360" cy="360"/>
          </a:xfrm>
        </p:spPr>
        <p:txBody>
          <a:bodyPr wrap="square" lIns="91440" tIns="91440" rIns="91440" bIns="45720" anchor="t"/>
          <a:lstStyle/>
          <a:p>
            <a:pPr lvl="0"/>
            <a:endParaRPr lang="cs-CZ"/>
          </a:p>
        </p:txBody>
      </p:sp>
      <p:sp>
        <p:nvSpPr>
          <p:cNvPr id="4" name="Zástupný symbol pro číslo snímku 3"/>
          <p:cNvSpPr/>
          <p:nvPr/>
        </p:nvSpPr>
        <p:spPr>
          <a:xfrm>
            <a:off x="3884759" y="8685360"/>
            <a:ext cx="2971440" cy="4568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91440" rIns="91440" bIns="45720" anchor="b" compatLnSpc="0"/>
          <a:lstStyle/>
          <a:p>
            <a:pPr marL="0" marR="0" lvl="0" indent="0" algn="r" rtl="0" hangingPunct="0">
              <a:lnSpc>
                <a:spcPct val="100000"/>
              </a:lnSpc>
              <a:spcBef>
                <a:spcPts val="0"/>
              </a:spcBef>
              <a:spcAft>
                <a:spcPts val="0"/>
              </a:spcAft>
              <a:buNone/>
              <a:tabLst/>
            </a:pPr>
            <a:fld id="{B2794495-67EA-4AFC-9CD4-DE23F50B3B75}" type="slidenum">
              <a:rPr/>
              <a:pPr marL="0" marR="0" lvl="0" indent="0" algn="r" rtl="0" hangingPunct="0">
                <a:lnSpc>
                  <a:spcPct val="100000"/>
                </a:lnSpc>
                <a:spcBef>
                  <a:spcPts val="0"/>
                </a:spcBef>
                <a:spcAft>
                  <a:spcPts val="0"/>
                </a:spcAft>
                <a:buNone/>
                <a:tabLst/>
              </a:pPr>
              <a:t>9</a:t>
            </a:fld>
            <a:endParaRPr lang="cs-CZ" sz="1200" b="0" i="0" u="none" strike="noStrike" kern="1200">
              <a:ln>
                <a:noFill/>
              </a:ln>
              <a:solidFill>
                <a:srgbClr val="000000"/>
              </a:solidFill>
              <a:latin typeface="+mn-lt" pitchFamily="18"/>
              <a:ea typeface="+mn-ea" pitchFamily="2"/>
              <a:cs typeface="Arial"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8C7B0FFF-B1EE-45DB-BA00-F7DE57EBFE1A}" type="slidenum">
              <a:rPr/>
              <a:pPr lvl="0"/>
              <a:t>‹#›</a:t>
            </a:fld>
            <a:endParaRPr lang="cs-CZ"/>
          </a:p>
        </p:txBody>
      </p:sp>
    </p:spTree>
    <p:extLst>
      <p:ext uri="{BB962C8B-B14F-4D97-AF65-F5344CB8AC3E}">
        <p14:creationId xmlns="" xmlns:p14="http://schemas.microsoft.com/office/powerpoint/2010/main" val="26272719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42E4ACCD-FCDF-4B86-9DE2-8AAC34CC1F70}" type="slidenum">
              <a:rPr/>
              <a:pPr lvl="0"/>
              <a:t>‹#›</a:t>
            </a:fld>
            <a:endParaRPr lang="cs-CZ"/>
          </a:p>
        </p:txBody>
      </p:sp>
    </p:spTree>
    <p:extLst>
      <p:ext uri="{BB962C8B-B14F-4D97-AF65-F5344CB8AC3E}">
        <p14:creationId xmlns="" xmlns:p14="http://schemas.microsoft.com/office/powerpoint/2010/main" val="237019144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3050"/>
            <a:ext cx="2057400" cy="58578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3050"/>
            <a:ext cx="6019800" cy="58578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1C6EDB5C-7FEC-484C-9905-8D46F70CD039}" type="slidenum">
              <a:rPr/>
              <a:pPr lvl="0"/>
              <a:t>‹#›</a:t>
            </a:fld>
            <a:endParaRPr lang="cs-CZ"/>
          </a:p>
        </p:txBody>
      </p:sp>
    </p:spTree>
    <p:extLst>
      <p:ext uri="{BB962C8B-B14F-4D97-AF65-F5344CB8AC3E}">
        <p14:creationId xmlns="" xmlns:p14="http://schemas.microsoft.com/office/powerpoint/2010/main" val="374465672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F2447BE6-6AEC-44FC-847D-A143212FF540}" type="slidenum">
              <a:rPr/>
              <a:pPr lvl="0"/>
              <a:t>‹#›</a:t>
            </a:fld>
            <a:endParaRPr lang="cs-CZ"/>
          </a:p>
        </p:txBody>
      </p:sp>
    </p:spTree>
    <p:extLst>
      <p:ext uri="{BB962C8B-B14F-4D97-AF65-F5344CB8AC3E}">
        <p14:creationId xmlns="" xmlns:p14="http://schemas.microsoft.com/office/powerpoint/2010/main" val="184755955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241BF726-1846-4196-A4D2-485313B67462}" type="slidenum">
              <a:rPr/>
              <a:pPr lvl="0"/>
              <a:t>‹#›</a:t>
            </a:fld>
            <a:endParaRPr lang="cs-CZ"/>
          </a:p>
        </p:txBody>
      </p:sp>
    </p:spTree>
    <p:extLst>
      <p:ext uri="{BB962C8B-B14F-4D97-AF65-F5344CB8AC3E}">
        <p14:creationId xmlns="" xmlns:p14="http://schemas.microsoft.com/office/powerpoint/2010/main" val="183843124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23A46602-0A3D-4F7F-BC59-C31007D99B1D}" type="slidenum">
              <a:rPr/>
              <a:pPr lvl="0"/>
              <a:t>‹#›</a:t>
            </a:fld>
            <a:endParaRPr lang="cs-CZ"/>
          </a:p>
        </p:txBody>
      </p:sp>
    </p:spTree>
    <p:extLst>
      <p:ext uri="{BB962C8B-B14F-4D97-AF65-F5344CB8AC3E}">
        <p14:creationId xmlns="" xmlns:p14="http://schemas.microsoft.com/office/powerpoint/2010/main" val="96263635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8" name="Zástupný symbol pro zápatí 7"/>
          <p:cNvSpPr>
            <a:spLocks noGrp="1"/>
          </p:cNvSpPr>
          <p:nvPr>
            <p:ph type="ftr" sz="quarter" idx="11"/>
          </p:nvPr>
        </p:nvSpPr>
        <p:spPr/>
        <p:txBody>
          <a:bodyPr/>
          <a:lstStyle/>
          <a:p>
            <a:pPr lvl="0"/>
            <a:endParaRPr lang="cs-CZ"/>
          </a:p>
        </p:txBody>
      </p:sp>
      <p:sp>
        <p:nvSpPr>
          <p:cNvPr id="9" name="Zástupný symbol pro číslo snímku 8"/>
          <p:cNvSpPr>
            <a:spLocks noGrp="1"/>
          </p:cNvSpPr>
          <p:nvPr>
            <p:ph type="sldNum" sz="quarter" idx="12"/>
          </p:nvPr>
        </p:nvSpPr>
        <p:spPr/>
        <p:txBody>
          <a:bodyPr/>
          <a:lstStyle/>
          <a:p>
            <a:pPr lvl="0"/>
            <a:fld id="{34B88ED4-206A-4597-9CC7-595D0286CC24}" type="slidenum">
              <a:rPr/>
              <a:pPr lvl="0"/>
              <a:t>‹#›</a:t>
            </a:fld>
            <a:endParaRPr lang="cs-CZ"/>
          </a:p>
        </p:txBody>
      </p:sp>
    </p:spTree>
    <p:extLst>
      <p:ext uri="{BB962C8B-B14F-4D97-AF65-F5344CB8AC3E}">
        <p14:creationId xmlns="" xmlns:p14="http://schemas.microsoft.com/office/powerpoint/2010/main" val="163634199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4" name="Zástupný symbol pro zápatí 3"/>
          <p:cNvSpPr>
            <a:spLocks noGrp="1"/>
          </p:cNvSpPr>
          <p:nvPr>
            <p:ph type="ftr" sz="quarter" idx="11"/>
          </p:nvPr>
        </p:nvSpPr>
        <p:spPr/>
        <p:txBody>
          <a:bodyPr/>
          <a:lstStyle/>
          <a:p>
            <a:pPr lvl="0"/>
            <a:endParaRPr lang="cs-CZ"/>
          </a:p>
        </p:txBody>
      </p:sp>
      <p:sp>
        <p:nvSpPr>
          <p:cNvPr id="5" name="Zástupný symbol pro číslo snímku 4"/>
          <p:cNvSpPr>
            <a:spLocks noGrp="1"/>
          </p:cNvSpPr>
          <p:nvPr>
            <p:ph type="sldNum" sz="quarter" idx="12"/>
          </p:nvPr>
        </p:nvSpPr>
        <p:spPr/>
        <p:txBody>
          <a:bodyPr/>
          <a:lstStyle/>
          <a:p>
            <a:pPr lvl="0"/>
            <a:fld id="{EA0CECA1-DF60-42B4-987F-D4EDA9EE3D06}" type="slidenum">
              <a:rPr/>
              <a:pPr lvl="0"/>
              <a:t>‹#›</a:t>
            </a:fld>
            <a:endParaRPr lang="cs-CZ"/>
          </a:p>
        </p:txBody>
      </p:sp>
    </p:spTree>
    <p:extLst>
      <p:ext uri="{BB962C8B-B14F-4D97-AF65-F5344CB8AC3E}">
        <p14:creationId xmlns="" xmlns:p14="http://schemas.microsoft.com/office/powerpoint/2010/main" val="227492448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3" name="Zástupný symbol pro zápatí 2"/>
          <p:cNvSpPr>
            <a:spLocks noGrp="1"/>
          </p:cNvSpPr>
          <p:nvPr>
            <p:ph type="ftr" sz="quarter" idx="11"/>
          </p:nvPr>
        </p:nvSpPr>
        <p:spPr/>
        <p:txBody>
          <a:bodyPr/>
          <a:lstStyle/>
          <a:p>
            <a:pPr lvl="0"/>
            <a:endParaRPr lang="cs-CZ"/>
          </a:p>
        </p:txBody>
      </p:sp>
      <p:sp>
        <p:nvSpPr>
          <p:cNvPr id="4" name="Zástupný symbol pro číslo snímku 3"/>
          <p:cNvSpPr>
            <a:spLocks noGrp="1"/>
          </p:cNvSpPr>
          <p:nvPr>
            <p:ph type="sldNum" sz="quarter" idx="12"/>
          </p:nvPr>
        </p:nvSpPr>
        <p:spPr/>
        <p:txBody>
          <a:bodyPr/>
          <a:lstStyle/>
          <a:p>
            <a:pPr lvl="0"/>
            <a:fld id="{74C668C9-7C89-4AD9-8C2A-B160503B1D1D}" type="slidenum">
              <a:rPr/>
              <a:pPr lvl="0"/>
              <a:t>‹#›</a:t>
            </a:fld>
            <a:endParaRPr lang="cs-CZ"/>
          </a:p>
        </p:txBody>
      </p:sp>
    </p:spTree>
    <p:extLst>
      <p:ext uri="{BB962C8B-B14F-4D97-AF65-F5344CB8AC3E}">
        <p14:creationId xmlns="" xmlns:p14="http://schemas.microsoft.com/office/powerpoint/2010/main" val="323665685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BE5C9812-1596-4A79-BE88-C45671B8E528}" type="slidenum">
              <a:rPr/>
              <a:pPr lvl="0"/>
              <a:t>‹#›</a:t>
            </a:fld>
            <a:endParaRPr lang="cs-CZ"/>
          </a:p>
        </p:txBody>
      </p:sp>
    </p:spTree>
    <p:extLst>
      <p:ext uri="{BB962C8B-B14F-4D97-AF65-F5344CB8AC3E}">
        <p14:creationId xmlns="" xmlns:p14="http://schemas.microsoft.com/office/powerpoint/2010/main" val="333515159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3FCAD4A8-38CB-452D-A55F-095DF0EC2FA9}" type="datetime1">
              <a:rPr lang="cs-CZ" smtClean="0"/>
              <a:pPr lvl="0"/>
              <a:t>10.10.2019</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ADA092AA-82CB-4F39-A46D-7FE84B60ED5B}" type="slidenum">
              <a:rPr/>
              <a:pPr lvl="0"/>
              <a:t>‹#›</a:t>
            </a:fld>
            <a:endParaRPr lang="cs-CZ"/>
          </a:p>
        </p:txBody>
      </p:sp>
    </p:spTree>
    <p:extLst>
      <p:ext uri="{BB962C8B-B14F-4D97-AF65-F5344CB8AC3E}">
        <p14:creationId xmlns="" xmlns:p14="http://schemas.microsoft.com/office/powerpoint/2010/main" val="286135226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2"/>
          <p:cNvGrpSpPr/>
          <p:nvPr/>
        </p:nvGrpSpPr>
        <p:grpSpPr>
          <a:xfrm>
            <a:off x="0" y="0"/>
            <a:ext cx="2666520" cy="6857640"/>
            <a:chOff x="0" y="0"/>
            <a:chExt cx="2666520" cy="6857640"/>
          </a:xfrm>
        </p:grpSpPr>
        <p:sp>
          <p:nvSpPr>
            <p:cNvPr id="3" name="Rectangle 3"/>
            <p:cNvSpPr/>
            <p:nvPr/>
          </p:nvSpPr>
          <p:spPr>
            <a:xfrm>
              <a:off x="1981080" y="0"/>
              <a:ext cx="6854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737373"/>
                </a:gs>
                <a:gs pos="100000">
                  <a:srgbClr val="FFFFFF"/>
                </a:gs>
              </a:gsLst>
              <a:lin ang="0"/>
            </a:gradFill>
            <a:ln>
              <a:noFill/>
              <a:prstDash val="solid"/>
            </a:ln>
          </p:spPr>
          <p:txBody>
            <a:bodyPr vert="horz" wrap="none" lIns="91440" tIns="91440" rIns="91440" bIns="45720" anchor="ctr"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SimSun" pitchFamily="2"/>
                <a:cs typeface="Mangal" pitchFamily="2"/>
              </a:endParaRPr>
            </a:p>
          </p:txBody>
        </p:sp>
        <p:pic>
          <p:nvPicPr>
            <p:cNvPr id="4" name="Picture 4"/>
            <p:cNvPicPr>
              <a:picLocks noChangeAspect="1"/>
            </p:cNvPicPr>
            <p:nvPr/>
          </p:nvPicPr>
          <p:blipFill>
            <a:blip r:embed="rId13" cstate="print">
              <a:lum/>
              <a:alphaModFix/>
            </a:blip>
            <a:srcRect/>
            <a:stretch>
              <a:fillRect/>
            </a:stretch>
          </p:blipFill>
          <p:spPr>
            <a:xfrm>
              <a:off x="0" y="0"/>
              <a:ext cx="2139480" cy="6857640"/>
            </a:xfrm>
            <a:prstGeom prst="rect">
              <a:avLst/>
            </a:prstGeom>
            <a:noFill/>
            <a:ln>
              <a:noFill/>
            </a:ln>
          </p:spPr>
        </p:pic>
      </p:grpSp>
      <p:sp>
        <p:nvSpPr>
          <p:cNvPr id="5" name="Date Placeholder 1"/>
          <p:cNvSpPr txBox="1">
            <a:spLocks noGrp="1"/>
          </p:cNvSpPr>
          <p:nvPr>
            <p:ph type="dt" sz="half" idx="2"/>
          </p:nvPr>
        </p:nvSpPr>
        <p:spPr>
          <a:xfrm>
            <a:off x="152280" y="6248520"/>
            <a:ext cx="1901520" cy="456839"/>
          </a:xfrm>
          <a:prstGeom prst="rect">
            <a:avLst/>
          </a:prstGeom>
          <a:noFill/>
          <a:ln>
            <a:noFill/>
          </a:ln>
        </p:spPr>
        <p:txBody>
          <a:bodyPr wrap="square" lIns="91440" tIns="91440" rIns="91440" bIns="45720" anchor="t"/>
          <a:lstStyle>
            <a:lvl1pPr marL="0" marR="0" lvl="0" indent="0" algn="l" rtl="0" hangingPunct="1">
              <a:spcBef>
                <a:spcPts val="0"/>
              </a:spcBef>
              <a:spcAft>
                <a:spcPts val="0"/>
              </a:spcAft>
              <a:buNone/>
              <a:tabLst/>
              <a:defRPr lang="cs-CZ" sz="1800" b="0" i="0" u="none" strike="noStrike" kern="1200">
                <a:solidFill>
                  <a:srgbClr val="000000"/>
                </a:solidFill>
                <a:latin typeface="Arial" pitchFamily="18"/>
                <a:ea typeface="Arial Unicode MS" pitchFamily="2"/>
                <a:cs typeface="Arial" pitchFamily="2"/>
              </a:defRPr>
            </a:lvl1pPr>
          </a:lstStyle>
          <a:p>
            <a:pPr lvl="0"/>
            <a:fld id="{3FCAD4A8-38CB-452D-A55F-095DF0EC2FA9}" type="datetime1">
              <a:rPr lang="cs-CZ"/>
              <a:pPr lvl="0"/>
              <a:t>10.10.2019</a:t>
            </a:fld>
            <a:endParaRPr lang="cs-CZ"/>
          </a:p>
        </p:txBody>
      </p:sp>
      <p:sp>
        <p:nvSpPr>
          <p:cNvPr id="6" name="Footer Placeholder 2"/>
          <p:cNvSpPr txBox="1">
            <a:spLocks noGrp="1"/>
          </p:cNvSpPr>
          <p:nvPr>
            <p:ph type="ftr" sz="quarter" idx="3"/>
          </p:nvPr>
        </p:nvSpPr>
        <p:spPr>
          <a:xfrm>
            <a:off x="3124079" y="6248520"/>
            <a:ext cx="2895120" cy="456839"/>
          </a:xfrm>
          <a:prstGeom prst="rect">
            <a:avLst/>
          </a:prstGeom>
          <a:noFill/>
          <a:ln>
            <a:noFill/>
          </a:ln>
        </p:spPr>
        <p:txBody>
          <a:bodyPr wrap="square" lIns="91440" tIns="91440" rIns="91440" bIns="45720" anchor="t"/>
          <a:lstStyle>
            <a:lvl1pPr lvl="0" rtl="0" hangingPunct="0">
              <a:buNone/>
              <a:tabLst/>
              <a:defRPr lang="cs-CZ" sz="2400" kern="1200">
                <a:latin typeface="Times New Roman" pitchFamily="18"/>
                <a:ea typeface="Arial Unicode MS" pitchFamily="2"/>
                <a:cs typeface="Tahoma" pitchFamily="2"/>
              </a:defRPr>
            </a:lvl1pPr>
          </a:lstStyle>
          <a:p>
            <a:pPr lvl="0"/>
            <a:endParaRPr lang="cs-CZ"/>
          </a:p>
        </p:txBody>
      </p:sp>
      <p:sp>
        <p:nvSpPr>
          <p:cNvPr id="7" name="Slide Number Placeholder 3"/>
          <p:cNvSpPr txBox="1">
            <a:spLocks noGrp="1"/>
          </p:cNvSpPr>
          <p:nvPr>
            <p:ph type="sldNum" sz="quarter" idx="4"/>
          </p:nvPr>
        </p:nvSpPr>
        <p:spPr>
          <a:xfrm>
            <a:off x="6934319" y="6248520"/>
            <a:ext cx="1904760" cy="456839"/>
          </a:xfrm>
          <a:prstGeom prst="rect">
            <a:avLst/>
          </a:prstGeom>
          <a:noFill/>
          <a:ln>
            <a:noFill/>
          </a:ln>
        </p:spPr>
        <p:txBody>
          <a:bodyPr wrap="square" lIns="91440" tIns="91440" rIns="91440" bIns="45720" anchor="t"/>
          <a:lstStyle>
            <a:lvl1pPr marL="0" marR="0" lvl="0" indent="0" algn="l" rtl="0" hangingPunct="1">
              <a:spcBef>
                <a:spcPts val="0"/>
              </a:spcBef>
              <a:spcAft>
                <a:spcPts val="0"/>
              </a:spcAft>
              <a:buNone/>
              <a:tabLst/>
              <a:defRPr lang="cs-CZ" sz="1800" b="0" i="0" u="none" strike="noStrike" kern="1200">
                <a:solidFill>
                  <a:srgbClr val="000000"/>
                </a:solidFill>
                <a:latin typeface="Arial" pitchFamily="18"/>
                <a:ea typeface="Arial Unicode MS" pitchFamily="2"/>
                <a:cs typeface="Arial" pitchFamily="2"/>
              </a:defRPr>
            </a:lvl1pPr>
          </a:lstStyle>
          <a:p>
            <a:pPr lvl="0"/>
            <a:fld id="{BC094A21-BAE7-4DC4-89C5-D8B343824E92}" type="slidenum">
              <a:rPr/>
              <a:pPr lvl="0"/>
              <a:t>‹#›</a:t>
            </a:fld>
            <a:endParaRPr lang="cs-CZ"/>
          </a:p>
        </p:txBody>
      </p:sp>
      <p:sp>
        <p:nvSpPr>
          <p:cNvPr id="8" name="Zástupný symbol pro nadpis 7"/>
          <p:cNvSpPr txBox="1">
            <a:spLocks noGrp="1"/>
          </p:cNvSpPr>
          <p:nvPr>
            <p:ph type="title"/>
          </p:nvPr>
        </p:nvSpPr>
        <p:spPr>
          <a:xfrm>
            <a:off x="457200" y="273600"/>
            <a:ext cx="8229240" cy="114480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9" name="Zástupný symbol pro text 8"/>
          <p:cNvSpPr txBox="1">
            <a:spLocks noGrp="1"/>
          </p:cNvSpPr>
          <p:nvPr>
            <p:ph type="body" idx="1"/>
          </p:nvPr>
        </p:nvSpPr>
        <p:spPr>
          <a:xfrm>
            <a:off x="457200" y="1604520"/>
            <a:ext cx="8229240" cy="4525920"/>
          </a:xfrm>
          <a:prstGeom prst="rect">
            <a:avLst/>
          </a:prstGeom>
          <a:noFill/>
          <a:ln>
            <a:noFill/>
          </a:ln>
        </p:spPr>
        <p:txBody>
          <a:bodyPr lIns="0" tIns="0" rIns="0" bIns="0"/>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slow" p14:dur="2000"/>
    </mc:Choice>
    <mc:Fallback>
      <p:transition spd="slow"/>
    </mc:Fallback>
  </mc:AlternateContent>
  <p:txStyles>
    <p:titleStyle>
      <a:lvl1pPr algn="l" rtl="0" hangingPunct="0">
        <a:tabLst/>
        <a:defRPr lang="en-US" sz="3600" b="0" i="0" u="none" strike="noStrike" kern="1200">
          <a:ln>
            <a:noFill/>
          </a:ln>
          <a:solidFill>
            <a:srgbClr val="000000"/>
          </a:solidFill>
          <a:latin typeface="Arial" pitchFamily="18"/>
          <a:ea typeface="SimSun" pitchFamily="2"/>
          <a:cs typeface="Arial" pitchFamily="2"/>
        </a:defRPr>
      </a:lvl1pPr>
    </p:titleStyle>
    <p:bodyStyle>
      <a:lvl1pPr algn="l" rtl="0" hangingPunct="0">
        <a:spcBef>
          <a:spcPts val="0"/>
        </a:spcBef>
        <a:spcAft>
          <a:spcPts val="1417"/>
        </a:spcAft>
        <a:tabLst/>
        <a:defRPr lang="en-US" sz="3200" b="0" i="0" u="none" strike="noStrike" kern="1200">
          <a:ln>
            <a:noFill/>
          </a:ln>
          <a:solidFill>
            <a:srgbClr val="000000"/>
          </a:solidFill>
          <a:latin typeface="Arial" pitchFamily="18"/>
          <a:ea typeface="SimSun" pitchFamily="2"/>
          <a:cs typeface="Arial"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mailto:Michal.motycka@goldenwell.cz"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Subtitle 2"/>
          <p:cNvSpPr/>
          <p:nvPr/>
        </p:nvSpPr>
        <p:spPr>
          <a:xfrm>
            <a:off x="2771640" y="4508640"/>
            <a:ext cx="5270040" cy="15728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91440" rIns="91440" bIns="45720" anchor="t" compatLnSpc="0"/>
          <a:lstStyle/>
          <a:p>
            <a:pPr marL="0" marR="0" lvl="0" indent="0" algn="ctr" rtl="0" hangingPunct="1">
              <a:lnSpc>
                <a:spcPct val="100000"/>
              </a:lnSpc>
              <a:spcBef>
                <a:spcPts val="0"/>
              </a:spcBef>
              <a:spcAft>
                <a:spcPts val="0"/>
              </a:spcAft>
              <a:buNone/>
              <a:tabLst/>
            </a:pPr>
            <a:r>
              <a:rPr lang="cs-CZ" sz="1800" b="0" i="0" u="none" strike="noStrike" kern="1200" dirty="0" smtClean="0">
                <a:ln>
                  <a:noFill/>
                </a:ln>
                <a:solidFill>
                  <a:srgbClr val="8C0039"/>
                </a:solidFill>
                <a:latin typeface="Arial" pitchFamily="18"/>
                <a:ea typeface="SimSun" pitchFamily="2"/>
                <a:cs typeface="Arial" pitchFamily="2"/>
              </a:rPr>
              <a:t>14. </a:t>
            </a:r>
            <a:r>
              <a:rPr lang="cs-CZ" sz="1800" b="0" i="0" u="none" strike="noStrike" kern="1200" dirty="0">
                <a:ln>
                  <a:noFill/>
                </a:ln>
                <a:solidFill>
                  <a:srgbClr val="8C0039"/>
                </a:solidFill>
                <a:latin typeface="Arial" pitchFamily="18"/>
                <a:ea typeface="SimSun" pitchFamily="2"/>
                <a:cs typeface="Arial" pitchFamily="2"/>
              </a:rPr>
              <a:t>ŘÍJNA </a:t>
            </a:r>
            <a:r>
              <a:rPr lang="cs-CZ" sz="1800" b="0" i="0" u="none" strike="noStrike" kern="1200" dirty="0" smtClean="0">
                <a:ln>
                  <a:noFill/>
                </a:ln>
                <a:solidFill>
                  <a:srgbClr val="8C0039"/>
                </a:solidFill>
                <a:latin typeface="Arial" pitchFamily="18"/>
                <a:ea typeface="SimSun" pitchFamily="2"/>
                <a:cs typeface="Arial" pitchFamily="2"/>
              </a:rPr>
              <a:t>2019</a:t>
            </a:r>
            <a:endParaRPr lang="cs-CZ" sz="1800" b="0" i="0" u="none" strike="noStrike" kern="1200" dirty="0">
              <a:ln>
                <a:noFill/>
              </a:ln>
              <a:solidFill>
                <a:srgbClr val="8C0039"/>
              </a:solidFill>
              <a:latin typeface="Arial" pitchFamily="18"/>
              <a:ea typeface="SimSun" pitchFamily="2"/>
              <a:cs typeface="Arial" pitchFamily="2"/>
            </a:endParaRPr>
          </a:p>
          <a:p>
            <a:pPr marL="0" marR="0" lvl="0" indent="0" algn="ctr" rtl="0" hangingPunct="1">
              <a:lnSpc>
                <a:spcPct val="100000"/>
              </a:lnSpc>
              <a:spcBef>
                <a:spcPts val="0"/>
              </a:spcBef>
              <a:spcAft>
                <a:spcPts val="0"/>
              </a:spcAft>
              <a:buNone/>
              <a:tabLst/>
            </a:pPr>
            <a:endParaRPr lang="cs-CZ" sz="1800" b="0" i="0" u="none" strike="noStrike" kern="1200" dirty="0">
              <a:ln>
                <a:noFill/>
              </a:ln>
              <a:solidFill>
                <a:srgbClr val="8C0039"/>
              </a:solidFill>
              <a:latin typeface="Arial" pitchFamily="18"/>
              <a:ea typeface="SimSun" pitchFamily="2"/>
              <a:cs typeface="Arial" pitchFamily="2"/>
            </a:endParaRPr>
          </a:p>
          <a:p>
            <a:pPr marL="0" marR="0" lvl="0" indent="0" algn="ctr" rtl="0" hangingPunct="1">
              <a:lnSpc>
                <a:spcPct val="100000"/>
              </a:lnSpc>
              <a:spcBef>
                <a:spcPts val="0"/>
              </a:spcBef>
              <a:spcAft>
                <a:spcPts val="0"/>
              </a:spcAft>
              <a:buNone/>
              <a:tabLst/>
            </a:pPr>
            <a:r>
              <a:rPr lang="cs-CZ" sz="1800" b="0" i="0" u="none" strike="noStrike" kern="1200" dirty="0" smtClean="0">
                <a:ln>
                  <a:noFill/>
                </a:ln>
                <a:solidFill>
                  <a:srgbClr val="8C0039"/>
                </a:solidFill>
                <a:latin typeface="Arial" pitchFamily="18"/>
                <a:ea typeface="SimSun" pitchFamily="2"/>
                <a:cs typeface="Arial" pitchFamily="2"/>
              </a:rPr>
              <a:t>Ing. </a:t>
            </a:r>
            <a:r>
              <a:rPr lang="cs-CZ" dirty="0" err="1" smtClean="0">
                <a:solidFill>
                  <a:srgbClr val="8C0039"/>
                </a:solidFill>
                <a:latin typeface="Arial" pitchFamily="18"/>
                <a:ea typeface="SimSun" pitchFamily="2"/>
                <a:cs typeface="Arial" pitchFamily="2"/>
              </a:rPr>
              <a:t>et</a:t>
            </a:r>
            <a:r>
              <a:rPr lang="cs-CZ" dirty="0" smtClean="0">
                <a:solidFill>
                  <a:srgbClr val="8C0039"/>
                </a:solidFill>
                <a:latin typeface="Arial" pitchFamily="18"/>
                <a:ea typeface="SimSun" pitchFamily="2"/>
                <a:cs typeface="Arial" pitchFamily="2"/>
              </a:rPr>
              <a:t> Bc. </a:t>
            </a:r>
            <a:r>
              <a:rPr lang="cs-CZ" sz="1800" b="0" i="0" u="none" strike="noStrike" kern="1200" dirty="0" smtClean="0">
                <a:ln>
                  <a:noFill/>
                </a:ln>
                <a:solidFill>
                  <a:srgbClr val="8C0039"/>
                </a:solidFill>
                <a:latin typeface="Arial" pitchFamily="18"/>
                <a:ea typeface="SimSun" pitchFamily="2"/>
                <a:cs typeface="Arial" pitchFamily="2"/>
              </a:rPr>
              <a:t>Michal Motyčka, </a:t>
            </a:r>
            <a:r>
              <a:rPr lang="cs-CZ" sz="1800" b="0" i="0" u="none" strike="noStrike" kern="1200" dirty="0" err="1" smtClean="0">
                <a:ln>
                  <a:noFill/>
                </a:ln>
                <a:solidFill>
                  <a:srgbClr val="8C0039"/>
                </a:solidFill>
                <a:latin typeface="Arial" pitchFamily="18"/>
                <a:ea typeface="SimSun" pitchFamily="2"/>
                <a:cs typeface="Arial" pitchFamily="2"/>
              </a:rPr>
              <a:t>DiS</a:t>
            </a:r>
            <a:r>
              <a:rPr lang="cs-CZ" sz="1800" b="0" i="0" u="none" strike="noStrike" kern="1200" dirty="0" smtClean="0">
                <a:ln>
                  <a:noFill/>
                </a:ln>
                <a:solidFill>
                  <a:srgbClr val="8C0039"/>
                </a:solidFill>
                <a:latin typeface="Arial" pitchFamily="18"/>
                <a:ea typeface="SimSun" pitchFamily="2"/>
                <a:cs typeface="Arial" pitchFamily="2"/>
              </a:rPr>
              <a:t>., </a:t>
            </a:r>
            <a:r>
              <a:rPr lang="cs-CZ" sz="1800" b="0" i="0" u="none" strike="noStrike" kern="1200" dirty="0" err="1" smtClean="0">
                <a:ln>
                  <a:noFill/>
                </a:ln>
                <a:solidFill>
                  <a:srgbClr val="8C0039"/>
                </a:solidFill>
                <a:latin typeface="Arial" pitchFamily="18"/>
                <a:ea typeface="SimSun" pitchFamily="2"/>
                <a:cs typeface="Arial" pitchFamily="2"/>
              </a:rPr>
              <a:t>Ph.D</a:t>
            </a:r>
            <a:r>
              <a:rPr lang="cs-CZ" sz="1800" b="0" i="0" u="none" strike="noStrike" kern="1200" dirty="0" smtClean="0">
                <a:ln>
                  <a:noFill/>
                </a:ln>
                <a:solidFill>
                  <a:srgbClr val="8C0039"/>
                </a:solidFill>
                <a:latin typeface="Arial" pitchFamily="18"/>
                <a:ea typeface="SimSun" pitchFamily="2"/>
                <a:cs typeface="Arial" pitchFamily="2"/>
              </a:rPr>
              <a:t>.</a:t>
            </a:r>
            <a:endParaRPr lang="cs-CZ" sz="1800" b="0" i="0" u="none" strike="noStrike" kern="1200" dirty="0">
              <a:ln>
                <a:noFill/>
              </a:ln>
              <a:solidFill>
                <a:srgbClr val="8C0039"/>
              </a:solidFill>
              <a:latin typeface="Arial" pitchFamily="18"/>
              <a:ea typeface="SimSun" pitchFamily="2"/>
              <a:cs typeface="Arial" pitchFamily="2"/>
            </a:endParaRPr>
          </a:p>
        </p:txBody>
      </p:sp>
      <p:sp>
        <p:nvSpPr>
          <p:cNvPr id="3" name="Title 1"/>
          <p:cNvSpPr txBox="1">
            <a:spLocks noGrp="1"/>
          </p:cNvSpPr>
          <p:nvPr>
            <p:ph type="title" idx="4294967295"/>
          </p:nvPr>
        </p:nvSpPr>
        <p:spPr>
          <a:xfrm>
            <a:off x="2520000" y="272520"/>
            <a:ext cx="6275160" cy="1347480"/>
          </a:xfrm>
        </p:spPr>
        <p:txBody>
          <a:bodyPr wrap="square" lIns="91440" tIns="91440" rIns="91440" bIns="9144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sz="4800" i="1"/>
              <a:t>DOPLŇKOVÉ SLUŽBY V HOTELNICTVÍ A PÉČE O ZVLÁŠTNÍ KLIENTELU</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éče o zvláštní klientelu">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Péče o zvláštní klientelu</a:t>
            </a:r>
          </a:p>
        </p:txBody>
      </p:sp>
      <p:sp>
        <p:nvSpPr>
          <p:cNvPr id="3" name="Zástupný symbol pro obsah 2"/>
          <p:cNvSpPr txBox="1">
            <a:spLocks noGrp="1"/>
          </p:cNvSpPr>
          <p:nvPr>
            <p:ph type="body" idx="4294967295"/>
          </p:nvPr>
        </p:nvSpPr>
        <p:spPr>
          <a:xfrm>
            <a:off x="2438280" y="1600200"/>
            <a:ext cx="6400440" cy="506916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000" b="1" dirty="0">
                <a:latin typeface="Arial" pitchFamily="18"/>
                <a:cs typeface="Arial" pitchFamily="2"/>
              </a:rPr>
              <a:t>záležitosti týkající se  poskytování kvalitních služeb hostům a jejich spokojenosti,</a:t>
            </a:r>
            <a:br>
              <a:rPr lang="cs-CZ" sz="2000" b="1" dirty="0">
                <a:latin typeface="Arial" pitchFamily="18"/>
                <a:cs typeface="Arial" pitchFamily="2"/>
              </a:rPr>
            </a:br>
            <a:r>
              <a:rPr lang="cs-CZ" sz="2000" b="1" dirty="0">
                <a:latin typeface="Arial" pitchFamily="18"/>
                <a:cs typeface="Arial" pitchFamily="2"/>
              </a:rPr>
              <a:t>      - dohlíží, kontroluje a poskytuje pomoc, podporu a dohled nad veškerým personálem front</a:t>
            </a:r>
            <a:br>
              <a:rPr lang="cs-CZ" sz="2000" b="1" dirty="0">
                <a:latin typeface="Arial" pitchFamily="18"/>
                <a:cs typeface="Arial" pitchFamily="2"/>
              </a:rPr>
            </a:br>
            <a:r>
              <a:rPr lang="cs-CZ" sz="2000" b="1" dirty="0">
                <a:latin typeface="Arial" pitchFamily="18"/>
                <a:cs typeface="Arial" pitchFamily="2"/>
              </a:rPr>
              <a:t>        office,</a:t>
            </a:r>
            <a:br>
              <a:rPr lang="cs-CZ" sz="2000" b="1" dirty="0">
                <a:latin typeface="Arial" pitchFamily="18"/>
                <a:cs typeface="Arial" pitchFamily="2"/>
              </a:rPr>
            </a:br>
            <a:r>
              <a:rPr lang="cs-CZ" sz="2000" b="1" dirty="0">
                <a:latin typeface="Arial" pitchFamily="18"/>
                <a:cs typeface="Arial" pitchFamily="2"/>
              </a:rPr>
              <a:t>      - působí na hotelové hosty, potenciální klienty a jiné příchozí a současně udržuje a </a:t>
            </a:r>
            <a:br>
              <a:rPr lang="cs-CZ" sz="2000" b="1" dirty="0">
                <a:latin typeface="Arial" pitchFamily="18"/>
                <a:cs typeface="Arial" pitchFamily="2"/>
              </a:rPr>
            </a:br>
            <a:r>
              <a:rPr lang="cs-CZ" sz="2000" b="1" dirty="0">
                <a:latin typeface="Arial" pitchFamily="18"/>
                <a:cs typeface="Arial" pitchFamily="2"/>
              </a:rPr>
              <a:t>        upevňuje dobré vztahy s hosty a se zaměstnanci,</a:t>
            </a:r>
            <a:br>
              <a:rPr lang="cs-CZ" sz="2000" b="1" dirty="0">
                <a:latin typeface="Arial" pitchFamily="18"/>
                <a:cs typeface="Arial" pitchFamily="2"/>
              </a:rPr>
            </a:br>
            <a:r>
              <a:rPr lang="cs-CZ" sz="2000" b="1" dirty="0">
                <a:latin typeface="Arial" pitchFamily="18"/>
                <a:cs typeface="Arial" pitchFamily="2"/>
              </a:rPr>
              <a:t>      - spolupracuje, koordinuje a jedná s manažery ostatních úseků hotelu, zejména </a:t>
            </a:r>
            <a:br>
              <a:rPr lang="cs-CZ" sz="2000" b="1" dirty="0">
                <a:latin typeface="Arial" pitchFamily="18"/>
                <a:cs typeface="Arial" pitchFamily="2"/>
              </a:rPr>
            </a:br>
            <a:r>
              <a:rPr lang="cs-CZ" sz="2000" b="1" dirty="0">
                <a:latin typeface="Arial" pitchFamily="18"/>
                <a:cs typeface="Arial" pitchFamily="2"/>
              </a:rPr>
              <a:t>         s rezervačním manažerem v otázce VIP hostů,</a:t>
            </a:r>
            <a:br>
              <a:rPr lang="cs-CZ" sz="2000" b="1" dirty="0">
                <a:latin typeface="Arial" pitchFamily="18"/>
                <a:cs typeface="Arial" pitchFamily="2"/>
              </a:rPr>
            </a:br>
            <a:r>
              <a:rPr lang="cs-CZ" sz="2000" b="1" dirty="0">
                <a:latin typeface="Arial" pitchFamily="18"/>
                <a:cs typeface="Arial" pitchFamily="2"/>
              </a:rPr>
              <a:t>      - informuje </a:t>
            </a:r>
            <a:r>
              <a:rPr lang="cs-CZ" sz="2000" b="1" dirty="0" err="1">
                <a:latin typeface="Arial" pitchFamily="18"/>
                <a:cs typeface="Arial" pitchFamily="2"/>
              </a:rPr>
              <a:t>Sales</a:t>
            </a:r>
            <a:r>
              <a:rPr lang="cs-CZ" sz="2000" b="1" dirty="0">
                <a:latin typeface="Arial" pitchFamily="18"/>
                <a:cs typeface="Arial" pitchFamily="2"/>
              </a:rPr>
              <a:t> &amp; Marketing o všech potenciálních klientech,</a:t>
            </a:r>
            <a:br>
              <a:rPr lang="cs-CZ" sz="2000" b="1" dirty="0">
                <a:latin typeface="Arial" pitchFamily="18"/>
                <a:cs typeface="Arial" pitchFamily="2"/>
              </a:rPr>
            </a:br>
            <a:r>
              <a:rPr lang="cs-CZ" sz="2000" b="1" dirty="0">
                <a:latin typeface="Arial" pitchFamily="18"/>
                <a:cs typeface="Arial" pitchFamily="2"/>
              </a:rPr>
              <a:t>      - pro potenciální zákazníky provádí exkurze po hotelu (</a:t>
            </a:r>
            <a:r>
              <a:rPr lang="cs-CZ" sz="2000" b="1" dirty="0" err="1">
                <a:latin typeface="Arial" pitchFamily="18"/>
                <a:cs typeface="Arial" pitchFamily="2"/>
              </a:rPr>
              <a:t>site</a:t>
            </a:r>
            <a:r>
              <a:rPr lang="cs-CZ" sz="2000" b="1" dirty="0">
                <a:latin typeface="Arial" pitchFamily="18"/>
                <a:cs typeface="Arial" pitchFamily="2"/>
              </a:rPr>
              <a:t>-</a:t>
            </a:r>
            <a:r>
              <a:rPr lang="cs-CZ" sz="2000" b="1" dirty="0" err="1">
                <a:latin typeface="Arial" pitchFamily="18"/>
                <a:cs typeface="Arial" pitchFamily="2"/>
              </a:rPr>
              <a:t>inspection</a:t>
            </a:r>
            <a:r>
              <a:rPr lang="cs-CZ" sz="2000" b="1" dirty="0">
                <a:latin typeface="Arial" pitchFamily="18"/>
                <a:cs typeface="Arial" pitchFamily="2"/>
              </a:rPr>
              <a:t>).</a:t>
            </a:r>
            <a:r>
              <a:rPr lang="cs-CZ" sz="2000" dirty="0">
                <a:latin typeface="Arial" pitchFamily="18"/>
                <a:cs typeface="Arial" pitchFamily="2"/>
              </a:rPr>
              <a:t/>
            </a:r>
            <a:br>
              <a:rPr lang="cs-CZ" sz="2000" dirty="0">
                <a:latin typeface="Arial" pitchFamily="18"/>
                <a:cs typeface="Arial" pitchFamily="2"/>
              </a:rPr>
            </a:br>
            <a:r>
              <a:rPr lang="cs-CZ" sz="2000" dirty="0">
                <a:latin typeface="Arial" pitchFamily="18"/>
                <a:cs typeface="Arial" pitchFamily="2"/>
              </a:rPr>
              <a:t/>
            </a:r>
            <a:br>
              <a:rPr lang="cs-CZ" sz="2000" dirty="0">
                <a:latin typeface="Arial" pitchFamily="18"/>
                <a:cs typeface="Arial" pitchFamily="2"/>
              </a:rPr>
            </a:br>
            <a:endParaRPr lang="cs-CZ" sz="2000" dirty="0">
              <a:latin typeface="Arial" pitchFamily="18"/>
              <a:cs typeface="Arial" pitchFamily="2"/>
            </a:endParaRPr>
          </a:p>
          <a:p>
            <a:pPr marL="0" lvl="0" indent="0">
              <a:spcBef>
                <a:spcPts val="638"/>
              </a:spcBef>
              <a:spcAft>
                <a:spcPts val="0"/>
              </a:spcAft>
              <a:buNone/>
            </a:pPr>
            <a:r>
              <a:rPr lang="cs-CZ" sz="2000" b="1" dirty="0">
                <a:latin typeface="Arial" pitchFamily="18"/>
                <a:cs typeface="Arial" pitchFamily="2"/>
              </a:rPr>
              <a:t/>
            </a:r>
            <a:br>
              <a:rPr lang="cs-CZ" sz="2000" b="1" dirty="0">
                <a:latin typeface="Arial" pitchFamily="18"/>
                <a:cs typeface="Arial" pitchFamily="2"/>
              </a:rPr>
            </a:br>
            <a:endParaRPr lang="cs-CZ" sz="2000" b="1" dirty="0">
              <a:latin typeface="Arial" pitchFamily="18"/>
              <a:cs typeface="Arial" pitchFamily="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VIP Treatment">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2411280" y="26028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VIP Treatment</a:t>
            </a:r>
          </a:p>
        </p:txBody>
      </p:sp>
      <p:sp>
        <p:nvSpPr>
          <p:cNvPr id="3" name="Zástupný symbol pro obsah 2"/>
          <p:cNvSpPr txBox="1">
            <a:spLocks noGrp="1"/>
          </p:cNvSpPr>
          <p:nvPr>
            <p:ph type="body" idx="4294967295"/>
          </p:nvPr>
        </p:nvSpPr>
        <p:spPr>
          <a:xfrm>
            <a:off x="2195640" y="1557359"/>
            <a:ext cx="7772039" cy="457164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400" b="1">
                <a:latin typeface="Arial" pitchFamily="18"/>
                <a:cs typeface="Arial" pitchFamily="2"/>
              </a:rPr>
              <a:t>Prvky VIP Treatmentu</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„vipky na příjezd“</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menu v restauraci</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ovoce na pokoji</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voda na pokoji</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hudba na míru</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reminder letter</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dortíky na dobrou noc</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transport service</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klimatizace</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zvláštní „nápoje“ na příjezd</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komunikace s hostem</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VIP Treatment">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VIP Treatment</a:t>
            </a:r>
          </a:p>
        </p:txBody>
      </p:sp>
      <p:sp>
        <p:nvSpPr>
          <p:cNvPr id="3" name="Zástupný symbol pro obsah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400" b="1">
                <a:latin typeface="Arial" pitchFamily="18"/>
                <a:cs typeface="Arial" pitchFamily="2"/>
              </a:rPr>
              <a:t>Specifické požadavky:</a:t>
            </a:r>
            <a:br>
              <a:rPr lang="cs-CZ" sz="2400" b="1">
                <a:latin typeface="Arial" pitchFamily="18"/>
                <a:cs typeface="Arial" pitchFamily="2"/>
              </a:rPr>
            </a:br>
            <a:r>
              <a:rPr lang="cs-CZ" sz="2400" b="1">
                <a:latin typeface="Arial" pitchFamily="18"/>
                <a:cs typeface="Arial" pitchFamily="2"/>
              </a:rPr>
              <a:t> 	</a:t>
            </a:r>
            <a:r>
              <a:rPr lang="cs-CZ" sz="2400">
                <a:latin typeface="Arial" pitchFamily="18"/>
                <a:cs typeface="Arial" pitchFamily="2"/>
              </a:rPr>
              <a:t>Pokoje pro osoby se zdravotním handicapem</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 	Dámské pokoje</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 	Pokoj pro hosty VIP (very important persons)</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 	Knížecí nebo prezidentská suita</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 	Kancelář v hotelu </a:t>
            </a:r>
            <a:r>
              <a:rPr lang="cs-CZ" sz="2400" b="1">
                <a:latin typeface="Arial" pitchFamily="18"/>
                <a:cs typeface="Arial" pitchFamily="2"/>
              </a:rPr>
              <a:t/>
            </a:r>
            <a:br>
              <a:rPr lang="cs-CZ" sz="2400" b="1">
                <a:latin typeface="Arial" pitchFamily="18"/>
                <a:cs typeface="Arial" pitchFamily="2"/>
              </a:rPr>
            </a:br>
            <a:endParaRPr lang="cs-CZ" sz="2400" b="1">
              <a:latin typeface="Arial" pitchFamily="18"/>
              <a:cs typeface="Arial" pitchFamily="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ckage">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Package</a:t>
            </a:r>
          </a:p>
        </p:txBody>
      </p:sp>
      <p:sp>
        <p:nvSpPr>
          <p:cNvPr id="3" name="Zástupný symbol pro obsah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400" b="1">
                <a:latin typeface="Arial" pitchFamily="18"/>
                <a:cs typeface="Arial" pitchFamily="2"/>
              </a:rPr>
              <a:t>Speciální balíčky na míru:</a:t>
            </a:r>
            <a:br>
              <a:rPr lang="cs-CZ" sz="2400" b="1">
                <a:latin typeface="Arial" pitchFamily="18"/>
                <a:cs typeface="Arial" pitchFamily="2"/>
              </a:rPr>
            </a:br>
            <a:r>
              <a:rPr lang="cs-CZ" sz="2400" b="1">
                <a:latin typeface="Arial" pitchFamily="18"/>
                <a:cs typeface="Arial" pitchFamily="2"/>
              </a:rPr>
              <a:t>- pivní balíček</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vinný balíček</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discover the prague</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rudolf II passion</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romantic package</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golden prague</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proposal package</a:t>
            </a:r>
          </a:p>
          <a:p>
            <a:pPr marL="0" lvl="0" indent="0">
              <a:spcBef>
                <a:spcPts val="638"/>
              </a:spcBef>
              <a:spcAft>
                <a:spcPts val="0"/>
              </a:spcAft>
              <a:buClr>
                <a:srgbClr val="E4005C"/>
              </a:buClr>
              <a:buSzPct val="70000"/>
              <a:buFont typeface="Wingdings"/>
              <a:buChar char="-"/>
            </a:pPr>
            <a:r>
              <a:rPr lang="cs-CZ" sz="2400" b="1">
                <a:latin typeface="Arial" pitchFamily="18"/>
                <a:cs typeface="Arial" pitchFamily="2"/>
              </a:rPr>
              <a:t>historical prague package</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GAME OVER">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GAME OVER</a:t>
            </a:r>
          </a:p>
        </p:txBody>
      </p:sp>
      <p:sp>
        <p:nvSpPr>
          <p:cNvPr id="3" name="Content Placeholder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None/>
            </a:pPr>
            <a:r>
              <a:rPr lang="cs-CZ" sz="3000">
                <a:latin typeface="Arial" pitchFamily="18"/>
                <a:cs typeface="Arial" pitchFamily="2"/>
              </a:rPr>
              <a:t>Děkuji za pozornost, přeji krásný den a „nekonfliktní“ studium.</a:t>
            </a:r>
          </a:p>
          <a:p>
            <a:pPr marL="0" lvl="0" indent="0">
              <a:spcBef>
                <a:spcPts val="638"/>
              </a:spcBef>
              <a:spcAft>
                <a:spcPts val="0"/>
              </a:spcAft>
              <a:buNone/>
            </a:pPr>
            <a:endParaRPr lang="cs-CZ" sz="3000">
              <a:latin typeface="Arial" pitchFamily="18"/>
              <a:cs typeface="Arial" pitchFamily="2"/>
            </a:endParaRPr>
          </a:p>
          <a:p>
            <a:pPr marL="0" lvl="0" indent="0">
              <a:spcBef>
                <a:spcPts val="638"/>
              </a:spcBef>
              <a:spcAft>
                <a:spcPts val="0"/>
              </a:spcAft>
              <a:buNone/>
            </a:pPr>
            <a:r>
              <a:rPr lang="cs-CZ" sz="3000">
                <a:latin typeface="Arial" pitchFamily="18"/>
                <a:cs typeface="Arial" pitchFamily="2"/>
              </a:rPr>
              <a:t>Michal Motyčka</a:t>
            </a:r>
          </a:p>
          <a:p>
            <a:pPr marL="0" lvl="0" indent="0">
              <a:spcBef>
                <a:spcPts val="638"/>
              </a:spcBef>
              <a:spcAft>
                <a:spcPts val="0"/>
              </a:spcAft>
              <a:buNone/>
            </a:pPr>
            <a:r>
              <a:rPr lang="cs-CZ" sz="3000">
                <a:latin typeface="Arial" pitchFamily="18"/>
                <a:cs typeface="Arial" pitchFamily="2"/>
                <a:hlinkClick r:id="rId3"/>
              </a:rPr>
              <a:t>Michal.motycka@goldenwell.cz</a:t>
            </a:r>
          </a:p>
          <a:p>
            <a:pPr marL="0" lvl="0" indent="0">
              <a:spcBef>
                <a:spcPts val="638"/>
              </a:spcBef>
              <a:spcAft>
                <a:spcPts val="0"/>
              </a:spcAft>
              <a:buNone/>
            </a:pPr>
            <a:r>
              <a:rPr lang="cs-CZ" sz="3000">
                <a:latin typeface="Arial" pitchFamily="18"/>
                <a:cs typeface="Arial" pitchFamily="2"/>
              </a:rPr>
              <a:t>+420 775 877 660</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Cestovní ruch">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b="1">
                <a:solidFill>
                  <a:srgbClr val="8C0039"/>
                </a:solidFill>
              </a:rPr>
              <a:t>Cestovní ruch</a:t>
            </a:r>
          </a:p>
        </p:txBody>
      </p:sp>
      <p:sp>
        <p:nvSpPr>
          <p:cNvPr id="3" name="Content Placeholder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lnSpc>
                <a:spcPct val="90000"/>
              </a:lnSpc>
              <a:spcBef>
                <a:spcPts val="638"/>
              </a:spcBef>
              <a:spcAft>
                <a:spcPts val="0"/>
              </a:spcAft>
              <a:buClr>
                <a:srgbClr val="E4005C"/>
              </a:buClr>
              <a:buSzPct val="70000"/>
              <a:buFont typeface="Wingdings"/>
              <a:buChar char="n"/>
            </a:pPr>
            <a:r>
              <a:rPr lang="cs-CZ" sz="3000">
                <a:latin typeface="Arial" pitchFamily="18"/>
                <a:cs typeface="Arial" pitchFamily="2"/>
              </a:rPr>
              <a:t>Ubytovací služby</a:t>
            </a:r>
          </a:p>
          <a:p>
            <a:pPr marL="0" lvl="0" indent="0">
              <a:lnSpc>
                <a:spcPct val="90000"/>
              </a:lnSpc>
              <a:spcBef>
                <a:spcPts val="638"/>
              </a:spcBef>
              <a:spcAft>
                <a:spcPts val="0"/>
              </a:spcAft>
              <a:buNone/>
            </a:pPr>
            <a:endParaRPr lang="cs-CZ" sz="3000">
              <a:latin typeface="Arial" pitchFamily="18"/>
              <a:cs typeface="Arial" pitchFamily="2"/>
            </a:endParaRPr>
          </a:p>
          <a:p>
            <a:pPr marL="0" lvl="0" indent="0">
              <a:lnSpc>
                <a:spcPct val="90000"/>
              </a:lnSpc>
              <a:spcBef>
                <a:spcPts val="638"/>
              </a:spcBef>
              <a:spcAft>
                <a:spcPts val="0"/>
              </a:spcAft>
              <a:buClr>
                <a:srgbClr val="E4005C"/>
              </a:buClr>
              <a:buSzPct val="70000"/>
              <a:buFont typeface="Wingdings"/>
              <a:buChar char="n"/>
            </a:pPr>
            <a:r>
              <a:rPr lang="cs-CZ" sz="3000">
                <a:latin typeface="Arial" pitchFamily="18"/>
                <a:cs typeface="Arial" pitchFamily="2"/>
              </a:rPr>
              <a:t>Stravovací služby</a:t>
            </a:r>
          </a:p>
          <a:p>
            <a:pPr marL="0" lvl="0" indent="0">
              <a:lnSpc>
                <a:spcPct val="90000"/>
              </a:lnSpc>
              <a:spcBef>
                <a:spcPts val="638"/>
              </a:spcBef>
              <a:spcAft>
                <a:spcPts val="0"/>
              </a:spcAft>
              <a:buNone/>
            </a:pPr>
            <a:endParaRPr lang="cs-CZ" sz="3000">
              <a:latin typeface="Arial" pitchFamily="18"/>
              <a:cs typeface="Arial" pitchFamily="2"/>
            </a:endParaRPr>
          </a:p>
          <a:p>
            <a:pPr marL="0" lvl="0" indent="0">
              <a:lnSpc>
                <a:spcPct val="90000"/>
              </a:lnSpc>
              <a:spcBef>
                <a:spcPts val="638"/>
              </a:spcBef>
              <a:spcAft>
                <a:spcPts val="0"/>
              </a:spcAft>
              <a:buClr>
                <a:srgbClr val="E4005C"/>
              </a:buClr>
              <a:buSzPct val="70000"/>
              <a:buFont typeface="Wingdings"/>
              <a:buChar char="n"/>
            </a:pPr>
            <a:r>
              <a:rPr lang="cs-CZ" sz="3000">
                <a:latin typeface="Arial" pitchFamily="18"/>
                <a:cs typeface="Arial" pitchFamily="2"/>
              </a:rPr>
              <a:t>Dopravní služby</a:t>
            </a:r>
          </a:p>
          <a:p>
            <a:pPr marL="0" lvl="0" indent="0">
              <a:lnSpc>
                <a:spcPct val="90000"/>
              </a:lnSpc>
              <a:spcBef>
                <a:spcPts val="638"/>
              </a:spcBef>
              <a:spcAft>
                <a:spcPts val="0"/>
              </a:spcAft>
              <a:buNone/>
            </a:pPr>
            <a:endParaRPr lang="cs-CZ" sz="3000">
              <a:latin typeface="Arial" pitchFamily="18"/>
              <a:cs typeface="Arial" pitchFamily="2"/>
            </a:endParaRPr>
          </a:p>
          <a:p>
            <a:pPr marL="0" lvl="0" indent="0">
              <a:lnSpc>
                <a:spcPct val="90000"/>
              </a:lnSpc>
              <a:spcBef>
                <a:spcPts val="638"/>
              </a:spcBef>
              <a:spcAft>
                <a:spcPts val="0"/>
              </a:spcAft>
              <a:buClr>
                <a:srgbClr val="E4005C"/>
              </a:buClr>
              <a:buSzPct val="70000"/>
              <a:buFont typeface="Wingdings"/>
              <a:buChar char="n"/>
            </a:pPr>
            <a:r>
              <a:rPr lang="cs-CZ" sz="3000">
                <a:latin typeface="Arial" pitchFamily="18"/>
                <a:cs typeface="Arial" pitchFamily="2"/>
              </a:rPr>
              <a:t>Směnárenské služby</a:t>
            </a:r>
          </a:p>
          <a:p>
            <a:pPr marL="0" lvl="0" indent="0">
              <a:lnSpc>
                <a:spcPct val="90000"/>
              </a:lnSpc>
              <a:spcBef>
                <a:spcPts val="638"/>
              </a:spcBef>
              <a:spcAft>
                <a:spcPts val="0"/>
              </a:spcAft>
              <a:buNone/>
            </a:pPr>
            <a:endParaRPr lang="cs-CZ" sz="3000">
              <a:latin typeface="Arial" pitchFamily="18"/>
              <a:cs typeface="Arial" pitchFamily="2"/>
            </a:endParaRPr>
          </a:p>
          <a:p>
            <a:pPr marL="0" lvl="0" indent="0">
              <a:lnSpc>
                <a:spcPct val="90000"/>
              </a:lnSpc>
              <a:spcBef>
                <a:spcPts val="638"/>
              </a:spcBef>
              <a:spcAft>
                <a:spcPts val="0"/>
              </a:spcAft>
              <a:buClr>
                <a:srgbClr val="E4005C"/>
              </a:buClr>
              <a:buSzPct val="70000"/>
              <a:buFont typeface="Wingdings"/>
              <a:buChar char="n"/>
            </a:pPr>
            <a:r>
              <a:rPr lang="cs-CZ" sz="3000">
                <a:latin typeface="Arial" pitchFamily="18"/>
                <a:cs typeface="Arial" pitchFamily="2"/>
              </a:rPr>
              <a:t>Služby pojištění</a:t>
            </a:r>
          </a:p>
          <a:p>
            <a:pPr marL="0" lvl="0" indent="0">
              <a:lnSpc>
                <a:spcPct val="90000"/>
              </a:lnSpc>
              <a:spcBef>
                <a:spcPts val="638"/>
              </a:spcBef>
              <a:spcAft>
                <a:spcPts val="0"/>
              </a:spcAft>
              <a:buNone/>
            </a:pPr>
            <a:r>
              <a:rPr lang="cs-CZ" sz="3000">
                <a:latin typeface="Arial" pitchFamily="18"/>
                <a:cs typeface="Arial" pitchFamily="2"/>
              </a:rPr>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Class="entr"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Class="entr"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Ubytovací služby">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b="1">
                <a:solidFill>
                  <a:srgbClr val="8C0039"/>
                </a:solidFill>
              </a:rPr>
              <a:t>Ubytovací služby</a:t>
            </a:r>
          </a:p>
        </p:txBody>
      </p:sp>
      <p:sp>
        <p:nvSpPr>
          <p:cNvPr id="3" name="Content Placeholder 2"/>
          <p:cNvSpPr txBox="1">
            <a:spLocks noGrp="1"/>
          </p:cNvSpPr>
          <p:nvPr>
            <p:ph type="body" idx="4294967295"/>
          </p:nvPr>
        </p:nvSpPr>
        <p:spPr>
          <a:xfrm>
            <a:off x="2700360" y="1557359"/>
            <a:ext cx="7772039" cy="457164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3000" u="sng">
                <a:latin typeface="Arial" pitchFamily="18"/>
                <a:cs typeface="Arial" pitchFamily="2"/>
              </a:rPr>
              <a:t>Placené služby</a:t>
            </a:r>
          </a:p>
          <a:p>
            <a:pPr marL="0" lvl="0" indent="0">
              <a:spcBef>
                <a:spcPts val="638"/>
              </a:spcBef>
              <a:spcAft>
                <a:spcPts val="0"/>
              </a:spcAft>
              <a:buClr>
                <a:srgbClr val="E4005C"/>
              </a:buClr>
              <a:buSzPct val="70000"/>
              <a:buFont typeface="Wingdings"/>
              <a:buChar char="n"/>
            </a:pPr>
            <a:r>
              <a:rPr lang="cs-CZ" sz="3000" u="sng">
                <a:latin typeface="Arial" pitchFamily="18"/>
                <a:cs typeface="Arial" pitchFamily="2"/>
              </a:rPr>
              <a:t>Neplacené služby</a:t>
            </a:r>
          </a:p>
          <a:p>
            <a:pPr marL="0" lvl="0" indent="0">
              <a:spcBef>
                <a:spcPts val="638"/>
              </a:spcBef>
              <a:spcAft>
                <a:spcPts val="0"/>
              </a:spcAft>
              <a:buClr>
                <a:srgbClr val="E4005C"/>
              </a:buClr>
              <a:buSzPct val="70000"/>
              <a:buFont typeface="Wingdings"/>
              <a:buChar char="n"/>
            </a:pPr>
            <a:r>
              <a:rPr lang="cs-CZ" sz="3000" u="sng">
                <a:latin typeface="Arial" pitchFamily="18"/>
                <a:cs typeface="Arial" pitchFamily="2"/>
              </a:rPr>
              <a:t>Doplňkové služby</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Placené služby">
    <p:spTree>
      <p:nvGrpSpPr>
        <p:cNvPr id="1" name=""/>
        <p:cNvGrpSpPr/>
        <p:nvPr/>
      </p:nvGrpSpPr>
      <p:grpSpPr>
        <a:xfrm>
          <a:off x="0" y="0"/>
          <a:ext cx="0" cy="0"/>
          <a:chOff x="0" y="0"/>
          <a:chExt cx="0" cy="0"/>
        </a:xfrm>
      </p:grpSpPr>
      <p:sp>
        <p:nvSpPr>
          <p:cNvPr id="2" name="Title 3"/>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b="1">
                <a:solidFill>
                  <a:srgbClr val="8C0039"/>
                </a:solidFill>
              </a:rPr>
              <a:t>Placené služby</a:t>
            </a:r>
          </a:p>
        </p:txBody>
      </p:sp>
      <p:sp>
        <p:nvSpPr>
          <p:cNvPr id="3" name="Content Placeholder 4"/>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400" b="1" i="1">
                <a:latin typeface="Arial" pitchFamily="18"/>
                <a:cs typeface="Arial" pitchFamily="2"/>
              </a:rPr>
              <a:t>Placené služby </a:t>
            </a:r>
            <a:r>
              <a:rPr lang="cs-CZ" sz="2400">
                <a:latin typeface="Arial" pitchFamily="18"/>
                <a:cs typeface="Arial" pitchFamily="2"/>
              </a:rPr>
              <a:t>jsou takové služby, které nejsou přímo započítány do ceny za ubytování a host je musí po jejich vyčerpání zaplatit. Host za tyto služby platí předem stanovenou cenu podle ceníku služeb, který musí být umístěn na dobře viditelném místě. Mezi placené služby hotelu patří:</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
            </a:r>
            <a:br>
              <a:rPr lang="cs-CZ" sz="2400">
                <a:latin typeface="Arial" pitchFamily="18"/>
                <a:cs typeface="Arial" pitchFamily="2"/>
              </a:rPr>
            </a:br>
            <a:r>
              <a:rPr lang="cs-CZ" sz="2400">
                <a:latin typeface="Arial" pitchFamily="18"/>
                <a:cs typeface="Arial" pitchFamily="2"/>
              </a:rPr>
              <a:t>praní a žehlení prádla hotelových hostů,</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oprava oděvů a chemické čištění,</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telekomunikační služby,</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směnárenské služby,</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sekretářské služby,</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úschova zavazadel po dobu nepřítomnosti hosta,</a:t>
            </a:r>
          </a:p>
          <a:p>
            <a:pPr marL="380880" lvl="0" indent="-380520">
              <a:spcBef>
                <a:spcPts val="638"/>
              </a:spcBef>
              <a:spcAft>
                <a:spcPts val="0"/>
              </a:spcAft>
              <a:buNone/>
            </a:pPr>
            <a:endParaRPr lang="cs-CZ" sz="6000">
              <a:latin typeface="Arial" pitchFamily="18"/>
              <a:cs typeface="Arial" pitchFamily="2"/>
            </a:endParaRPr>
          </a:p>
          <a:p>
            <a:pPr marL="380880" lvl="0" indent="-380520">
              <a:spcBef>
                <a:spcPts val="638"/>
              </a:spcBef>
              <a:spcAft>
                <a:spcPts val="0"/>
              </a:spcAft>
              <a:buNone/>
            </a:pPr>
            <a:endParaRPr lang="cs-CZ" sz="6000">
              <a:latin typeface="Arial" pitchFamily="18"/>
              <a:cs typeface="Arial" pitchFamily="2"/>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lacené služby">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b="1">
                <a:solidFill>
                  <a:srgbClr val="8C0039"/>
                </a:solidFill>
              </a:rPr>
              <a:t>Placené služby</a:t>
            </a:r>
          </a:p>
        </p:txBody>
      </p:sp>
      <p:sp>
        <p:nvSpPr>
          <p:cNvPr id="3" name="Content Placeholder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None/>
            </a:pPr>
            <a:endParaRPr lang="cs-CZ" sz="2000" b="1">
              <a:latin typeface="Arial" pitchFamily="18"/>
              <a:cs typeface="Arial" pitchFamily="2"/>
            </a:endParaRP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půjčování kancelářské techniky,</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zajišťování vstupenek na kulturní a sportovní akce,</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doprava zavazadel mimo hotel, například „z“ a „na“ letiště nebo nádraží,</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pochůzky na přání hosta,</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půjčování sportovních potřeb,</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parkování na hotelovém parkovišti nebo v hotelových garážích,</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doprava zavazadel mimo prostory hotelu,</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prodej doplňkového sortimentu v recepci nebo vrátnici hotelu,</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etážový servis,</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hlídání dětí,</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průvodcovské služby a další.</a:t>
            </a:r>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Neplacené služby">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2457360" y="243000"/>
            <a:ext cx="6343200" cy="115200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Neplacené služby</a:t>
            </a:r>
          </a:p>
        </p:txBody>
      </p:sp>
      <p:sp>
        <p:nvSpPr>
          <p:cNvPr id="3" name="Zástupný symbol pro obsah 2"/>
          <p:cNvSpPr txBox="1">
            <a:spLocks noGrp="1"/>
          </p:cNvSpPr>
          <p:nvPr>
            <p:ph type="body" idx="4294967295"/>
          </p:nvPr>
        </p:nvSpPr>
        <p:spPr>
          <a:xfrm>
            <a:off x="2438280" y="126876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000" b="1" i="1" dirty="0">
                <a:latin typeface="Arial" pitchFamily="18"/>
                <a:cs typeface="Arial" pitchFamily="2"/>
              </a:rPr>
              <a:t>Neplacené služby</a:t>
            </a:r>
            <a:r>
              <a:rPr lang="cs-CZ" sz="2000" dirty="0">
                <a:latin typeface="Arial" pitchFamily="18"/>
                <a:cs typeface="Arial" pitchFamily="2"/>
              </a:rPr>
              <a:t> jsou služby, které jsou ubytovaným hostům během jejich pobytu poskytovány zdarma. Mezi neplacené služby hotelu patří:</a:t>
            </a:r>
          </a:p>
          <a:p>
            <a:pPr marL="0" lvl="0" indent="0">
              <a:spcBef>
                <a:spcPts val="638"/>
              </a:spcBef>
              <a:spcAft>
                <a:spcPts val="0"/>
              </a:spcAft>
              <a:buClr>
                <a:srgbClr val="E4005C"/>
              </a:buClr>
              <a:buSzPct val="70000"/>
              <a:buFont typeface="Wingdings"/>
              <a:buChar char="n"/>
            </a:pPr>
            <a:r>
              <a:rPr lang="cs-CZ" sz="2000" dirty="0">
                <a:latin typeface="Arial" pitchFamily="18"/>
                <a:cs typeface="Arial" pitchFamily="2"/>
              </a:rPr>
              <a:t>vyřizování vzkazů,</a:t>
            </a:r>
          </a:p>
          <a:p>
            <a:pPr marL="0" lvl="0" indent="0">
              <a:spcBef>
                <a:spcPts val="638"/>
              </a:spcBef>
              <a:spcAft>
                <a:spcPts val="0"/>
              </a:spcAft>
              <a:buClr>
                <a:srgbClr val="E4005C"/>
              </a:buClr>
              <a:buSzPct val="70000"/>
              <a:buFont typeface="Wingdings"/>
              <a:buChar char="n"/>
            </a:pPr>
            <a:r>
              <a:rPr lang="cs-CZ" sz="2000" dirty="0">
                <a:latin typeface="Arial" pitchFamily="18"/>
                <a:cs typeface="Arial" pitchFamily="2"/>
              </a:rPr>
              <a:t>podávání informací hotelovým hostům o službách hotelu, městské dopravě, kulturních a historických zajímavostech apod.,</a:t>
            </a:r>
          </a:p>
          <a:p>
            <a:pPr marL="0" lvl="0" indent="0">
              <a:spcBef>
                <a:spcPts val="638"/>
              </a:spcBef>
              <a:spcAft>
                <a:spcPts val="0"/>
              </a:spcAft>
              <a:buClr>
                <a:srgbClr val="E4005C"/>
              </a:buClr>
              <a:buSzPct val="70000"/>
              <a:buFont typeface="Wingdings"/>
              <a:buChar char="n"/>
            </a:pPr>
            <a:r>
              <a:rPr lang="cs-CZ" sz="2000" dirty="0">
                <a:latin typeface="Arial" pitchFamily="18"/>
                <a:cs typeface="Arial" pitchFamily="2"/>
              </a:rPr>
              <a:t>donáška zavazadel na pokoj a uvádění hostů do pokoje,</a:t>
            </a:r>
          </a:p>
          <a:p>
            <a:pPr marL="0" lvl="0" indent="0">
              <a:spcBef>
                <a:spcPts val="638"/>
              </a:spcBef>
              <a:spcAft>
                <a:spcPts val="0"/>
              </a:spcAft>
              <a:buClr>
                <a:srgbClr val="E4005C"/>
              </a:buClr>
              <a:buSzPct val="70000"/>
              <a:buFont typeface="Wingdings"/>
              <a:buChar char="n"/>
            </a:pPr>
            <a:r>
              <a:rPr lang="cs-CZ" sz="2000" dirty="0">
                <a:latin typeface="Arial" pitchFamily="18"/>
                <a:cs typeface="Arial" pitchFamily="2"/>
              </a:rPr>
              <a:t>úschova zavazadel do vyhrazeného prostoru před odjezdem, nebo při brzkém příjezdu, kdy není možné hosta ještě ubytovat,</a:t>
            </a:r>
          </a:p>
          <a:p>
            <a:pPr marL="0" lvl="0" indent="0">
              <a:spcBef>
                <a:spcPts val="638"/>
              </a:spcBef>
              <a:spcAft>
                <a:spcPts val="0"/>
              </a:spcAft>
              <a:buClr>
                <a:srgbClr val="E4005C"/>
              </a:buClr>
              <a:buSzPct val="70000"/>
              <a:buFont typeface="Wingdings"/>
              <a:buChar char="n"/>
            </a:pPr>
            <a:r>
              <a:rPr lang="cs-CZ" sz="2000" dirty="0">
                <a:latin typeface="Arial" pitchFamily="18"/>
                <a:cs typeface="Arial" pitchFamily="2"/>
              </a:rPr>
              <a:t>buzení hostů,</a:t>
            </a:r>
          </a:p>
          <a:p>
            <a:pPr marL="0" lvl="0" indent="0">
              <a:spcBef>
                <a:spcPts val="638"/>
              </a:spcBef>
              <a:spcAft>
                <a:spcPts val="0"/>
              </a:spcAft>
              <a:buClr>
                <a:srgbClr val="E4005C"/>
              </a:buClr>
              <a:buSzPct val="70000"/>
              <a:buFont typeface="Wingdings"/>
              <a:buChar char="n"/>
            </a:pPr>
            <a:r>
              <a:rPr lang="cs-CZ" sz="2000" dirty="0">
                <a:latin typeface="Arial" pitchFamily="18"/>
                <a:cs typeface="Arial" pitchFamily="2"/>
              </a:rPr>
              <a:t>úschova cenných předmětů do hotelového trezoru,</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Neplacené služby">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Neplacené služby</a:t>
            </a:r>
          </a:p>
        </p:txBody>
      </p:sp>
      <p:sp>
        <p:nvSpPr>
          <p:cNvPr id="3" name="Content Placeholder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800">
                <a:latin typeface="Arial" pitchFamily="18"/>
                <a:cs typeface="Arial" pitchFamily="2"/>
              </a:rPr>
              <a:t> </a:t>
            </a:r>
            <a:r>
              <a:rPr lang="cs-CZ" sz="2400">
                <a:latin typeface="Arial" pitchFamily="18"/>
                <a:cs typeface="Arial" pitchFamily="2"/>
              </a:rPr>
              <a:t>balení a vybalování zavazadel pokojskou,</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předávání pošty hotelovým hostů,</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obstarání poštovní agendy pro hosta,</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poskytování dopisních papírů a obálek,</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zasílání hostem zapomenutých věcí,</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pomoc při přípravě koupele,</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zapůjčování společenských her, jízdních řádů, časopisů a další.</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Doplňkové služby">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Doplňkové služby</a:t>
            </a:r>
          </a:p>
        </p:txBody>
      </p:sp>
      <p:sp>
        <p:nvSpPr>
          <p:cNvPr id="3" name="Zástupný symbol pro obsah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400" b="1" i="1">
                <a:latin typeface="Arial" pitchFamily="18"/>
                <a:cs typeface="Arial" pitchFamily="2"/>
              </a:rPr>
              <a:t>Doplňkové služby</a:t>
            </a:r>
            <a:r>
              <a:rPr lang="cs-CZ" sz="2400">
                <a:latin typeface="Arial" pitchFamily="18"/>
                <a:cs typeface="Arial" pitchFamily="2"/>
              </a:rPr>
              <a:t> jsou takové služby, jejích cílem je zpříjemnit pobyt hosta. U těchto služeb může jít jak o služby placené nebo neplacené. Vedení hotelu rozhoduje o jejich zařazení do dané skupiny. Tyto služby poskytuje buď přímo hotelové zařízení nebo jsou zajištěny prostřednictvím další FO/PO, které jsou prostory pronajaty.</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Mezi doplňkové služby hotelu je možné zařadit:</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bazén a saunu,</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fittness centra,</a:t>
            </a:r>
          </a:p>
          <a:p>
            <a:pPr marL="0" lvl="0" indent="0">
              <a:spcBef>
                <a:spcPts val="638"/>
              </a:spcBef>
              <a:spcAft>
                <a:spcPts val="0"/>
              </a:spcAft>
              <a:buClr>
                <a:srgbClr val="E4005C"/>
              </a:buClr>
              <a:buSzPct val="70000"/>
              <a:buFont typeface="Wingdings"/>
              <a:buChar char="n"/>
            </a:pPr>
            <a:r>
              <a:rPr lang="cs-CZ" sz="2400">
                <a:latin typeface="Arial" pitchFamily="18"/>
                <a:cs typeface="Arial" pitchFamily="2"/>
              </a:rPr>
              <a:t>kadeřnické a kosmetické salóny aj.</a:t>
            </a:r>
            <a:r>
              <a:rPr lang="cs-CZ" sz="2400" b="1">
                <a:latin typeface="Arial" pitchFamily="18"/>
                <a:cs typeface="Arial" pitchFamily="2"/>
              </a:rPr>
              <a:t/>
            </a:r>
            <a:br>
              <a:rPr lang="cs-CZ" sz="2400" b="1">
                <a:latin typeface="Arial" pitchFamily="18"/>
                <a:cs typeface="Arial" pitchFamily="2"/>
              </a:rPr>
            </a:br>
            <a:r>
              <a:rPr lang="cs-CZ" sz="2400" b="1">
                <a:latin typeface="Arial" pitchFamily="18"/>
                <a:cs typeface="Arial" pitchFamily="2"/>
              </a:rPr>
              <a:t/>
            </a:r>
            <a:br>
              <a:rPr lang="cs-CZ" sz="2400" b="1">
                <a:latin typeface="Arial" pitchFamily="18"/>
                <a:cs typeface="Arial" pitchFamily="2"/>
              </a:rPr>
            </a:br>
            <a:endParaRPr lang="cs-CZ" sz="2400" b="1">
              <a:latin typeface="Arial" pitchFamily="18"/>
              <a:cs typeface="Arial" pitchFamily="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éče o zvláštní klientelu">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2438280" y="228600"/>
            <a:ext cx="6400440" cy="1218960"/>
          </a:xfrm>
        </p:spPr>
        <p:txBody>
          <a:bodyPr wrap="square" lIns="91440" tIns="91440" rIns="91440" bIns="9144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a:solidFill>
                  <a:srgbClr val="8C0039"/>
                </a:solidFill>
              </a:rPr>
              <a:t>Péče o zvláštní klientelu</a:t>
            </a:r>
          </a:p>
        </p:txBody>
      </p:sp>
      <p:sp>
        <p:nvSpPr>
          <p:cNvPr id="3" name="Zástupný symbol pro obsah 2"/>
          <p:cNvSpPr txBox="1">
            <a:spLocks noGrp="1"/>
          </p:cNvSpPr>
          <p:nvPr>
            <p:ph type="body" idx="4294967295"/>
          </p:nvPr>
        </p:nvSpPr>
        <p:spPr>
          <a:xfrm>
            <a:off x="2438280" y="1600200"/>
            <a:ext cx="6400440" cy="4495320"/>
          </a:xfrm>
        </p:spPr>
        <p:txBody>
          <a:bodyPr wrap="square" lIns="91440" tIns="91440" rIns="91440" bIns="45720" anchor="t"/>
          <a:lstStyle>
            <a:defPPr marL="432000" lvl="0" indent="-324000" algn="l">
              <a:spcBef>
                <a:spcPts val="0"/>
              </a:spcBef>
              <a:spcAft>
                <a:spcPts val="1417"/>
              </a:spcAft>
              <a:buSzPct val="45000"/>
              <a:buFont typeface="StarSymbol"/>
              <a:buNone/>
              <a:defRPr lang="en-US" sz="3200" b="0" i="0" u="none" strike="noStrike" kern="1200">
                <a:ln>
                  <a:noFill/>
                </a:ln>
                <a:solidFill>
                  <a:srgbClr val="000000"/>
                </a:solidFill>
                <a:latin typeface="Arial"/>
                <a:ea typeface="SimSun" pitchFamily="2"/>
                <a:cs typeface="Arial"/>
              </a:defRPr>
            </a:defPPr>
            <a:lvl1pPr marL="432000" lvl="0" indent="-324000" algn="l">
              <a:spcBef>
                <a:spcPts val="0"/>
              </a:spcBef>
              <a:spcAft>
                <a:spcPts val="1417"/>
              </a:spcAft>
              <a:buSzPct val="45000"/>
              <a:buFont typeface="StarSymbol"/>
              <a:buChar char="●"/>
              <a:defRPr lang="en-US" sz="3200" b="0" i="0" u="none" strike="noStrike" kern="1200">
                <a:ln>
                  <a:noFill/>
                </a:ln>
                <a:solidFill>
                  <a:srgbClr val="000000"/>
                </a:solidFill>
                <a:latin typeface="Arial"/>
                <a:ea typeface="SimSun" pitchFamily="2"/>
                <a:cs typeface="Arial"/>
              </a:defRPr>
            </a:lvl1pPr>
            <a:lvl2pPr marL="864000" lvl="1" indent="-324000" algn="l">
              <a:spcBef>
                <a:spcPts val="0"/>
              </a:spcBef>
              <a:spcAft>
                <a:spcPts val="1134"/>
              </a:spcAft>
              <a:buSzPct val="45000"/>
              <a:buFont typeface="StarSymbol"/>
              <a:buChar char="●"/>
              <a:defRPr lang="en-US" sz="2400" b="0" i="0" u="none" strike="noStrike" kern="1200">
                <a:ln>
                  <a:noFill/>
                </a:ln>
                <a:solidFill>
                  <a:srgbClr val="000000"/>
                </a:solidFill>
                <a:latin typeface="Arial"/>
                <a:ea typeface="SimSun" pitchFamily="2"/>
                <a:cs typeface="Arial"/>
              </a:defRPr>
            </a:lvl2pPr>
            <a:lvl3pPr marL="1295999" lvl="2" indent="-288000" algn="l">
              <a:spcBef>
                <a:spcPts val="0"/>
              </a:spcBef>
              <a:spcAft>
                <a:spcPts val="850"/>
              </a:spcAft>
              <a:buSzPct val="75000"/>
              <a:buFont typeface="StarSymbol"/>
              <a:buChar char="–"/>
              <a:defRPr lang="en-US" sz="2000" b="0" i="0" u="none" strike="noStrike" kern="1200">
                <a:ln>
                  <a:noFill/>
                </a:ln>
                <a:solidFill>
                  <a:srgbClr val="000000"/>
                </a:solidFill>
                <a:latin typeface="Arial"/>
                <a:ea typeface="SimSun" pitchFamily="2"/>
                <a:cs typeface="Arial"/>
              </a:defRPr>
            </a:lvl3pPr>
            <a:lvl4pPr marL="1728000" lvl="3" indent="-216000" algn="l">
              <a:spcBef>
                <a:spcPts val="0"/>
              </a:spcBef>
              <a:spcAft>
                <a:spcPts val="567"/>
              </a:spcAft>
              <a:buSzPct val="45000"/>
              <a:buFont typeface="StarSymbol"/>
              <a:buChar char="●"/>
              <a:defRPr lang="en-US" sz="2000" b="0" i="0" u="none" strike="noStrike" kern="1200">
                <a:ln>
                  <a:noFill/>
                </a:ln>
                <a:solidFill>
                  <a:srgbClr val="000000"/>
                </a:solidFill>
                <a:latin typeface="Arial"/>
                <a:ea typeface="SimSun" pitchFamily="2"/>
                <a:cs typeface="Arial"/>
              </a:defRPr>
            </a:lvl4pPr>
            <a:lvl5pPr marL="2160000" lvl="4" indent="-216000" algn="l">
              <a:spcBef>
                <a:spcPts val="0"/>
              </a:spcBef>
              <a:spcAft>
                <a:spcPts val="283"/>
              </a:spcAft>
              <a:buSzPct val="75000"/>
              <a:buFont typeface="StarSymbol"/>
              <a:buChar char="–"/>
              <a:defRPr lang="en-US" sz="2000" b="0" i="0" u="none" strike="noStrike" kern="1200">
                <a:ln>
                  <a:noFill/>
                </a:ln>
                <a:solidFill>
                  <a:srgbClr val="000000"/>
                </a:solidFill>
                <a:latin typeface="Arial"/>
                <a:ea typeface="SimSun" pitchFamily="2"/>
                <a:cs typeface="Arial"/>
              </a:defRPr>
            </a:lvl5pPr>
            <a:lvl6pPr marL="2592000" lvl="5"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6pPr>
            <a:lvl7pPr marL="3024000" lvl="6"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7pPr>
            <a:lvl8pPr marL="3456000" lvl="7"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8pPr>
            <a:lvl9pPr marL="3887999" lvl="8" indent="-216000" algn="l">
              <a:spcBef>
                <a:spcPts val="0"/>
              </a:spcBef>
              <a:spcAft>
                <a:spcPts val="283"/>
              </a:spcAft>
              <a:buSzPct val="45000"/>
              <a:buFont typeface="StarSymbol"/>
              <a:buChar char="●"/>
              <a:defRPr lang="en-US" sz="2000" b="0" i="0" u="none" strike="noStrike" kern="1200">
                <a:ln>
                  <a:noFill/>
                </a:ln>
                <a:solidFill>
                  <a:srgbClr val="000000"/>
                </a:solidFill>
                <a:latin typeface="Arial"/>
                <a:ea typeface="SimSun" pitchFamily="2"/>
                <a:cs typeface="Arial"/>
              </a:defRPr>
            </a:lvl9pPr>
          </a:lstStyle>
          <a:p>
            <a:pPr marL="0" lvl="0" indent="0">
              <a:spcBef>
                <a:spcPts val="638"/>
              </a:spcBef>
              <a:spcAft>
                <a:spcPts val="0"/>
              </a:spcAft>
              <a:buClr>
                <a:srgbClr val="E4005C"/>
              </a:buClr>
              <a:buSzPct val="70000"/>
              <a:buFont typeface="Wingdings"/>
              <a:buChar char="n"/>
            </a:pPr>
            <a:r>
              <a:rPr lang="cs-CZ" sz="2400" b="1" u="sng">
                <a:latin typeface="Arial" pitchFamily="18"/>
                <a:cs typeface="Arial" pitchFamily="2"/>
              </a:rPr>
              <a:t>Požadavky kladené na vystupování pracovníků hotelu při jednání s hostem, péče o hosty se specifickými požadavky</a:t>
            </a:r>
            <a:br>
              <a:rPr lang="cs-CZ" sz="2400" b="1" u="sng">
                <a:latin typeface="Arial" pitchFamily="18"/>
                <a:cs typeface="Arial" pitchFamily="2"/>
              </a:rPr>
            </a:br>
            <a:r>
              <a:rPr lang="cs-CZ" sz="2400">
                <a:latin typeface="Arial" pitchFamily="18"/>
                <a:cs typeface="Arial" pitchFamily="2"/>
              </a:rPr>
              <a:t>- je zodpovědný za rozvíjení a udržování dobrých vztahů s hosty </a:t>
            </a:r>
            <a:br>
              <a:rPr lang="cs-CZ" sz="2400">
                <a:latin typeface="Arial" pitchFamily="18"/>
                <a:cs typeface="Arial" pitchFamily="2"/>
              </a:rPr>
            </a:br>
            <a:r>
              <a:rPr lang="cs-CZ" sz="2400">
                <a:latin typeface="Arial" pitchFamily="18"/>
                <a:cs typeface="Arial" pitchFamily="2"/>
              </a:rPr>
              <a:t>  a reprezentování hotelu na veřejnosti,</a:t>
            </a:r>
            <a:br>
              <a:rPr lang="cs-CZ" sz="2400">
                <a:latin typeface="Arial" pitchFamily="18"/>
                <a:cs typeface="Arial" pitchFamily="2"/>
              </a:rPr>
            </a:br>
            <a:r>
              <a:rPr lang="cs-CZ" sz="2400">
                <a:latin typeface="Arial" pitchFamily="18"/>
                <a:cs typeface="Arial" pitchFamily="2"/>
              </a:rPr>
              <a:t>- je obvykle přímo odpovědný front office managerovi a projednává s ním všechny    </a:t>
            </a:r>
          </a:p>
          <a:p>
            <a:pPr marL="0" lvl="0" indent="0">
              <a:spcBef>
                <a:spcPts val="638"/>
              </a:spcBef>
              <a:spcAft>
                <a:spcPts val="0"/>
              </a:spcAft>
              <a:buNone/>
            </a:pPr>
            <a:endParaRPr lang="cs-CZ" sz="2400">
              <a:latin typeface="Arial" pitchFamily="18"/>
              <a:cs typeface="Arial" pitchFamily="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Výchozí">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475</Words>
  <Application>Microsoft Office PowerPoint</Application>
  <PresentationFormat>Předvádění na obrazovce (4:3)</PresentationFormat>
  <Paragraphs>115</Paragraphs>
  <Slides>14</Slides>
  <Notes>14</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vt:lpstr>
      <vt:lpstr>DOPLŇKOVÉ SLUŽBY V HOTELNICTVÍ A PÉČE O ZVLÁŠTNÍ KLIENTELU</vt:lpstr>
      <vt:lpstr>Cestovní ruch</vt:lpstr>
      <vt:lpstr>Ubytovací služby</vt:lpstr>
      <vt:lpstr>Placené služby</vt:lpstr>
      <vt:lpstr>Placené služby</vt:lpstr>
      <vt:lpstr>Neplacené služby</vt:lpstr>
      <vt:lpstr>Neplacené služby</vt:lpstr>
      <vt:lpstr>Doplňkové služby</vt:lpstr>
      <vt:lpstr>Péče o zvláštní klientelu</vt:lpstr>
      <vt:lpstr>Péče o zvláštní klientelu</vt:lpstr>
      <vt:lpstr>VIP Treatment</vt:lpstr>
      <vt:lpstr>VIP Treatment</vt:lpstr>
      <vt:lpstr>Package</vt:lpstr>
      <vt:lpstr>GAME OVER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DOPLŇKOVÉ SLUŽBY V HOTELNICTVÍ A PÉČE O ZVLÁŠTNÍ KLIENTELU</dc:title>
  <dc:creator>Michal Motyčka</dc:creator>
  <cp:lastModifiedBy>umc041</cp:lastModifiedBy>
  <cp:revision>3</cp:revision>
  <dcterms:modified xsi:type="dcterms:W3CDTF">2019-10-10T19:02:45Z</dcterms:modified>
</cp:coreProperties>
</file>