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4" r:id="rId5"/>
    <p:sldId id="262" r:id="rId6"/>
    <p:sldId id="265" r:id="rId7"/>
    <p:sldId id="289" r:id="rId8"/>
    <p:sldId id="258" r:id="rId9"/>
    <p:sldId id="286" r:id="rId10"/>
    <p:sldId id="260" r:id="rId11"/>
    <p:sldId id="290" r:id="rId12"/>
    <p:sldId id="266" r:id="rId13"/>
    <p:sldId id="273" r:id="rId14"/>
    <p:sldId id="274" r:id="rId15"/>
    <p:sldId id="270" r:id="rId16"/>
    <p:sldId id="288" r:id="rId17"/>
    <p:sldId id="271" r:id="rId18"/>
    <p:sldId id="287" r:id="rId19"/>
    <p:sldId id="272" r:id="rId20"/>
    <p:sldId id="267" r:id="rId21"/>
    <p:sldId id="268" r:id="rId22"/>
    <p:sldId id="283" r:id="rId23"/>
    <p:sldId id="284" r:id="rId24"/>
    <p:sldId id="281" r:id="rId25"/>
    <p:sldId id="282" r:id="rId26"/>
    <p:sldId id="285" r:id="rId27"/>
    <p:sldId id="269" r:id="rId28"/>
    <p:sldId id="259" r:id="rId29"/>
    <p:sldId id="275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5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57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48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0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13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44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47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1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1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56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87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FFD3-9876-477B-AFB1-640059B30B6A}" type="datetimeFigureOut">
              <a:rPr lang="cs-CZ" smtClean="0"/>
              <a:t>03.12.2020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B985B-E6EC-4C69-AD82-EDD54E6536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0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248472"/>
          </a:xfrm>
        </p:spPr>
        <p:txBody>
          <a:bodyPr/>
          <a:lstStyle/>
          <a:p>
            <a:r>
              <a:rPr lang="cs-CZ" dirty="0"/>
              <a:t>STRAVA A NAŠE SMYSLY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6600" dirty="0" smtClean="0"/>
              <a:t>Mgr. Alexandr Burda </a:t>
            </a:r>
            <a:endParaRPr lang="cs-CZ" sz="6600" dirty="0" smtClean="0"/>
          </a:p>
          <a:p>
            <a:pPr marL="0" indent="0" algn="ctr">
              <a:buNone/>
            </a:pPr>
            <a:endParaRPr lang="cs-CZ" sz="6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891" y="476672"/>
            <a:ext cx="5643349" cy="91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9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AFRODIZIAKA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Látky posilující pohlavní pud a potenci, mohou zesilovat a prohlubovat sexuální a erotické prožitky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099" name="Picture 3" descr="C:\Users\Klarka\Desktop\OBR PZENTACE\18036-afrodiziaka-afrodiziakum-laska-srdce-cili-papricky-clan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384376" cy="254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larka\Desktop\OBR PZENTACE\500_napoj_lasky-29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24" y="3429000"/>
            <a:ext cx="2838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Bohyně </a:t>
            </a:r>
            <a:r>
              <a:rPr lang="cs-CZ" dirty="0" err="1"/>
              <a:t>Afrodité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Kámasútra - </a:t>
            </a:r>
            <a:r>
              <a:rPr lang="cs-CZ" dirty="0" err="1"/>
              <a:t>Vátsjaján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3" descr="C:\Users\Klarka\Desktop\OBR PZENTACE\F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1392"/>
            <a:ext cx="4536504" cy="30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larka\Desktop\OBR PZENTACE\5353ce6eb9002fa1896c8e33d8d0e54f--mmf250x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ÚČINKUJÍ</a:t>
            </a:r>
            <a:br>
              <a:rPr lang="cs-CZ" dirty="0" smtClean="0"/>
            </a:br>
            <a:r>
              <a:rPr lang="cs-CZ" dirty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>
            <a:normAutofit/>
          </a:bodyPr>
          <a:lstStyle/>
          <a:p>
            <a:r>
              <a:rPr lang="cs-CZ" dirty="0" smtClean="0"/>
              <a:t>Obsahují látky, které napomáhají k posílení touhy</a:t>
            </a:r>
          </a:p>
          <a:p>
            <a:r>
              <a:rPr lang="cs-CZ" dirty="0" smtClean="0"/>
              <a:t>Tonizující účinky</a:t>
            </a:r>
          </a:p>
          <a:p>
            <a:r>
              <a:rPr lang="cs-CZ" dirty="0" smtClean="0"/>
              <a:t>Krevní tlak, svaly a cévy</a:t>
            </a:r>
          </a:p>
          <a:p>
            <a:r>
              <a:rPr lang="cs-CZ" dirty="0" smtClean="0"/>
              <a:t>Barva </a:t>
            </a:r>
          </a:p>
          <a:p>
            <a:r>
              <a:rPr lang="cs-CZ" dirty="0" smtClean="0"/>
              <a:t>Placebo efekt </a:t>
            </a:r>
            <a:endParaRPr lang="cs-CZ" dirty="0"/>
          </a:p>
          <a:p>
            <a:r>
              <a:rPr lang="cs-CZ" dirty="0" smtClean="0"/>
              <a:t>Podobají se pohlavním orgánům</a:t>
            </a:r>
          </a:p>
          <a:p>
            <a:r>
              <a:rPr lang="cs-CZ" dirty="0" smtClean="0"/>
              <a:t>,,Mysl je nejsilnější afrodiziakum.“ (</a:t>
            </a:r>
            <a:r>
              <a:rPr lang="cs-CZ" dirty="0" err="1" smtClean="0"/>
              <a:t>Beckettová</a:t>
            </a:r>
            <a:r>
              <a:rPr lang="cs-CZ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7111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328592"/>
          </a:xfrm>
        </p:spPr>
        <p:txBody>
          <a:bodyPr/>
          <a:lstStyle/>
          <a:p>
            <a:r>
              <a:rPr lang="cs-CZ" dirty="0" smtClean="0"/>
              <a:t>Broskev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Banán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Hroznové víno</a:t>
            </a:r>
            <a:endParaRPr lang="cs-CZ" dirty="0"/>
          </a:p>
        </p:txBody>
      </p:sp>
      <p:pic>
        <p:nvPicPr>
          <p:cNvPr id="4098" name="Picture 2" descr="C:\Users\Klarka\Desktop\OBR PZENTACE\broske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0955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larka\Desktop\OBR PZENTACE\images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90" y="4797152"/>
            <a:ext cx="3171760" cy="18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larka\Desktop\OBR PZENTACE\18509_1018_18509_1017__vyr_400ban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6522"/>
            <a:ext cx="2979316" cy="223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53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larka\Desktop\OBR PZENTACE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88243"/>
            <a:ext cx="2625080" cy="39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larka\Desktop\OBR PZENTACE\granatove_jablk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7063"/>
            <a:ext cx="3203054" cy="30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/>
          <a:lstStyle/>
          <a:p>
            <a:r>
              <a:rPr lang="cs-CZ" dirty="0" smtClean="0"/>
              <a:t>Granátové jablko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Ananas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6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arka\Desktop\OBR PZENTACE\ce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36502"/>
            <a:ext cx="36576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larka\Desktop\OBR PZENTACE\český-česne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676984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r>
              <a:rPr lang="cs-CZ" dirty="0" smtClean="0"/>
              <a:t>Česnek 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Celer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C</a:t>
            </a:r>
            <a:r>
              <a:rPr lang="cs-CZ" dirty="0" smtClean="0"/>
              <a:t>hřest</a:t>
            </a:r>
            <a:endParaRPr lang="cs-CZ" dirty="0"/>
          </a:p>
        </p:txBody>
      </p:sp>
      <p:pic>
        <p:nvPicPr>
          <p:cNvPr id="1030" name="Picture 6" descr="C:\Users\Klarka\Desktop\OBR PZENTACE\GLU321b81__kri32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42085"/>
            <a:ext cx="3805436" cy="253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Mýtické rostliny už od starověku…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Mandragora </a:t>
            </a:r>
            <a:endParaRPr lang="cs-CZ" dirty="0"/>
          </a:p>
        </p:txBody>
      </p:sp>
      <p:pic>
        <p:nvPicPr>
          <p:cNvPr id="1026" name="Picture 2" descr="C:\Users\Klarka\Desktop\OBR PZENTACE\stažený soubor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35569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ka\Desktop\OBR PZENTACE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1283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8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larka\Desktop\OBR PZENTACE\cinnamomumveru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38624"/>
            <a:ext cx="2050058" cy="30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larka\Desktop\OBR PZENTACE\perex_329x-1_10020314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55" y="4005064"/>
            <a:ext cx="31337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/>
          <a:lstStyle/>
          <a:p>
            <a:r>
              <a:rPr lang="cs-CZ" dirty="0" smtClean="0"/>
              <a:t>Vanilka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Skořice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7" name="Picture 5" descr="C:\Users\Klarka\Desktop\OBR PZENTACE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55" y="955402"/>
            <a:ext cx="29813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larka\Desktop\OBR PZENTACE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860" y="1741417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6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4525963"/>
          </a:xfrm>
        </p:spPr>
        <p:txBody>
          <a:bodyPr/>
          <a:lstStyle/>
          <a:p>
            <a:r>
              <a:rPr lang="cs-CZ" dirty="0" smtClean="0"/>
              <a:t>Hřebíček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Zázvor  </a:t>
            </a:r>
            <a:endParaRPr lang="cs-CZ" dirty="0"/>
          </a:p>
        </p:txBody>
      </p:sp>
      <p:pic>
        <p:nvPicPr>
          <p:cNvPr id="4" name="Picture 4" descr="C:\Users\Klarka\Desktop\OBR PZENTACE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26" y="1556792"/>
            <a:ext cx="26003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larka\Desktop\OBR PZENTACE\stažený soubor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664296" cy="22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larka\Desktop\OBR PZENTACE\stažený soubor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304608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18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larka\Desktop\OBR PZENTACE\jednodruhove-pepr-cerny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3635"/>
            <a:ext cx="2962672" cy="25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KOŘENÍ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Pepř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C</a:t>
            </a:r>
            <a:r>
              <a:rPr lang="cs-CZ" dirty="0" smtClean="0"/>
              <a:t>hilli</a:t>
            </a:r>
            <a:endParaRPr lang="cs-CZ" dirty="0"/>
          </a:p>
        </p:txBody>
      </p:sp>
      <p:pic>
        <p:nvPicPr>
          <p:cNvPr id="2051" name="Picture 3" descr="C:\Users\Klarka\Desktop\OBR PZENTACE\Red_Chil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37474"/>
            <a:ext cx="2818457" cy="21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larka\Desktop\OBR PZENTACE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04526"/>
            <a:ext cx="3228349" cy="21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larka\Desktop\OBR PZENTACE\images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84" y="1825794"/>
            <a:ext cx="2808312" cy="210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641"/>
            <a:ext cx="8352928" cy="1440159"/>
          </a:xfrm>
        </p:spPr>
        <p:txBody>
          <a:bodyPr/>
          <a:lstStyle/>
          <a:p>
            <a:r>
              <a:rPr lang="cs-CZ" dirty="0" smtClean="0"/>
              <a:t>POJMY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92888" cy="4824536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Poživatina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Potravina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Pochutina 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larka\Desktop\OBR PZENTACE\0027444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8593" y="575134"/>
            <a:ext cx="2432439" cy="381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ka\Desktop\OBR PZENTACE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58" y="4005064"/>
            <a:ext cx="45402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larka\Desktop\OBR PZENTACE\shutterstock_71097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702325" cy="247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ŽIVOČICHOVÉ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147248" cy="5073427"/>
          </a:xfrm>
        </p:spPr>
        <p:txBody>
          <a:bodyPr>
            <a:normAutofit/>
          </a:bodyPr>
          <a:lstStyle/>
          <a:p>
            <a:r>
              <a:rPr lang="cs-CZ" dirty="0" smtClean="0"/>
              <a:t>Tur domácí – nápoj </a:t>
            </a:r>
            <a:r>
              <a:rPr lang="cs-CZ" dirty="0" err="1" smtClean="0"/>
              <a:t>Khúna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Jelen lesní – nevyzrálé parohy</a:t>
            </a:r>
          </a:p>
        </p:txBody>
      </p:sp>
      <p:pic>
        <p:nvPicPr>
          <p:cNvPr id="1026" name="Picture 2" descr="C:\Users\Klarka\Desktop\OBR PZENTACE\Guo_li_zhuang_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4095212" cy="271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ka\Desktop\OBR PZENTACE\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91918"/>
            <a:ext cx="2794060" cy="425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5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01916"/>
          </a:xfrm>
        </p:spPr>
        <p:txBody>
          <a:bodyPr>
            <a:normAutofit/>
          </a:bodyPr>
          <a:lstStyle/>
          <a:p>
            <a:r>
              <a:rPr lang="cs-CZ" dirty="0"/>
              <a:t>Salangana ostrovní – polévka z vlaštovčích hnízd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Klarka\Desktop\OBR PZENTACE\4749421992_fd1b60f5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003478" cy="33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larka\Desktop\OBR PZENTACE\FRO3fafc0_profimedia_00816168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94907"/>
            <a:ext cx="4541912" cy="252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157592" cy="5534075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RYBY, PARYBY A KORÝŠI 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Čtverzubci </a:t>
            </a:r>
            <a:r>
              <a:rPr lang="cs-CZ" dirty="0" smtClean="0"/>
              <a:t>a ježíci – jed </a:t>
            </a:r>
            <a:r>
              <a:rPr lang="cs-CZ" dirty="0" err="1" smtClean="0"/>
              <a:t>tetrodotoxin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Mořský koník </a:t>
            </a:r>
            <a:endParaRPr lang="cs-CZ" dirty="0"/>
          </a:p>
        </p:txBody>
      </p:sp>
      <p:pic>
        <p:nvPicPr>
          <p:cNvPr id="4" name="Picture 4" descr="C:\Users\Klarka\Desktop\OBR PZENTACE\00000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8" y="2510431"/>
            <a:ext cx="3026160" cy="22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larka\Desktop\OBR PZENTACE\Hippocampus_guttula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02991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larka\Desktop\OBR PZENTACE\images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06" y="2471370"/>
            <a:ext cx="3030060" cy="22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8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MĚKÝŠI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Ústřice jedlá – </a:t>
            </a:r>
            <a:r>
              <a:rPr lang="cs-CZ" dirty="0" smtClean="0"/>
              <a:t>Casanova, Ludvík IVIII.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 descr="C:\Users\Klarka\Desktop\OBR PZENTACE\ustri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672408" cy="27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larka\Desktop\OBR PZENTACE\1525-1357-1350328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2475"/>
            <a:ext cx="3678064" cy="27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HMYZ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7638"/>
            <a:ext cx="8136904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Puchýřník </a:t>
            </a:r>
            <a:r>
              <a:rPr lang="cs-CZ" dirty="0"/>
              <a:t>lékařský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=</a:t>
            </a:r>
            <a:r>
              <a:rPr lang="cs-CZ" dirty="0" smtClean="0"/>
              <a:t> </a:t>
            </a:r>
            <a:r>
              <a:rPr lang="cs-CZ" dirty="0"/>
              <a:t>španělské mušky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5" name="Picture 3" descr="C:\Users\Klarka\Desktop\OBR PZENTACE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5064"/>
            <a:ext cx="40005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larka\Desktop\OBR PZENTACE\1867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20946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998" y="188640"/>
            <a:ext cx="8219256" cy="5865515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   TYGR</a:t>
            </a:r>
          </a:p>
          <a:p>
            <a:r>
              <a:rPr lang="cs-CZ" dirty="0" smtClean="0"/>
              <a:t>polévka </a:t>
            </a:r>
            <a:r>
              <a:rPr lang="cs-CZ" dirty="0"/>
              <a:t>z penisu</a:t>
            </a:r>
            <a:r>
              <a:rPr lang="cs-CZ" dirty="0" smtClean="0"/>
              <a:t>,</a:t>
            </a:r>
          </a:p>
          <a:p>
            <a:r>
              <a:rPr lang="cs-CZ" dirty="0" smtClean="0"/>
              <a:t>prášek </a:t>
            </a:r>
            <a:r>
              <a:rPr lang="cs-CZ" dirty="0"/>
              <a:t>z </a:t>
            </a:r>
            <a:r>
              <a:rPr lang="cs-CZ" dirty="0" smtClean="0"/>
              <a:t>kostí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098" name="Picture 2" descr="C:\Users\Klarka\Desktop\OBR PZENTACE\peni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8056"/>
            <a:ext cx="4420078" cy="29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larka\Desktop\OBR PZENTACE\MEV2c72c7_shutterstock_31852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42421"/>
            <a:ext cx="5218561" cy="31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793507"/>
          </a:xfrm>
        </p:spPr>
        <p:txBody>
          <a:bodyPr/>
          <a:lstStyle/>
          <a:p>
            <a:r>
              <a:rPr lang="cs-CZ" dirty="0"/>
              <a:t>Nosorožec- roh, sušený penis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C:\Users\Klarka\Desktop\OBR PZENTACE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2" y="1336593"/>
            <a:ext cx="380107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larka\Desktop\OBR PZENTACE\2932136--zabavene-rohy-nosorozcu-jde-o-nejvetsi-odhaleny-pripad-pasovani-rohu-prisne-chraneneho-nosorozce-tuponoseho-v-cesku--1-300x180p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352" y="4231420"/>
            <a:ext cx="4005467" cy="24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larka\Desktop\OBR PZENTACE\stažený soubor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36593"/>
            <a:ext cx="4348632" cy="24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larka\Desktop\OBR PZENTACE\thumb1_13261_7241_rino_accopp_k6t5748-e13306691289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40192"/>
            <a:ext cx="3892769" cy="233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/>
              <a:t>G</a:t>
            </a:r>
            <a:r>
              <a:rPr lang="cs-CZ" dirty="0" err="1" smtClean="0"/>
              <a:t>uo</a:t>
            </a:r>
            <a:r>
              <a:rPr lang="cs-CZ" dirty="0" smtClean="0"/>
              <a:t> – </a:t>
            </a:r>
            <a:r>
              <a:rPr lang="cs-CZ" dirty="0" err="1" smtClean="0"/>
              <a:t>li</a:t>
            </a:r>
            <a:r>
              <a:rPr lang="cs-CZ" dirty="0" smtClean="0"/>
              <a:t> – </a:t>
            </a:r>
            <a:r>
              <a:rPr lang="cs-CZ" dirty="0" err="1" smtClean="0"/>
              <a:t>Zhuang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Čínská restaurace specializující se na penisy zvířat</a:t>
            </a:r>
          </a:p>
        </p:txBody>
      </p:sp>
      <p:pic>
        <p:nvPicPr>
          <p:cNvPr id="10245" name="Picture 5" descr="C:\Users\Klarka\Desktop\OBR PZENTACE\restaurace-penis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8657"/>
            <a:ext cx="3720961" cy="248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larka\Desktop\OBR PZENTACE\Guo_li_zhuang_entr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3744416" cy="22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Klarka\Desktop\OBR PZENTACE\00001945_mediu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3485861"/>
            <a:ext cx="216023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Klarka\Desktop\OBR PZENTACE\Sul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51" y="3789040"/>
            <a:ext cx="3326893" cy="286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Klarka\Desktop\OBR PZENTACE\003067_05_012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206" y="188640"/>
            <a:ext cx="3048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MILOSTNÁ MAGIE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 – dosažení milostných záměrů </a:t>
            </a:r>
          </a:p>
          <a:p>
            <a:pPr marL="0" indent="0">
              <a:buNone/>
            </a:pPr>
            <a:r>
              <a:rPr lang="cs-CZ" dirty="0"/>
              <a:t> </a:t>
            </a:r>
            <a:endParaRPr lang="cs-CZ" dirty="0" smtClean="0"/>
          </a:p>
        </p:txBody>
      </p:sp>
      <p:pic>
        <p:nvPicPr>
          <p:cNvPr id="1026" name="Picture 2" descr="C:\Users\Klarka\Desktop\OBR PZENTACE\kostky-cuk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5646"/>
            <a:ext cx="3090428" cy="206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ka\Desktop\OBR PZENTACE\kre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8" y="2852936"/>
            <a:ext cx="2841104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7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cs-CZ" dirty="0" smtClean="0"/>
              <a:t>Nejlepším magickým prostředkem je mysl naladěná tím správným směrem…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6000" dirty="0" smtClean="0"/>
              <a:t>Děkuji Vám za pozornost </a:t>
            </a:r>
            <a:r>
              <a:rPr lang="cs-CZ" sz="6000" dirty="0" smtClean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2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Kofein</a:t>
            </a:r>
          </a:p>
          <a:p>
            <a:r>
              <a:rPr lang="cs-CZ" dirty="0" smtClean="0"/>
              <a:t>Antioxidanty</a:t>
            </a:r>
          </a:p>
          <a:p>
            <a:r>
              <a:rPr lang="cs-CZ" dirty="0" smtClean="0"/>
              <a:t>Souvislost mezi pitím kávy a mortalitou </a:t>
            </a:r>
            <a:endParaRPr lang="cs-CZ" dirty="0"/>
          </a:p>
        </p:txBody>
      </p:sp>
      <p:pic>
        <p:nvPicPr>
          <p:cNvPr id="2051" name="Picture 3" descr="C:\Users\Klarka\Desktop\OBR PZENTACE\0000P171d4349_K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633192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larka\Desktop\OBR PZENTACE\stažený sou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76600"/>
            <a:ext cx="3798841" cy="269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8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175063"/>
              </p:ext>
            </p:extLst>
          </p:nvPr>
        </p:nvGraphicFramePr>
        <p:xfrm>
          <a:off x="683568" y="581748"/>
          <a:ext cx="8064896" cy="594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1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Nealkoholické nápoje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Objem 300 ml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Coca</a:t>
                      </a:r>
                      <a:r>
                        <a:rPr lang="cs-CZ" sz="2000" dirty="0">
                          <a:effectLst/>
                        </a:rPr>
                        <a:t> – </a:t>
                      </a:r>
                      <a:r>
                        <a:rPr lang="cs-CZ" sz="2000" dirty="0" err="1">
                          <a:effectLst/>
                        </a:rPr>
                        <a:t>cola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65 mg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Pepsi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43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Pepsi </a:t>
                      </a:r>
                      <a:r>
                        <a:rPr lang="cs-CZ" sz="2000" dirty="0" err="1">
                          <a:effectLst/>
                        </a:rPr>
                        <a:t>light</a:t>
                      </a:r>
                      <a:r>
                        <a:rPr lang="cs-CZ" sz="2000" dirty="0">
                          <a:effectLst/>
                        </a:rPr>
                        <a:t> 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12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Káva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Objem jednoho šálku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Káva instantní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50 – 66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Káva překapávaná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80 – 110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Káva espresso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90 – 150 mg 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Čaj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Objem jednoho šálku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Čaj černý vyluhovaný 1 minutu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25 - 30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Čaj černý vyluhovaný 6  minut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35 – 45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Čaj zelený </a:t>
                      </a:r>
                      <a:endParaRPr lang="cs-CZ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30 – 40 mg</a:t>
                      </a:r>
                      <a:endParaRPr lang="cs-CZ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89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Čokoláda (hořká má větší obsah)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12 – 80 mg / 100 g </a:t>
                      </a:r>
                      <a:endParaRPr lang="cs-CZ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4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C:\Users\Klarka\Desktop\OBR PZENTACE\coffee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24743"/>
            <a:ext cx="4946915" cy="42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larka\Desktop\OBR PZENTACE\coffee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670797" cy="42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0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Klarka\Desktop\OBR PZENTACE\stažený soubo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2" y="11663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Legendy o vzniku </a:t>
            </a:r>
          </a:p>
          <a:p>
            <a:r>
              <a:rPr lang="cs-CZ" dirty="0" smtClean="0"/>
              <a:t>Složení – </a:t>
            </a:r>
            <a:r>
              <a:rPr lang="cs-CZ" dirty="0" smtClean="0"/>
              <a:t>Tein </a:t>
            </a:r>
            <a:endParaRPr lang="cs-CZ" dirty="0" smtClean="0"/>
          </a:p>
          <a:p>
            <a:r>
              <a:rPr lang="cs-CZ" dirty="0" smtClean="0"/>
              <a:t>Aromatizované čaje</a:t>
            </a:r>
            <a:endParaRPr lang="cs-CZ" dirty="0"/>
          </a:p>
        </p:txBody>
      </p:sp>
      <p:pic>
        <p:nvPicPr>
          <p:cNvPr id="6146" name="Picture 2" descr="C:\Users\Klarka\Desktop\OBR PZENTACE\202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09" y="4186857"/>
            <a:ext cx="1800200" cy="218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larka\Desktop\OBR PZENTACE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780" y="476672"/>
            <a:ext cx="30901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larka\Desktop\OBR PZENTACE\čajovník pěstování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4445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KAKAO A ČOKOLÁDA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Xocolatl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Fenylethylamin</a:t>
            </a:r>
            <a:r>
              <a:rPr lang="cs-CZ" dirty="0" smtClean="0"/>
              <a:t>, </a:t>
            </a:r>
            <a:r>
              <a:rPr lang="cs-CZ" dirty="0" smtClean="0"/>
              <a:t>Kofein</a:t>
            </a:r>
            <a:endParaRPr lang="cs-CZ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nandamin</a:t>
            </a:r>
            <a:endParaRPr lang="cs-CZ" dirty="0"/>
          </a:p>
        </p:txBody>
      </p:sp>
      <p:pic>
        <p:nvPicPr>
          <p:cNvPr id="1026" name="Picture 2" descr="C:\Users\Klarka\Desktop\OBR PZENTACE\cokolad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23399"/>
            <a:ext cx="3693368" cy="35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larka\Desktop\OBR PZENTACE\kakaove_boby_hroad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95" y="3615273"/>
            <a:ext cx="3672408" cy="24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larka\Desktop\OBR PZENTACE\semtex-05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275" y="260648"/>
            <a:ext cx="2000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Klarka\Desktop\OBR PZENTACE\364969-img-energy-drin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44778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ENERGETICKÉ NÁPOJE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567333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Obecně se jedná o kombinaci </a:t>
            </a:r>
            <a:r>
              <a:rPr lang="cs-CZ" sz="2800" dirty="0" smtClean="0"/>
              <a:t>sacharidů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</a:t>
            </a:r>
            <a:r>
              <a:rPr lang="cs-CZ" sz="2800" dirty="0" smtClean="0"/>
              <a:t>a </a:t>
            </a:r>
            <a:r>
              <a:rPr lang="cs-CZ" sz="2800" dirty="0" smtClean="0"/>
              <a:t>povzbuzujících látek </a:t>
            </a:r>
          </a:p>
          <a:p>
            <a:r>
              <a:rPr lang="cs-CZ" sz="2800" dirty="0" smtClean="0"/>
              <a:t>Výsledkem je dočasný vyšší </a:t>
            </a:r>
            <a:r>
              <a:rPr lang="cs-CZ" sz="2800" dirty="0"/>
              <a:t>výkon, zlepšená paměť a pozornost</a:t>
            </a:r>
          </a:p>
          <a:p>
            <a:r>
              <a:rPr lang="cs-CZ" sz="2800" dirty="0" err="1" smtClean="0"/>
              <a:t>Red</a:t>
            </a:r>
            <a:r>
              <a:rPr lang="cs-CZ" sz="2800" dirty="0" smtClean="0"/>
              <a:t> </a:t>
            </a:r>
            <a:r>
              <a:rPr lang="cs-CZ" sz="2800" dirty="0" smtClean="0"/>
              <a:t>Bull </a:t>
            </a:r>
            <a:r>
              <a:rPr lang="cs-CZ" sz="2800" dirty="0" smtClean="0"/>
              <a:t>= </a:t>
            </a:r>
            <a:r>
              <a:rPr lang="cs-CZ" sz="2800" dirty="0" err="1" smtClean="0"/>
              <a:t>taurin</a:t>
            </a:r>
            <a:r>
              <a:rPr lang="cs-CZ" sz="2800" dirty="0" smtClean="0"/>
              <a:t> (býčí hormon) </a:t>
            </a:r>
            <a:r>
              <a:rPr lang="cs-CZ" sz="2800" dirty="0" smtClean="0"/>
              <a:t>+ kofein + </a:t>
            </a:r>
            <a:r>
              <a:rPr lang="cs-CZ" sz="2800" dirty="0" err="1" smtClean="0"/>
              <a:t>glukoronolakton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084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larka\Desktop\OBR PZENTACE\Pilsner_urquell_b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118" y="3861048"/>
            <a:ext cx="2389882" cy="252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ALKOHOL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dirty="0"/>
              <a:t>Alkohol je čirá bezbarvá tekutina, těkavá snadno hořlavá, pálivé chuti, v silné vrstvě a prosvícena světlem dává modré </a:t>
            </a:r>
            <a:r>
              <a:rPr lang="cs-CZ" dirty="0" smtClean="0"/>
              <a:t>zbarvení</a:t>
            </a:r>
          </a:p>
          <a:p>
            <a:r>
              <a:rPr lang="cs-CZ" dirty="0" smtClean="0"/>
              <a:t>,,Je – </a:t>
            </a:r>
            <a:r>
              <a:rPr lang="cs-CZ" dirty="0" err="1" smtClean="0"/>
              <a:t>li</a:t>
            </a:r>
            <a:r>
              <a:rPr lang="cs-CZ" dirty="0" smtClean="0"/>
              <a:t> člověk zdravý, tak malá dávka alkoholu je právě to, co je pro tělo dobré.“ </a:t>
            </a:r>
            <a:r>
              <a:rPr lang="cs-CZ" dirty="0" err="1" smtClean="0"/>
              <a:t>Pirk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 descr="C:\Users\Klarka\Desktop\OBR PZENTACE\Bohemia-Sekt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756429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larka\Desktop\OBR PZENTACE\shutterstock_19689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06769"/>
            <a:ext cx="3613312" cy="20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350</Words>
  <Application>Microsoft Office PowerPoint</Application>
  <PresentationFormat>Předvádění na obrazovce (4:3)</PresentationFormat>
  <Paragraphs>182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Motiv systému Office</vt:lpstr>
      <vt:lpstr>STRAVA A NAŠE SMYSLY </vt:lpstr>
      <vt:lpstr>POJMY </vt:lpstr>
      <vt:lpstr>KÁVA</vt:lpstr>
      <vt:lpstr>Prezentace aplikace PowerPoint</vt:lpstr>
      <vt:lpstr>Prezentace aplikace PowerPoint</vt:lpstr>
      <vt:lpstr>ČAJ</vt:lpstr>
      <vt:lpstr>KAKAO A ČOKOLÁDA </vt:lpstr>
      <vt:lpstr>ENERGETICKÉ NÁPOJE  </vt:lpstr>
      <vt:lpstr>ALKOHOL  </vt:lpstr>
      <vt:lpstr>AFRODIZIAKA</vt:lpstr>
      <vt:lpstr>Prezentace aplikace PowerPoint</vt:lpstr>
      <vt:lpstr>JAK ÚČINKUJÍ  </vt:lpstr>
      <vt:lpstr>OVOCE</vt:lpstr>
      <vt:lpstr>Prezentace aplikace PowerPoint</vt:lpstr>
      <vt:lpstr>ROSTLINY</vt:lpstr>
      <vt:lpstr>Mýtické rostliny už od starověku… </vt:lpstr>
      <vt:lpstr>KOŘENÍ</vt:lpstr>
      <vt:lpstr>KOŘENÍ </vt:lpstr>
      <vt:lpstr>KOŘENÍ </vt:lpstr>
      <vt:lpstr>ŽIVOČICHOVÉ </vt:lpstr>
      <vt:lpstr>Prezentace aplikace PowerPoint</vt:lpstr>
      <vt:lpstr>Prezentace aplikace PowerPoint</vt:lpstr>
      <vt:lpstr>MĚKÝŠI </vt:lpstr>
      <vt:lpstr>HMYZ </vt:lpstr>
      <vt:lpstr>!</vt:lpstr>
      <vt:lpstr>Prezentace aplikace PowerPoint</vt:lpstr>
      <vt:lpstr> Guo – li – Zhuang </vt:lpstr>
      <vt:lpstr>MILOSTNÁ MAGIE </vt:lpstr>
      <vt:lpstr>Nejlepším magickým prostředkem je mysl naladěná tím správným směrem…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Klarka</dc:creator>
  <cp:lastModifiedBy>Alexandr Burda</cp:lastModifiedBy>
  <cp:revision>48</cp:revision>
  <dcterms:created xsi:type="dcterms:W3CDTF">2014-02-25T10:00:42Z</dcterms:created>
  <dcterms:modified xsi:type="dcterms:W3CDTF">2020-12-03T09:31:45Z</dcterms:modified>
</cp:coreProperties>
</file>