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10" r:id="rId3"/>
    <p:sldId id="335" r:id="rId4"/>
    <p:sldId id="354" r:id="rId5"/>
    <p:sldId id="352" r:id="rId6"/>
    <p:sldId id="357" r:id="rId7"/>
    <p:sldId id="364" r:id="rId8"/>
    <p:sldId id="355" r:id="rId9"/>
    <p:sldId id="358" r:id="rId10"/>
    <p:sldId id="360" r:id="rId11"/>
    <p:sldId id="361" r:id="rId12"/>
    <p:sldId id="362" r:id="rId13"/>
    <p:sldId id="359" r:id="rId14"/>
    <p:sldId id="336" r:id="rId15"/>
    <p:sldId id="292" r:id="rId16"/>
    <p:sldId id="294" r:id="rId17"/>
    <p:sldId id="307" r:id="rId18"/>
    <p:sldId id="363" r:id="rId19"/>
    <p:sldId id="340" r:id="rId20"/>
    <p:sldId id="274" r:id="rId21"/>
    <p:sldId id="275" r:id="rId22"/>
    <p:sldId id="316" r:id="rId23"/>
    <p:sldId id="325" r:id="rId24"/>
    <p:sldId id="296" r:id="rId25"/>
    <p:sldId id="302" r:id="rId26"/>
    <p:sldId id="297" r:id="rId27"/>
    <p:sldId id="365" r:id="rId28"/>
    <p:sldId id="280" r:id="rId29"/>
    <p:sldId id="330" r:id="rId30"/>
    <p:sldId id="323" r:id="rId31"/>
    <p:sldId id="334" r:id="rId32"/>
    <p:sldId id="328" r:id="rId33"/>
    <p:sldId id="324" r:id="rId34"/>
    <p:sldId id="295" r:id="rId35"/>
    <p:sldId id="331" r:id="rId36"/>
    <p:sldId id="298" r:id="rId3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9853" autoAdjust="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5F09A-99A2-44DA-A59F-08DC20C42103}" type="datetimeFigureOut">
              <a:rPr lang="cs-CZ" smtClean="0"/>
              <a:t>út 4.6.2019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F7A05-8F1D-4866-BFF5-ECCDA7F02E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5842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5F09A-99A2-44DA-A59F-08DC20C42103}" type="datetimeFigureOut">
              <a:rPr lang="cs-CZ" smtClean="0"/>
              <a:t>út 4.6.2019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F7A05-8F1D-4866-BFF5-ECCDA7F02E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6892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5F09A-99A2-44DA-A59F-08DC20C42103}" type="datetimeFigureOut">
              <a:rPr lang="cs-CZ" smtClean="0"/>
              <a:t>út 4.6.2019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F7A05-8F1D-4866-BFF5-ECCDA7F02E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7153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5F09A-99A2-44DA-A59F-08DC20C42103}" type="datetimeFigureOut">
              <a:rPr lang="cs-CZ" smtClean="0"/>
              <a:t>út 4.6.2019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F7A05-8F1D-4866-BFF5-ECCDA7F02E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6375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5F09A-99A2-44DA-A59F-08DC20C42103}" type="datetimeFigureOut">
              <a:rPr lang="cs-CZ" smtClean="0"/>
              <a:t>út 4.6.2019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F7A05-8F1D-4866-BFF5-ECCDA7F02E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1283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5F09A-99A2-44DA-A59F-08DC20C42103}" type="datetimeFigureOut">
              <a:rPr lang="cs-CZ" smtClean="0"/>
              <a:t>út 4.6.2019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F7A05-8F1D-4866-BFF5-ECCDA7F02E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2902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5F09A-99A2-44DA-A59F-08DC20C42103}" type="datetimeFigureOut">
              <a:rPr lang="cs-CZ" smtClean="0"/>
              <a:t>út 4.6.2019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F7A05-8F1D-4866-BFF5-ECCDA7F02E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8125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5F09A-99A2-44DA-A59F-08DC20C42103}" type="datetimeFigureOut">
              <a:rPr lang="cs-CZ" smtClean="0"/>
              <a:t>út 4.6.2019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F7A05-8F1D-4866-BFF5-ECCDA7F02E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0292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5F09A-99A2-44DA-A59F-08DC20C42103}" type="datetimeFigureOut">
              <a:rPr lang="cs-CZ" smtClean="0"/>
              <a:t>út 4.6.2019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F7A05-8F1D-4866-BFF5-ECCDA7F02E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5793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5F09A-99A2-44DA-A59F-08DC20C42103}" type="datetimeFigureOut">
              <a:rPr lang="cs-CZ" smtClean="0"/>
              <a:t>út 4.6.2019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F7A05-8F1D-4866-BFF5-ECCDA7F02E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8640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5F09A-99A2-44DA-A59F-08DC20C42103}" type="datetimeFigureOut">
              <a:rPr lang="cs-CZ" smtClean="0"/>
              <a:t>út 4.6.2019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F7A05-8F1D-4866-BFF5-ECCDA7F02E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2643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5F09A-99A2-44DA-A59F-08DC20C42103}" type="datetimeFigureOut">
              <a:rPr lang="cs-CZ" smtClean="0"/>
              <a:t>út 4.6.2019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F7A05-8F1D-4866-BFF5-ECCDA7F02E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7460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Kam kráčí moderní gastronomie? 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8640960" cy="4353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017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Italský večer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5112568" cy="340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849047"/>
            <a:ext cx="4929600" cy="279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000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2002234"/>
          </a:xfrm>
        </p:spPr>
        <p:txBody>
          <a:bodyPr>
            <a:normAutofit/>
          </a:bodyPr>
          <a:lstStyle/>
          <a:p>
            <a:r>
              <a:rPr lang="cs-CZ" dirty="0" smtClean="0"/>
              <a:t>                          Večer ruské </a:t>
            </a:r>
            <a:br>
              <a:rPr lang="cs-CZ" dirty="0" smtClean="0"/>
            </a:br>
            <a:r>
              <a:rPr lang="cs-CZ" dirty="0"/>
              <a:t> </a:t>
            </a:r>
            <a:r>
              <a:rPr lang="cs-CZ" dirty="0" smtClean="0"/>
              <a:t>                           gastronomie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140968"/>
            <a:ext cx="6852498" cy="3627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32656"/>
            <a:ext cx="3960440" cy="640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279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Fenomény Francouzské gastronomie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318276"/>
            <a:ext cx="3672408" cy="5135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451" y="3969868"/>
            <a:ext cx="4169139" cy="2624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126" y="1340860"/>
            <a:ext cx="4176464" cy="2424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725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50306"/>
          </a:xfrm>
        </p:spPr>
        <p:txBody>
          <a:bodyPr/>
          <a:lstStyle/>
          <a:p>
            <a:r>
              <a:rPr lang="cs-CZ" dirty="0" smtClean="0"/>
              <a:t>Design – vybavení, inventář na pokrmy i nápoje</a:t>
            </a:r>
            <a:br>
              <a:rPr lang="cs-CZ" dirty="0" smtClean="0"/>
            </a:br>
            <a:r>
              <a:rPr lang="cs-CZ" dirty="0" smtClean="0"/>
              <a:t>Design na talíři = food design  </a:t>
            </a:r>
            <a:endParaRPr lang="cs-CZ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45024"/>
            <a:ext cx="3881404" cy="2911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620870"/>
            <a:ext cx="4392488" cy="293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6264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2938338"/>
          </a:xfrm>
        </p:spPr>
        <p:txBody>
          <a:bodyPr/>
          <a:lstStyle/>
          <a:p>
            <a:r>
              <a:rPr lang="cs-CZ" dirty="0" smtClean="0"/>
              <a:t>Moderní technologie umožňují – efektnější služby, zdravější pokrmy, rafinovanější nápoje… </a:t>
            </a:r>
            <a:endParaRPr lang="cs-CZ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971" y="2636912"/>
            <a:ext cx="5589441" cy="4188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1736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cs-CZ" dirty="0" smtClean="0"/>
              <a:t>       Cestování s… </a:t>
            </a:r>
          </a:p>
        </p:txBody>
      </p:sp>
      <p:sp>
        <p:nvSpPr>
          <p:cNvPr id="3277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32771" name="Picture 5" descr="409341_461254157251188_1839178283_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5690" y="3503269"/>
            <a:ext cx="4730366" cy="3094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7" descr="183894_461254180584519_591652601_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1341438"/>
            <a:ext cx="357505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9" descr="17098_461253750584562_198645136_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549276"/>
            <a:ext cx="4752206" cy="2777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054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dirty="0" smtClean="0">
                <a:latin typeface="Arial" charset="0"/>
              </a:rPr>
              <a:t>…ochutnávkou</a:t>
            </a:r>
          </a:p>
        </p:txBody>
      </p:sp>
      <p:sp>
        <p:nvSpPr>
          <p:cNvPr id="3686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36867" name="Picture 5" descr="295337_512046632164028_677972589_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9061"/>
            <a:ext cx="4577826" cy="5328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7" descr="207175_512046408830717_1067837245_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836613"/>
            <a:ext cx="4248150" cy="27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9" descr="302873_512046418830716_1801408915_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1071" y="3825081"/>
            <a:ext cx="4553631" cy="3032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874" y="688747"/>
            <a:ext cx="4670828" cy="311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109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19"/>
          </a:xfrm>
        </p:spPr>
        <p:txBody>
          <a:bodyPr>
            <a:normAutofit/>
          </a:bodyPr>
          <a:lstStyle/>
          <a:p>
            <a:pPr eaLnBrk="1" hangingPunct="1"/>
            <a:r>
              <a:rPr lang="cs-CZ" dirty="0" smtClean="0"/>
              <a:t>Zážitky nám sdělí i studenti </a:t>
            </a:r>
          </a:p>
        </p:txBody>
      </p:sp>
      <p:pic>
        <p:nvPicPr>
          <p:cNvPr id="35843" name="Picture 5" descr="548402_504478349587523_1888400596_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824" y="3562463"/>
            <a:ext cx="4640376" cy="301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7" descr="579574_504478982920793_993293842_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8200" y="2906131"/>
            <a:ext cx="3317875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9" descr="485391_504478749587483_943714574_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824" y="908719"/>
            <a:ext cx="4140200" cy="266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11" descr="564585_504478796254145_1896314485_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8024" y="908719"/>
            <a:ext cx="3818051" cy="2653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76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744416" cy="2506290"/>
          </a:xfrm>
        </p:spPr>
        <p:txBody>
          <a:bodyPr/>
          <a:lstStyle/>
          <a:p>
            <a:r>
              <a:rPr lang="cs-CZ" dirty="0" smtClean="0"/>
              <a:t>Míchané nápoje </a:t>
            </a:r>
            <a:endParaRPr lang="cs-CZ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291" y="2924944"/>
            <a:ext cx="5052053" cy="37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5630"/>
            <a:ext cx="4961525" cy="372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42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Jak to bylo s Jamesem Bondem?</a:t>
            </a:r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196752"/>
            <a:ext cx="8424937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591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Trendů je celá řada…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903640"/>
          </a:xfrm>
        </p:spPr>
        <p:txBody>
          <a:bodyPr>
            <a:normAutofit fontScale="85000" lnSpcReduction="10000"/>
          </a:bodyPr>
          <a:lstStyle/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Důraz na místo </a:t>
            </a:r>
          </a:p>
          <a:p>
            <a:r>
              <a:rPr lang="cs-CZ" dirty="0" smtClean="0"/>
              <a:t>Netradiční interiér</a:t>
            </a:r>
          </a:p>
          <a:p>
            <a:r>
              <a:rPr lang="cs-CZ" dirty="0" smtClean="0"/>
              <a:t>Výjimečný inventář</a:t>
            </a:r>
          </a:p>
          <a:p>
            <a:r>
              <a:rPr lang="cs-CZ" dirty="0" smtClean="0"/>
              <a:t>Atmosféra   </a:t>
            </a:r>
          </a:p>
          <a:p>
            <a:r>
              <a:rPr lang="cs-CZ" dirty="0" smtClean="0"/>
              <a:t>Výrazná tvář podniku</a:t>
            </a:r>
          </a:p>
          <a:p>
            <a:r>
              <a:rPr lang="cs-CZ" dirty="0" smtClean="0"/>
              <a:t>Neobvyklé dekorace</a:t>
            </a:r>
          </a:p>
          <a:p>
            <a:r>
              <a:rPr lang="cs-CZ" dirty="0" smtClean="0"/>
              <a:t>Stylový oděv obsluhy </a:t>
            </a:r>
          </a:p>
          <a:p>
            <a:r>
              <a:rPr lang="cs-CZ" dirty="0" smtClean="0"/>
              <a:t>Moderní technologie</a:t>
            </a:r>
          </a:p>
          <a:p>
            <a:r>
              <a:rPr lang="cs-CZ" dirty="0" smtClean="0"/>
              <a:t>Netradiční pokrmy a nápoje</a:t>
            </a:r>
          </a:p>
          <a:p>
            <a:r>
              <a:rPr lang="cs-CZ" dirty="0" smtClean="0"/>
              <a:t>Kvalita z regionu</a:t>
            </a:r>
          </a:p>
          <a:p>
            <a:r>
              <a:rPr lang="cs-CZ" dirty="0" smtClean="0"/>
              <a:t>Neobvyklé suroviny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68760"/>
            <a:ext cx="3551717" cy="532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6121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43808" y="274638"/>
            <a:ext cx="5842992" cy="3226370"/>
          </a:xfrm>
        </p:spPr>
        <p:txBody>
          <a:bodyPr>
            <a:normAutofit/>
          </a:bodyPr>
          <a:lstStyle/>
          <a:p>
            <a:r>
              <a:rPr lang="cs-CZ" dirty="0" err="1" smtClean="0"/>
              <a:t>Entomofágie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zážitkové večery </a:t>
            </a:r>
            <a:br>
              <a:rPr lang="cs-CZ" dirty="0" smtClean="0"/>
            </a:br>
            <a:r>
              <a:rPr lang="cs-CZ" dirty="0" smtClean="0"/>
              <a:t>i přednášky  </a:t>
            </a:r>
            <a:endParaRPr lang="cs-CZ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" y="3732821"/>
            <a:ext cx="4520068" cy="3147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766" y="3692963"/>
            <a:ext cx="4716016" cy="314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1" y="20554"/>
            <a:ext cx="2448272" cy="367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87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aneb, překonej sám sebe…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4" y="1305179"/>
            <a:ext cx="8315709" cy="5331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922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1" y="2332037"/>
            <a:ext cx="354062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429763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986" y="2651989"/>
            <a:ext cx="5608014" cy="420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763" y="0"/>
            <a:ext cx="3707904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12481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Občas zapojíme i hosty … </a:t>
            </a:r>
            <a:endParaRPr lang="cs-CZ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4592980" cy="305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G:\Kurzy a školení\Kurz sommeliérů\Foto sommeliéři\IMG_19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6124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28184" y="274638"/>
            <a:ext cx="2458616" cy="5890666"/>
          </a:xfrm>
        </p:spPr>
        <p:txBody>
          <a:bodyPr>
            <a:normAutofit/>
          </a:bodyPr>
          <a:lstStyle/>
          <a:p>
            <a:pPr algn="l"/>
            <a:r>
              <a:rPr lang="cs-CZ" dirty="0" smtClean="0"/>
              <a:t>Trendy jsou </a:t>
            </a:r>
            <a:br>
              <a:rPr lang="cs-CZ" dirty="0" smtClean="0"/>
            </a:br>
            <a:r>
              <a:rPr lang="cs-CZ" dirty="0" smtClean="0"/>
              <a:t>kurzy  </a:t>
            </a:r>
            <a:br>
              <a:rPr lang="cs-CZ" dirty="0" smtClean="0"/>
            </a:br>
            <a:r>
              <a:rPr lang="cs-CZ" dirty="0" smtClean="0"/>
              <a:t>moderní 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kuchyně </a:t>
            </a:r>
            <a:br>
              <a:rPr lang="cs-CZ" dirty="0" smtClean="0"/>
            </a:br>
            <a:r>
              <a:rPr lang="cs-CZ" dirty="0" smtClean="0"/>
              <a:t>ve vaší </a:t>
            </a:r>
            <a:br>
              <a:rPr lang="cs-CZ" dirty="0" smtClean="0"/>
            </a:br>
            <a:r>
              <a:rPr lang="cs-CZ" dirty="0" smtClean="0"/>
              <a:t>restauraci</a:t>
            </a:r>
            <a:endParaRPr lang="cs-CZ" dirty="0"/>
          </a:p>
        </p:txBody>
      </p:sp>
      <p:pic>
        <p:nvPicPr>
          <p:cNvPr id="1026" name="Picture 2" descr="C:\Users\Uzivatel1\Desktop\Jonda fotky\Gastro-pokrmy a kuchaři\IMG_26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4680520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62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 </a:t>
            </a:r>
            <a:r>
              <a:rPr lang="cs-CZ" dirty="0" err="1" smtClean="0"/>
              <a:t>Slow</a:t>
            </a:r>
            <a:r>
              <a:rPr lang="cs-CZ" dirty="0" smtClean="0"/>
              <a:t> food po Slezsku </a:t>
            </a:r>
            <a:br>
              <a:rPr lang="cs-CZ" dirty="0" smtClean="0"/>
            </a:br>
            <a:r>
              <a:rPr lang="cs-CZ" dirty="0" smtClean="0"/>
              <a:t>                                        regionu</a:t>
            </a:r>
            <a:endParaRPr lang="cs-CZ" dirty="0"/>
          </a:p>
        </p:txBody>
      </p:sp>
      <p:pic>
        <p:nvPicPr>
          <p:cNvPr id="2050" name="Picture 2" descr="C:\Documents and Settings\Saša\Desktop\jídlo z blízk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908720"/>
            <a:ext cx="4224469" cy="5544616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36712"/>
            <a:ext cx="4016879" cy="5687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21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2" descr="data:image/jpeg;base64,/9j/4AAQSkZJRgABAQAAAQABAAD/2wCEAAkGBxMSEhQUEhMWFhUWGBsXGBgXFRoaGBsXGBoWGBgcFxgYHCggGBomIBUUITEhJSkrLi46GB8zODMsNygtLisBCgoKDg0OGxAQGywkICQ0NSwxLC8vNC0tNTQsNCwvLDEsLCwsLDQsLDcsLCw0LCwsLywsLCwsLCwsNy4sLCwsLP/AABEIAK4BIgMBIgACEQEDEQH/xAAcAAEAAgMBAQEAAAAAAAAAAAAABQYDBAcCAQj/xAA+EAABAwIEAwYDCAIBAgcBAAABAAIRAyEEBRIxQVFhBhMicYGRBzKhI0JSYrHB0fAUcpLh8ReCg6KjstIW/8QAGgEBAAMBAQEAAAAAAAAAAAAAAAECBAMFBv/EADARAAICAQQABAQFBAMAAAAAAAABAhEDBBIhMSJBUWEFFHGREzKh4fBCgcHxI7HR/9oADAMBAAIRAxEAPwDuKIiAIiIAiIgCIiAIiIAiIgCIiAIiIAi8Gs0Wke/PZO+btI9wgPaLWx+ObRYajw7S3fRTfUd6MptLj6BVHGfFPL6RPeOrtj8WFrN/+zQgLuipGE+LGU1LDFtafz06rfqWR9VLYXtvl1QwzG4Yk8O+YD7EgoCwotahj6T/AJKjHf6uDv0Kz6wgPSLyHhfZQH1ERAEREAREQBERAEREAREQBERAEREAREQBERAEREAREQBERAFr4txELYWtjNggMIrFfGuA2aPQLTDqo3DXWGzo5Tw818GKcB4qTgb7EEWEi45qC20kO98/c/svpqTxMcrH9QVGnMmAw7U3f5mkDcjfrErLTxdN3yvaeFiN/wBlI2yXkesVleGqz3tCi8HfXSY79QoTMeweXPHgwGFnqwsH/wAasEohUqmV9k8DSrEDLqAfT0u1M1kAumIdVa1p+UzpJItMSFanYmodu7b/AMn/AP4j6rzU/v0Whi8yZTOkyXSBpaJMuBI/RQ2l2Rddm44k7veegIaPQsAPuSvIaBcATz3PubqHd2hbE927ha0w4OI28m/8luZRiHVKet53JsBYQSFSOSMnSIU03SJTJ85pYjvG0nS6kdLwRBBvHoYJUkuV9lMbUGbVqbIIq1XPedminTbUaYHMufTIXVExT3xslMIiLoSEREAREQBERAEREAREQBERAEREAREQBERAEREAREQBa+M2HmthYMZ8vqgI99FpuRfnsfohpcnOHrP6r7VcQCQJIBgTEngJ4KJp9o6RLRDpLdVhMGCS03mRHJUlOMeyraXZKOY6IkHzG/LZYatCZDqTHA77fuF8weZ0qvyPm4EEEGSCQII/K72W2CpTTVpkp+aZojB0wQRTc0i8tJjeYsf7KyUKBsW1akcQ6DP/ACErbRTRfdLzZ4f/AH6KKxuEYazKhdDhpEdA6QfoRKlH/wB+i0MVgA9+omLACPN0/quebdt8Kso0n2QeBboaHOpsDxrIcXTNOXNZYGCSwN+qnsA893J4TaANjyC9U8Gxv3Z43vz5+ZXvEmGOPJp/Qrjhw5Iy3Sf9kS6u0qOcYB1TF46oMM1re8u54c4NAaGiBG4jvBA/FyAXVsn74N0VqdNmkAN7pxLNNwBDgCCAB0vuuOdnMxrYZzHtLZDe6p03NJJ1OLnOmbHU1jTfi0cF2HJcVUeCHscA0D7R0DW4zqhm7Wg7TuIVdPKN+5VEkiItpYIiIAiIgCIiAIiIAiIgCIiAIiIAiIgCItTNcwZh6NStUMNY0uO0nkBPEmAPMIFybaKCybtfg8VApVhrP3H+B/s7f0lTqFpRceGgiIhULDi/lWUlR2GzSjiab3UKjajWuLHFp2c2JH1B6yChNPs8KGpZewVWPY4D7V7iDvdsFo8jJ9VMKJdgXsdrbc6idM8DMet1m1Dkqajf+Oirin2QrGvc91OiQ5+FeXPAMEOedbf9hp1COYcvtTE4ltOq5ssp94fms5uoiwm4B1DbkfXdbhAwvcWaar3MLnixcBLbkbxJ91kdi3taCXhxJLS1wBIjzXny1EV3a4/brj9+yJ4o34G1/rn9TZyFz3BxLyQKj2wb8RF1LrRyurIeAGiHbsEBxPHzW8vUwSUoJomKpUeH/wB9gtGtmLGyBLiDphonxXt9Ctqu4gEgSQCQOZjZRbMJUcTJFIEydFnEkz4jeeN547LozpBLzPVTEvIhxFImIvLoJ08t5MDb9QsmWN1gsIfpNtTj4jqsYtYepWXD4JjPlF+ZufdesY+KbyNw0/oofCtkykqpEL2HyVgr1KhZajLGHcAuMnRM2Ebj8RV8UFRxAw2Fpd2wuc/SGgDdzhJJjYC/ssrc6it3LhcQCQN3EAmBwF/7wzYpQxRUW+f/AE5kwiItYCIiAIiIAiIgCIiAIiIAiIgCIiAIiIAqP257T4jCVQwUqLqNRlu8kEuvrF/CbFvh6q8KkdvOwjsc/vadcseG6dDp0ECTw+U3vY7KH7HXDt3eLooGOqYGv81F2Eq8NAJpE9KZ2/8ATIXnKO3GKwTtArNrUxbQ9+oR+Vx8TD0dbzUfmmQY/AyKtM91xJAfRPrs31IPRQ9X7SwaDb5Wu1OHk0xUA6gOCqel4Gq8vujufZz4g4TFEMc7uaptoqGJP5XbH6SrNSxlNznMa9pcyNTQQS2ZiRw2PsvyqWtIs6Ry3j1HD2PRW3snnVUMZ9s7RQeXtGlo1VCI8RuXwJuTIEDim4zZNPH+nj2Oudvs8/x6ApsP21c92zmGn53x0E+pCq/w5zMUqTsPDAH1S5u8nVO/N2ltK3U8lUsXmNTE1zXqvkAFjb3BkTHKxdA/MFIdlMYaeJptApEPc0EmC4EnxaJ2J2J5LjKbc0kznlioRWNPnz+p1Zan+I4P1NqOiZ0m7d7+XH6euy90LyKoWgzKVGk1+IZOprag5ix9ljq16bpNSk5pLg0yIN5MjmIG6lGuB2K+kTuqyhGSqSv6ltyfaNbAlhl1N0h0EgEQOvRbawU8Oxri5rQCRBIESOqzKYxUVSKur4PD14lfanFaeKc6YDobHAeMmeF7BWINku67Rbz5rUzhxFCqRuGE/ResJS0g2iSJkyT1J59F6xp8DuPD3ICpP8j+hPnwZezNGnUpNc4anN8I1XgWjSDYKWp5dSaZDBPW++8Tso3JKtOmC3ab3EbKcBXLBGLguFaDVMIiLQQEREAREQBERAEREAREQBERAEREAREQBEWrmtQtoVXDcU3keYaSEBQO2Hb8io6hhCBpOl9WxvsQwG0Dn7c1Q82xGHFPg57iS4QDc7k23UQ6poZtchR1YW3lx2XJ2z0lshGkjXzBobL2AEXBB6zsVZ8DSYKYE+BggAWcXQCSSRsSVX2YS17k8/4WfDYl8w0FwG4G8dAOKpLlcB4ppblwTFepTYRpAY25MHYG5Mm+4C8ZHjpxOHI27+n5/O0X6rEMO6qZDYp+GXOPKbEG8SXfyt5+Dp06lBzAGfaMcepDhw/eOHqsyltlT7PPkmnydpx1UNbLtufJRD8Y4SC2dW2kRE2m1vXopfGERfafblv7eqiKrw0N0xEtjlEgw4Tt4vqdlryWcJ9nvB5h9tANiLiIMjpz3Uv/AJLeaiaWFOsvgGNoIBHMkRttzWYhw+W8+X6zP0SLaXJEW0iSNdoBcTAAkzyC84TEsqsD6btTXXBH/XZV7tDjHMokWDn2F5tu4xyABPoo/L+1gZSa2nRDWN8OkuMxwO3G/PiqPUxUqfR1tVbLlU4rFV5kwOm5UdlWesxFo0P/AAk7/wCp4rYxGJbq0GA6LA7Gd4PHh1XVTjKNpi1RlZVbplux6Hzv9FpY6qRTcSZMtHS7gLD/AL+a2Sbb2twuIm0Dc7bKJ7TVdOHPPWy0ibukSBtMFRk/I/oWhdo3KLGvOtzyCLABwDRqEEEC3GZIW1h8d/jjwAupX8MzA/LvA+m6qVLFagAHE23G4MX23O26lsG0Fp1uBMxbgIsI9duq8iMskZWma2k0XvC4htRjXsMtcJB/vFZVVOw9ZzTWpOIIBD2EbQ6zgBwggbWuVa17OOW6KZlkqdBERXKhERAEREAREQBERAEREAREQBEXwlACVUO0nbrD0tVGg04qsQRopDUBI++W8Og+i2e0+Pw9VndVGiq2QYkhsjadJGodNlAU8PpEU2sos5NaGiOjWi/mVjy6yEOI8s14dLKXMuEcsznL69IhtVuh0eFggmNx8tj6FRIpva4l1N7RFiWOA9JC7VVqsYB9883beg/lRuLxjX+F7WlvkB7Hgs71vsalp5p7kcvp1HPOlgk8LgefzED6qcyzJi3Q95IcDJgnfkBHitHS+6z4/H4ZtUBjCDqGpsFxLJBdO5aI42UhnmVO7kvw7zDQTp1Ehzd/C7ed95Cieo6VVZmzaqc1tXBjq4ppEtc1vUXPudvQLQyzK34uu1lK+khzqji46QDO8C9jAHXkVhrAO+YXjfjPSPX+7XXseadOlSbq8TvG8zcl1mz5NIC5Z08ENy7OeTTyxxUpeZdXanCJAnz/AFlaAwTASHB4ncte4jrYk2W3jsY2AAeCjKmJtuvI+c1EJ+KVtfb7HBxTMtLK3Mc19J8tH3ZlpGxgHYx14KUwtHUJIi14tP8AK08rDyACTB/RTOI8DIWrLrnmhtiqivzfX0XsRGCjyUvtVTbpeWiHBroPOWwZAseKouGrw6CR4rH9vK/0Ku2d4gCSuaYp2l7hNgTHkdlOg3Ti0y8MGTPNRgrZYG44SNJiIvsQd/orRge0RewuqsDnB+lpaOTGai4/dJMqh5ThzXqBrA9xNyAWAn/XUQFZcJk2KwxjuKjmOJJktdxMEFhLZg3kjivQjDLBNwNE/hubEnuq/S+SWx/ao6CB4CT84uR5CPJYe1mPpvoSyo15qPY4Bu4Y0O3HCDO6wZ+2gIBIDiJuIPqDdaeJwH+MxtdoFRg8RG8DjIHT6q0M2XmM+TjplF5VGd/zoi8DWcxwcKbvXz35G8ceK3xndTVoaNV5+Ym5N9jfc+SlaXabAOaZpMne7RuLqGzrOhXZNKh3ThBa7wtkRxAMwZ5K7gvNnrfhYov/AJE17tpF47B4gvrv1Ngtp8os5zYjp4TdXpcG7M9qsRhazXu0upus9gdeIm0jefOZV6yDty+rWPewKbjDQB8otEnjMrrjzwglFs8zVRhGfhkmvYv6+PcACSYAuSdgFVs9zOqK+hri1mnh97ULmdxFwop+cODDSqOc9u4O58ncxZJ6yEW410ZrLngM0o1tXdPDtO+/77jqtxczwzS0aqT3MLvwmLcNlO5H/lE+GsSBuHnV/wBfqq4dZvpNc+wst6LzTmPFE9F6W4kIiIAiIgCIiAL4SozM86ZTENh7+QMx5qrZpnR3e6T+EbBZM2sx4+FyzTh0s8hasfndOkN9R5D+VW8Vm9WuSAYaN+DR5nioWjV7wGo8+Afdnc/x/IWvjs1JECzRysF5uXVzyd8L0R6eLRxg/V+pvvxDWTpu78R/YcPNReIzSOKgMfnAFhc/T3WjSoVaxEzfZot6lcNrfL4N8cUV2SWLzsmdMuI5cFhwtGrVvWDgzi1p+hPrwUjluTU6EuefEf7Ze6BL6jmtBAMkW/C0mb84AVtyXRk1eb8OLcaNevgqbGOfTpVCHHxnVcwBYucdQH+vM+ahzmhaww4NZtpY0bHruePFb1TNTTeWuERMjgSTaeaisVh2n7RpGkEAhoEB14O8CY8vdacE4/1r+/Z5mn1GPe3OKPbamqIBMzY7wOdr8PZbLKpBnY8fPr9PZapxYa4AwfCCTY3M2t6e6VKwJMcpF+P9K3p2j2IShkha6ZdcNjfsQ97rRJ4xH72WlgM+ZVeGhwOp4AveCQNvJVXDYkmbFjgYsY9Qt7F4M0jSxTyweNoDQ2HOIuXGLTA38l5WbRRim776PG1Wm/CW5O0dlysCVnzerDVGZbiZaCCtfOMW4gwJXi48tY3j82Z/Io/arFxqJPyg/S65q/FFxueqvXaqmSHiPFoM89UTB6gaQudsC+i0EFHGz0vhr2ybRN5Rmr6FVlRsEtNgbi8g9diVd8v+I+IGrvA0xtFo6R/K5/lWX1Kzi2mJIGroAOZ9h6qyUezjiwufVDDAMwTDpIDeTtQi+4PRdpZFjdWepn1OmfGblnzth2gOOLCQA5kwR16/3gqw3AVcVimUqLdVWsTAkC4kuMmwAAJ9F4xGI0vc2QdJIluxgnmAV1bsP8NalOpQxjsS0O0B7WNYTGsA/PqvYxtG+67JvurOOpy48cFsdFcf8I8zDZBoH8oqmfq0D6rHhcnxeGZ3eMoPYG2Y8w4EcgWnhzniu+GqREt9Rt/KPIcIcAQbQRY++6rljCa22eNl1GTLHbPk/PFZzQRG3OIW/lWMa0CJcSTpaNuWpx4ch6q+9rvh6ys0vwbu5fuaYP2bug/Afp04rn9GnRpOHe6qTqRILX2Ic0EgOF5MxB2uDsseTFSp8mP8OTfCL8/MnkTVc0aGeIxYNbc/3/sovKs5q06dSu0N8ZgNcJIAFuNjueVlGYfOhiWVQ1oFMNaBPzF13HVe0aYjjK1s3zFoaKZ1NYXHUAIeQWgs56WkOF4J6BVhuTu+S+LT5csnGCbaJyh2koag1gJJIGowGwSJMm4Ak8OC6Rk+DY0B7SHFwHiBtHCOi4BWgAvYHilIaC4feAlw5Eg8OUK6/DftWGHuHu8LiSyTJB4joOPutGlqE+V35ls2nngntmjriLWoYkOWwCvTOZ9REQBERAeaj4EqGziuGt1VjY7Mm3rz9VNEKCz7s7/ku1Gq5oAA02geS451Nx8KtnXFt3eN0ik5lnckhgAHSyhm+Mk1DDRcmb9APcLouC7F0WGXS7zUuzJaIIIptBH5QsMdA34pu2eg/iEYLbijS9fM4/iWYioQabKgZENDWmI8+KyM7M13jVUJaPzSfrsuvYrEtZZtMvcOAFvVxsoPM8NXxAg+EcGsFh/s47q3y8IdLc/0/n3ZHzs2qXhX6nOaWTND4aNbv7ck7BSVVzKAAEF53PXj5AK04TsnVIguDG8Yu4+ZKy5vleGwOGq4ioNZY0kary7YD1JXP5PLN7ptL2D1sUtsLb9X/k5vmkAF761pi03J2EKGxWNq0qLngllwNxMGJ+UmxDgCfzLzisSyoQ6qD3QaXOgtl0iWNZBIDjDh04qLL2PIJH2UNZpHi7togxc3JOokm912waXrd3Z5s7tuTtnsVqeJLWsbUYA3xOg1I0hz3kXB+UbcTbipHAYhoNRrA5jDhHu8czLXMeTpOzgGVJA/CVDYsMouIpu8GswXars0jdswASQI6eSmKWPa6r3jKbW93SOs050iWPbqLTuJc0kdFqyY7Umvt9CqNMVKOo02AVXAtd3gdplsAOBDtjf6Fb2IwdEim5tXu3VGTBcHNDgS1zZkOZeDeQdW/FVd+gBrqTHMeHX5BscONuql8RXMU6pdr0jT4QLAu4yN5Ii/qrTx7uVwdIznFUnwZMrc9pDHU40nUHQJc3a8EyLTY7qVzfMjWLfuhoOo6nEAWFg424CAYuFo1sG17hWpve5xjwEQSXanPNrABx/9xXvEZVWLCQLkfvP7Bc82He1fkVjTklLosnZrPDGhrjDGCC9wl8ENdpgDaZg8B7zePxpDiZK5rlTqmH1vdI0wWggGHkEahOxA/bkFIYHtQ6GNc8OM6SXtIeAbOIeDBsXAE36Lzs/w9Odx49T08ugjle7C1XoT2OrtqvJH3ojqQNJ94+gVWq9nnCoNF2PmHbhphxh0bbbrZp9oHtbWbqe4Me0sFS/hGoDWBBc7SW2JiQeilG40Vmhxql4LAIBa3uw0n7rQRcu4mb3V4YpYE0mMeny4X4Hd8HnIKVOnqpNa01PvVCLkEDwh1wG2bboT0W1m+KbTgFsH9fXitOrmdFjdFJpuQSXbzF7+f6DmVpZrie8aNV425+S6RxvtnsafCsK8btvv+ehmxWUsxzmuc4sc3ctA1OaQIF+IJ3vxCt2U5z/iuipVBYwfZsLHS2AALsBbESOCpGHxJYGhszF/NbrcW9zr/Uk8+JvyUZFLy8hl+H488bbo7D2Xzd+JDi4ttcARMHnHDdS7MG0ElsjVuA46Z56dgeoXBKWYNY6sGVS2rTJLCHaXWguYDIkfNYEqw5V8QcQAB3ocPzgE++6mM0o1NM8TFoZ5LUH1xzx9jrVRrwbQQuM/EjOS7HNFGiWPZTitU2JBdDN+I0neZ1AcFYm9u6zhJcxo6NBPoOJVGzBlbEV6lZ7XF1Tew+W2kX2gAbDmkIW7inX6EPCsORRytf8Af3M4zHW2oXsgadVLdriSdMyIDmjxHaCQo1+Fii46ZcHBxqAu8ILTppxzsTI5Lfw+V1R87C4aC1tg4ibD5toBNxsvVbD1TTa3TNS4uLxs0RsDHHoDxKmUJp9Ht4dTpaqDSVO/Lr2/nLK9hMwe5rvlN5bYDaCSALC0cLqTyttIFlSTqaNZN4JgaAIsDqt/5htBWX/+Xq1YlhpjaOQAgAXNoUy3s/ULadOC4NJ3iBYDlJsGiCbQurxS7ijDPUYJvZlaaiu/X2ReuxmcmswEgg7EK70jZU/srlBpgWVxpha10eHJpybSpHtERSVCIiAIiIAiIgPkL7CIgCqnbjAVcUG0GNJabk8JuLnpf3VrRVnHcqLQltdo5f8A+GjabIbc8ZWoz4aBskTfhw9BsutQmlTXNkNtqjg2ZdgsVReypSHegWIcGm2ouuLAjxFaTPh9WcDpJaXb2+nl0X6FNMcl4FBvJSQcMyHsJii/7WkGgAtm3iB5gG+26sOF+Gzi67gKfFsfqeK6sGhfYU2Cp5f2JoUtmqSd2fpRGkKaRQDn3aPsSyqxzQIniFScL8NKrXy5wIG1o97rurmrx3I5KKOkM04Kos4rX+HDhqLSTq3n3WrlfZCvh3PMAtc3SQR1BB85H1K7t3Y5Lw/DNPBHFMtHPkj0z8+4nKqoJ+wd6R/Ky4DLKz3tb3LgOZhd1flbDwCUssY3YBUWNI0P4hlaadcnMn/DsvOtr3NJ3Aj9wvVH4bEGTVe72H6BdXawBNKttRn+Yy1W5nJsT8MqT92QeYkH1IX3C/Cym07u9XH+V1jQE0qaTKrLOKpN/co2B7CUmRZTVHs1THBWCF9UnNuyKpZJTH3Qsoymn+EeykEQEc7K2ckZlrRwUiiAxU6IGyyoiAIiIAiIgCIiAIiIAiIgCIiAIiIAiIgCIiAIiIAiIgCIiAIiIAiIgCIiAIiIAiIgCIiAIiIAiIgP/9k="/>
          <p:cNvSpPr>
            <a:spLocks noChangeAspect="1" noChangeArrowheads="1"/>
          </p:cNvSpPr>
          <p:nvPr/>
        </p:nvSpPr>
        <p:spPr bwMode="auto">
          <a:xfrm>
            <a:off x="155575" y="-2057400"/>
            <a:ext cx="7153275" cy="42957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1988" name="AutoShape 4" descr="data:image/jpeg;base64,/9j/4AAQSkZJRgABAQAAAQABAAD/2wCEAAkGBxMSEhQUEhMWFhUWGBsXGBgXFRoaGBsXGBoWGBgcFxgYHCggGBomIBUUITEhJSkrLi46GB8zODMsNygtLisBCgoKDg0OGxAQGywkICQ0NSwxLC8vNC0tNTQsNCwvLDEsLCwsLDQsLDcsLCw0LCwsLywsLCwsLCwsNy4sLCwsLP/AABEIAK4BIgMBIgACEQEDEQH/xAAcAAEAAgMBAQEAAAAAAAAAAAAABQYDBAcCAQj/xAA+EAABAwIEAwYDCAIBAgcBAAABAAIRAyEEBRIxQVFhBhMicYGRBzKhI0JSYrHB0fAUcpLh8ReCg6KjstIW/8QAGgEBAAMBAQEAAAAAAAAAAAAAAAECBAMFBv/EADARAAICAQQABAQFBAMAAAAAAAABAhEDBBIhMSJBUWEFFHGREzKh4fBCgcHxI7HR/9oADAMBAAIRAxEAPwDuKIiAIiIAiIgCIiAIiIAiIgCIiAIiIAi8Gs0Wke/PZO+btI9wgPaLWx+ObRYajw7S3fRTfUd6MptLj6BVHGfFPL6RPeOrtj8WFrN/+zQgLuipGE+LGU1LDFtafz06rfqWR9VLYXtvl1QwzG4Yk8O+YD7EgoCwotahj6T/AJKjHf6uDv0Kz6wgPSLyHhfZQH1ERAEREAREQBERAEREAREQBERAEREAREQBERAEREAREQBERAFr4txELYWtjNggMIrFfGuA2aPQLTDqo3DXWGzo5Tw818GKcB4qTgb7EEWEi45qC20kO98/c/svpqTxMcrH9QVGnMmAw7U3f5mkDcjfrErLTxdN3yvaeFiN/wBlI2yXkesVleGqz3tCi8HfXSY79QoTMeweXPHgwGFnqwsH/wAasEohUqmV9k8DSrEDLqAfT0u1M1kAumIdVa1p+UzpJItMSFanYmodu7b/AMn/AP4j6rzU/v0Whi8yZTOkyXSBpaJMuBI/RQ2l2Rddm44k7veegIaPQsAPuSvIaBcATz3PubqHd2hbE927ha0w4OI28m/8luZRiHVKet53JsBYQSFSOSMnSIU03SJTJ85pYjvG0nS6kdLwRBBvHoYJUkuV9lMbUGbVqbIIq1XPedminTbUaYHMufTIXVExT3xslMIiLoSEREAREQBERAEREAREQBERAEREAREQBERAEREAREQBa+M2HmthYMZ8vqgI99FpuRfnsfohpcnOHrP6r7VcQCQJIBgTEngJ4KJp9o6RLRDpLdVhMGCS03mRHJUlOMeyraXZKOY6IkHzG/LZYatCZDqTHA77fuF8weZ0qvyPm4EEEGSCQII/K72W2CpTTVpkp+aZojB0wQRTc0i8tJjeYsf7KyUKBsW1akcQ6DP/ACErbRTRfdLzZ4f/AH6KKxuEYazKhdDhpEdA6QfoRKlH/wB+i0MVgA9+omLACPN0/quebdt8Kso0n2QeBboaHOpsDxrIcXTNOXNZYGCSwN+qnsA893J4TaANjyC9U8Gxv3Z43vz5+ZXvEmGOPJp/Qrjhw5Iy3Sf9kS6u0qOcYB1TF46oMM1re8u54c4NAaGiBG4jvBA/FyAXVsn74N0VqdNmkAN7pxLNNwBDgCCAB0vuuOdnMxrYZzHtLZDe6p03NJJ1OLnOmbHU1jTfi0cF2HJcVUeCHscA0D7R0DW4zqhm7Wg7TuIVdPKN+5VEkiItpYIiIAiIgCIiAIiIAiIgCIiAIiIAiIgCItTNcwZh6NStUMNY0uO0nkBPEmAPMIFybaKCybtfg8VApVhrP3H+B/s7f0lTqFpRceGgiIhULDi/lWUlR2GzSjiab3UKjajWuLHFp2c2JH1B6yChNPs8KGpZewVWPY4D7V7iDvdsFo8jJ9VMKJdgXsdrbc6idM8DMet1m1Dkqajf+Oirin2QrGvc91OiQ5+FeXPAMEOedbf9hp1COYcvtTE4ltOq5ssp94fms5uoiwm4B1DbkfXdbhAwvcWaar3MLnixcBLbkbxJ91kdi3taCXhxJLS1wBIjzXny1EV3a4/brj9+yJ4o34G1/rn9TZyFz3BxLyQKj2wb8RF1LrRyurIeAGiHbsEBxPHzW8vUwSUoJomKpUeH/wB9gtGtmLGyBLiDphonxXt9Ctqu4gEgSQCQOZjZRbMJUcTJFIEydFnEkz4jeeN547LozpBLzPVTEvIhxFImIvLoJ08t5MDb9QsmWN1gsIfpNtTj4jqsYtYepWXD4JjPlF+ZufdesY+KbyNw0/oofCtkykqpEL2HyVgr1KhZajLGHcAuMnRM2Ebj8RV8UFRxAw2Fpd2wuc/SGgDdzhJJjYC/ssrc6it3LhcQCQN3EAmBwF/7wzYpQxRUW+f/AE5kwiItYCIiAIiIAiIgCIiAIiIAiIgCIiAIiIAqP257T4jCVQwUqLqNRlu8kEuvrF/CbFvh6q8KkdvOwjsc/vadcseG6dDp0ECTw+U3vY7KH7HXDt3eLooGOqYGv81F2Eq8NAJpE9KZ2/8ATIXnKO3GKwTtArNrUxbQ9+oR+Vx8TD0dbzUfmmQY/AyKtM91xJAfRPrs31IPRQ9X7SwaDb5Wu1OHk0xUA6gOCqel4Gq8vujufZz4g4TFEMc7uaptoqGJP5XbH6SrNSxlNznMa9pcyNTQQS2ZiRw2PsvyqWtIs6Ry3j1HD2PRW3snnVUMZ9s7RQeXtGlo1VCI8RuXwJuTIEDim4zZNPH+nj2Oudvs8/x6ApsP21c92zmGn53x0E+pCq/w5zMUqTsPDAH1S5u8nVO/N2ltK3U8lUsXmNTE1zXqvkAFjb3BkTHKxdA/MFIdlMYaeJptApEPc0EmC4EnxaJ2J2J5LjKbc0kznlioRWNPnz+p1Zan+I4P1NqOiZ0m7d7+XH6euy90LyKoWgzKVGk1+IZOprag5ix9ljq16bpNSk5pLg0yIN5MjmIG6lGuB2K+kTuqyhGSqSv6ltyfaNbAlhl1N0h0EgEQOvRbawU8Oxri5rQCRBIESOqzKYxUVSKur4PD14lfanFaeKc6YDobHAeMmeF7BWINku67Rbz5rUzhxFCqRuGE/ResJS0g2iSJkyT1J59F6xp8DuPD3ICpP8j+hPnwZezNGnUpNc4anN8I1XgWjSDYKWp5dSaZDBPW++8Tso3JKtOmC3ab3EbKcBXLBGLguFaDVMIiLQQEREAREQBERAEREAREQBERAEREAREQBEWrmtQtoVXDcU3keYaSEBQO2Hb8io6hhCBpOl9WxvsQwG0Dn7c1Q82xGHFPg57iS4QDc7k23UQ6poZtchR1YW3lx2XJ2z0lshGkjXzBobL2AEXBB6zsVZ8DSYKYE+BggAWcXQCSSRsSVX2YS17k8/4WfDYl8w0FwG4G8dAOKpLlcB4ppblwTFepTYRpAY25MHYG5Mm+4C8ZHjpxOHI27+n5/O0X6rEMO6qZDYp+GXOPKbEG8SXfyt5+Dp06lBzAGfaMcepDhw/eOHqsyltlT7PPkmnydpx1UNbLtufJRD8Y4SC2dW2kRE2m1vXopfGERfafblv7eqiKrw0N0xEtjlEgw4Tt4vqdlryWcJ9nvB5h9tANiLiIMjpz3Uv/AJLeaiaWFOsvgGNoIBHMkRttzWYhw+W8+X6zP0SLaXJEW0iSNdoBcTAAkzyC84TEsqsD6btTXXBH/XZV7tDjHMokWDn2F5tu4xyABPoo/L+1gZSa2nRDWN8OkuMxwO3G/PiqPUxUqfR1tVbLlU4rFV5kwOm5UdlWesxFo0P/AAk7/wCp4rYxGJbq0GA6LA7Gd4PHh1XVTjKNpi1RlZVbplux6Hzv9FpY6qRTcSZMtHS7gLD/AL+a2Sbb2twuIm0Dc7bKJ7TVdOHPPWy0ibukSBtMFRk/I/oWhdo3KLGvOtzyCLABwDRqEEEC3GZIW1h8d/jjwAupX8MzA/LvA+m6qVLFagAHE23G4MX23O26lsG0Fp1uBMxbgIsI9duq8iMskZWma2k0XvC4htRjXsMtcJB/vFZVVOw9ZzTWpOIIBD2EbQ6zgBwggbWuVa17OOW6KZlkqdBERXKhERAEREAREQBERAEREAREQBEXwlACVUO0nbrD0tVGg04qsQRopDUBI++W8Og+i2e0+Pw9VndVGiq2QYkhsjadJGodNlAU8PpEU2sos5NaGiOjWi/mVjy6yEOI8s14dLKXMuEcsznL69IhtVuh0eFggmNx8tj6FRIpva4l1N7RFiWOA9JC7VVqsYB9883beg/lRuLxjX+F7WlvkB7Hgs71vsalp5p7kcvp1HPOlgk8LgefzED6qcyzJi3Q95IcDJgnfkBHitHS+6z4/H4ZtUBjCDqGpsFxLJBdO5aI42UhnmVO7kvw7zDQTp1Ehzd/C7ed95Cieo6VVZmzaqc1tXBjq4ppEtc1vUXPudvQLQyzK34uu1lK+khzqji46QDO8C9jAHXkVhrAO+YXjfjPSPX+7XXseadOlSbq8TvG8zcl1mz5NIC5Z08ENy7OeTTyxxUpeZdXanCJAnz/AFlaAwTASHB4ncte4jrYk2W3jsY2AAeCjKmJtuvI+c1EJ+KVtfb7HBxTMtLK3Mc19J8tH3ZlpGxgHYx14KUwtHUJIi14tP8AK08rDyACTB/RTOI8DIWrLrnmhtiqivzfX0XsRGCjyUvtVTbpeWiHBroPOWwZAseKouGrw6CR4rH9vK/0Ku2d4gCSuaYp2l7hNgTHkdlOg3Ti0y8MGTPNRgrZYG44SNJiIvsQd/orRge0RewuqsDnB+lpaOTGai4/dJMqh5ThzXqBrA9xNyAWAn/XUQFZcJk2KwxjuKjmOJJktdxMEFhLZg3kjivQjDLBNwNE/hubEnuq/S+SWx/ao6CB4CT84uR5CPJYe1mPpvoSyo15qPY4Bu4Y0O3HCDO6wZ+2gIBIDiJuIPqDdaeJwH+MxtdoFRg8RG8DjIHT6q0M2XmM+TjplF5VGd/zoi8DWcxwcKbvXz35G8ceK3xndTVoaNV5+Ym5N9jfc+SlaXabAOaZpMne7RuLqGzrOhXZNKh3ThBa7wtkRxAMwZ5K7gvNnrfhYov/AJE17tpF47B4gvrv1Ngtp8os5zYjp4TdXpcG7M9qsRhazXu0upus9gdeIm0jefOZV6yDty+rWPewKbjDQB8otEnjMrrjzwglFs8zVRhGfhkmvYv6+PcACSYAuSdgFVs9zOqK+hri1mnh97ULmdxFwop+cODDSqOc9u4O58ncxZJ6yEW410ZrLngM0o1tXdPDtO+/77jqtxczwzS0aqT3MLvwmLcNlO5H/lE+GsSBuHnV/wBfqq4dZvpNc+wst6LzTmPFE9F6W4kIiIAiIgCIiAL4SozM86ZTENh7+QMx5qrZpnR3e6T+EbBZM2sx4+FyzTh0s8hasfndOkN9R5D+VW8Vm9WuSAYaN+DR5nioWjV7wGo8+Afdnc/x/IWvjs1JECzRysF5uXVzyd8L0R6eLRxg/V+pvvxDWTpu78R/YcPNReIzSOKgMfnAFhc/T3WjSoVaxEzfZot6lcNrfL4N8cUV2SWLzsmdMuI5cFhwtGrVvWDgzi1p+hPrwUjluTU6EuefEf7Ze6BL6jmtBAMkW/C0mb84AVtyXRk1eb8OLcaNevgqbGOfTpVCHHxnVcwBYucdQH+vM+ahzmhaww4NZtpY0bHruePFb1TNTTeWuERMjgSTaeaisVh2n7RpGkEAhoEB14O8CY8vdacE4/1r+/Z5mn1GPe3OKPbamqIBMzY7wOdr8PZbLKpBnY8fPr9PZapxYa4AwfCCTY3M2t6e6VKwJMcpF+P9K3p2j2IShkha6ZdcNjfsQ97rRJ4xH72WlgM+ZVeGhwOp4AveCQNvJVXDYkmbFjgYsY9Qt7F4M0jSxTyweNoDQ2HOIuXGLTA38l5WbRRim776PG1Wm/CW5O0dlysCVnzerDVGZbiZaCCtfOMW4gwJXi48tY3j82Z/Io/arFxqJPyg/S65q/FFxueqvXaqmSHiPFoM89UTB6gaQudsC+i0EFHGz0vhr2ybRN5Rmr6FVlRsEtNgbi8g9diVd8v+I+IGrvA0xtFo6R/K5/lWX1Kzi2mJIGroAOZ9h6qyUezjiwufVDDAMwTDpIDeTtQi+4PRdpZFjdWepn1OmfGblnzth2gOOLCQA5kwR16/3gqw3AVcVimUqLdVWsTAkC4kuMmwAAJ9F4xGI0vc2QdJIluxgnmAV1bsP8NalOpQxjsS0O0B7WNYTGsA/PqvYxtG+67JvurOOpy48cFsdFcf8I8zDZBoH8oqmfq0D6rHhcnxeGZ3eMoPYG2Y8w4EcgWnhzniu+GqREt9Rt/KPIcIcAQbQRY++6rljCa22eNl1GTLHbPk/PFZzQRG3OIW/lWMa0CJcSTpaNuWpx4ch6q+9rvh6ys0vwbu5fuaYP2bug/Afp04rn9GnRpOHe6qTqRILX2Ic0EgOF5MxB2uDsseTFSp8mP8OTfCL8/MnkTVc0aGeIxYNbc/3/sovKs5q06dSu0N8ZgNcJIAFuNjueVlGYfOhiWVQ1oFMNaBPzF13HVe0aYjjK1s3zFoaKZ1NYXHUAIeQWgs56WkOF4J6BVhuTu+S+LT5csnGCbaJyh2koag1gJJIGowGwSJMm4Ak8OC6Rk+DY0B7SHFwHiBtHCOi4BWgAvYHilIaC4feAlw5Eg8OUK6/DftWGHuHu8LiSyTJB4joOPutGlqE+V35ls2nngntmjriLWoYkOWwCvTOZ9REQBERAeaj4EqGziuGt1VjY7Mm3rz9VNEKCz7s7/ku1Gq5oAA02geS451Nx8KtnXFt3eN0ik5lnckhgAHSyhm+Mk1DDRcmb9APcLouC7F0WGXS7zUuzJaIIIptBH5QsMdA34pu2eg/iEYLbijS9fM4/iWYioQabKgZENDWmI8+KyM7M13jVUJaPzSfrsuvYrEtZZtMvcOAFvVxsoPM8NXxAg+EcGsFh/s47q3y8IdLc/0/n3ZHzs2qXhX6nOaWTND4aNbv7ck7BSVVzKAAEF53PXj5AK04TsnVIguDG8Yu4+ZKy5vleGwOGq4ioNZY0kary7YD1JXP5PLN7ptL2D1sUtsLb9X/k5vmkAF761pi03J2EKGxWNq0qLngllwNxMGJ+UmxDgCfzLzisSyoQ6qD3QaXOgtl0iWNZBIDjDh04qLL2PIJH2UNZpHi7togxc3JOokm912waXrd3Z5s7tuTtnsVqeJLWsbUYA3xOg1I0hz3kXB+UbcTbipHAYhoNRrA5jDhHu8czLXMeTpOzgGVJA/CVDYsMouIpu8GswXars0jdswASQI6eSmKWPa6r3jKbW93SOs050iWPbqLTuJc0kdFqyY7Umvt9CqNMVKOo02AVXAtd3gdplsAOBDtjf6Fb2IwdEim5tXu3VGTBcHNDgS1zZkOZeDeQdW/FVd+gBrqTHMeHX5BscONuql8RXMU6pdr0jT4QLAu4yN5Ii/qrTx7uVwdIznFUnwZMrc9pDHU40nUHQJc3a8EyLTY7qVzfMjWLfuhoOo6nEAWFg424CAYuFo1sG17hWpve5xjwEQSXanPNrABx/9xXvEZVWLCQLkfvP7Bc82He1fkVjTklLosnZrPDGhrjDGCC9wl8ENdpgDaZg8B7zePxpDiZK5rlTqmH1vdI0wWggGHkEahOxA/bkFIYHtQ6GNc8OM6SXtIeAbOIeDBsXAE36Lzs/w9Odx49T08ugjle7C1XoT2OrtqvJH3ojqQNJ94+gVWq9nnCoNF2PmHbhphxh0bbbrZp9oHtbWbqe4Me0sFS/hGoDWBBc7SW2JiQeilG40Vmhxql4LAIBa3uw0n7rQRcu4mb3V4YpYE0mMeny4X4Hd8HnIKVOnqpNa01PvVCLkEDwh1wG2bboT0W1m+KbTgFsH9fXitOrmdFjdFJpuQSXbzF7+f6DmVpZrie8aNV425+S6RxvtnsafCsK8btvv+ehmxWUsxzmuc4sc3ctA1OaQIF+IJ3vxCt2U5z/iuipVBYwfZsLHS2AALsBbESOCpGHxJYGhszF/NbrcW9zr/Uk8+JvyUZFLy8hl+H488bbo7D2Xzd+JDi4ttcARMHnHDdS7MG0ElsjVuA46Z56dgeoXBKWYNY6sGVS2rTJLCHaXWguYDIkfNYEqw5V8QcQAB3ocPzgE++6mM0o1NM8TFoZ5LUH1xzx9jrVRrwbQQuM/EjOS7HNFGiWPZTitU2JBdDN+I0neZ1AcFYm9u6zhJcxo6NBPoOJVGzBlbEV6lZ7XF1Tew+W2kX2gAbDmkIW7inX6EPCsORRytf8Af3M4zHW2oXsgadVLdriSdMyIDmjxHaCQo1+Fii46ZcHBxqAu8ILTppxzsTI5Lfw+V1R87C4aC1tg4ibD5toBNxsvVbD1TTa3TNS4uLxs0RsDHHoDxKmUJp9Ht4dTpaqDSVO/Lr2/nLK9hMwe5rvlN5bYDaCSALC0cLqTyttIFlSTqaNZN4JgaAIsDqt/5htBWX/+Xq1YlhpjaOQAgAXNoUy3s/ULadOC4NJ3iBYDlJsGiCbQurxS7ijDPUYJvZlaaiu/X2ReuxmcmswEgg7EK70jZU/srlBpgWVxpha10eHJpybSpHtERSVCIiAIiIAiIgPkL7CIgCqnbjAVcUG0GNJabk8JuLnpf3VrRVnHcqLQltdo5f8A+GjabIbc8ZWoz4aBskTfhw9BsutQmlTXNkNtqjg2ZdgsVReypSHegWIcGm2ouuLAjxFaTPh9WcDpJaXb2+nl0X6FNMcl4FBvJSQcMyHsJii/7WkGgAtm3iB5gG+26sOF+Gzi67gKfFsfqeK6sGhfYU2Cp5f2JoUtmqSd2fpRGkKaRQDn3aPsSyqxzQIniFScL8NKrXy5wIG1o97rurmrx3I5KKOkM04Kos4rX+HDhqLSTq3n3WrlfZCvh3PMAtc3SQR1BB85H1K7t3Y5Lw/DNPBHFMtHPkj0z8+4nKqoJ+wd6R/Ky4DLKz3tb3LgOZhd1flbDwCUssY3YBUWNI0P4hlaadcnMn/DsvOtr3NJ3Aj9wvVH4bEGTVe72H6BdXawBNKttRn+Yy1W5nJsT8MqT92QeYkH1IX3C/Cym07u9XH+V1jQE0qaTKrLOKpN/co2B7CUmRZTVHs1THBWCF9UnNuyKpZJTH3Qsoymn+EeykEQEc7K2ckZlrRwUiiAxU6IGyyoiAIiIAiIgCIiAIiIAiIgCIiAIiIAiIgCIiAIiIAiIgCIiAIiIAiIgCIiAIiIAiIgCIiAIiIAiIgP/9k="/>
          <p:cNvSpPr>
            <a:spLocks noChangeAspect="1" noChangeArrowheads="1"/>
          </p:cNvSpPr>
          <p:nvPr/>
        </p:nvSpPr>
        <p:spPr bwMode="auto">
          <a:xfrm>
            <a:off x="155575" y="-2057400"/>
            <a:ext cx="7153275" cy="42957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1992" name="AutoShape 8" descr="data:image/jpeg;base64,/9j/4AAQSkZJRgABAQAAAQABAAD/2wCEAAkGBxMSEhQUEhMWFhUWGBsXGBgXFRoaGBsXGBoWGBgcFxgYHCggGBomIBUUITEhJSkrLi46GB8zODMsNygtLisBCgoKDg0OGxAQGywkICQ0NSwxLC8vNC0tNTQsNCwvLDEsLCwsLDQsLDcsLCw0LCwsLywsLCwsLCwsNy4sLCwsLP/AABEIAK4BIgMBIgACEQEDEQH/xAAcAAEAAgMBAQEAAAAAAAAAAAAABQYDBAcCAQj/xAA+EAABAwIEAwYDCAIBAgcBAAABAAIRAyEEBRIxQVFhBhMicYGRBzKhI0JSYrHB0fAUcpLh8ReCg6KjstIW/8QAGgEBAAMBAQEAAAAAAAAAAAAAAAECBAMFBv/EADARAAICAQQABAQFBAMAAAAAAAABAhEDBBIhMSJBUWEFFHGREzKh4fBCgcHxI7HR/9oADAMBAAIRAxEAPwDuKIiAIiIAiIgCIiAIiIAiIgCIiAIiIAi8Gs0Wke/PZO+btI9wgPaLWx+ObRYajw7S3fRTfUd6MptLj6BVHGfFPL6RPeOrtj8WFrN/+zQgLuipGE+LGU1LDFtafz06rfqWR9VLYXtvl1QwzG4Yk8O+YD7EgoCwotahj6T/AJKjHf6uDv0Kz6wgPSLyHhfZQH1ERAEREAREQBERAEREAREQBERAEREAREQBERAEREAREQBERAFr4txELYWtjNggMIrFfGuA2aPQLTDqo3DXWGzo5Tw818GKcB4qTgb7EEWEi45qC20kO98/c/svpqTxMcrH9QVGnMmAw7U3f5mkDcjfrErLTxdN3yvaeFiN/wBlI2yXkesVleGqz3tCi8HfXSY79QoTMeweXPHgwGFnqwsH/wAasEohUqmV9k8DSrEDLqAfT0u1M1kAumIdVa1p+UzpJItMSFanYmodu7b/AMn/AP4j6rzU/v0Whi8yZTOkyXSBpaJMuBI/RQ2l2Rddm44k7veegIaPQsAPuSvIaBcATz3PubqHd2hbE927ha0w4OI28m/8luZRiHVKet53JsBYQSFSOSMnSIU03SJTJ85pYjvG0nS6kdLwRBBvHoYJUkuV9lMbUGbVqbIIq1XPedminTbUaYHMufTIXVExT3xslMIiLoSEREAREQBERAEREAREQBERAEREAREQBERAEREAREQBa+M2HmthYMZ8vqgI99FpuRfnsfohpcnOHrP6r7VcQCQJIBgTEngJ4KJp9o6RLRDpLdVhMGCS03mRHJUlOMeyraXZKOY6IkHzG/LZYatCZDqTHA77fuF8weZ0qvyPm4EEEGSCQII/K72W2CpTTVpkp+aZojB0wQRTc0i8tJjeYsf7KyUKBsW1akcQ6DP/ACErbRTRfdLzZ4f/AH6KKxuEYazKhdDhpEdA6QfoRKlH/wB+i0MVgA9+omLACPN0/quebdt8Kso0n2QeBboaHOpsDxrIcXTNOXNZYGCSwN+qnsA893J4TaANjyC9U8Gxv3Z43vz5+ZXvEmGOPJp/Qrjhw5Iy3Sf9kS6u0qOcYB1TF46oMM1re8u54c4NAaGiBG4jvBA/FyAXVsn74N0VqdNmkAN7pxLNNwBDgCCAB0vuuOdnMxrYZzHtLZDe6p03NJJ1OLnOmbHU1jTfi0cF2HJcVUeCHscA0D7R0DW4zqhm7Wg7TuIVdPKN+5VEkiItpYIiIAiIgCIiAIiIAiIgCIiAIiIAiIgCItTNcwZh6NStUMNY0uO0nkBPEmAPMIFybaKCybtfg8VApVhrP3H+B/s7f0lTqFpRceGgiIhULDi/lWUlR2GzSjiab3UKjajWuLHFp2c2JH1B6yChNPs8KGpZewVWPY4D7V7iDvdsFo8jJ9VMKJdgXsdrbc6idM8DMet1m1Dkqajf+Oirin2QrGvc91OiQ5+FeXPAMEOedbf9hp1COYcvtTE4ltOq5ssp94fms5uoiwm4B1DbkfXdbhAwvcWaar3MLnixcBLbkbxJ91kdi3taCXhxJLS1wBIjzXny1EV3a4/brj9+yJ4o34G1/rn9TZyFz3BxLyQKj2wb8RF1LrRyurIeAGiHbsEBxPHzW8vUwSUoJomKpUeH/wB9gtGtmLGyBLiDphonxXt9Ctqu4gEgSQCQOZjZRbMJUcTJFIEydFnEkz4jeeN547LozpBLzPVTEvIhxFImIvLoJ08t5MDb9QsmWN1gsIfpNtTj4jqsYtYepWXD4JjPlF+ZufdesY+KbyNw0/oofCtkykqpEL2HyVgr1KhZajLGHcAuMnRM2Ebj8RV8UFRxAw2Fpd2wuc/SGgDdzhJJjYC/ssrc6it3LhcQCQN3EAmBwF/7wzYpQxRUW+f/AE5kwiItYCIiAIiIAiIgCIiAIiIAiIgCIiAIiIAqP257T4jCVQwUqLqNRlu8kEuvrF/CbFvh6q8KkdvOwjsc/vadcseG6dDp0ECTw+U3vY7KH7HXDt3eLooGOqYGv81F2Eq8NAJpE9KZ2/8ATIXnKO3GKwTtArNrUxbQ9+oR+Vx8TD0dbzUfmmQY/AyKtM91xJAfRPrs31IPRQ9X7SwaDb5Wu1OHk0xUA6gOCqel4Gq8vujufZz4g4TFEMc7uaptoqGJP5XbH6SrNSxlNznMa9pcyNTQQS2ZiRw2PsvyqWtIs6Ry3j1HD2PRW3snnVUMZ9s7RQeXtGlo1VCI8RuXwJuTIEDim4zZNPH+nj2Oudvs8/x6ApsP21c92zmGn53x0E+pCq/w5zMUqTsPDAH1S5u8nVO/N2ltK3U8lUsXmNTE1zXqvkAFjb3BkTHKxdA/MFIdlMYaeJptApEPc0EmC4EnxaJ2J2J5LjKbc0kznlioRWNPnz+p1Zan+I4P1NqOiZ0m7d7+XH6euy90LyKoWgzKVGk1+IZOprag5ix9ljq16bpNSk5pLg0yIN5MjmIG6lGuB2K+kTuqyhGSqSv6ltyfaNbAlhl1N0h0EgEQOvRbawU8Oxri5rQCRBIESOqzKYxUVSKur4PD14lfanFaeKc6YDobHAeMmeF7BWINku67Rbz5rUzhxFCqRuGE/ResJS0g2iSJkyT1J59F6xp8DuPD3ICpP8j+hPnwZezNGnUpNc4anN8I1XgWjSDYKWp5dSaZDBPW++8Tso3JKtOmC3ab3EbKcBXLBGLguFaDVMIiLQQEREAREQBERAEREAREQBERAEREAREQBEWrmtQtoVXDcU3keYaSEBQO2Hb8io6hhCBpOl9WxvsQwG0Dn7c1Q82xGHFPg57iS4QDc7k23UQ6poZtchR1YW3lx2XJ2z0lshGkjXzBobL2AEXBB6zsVZ8DSYKYE+BggAWcXQCSSRsSVX2YS17k8/4WfDYl8w0FwG4G8dAOKpLlcB4ppblwTFepTYRpAY25MHYG5Mm+4C8ZHjpxOHI27+n5/O0X6rEMO6qZDYp+GXOPKbEG8SXfyt5+Dp06lBzAGfaMcepDhw/eOHqsyltlT7PPkmnydpx1UNbLtufJRD8Y4SC2dW2kRE2m1vXopfGERfafblv7eqiKrw0N0xEtjlEgw4Tt4vqdlryWcJ9nvB5h9tANiLiIMjpz3Uv/AJLeaiaWFOsvgGNoIBHMkRttzWYhw+W8+X6zP0SLaXJEW0iSNdoBcTAAkzyC84TEsqsD6btTXXBH/XZV7tDjHMokWDn2F5tu4xyABPoo/L+1gZSa2nRDWN8OkuMxwO3G/PiqPUxUqfR1tVbLlU4rFV5kwOm5UdlWesxFo0P/AAk7/wCp4rYxGJbq0GA6LA7Gd4PHh1XVTjKNpi1RlZVbplux6Hzv9FpY6qRTcSZMtHS7gLD/AL+a2Sbb2twuIm0Dc7bKJ7TVdOHPPWy0ibukSBtMFRk/I/oWhdo3KLGvOtzyCLABwDRqEEEC3GZIW1h8d/jjwAupX8MzA/LvA+m6qVLFagAHE23G4MX23O26lsG0Fp1uBMxbgIsI9duq8iMskZWma2k0XvC4htRjXsMtcJB/vFZVVOw9ZzTWpOIIBD2EbQ6zgBwggbWuVa17OOW6KZlkqdBERXKhERAEREAREQBERAEREAREQBEXwlACVUO0nbrD0tVGg04qsQRopDUBI++W8Og+i2e0+Pw9VndVGiq2QYkhsjadJGodNlAU8PpEU2sos5NaGiOjWi/mVjy6yEOI8s14dLKXMuEcsznL69IhtVuh0eFggmNx8tj6FRIpva4l1N7RFiWOA9JC7VVqsYB9883beg/lRuLxjX+F7WlvkB7Hgs71vsalp5p7kcvp1HPOlgk8LgefzED6qcyzJi3Q95IcDJgnfkBHitHS+6z4/H4ZtUBjCDqGpsFxLJBdO5aI42UhnmVO7kvw7zDQTp1Ehzd/C7ed95Cieo6VVZmzaqc1tXBjq4ppEtc1vUXPudvQLQyzK34uu1lK+khzqji46QDO8C9jAHXkVhrAO+YXjfjPSPX+7XXseadOlSbq8TvG8zcl1mz5NIC5Z08ENy7OeTTyxxUpeZdXanCJAnz/AFlaAwTASHB4ncte4jrYk2W3jsY2AAeCjKmJtuvI+c1EJ+KVtfb7HBxTMtLK3Mc19J8tH3ZlpGxgHYx14KUwtHUJIi14tP8AK08rDyACTB/RTOI8DIWrLrnmhtiqivzfX0XsRGCjyUvtVTbpeWiHBroPOWwZAseKouGrw6CR4rH9vK/0Ku2d4gCSuaYp2l7hNgTHkdlOg3Ti0y8MGTPNRgrZYG44SNJiIvsQd/orRge0RewuqsDnB+lpaOTGai4/dJMqh5ThzXqBrA9xNyAWAn/XUQFZcJk2KwxjuKjmOJJktdxMEFhLZg3kjivQjDLBNwNE/hubEnuq/S+SWx/ao6CB4CT84uR5CPJYe1mPpvoSyo15qPY4Bu4Y0O3HCDO6wZ+2gIBIDiJuIPqDdaeJwH+MxtdoFRg8RG8DjIHT6q0M2XmM+TjplF5VGd/zoi8DWcxwcKbvXz35G8ceK3xndTVoaNV5+Ym5N9jfc+SlaXabAOaZpMne7RuLqGzrOhXZNKh3ThBa7wtkRxAMwZ5K7gvNnrfhYov/AJE17tpF47B4gvrv1Ngtp8os5zYjp4TdXpcG7M9qsRhazXu0upus9gdeIm0jefOZV6yDty+rWPewKbjDQB8otEnjMrrjzwglFs8zVRhGfhkmvYv6+PcACSYAuSdgFVs9zOqK+hri1mnh97ULmdxFwop+cODDSqOc9u4O58ncxZJ6yEW410ZrLngM0o1tXdPDtO+/77jqtxczwzS0aqT3MLvwmLcNlO5H/lE+GsSBuHnV/wBfqq4dZvpNc+wst6LzTmPFE9F6W4kIiIAiIgCIiAL4SozM86ZTENh7+QMx5qrZpnR3e6T+EbBZM2sx4+FyzTh0s8hasfndOkN9R5D+VW8Vm9WuSAYaN+DR5nioWjV7wGo8+Afdnc/x/IWvjs1JECzRysF5uXVzyd8L0R6eLRxg/V+pvvxDWTpu78R/YcPNReIzSOKgMfnAFhc/T3WjSoVaxEzfZot6lcNrfL4N8cUV2SWLzsmdMuI5cFhwtGrVvWDgzi1p+hPrwUjluTU6EuefEf7Ze6BL6jmtBAMkW/C0mb84AVtyXRk1eb8OLcaNevgqbGOfTpVCHHxnVcwBYucdQH+vM+ahzmhaww4NZtpY0bHruePFb1TNTTeWuERMjgSTaeaisVh2n7RpGkEAhoEB14O8CY8vdacE4/1r+/Z5mn1GPe3OKPbamqIBMzY7wOdr8PZbLKpBnY8fPr9PZapxYa4AwfCCTY3M2t6e6VKwJMcpF+P9K3p2j2IShkha6ZdcNjfsQ97rRJ4xH72WlgM+ZVeGhwOp4AveCQNvJVXDYkmbFjgYsY9Qt7F4M0jSxTyweNoDQ2HOIuXGLTA38l5WbRRim776PG1Wm/CW5O0dlysCVnzerDVGZbiZaCCtfOMW4gwJXi48tY3j82Z/Io/arFxqJPyg/S65q/FFxueqvXaqmSHiPFoM89UTB6gaQudsC+i0EFHGz0vhr2ybRN5Rmr6FVlRsEtNgbi8g9diVd8v+I+IGrvA0xtFo6R/K5/lWX1Kzi2mJIGroAOZ9h6qyUezjiwufVDDAMwTDpIDeTtQi+4PRdpZFjdWepn1OmfGblnzth2gOOLCQA5kwR16/3gqw3AVcVimUqLdVWsTAkC4kuMmwAAJ9F4xGI0vc2QdJIluxgnmAV1bsP8NalOpQxjsS0O0B7WNYTGsA/PqvYxtG+67JvurOOpy48cFsdFcf8I8zDZBoH8oqmfq0D6rHhcnxeGZ3eMoPYG2Y8w4EcgWnhzniu+GqREt9Rt/KPIcIcAQbQRY++6rljCa22eNl1GTLHbPk/PFZzQRG3OIW/lWMa0CJcSTpaNuWpx4ch6q+9rvh6ys0vwbu5fuaYP2bug/Afp04rn9GnRpOHe6qTqRILX2Ic0EgOF5MxB2uDsseTFSp8mP8OTfCL8/MnkTVc0aGeIxYNbc/3/sovKs5q06dSu0N8ZgNcJIAFuNjueVlGYfOhiWVQ1oFMNaBPzF13HVe0aYjjK1s3zFoaKZ1NYXHUAIeQWgs56WkOF4J6BVhuTu+S+LT5csnGCbaJyh2koag1gJJIGowGwSJMm4Ak8OC6Rk+DY0B7SHFwHiBtHCOi4BWgAvYHilIaC4feAlw5Eg8OUK6/DftWGHuHu8LiSyTJB4joOPutGlqE+V35ls2nngntmjriLWoYkOWwCvTOZ9REQBERAeaj4EqGziuGt1VjY7Mm3rz9VNEKCz7s7/ku1Gq5oAA02geS451Nx8KtnXFt3eN0ik5lnckhgAHSyhm+Mk1DDRcmb9APcLouC7F0WGXS7zUuzJaIIIptBH5QsMdA34pu2eg/iEYLbijS9fM4/iWYioQabKgZENDWmI8+KyM7M13jVUJaPzSfrsuvYrEtZZtMvcOAFvVxsoPM8NXxAg+EcGsFh/s47q3y8IdLc/0/n3ZHzs2qXhX6nOaWTND4aNbv7ck7BSVVzKAAEF53PXj5AK04TsnVIguDG8Yu4+ZKy5vleGwOGq4ioNZY0kary7YD1JXP5PLN7ptL2D1sUtsLb9X/k5vmkAF761pi03J2EKGxWNq0qLngllwNxMGJ+UmxDgCfzLzisSyoQ6qD3QaXOgtl0iWNZBIDjDh04qLL2PIJH2UNZpHi7togxc3JOokm912waXrd3Z5s7tuTtnsVqeJLWsbUYA3xOg1I0hz3kXB+UbcTbipHAYhoNRrA5jDhHu8czLXMeTpOzgGVJA/CVDYsMouIpu8GswXars0jdswASQI6eSmKWPa6r3jKbW93SOs050iWPbqLTuJc0kdFqyY7Umvt9CqNMVKOo02AVXAtd3gdplsAOBDtjf6Fb2IwdEim5tXu3VGTBcHNDgS1zZkOZeDeQdW/FVd+gBrqTHMeHX5BscONuql8RXMU6pdr0jT4QLAu4yN5Ii/qrTx7uVwdIznFUnwZMrc9pDHU40nUHQJc3a8EyLTY7qVzfMjWLfuhoOo6nEAWFg424CAYuFo1sG17hWpve5xjwEQSXanPNrABx/9xXvEZVWLCQLkfvP7Bc82He1fkVjTklLosnZrPDGhrjDGCC9wl8ENdpgDaZg8B7zePxpDiZK5rlTqmH1vdI0wWggGHkEahOxA/bkFIYHtQ6GNc8OM6SXtIeAbOIeDBsXAE36Lzs/w9Odx49T08ugjle7C1XoT2OrtqvJH3ojqQNJ94+gVWq9nnCoNF2PmHbhphxh0bbbrZp9oHtbWbqe4Me0sFS/hGoDWBBc7SW2JiQeilG40Vmhxql4LAIBa3uw0n7rQRcu4mb3V4YpYE0mMeny4X4Hd8HnIKVOnqpNa01PvVCLkEDwh1wG2bboT0W1m+KbTgFsH9fXitOrmdFjdFJpuQSXbzF7+f6DmVpZrie8aNV425+S6RxvtnsafCsK8btvv+ehmxWUsxzmuc4sc3ctA1OaQIF+IJ3vxCt2U5z/iuipVBYwfZsLHS2AALsBbESOCpGHxJYGhszF/NbrcW9zr/Uk8+JvyUZFLy8hl+H488bbo7D2Xzd+JDi4ttcARMHnHDdS7MG0ElsjVuA46Z56dgeoXBKWYNY6sGVS2rTJLCHaXWguYDIkfNYEqw5V8QcQAB3ocPzgE++6mM0o1NM8TFoZ5LUH1xzx9jrVRrwbQQuM/EjOS7HNFGiWPZTitU2JBdDN+I0neZ1AcFYm9u6zhJcxo6NBPoOJVGzBlbEV6lZ7XF1Tew+W2kX2gAbDmkIW7inX6EPCsORRytf8Af3M4zHW2oXsgadVLdriSdMyIDmjxHaCQo1+Fii46ZcHBxqAu8ILTppxzsTI5Lfw+V1R87C4aC1tg4ibD5toBNxsvVbD1TTa3TNS4uLxs0RsDHHoDxKmUJp9Ht4dTpaqDSVO/Lr2/nLK9hMwe5rvlN5bYDaCSALC0cLqTyttIFlSTqaNZN4JgaAIsDqt/5htBWX/+Xq1YlhpjaOQAgAXNoUy3s/ULadOC4NJ3iBYDlJsGiCbQurxS7ijDPUYJvZlaaiu/X2ReuxmcmswEgg7EK70jZU/srlBpgWVxpha10eHJpybSpHtERSVCIiAIiIAiIgPkL7CIgCqnbjAVcUG0GNJabk8JuLnpf3VrRVnHcqLQltdo5f8A+GjabIbc8ZWoz4aBskTfhw9BsutQmlTXNkNtqjg2ZdgsVReypSHegWIcGm2ouuLAjxFaTPh9WcDpJaXb2+nl0X6FNMcl4FBvJSQcMyHsJii/7WkGgAtm3iB5gG+26sOF+Gzi67gKfFsfqeK6sGhfYU2Cp5f2JoUtmqSd2fpRGkKaRQDn3aPsSyqxzQIniFScL8NKrXy5wIG1o97rurmrx3I5KKOkM04Kos4rX+HDhqLSTq3n3WrlfZCvh3PMAtc3SQR1BB85H1K7t3Y5Lw/DNPBHFMtHPkj0z8+4nKqoJ+wd6R/Ky4DLKz3tb3LgOZhd1flbDwCUssY3YBUWNI0P4hlaadcnMn/DsvOtr3NJ3Aj9wvVH4bEGTVe72H6BdXawBNKttRn+Yy1W5nJsT8MqT92QeYkH1IX3C/Cym07u9XH+V1jQE0qaTKrLOKpN/co2B7CUmRZTVHs1THBWCF9UnNuyKpZJTH3Qsoymn+EeykEQEc7K2ckZlrRwUiiAxU6IGyyoiAIiIAiIgCIiAIiIAiIgCIiAIiIAiIgCIiAIiIAiIgCIiAIiIAiIgCIiAIiIAiIgCIiAIiIAiIgP/9k="/>
          <p:cNvSpPr>
            <a:spLocks noChangeAspect="1" noChangeArrowheads="1"/>
          </p:cNvSpPr>
          <p:nvPr/>
        </p:nvSpPr>
        <p:spPr bwMode="auto">
          <a:xfrm>
            <a:off x="155575" y="-2057400"/>
            <a:ext cx="7153275" cy="42957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1994" name="Picture 10" descr="http://www.gastroplus.cz/wp-content/uploads/2012/11/vitaminat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2513923" cy="1509693"/>
          </a:xfrm>
          <a:prstGeom prst="rect">
            <a:avLst/>
          </a:prstGeom>
          <a:noFill/>
        </p:spPr>
      </p:pic>
      <p:sp>
        <p:nvSpPr>
          <p:cNvPr id="42000" name="AutoShape 16" descr="data:image/jpeg;base64,/9j/4AAQSkZJRgABAQAAAQABAAD/2wCEAAkGBxITEhQTEBQWFhITFxcWFhcWFxQbFhgWFRcYFhccGBcYHCgjGBolHBUVITEjJSkrLi4uFx81ODMtNyguLisBCgoKDg0OGxAQGywmICYsMDQvLy8zLjQ3MDQ4Mi0wNC83MSwsLCw0LCwsNDQ0LCwtNCwsLTQ3LiwsLCwtLyw0NP/AABEIAMIBAwMBEQACEQEDEQH/xAAcAAEAAQUBAQAAAAAAAAAAAAAABgIDBAUHAQj/xABAEAABBAECAwYDBQUHAwUAAAABAAIDEQQSIQUxQQYHEyJRYXGBkSMyobHRFEJSwfAWJDNicqLxQ5LhCBdTgoP/xAAbAQEAAgMBAQAAAAAAAAAAAAAABAUCAwYHAf/EADgRAAIBAwIDBAoBAwQDAQAAAAABAgMEESExBRJBUWFxgQYTFCKRobHB0fDhMjPxFkJSU0OS0iP/2gAMAwEAAhEDEQA/AIiudPZggCAIAgCAIAgCAIAgCAIAgCAIAgCAIAgCAIAgCAIAgCAIAgCAIAgCAIAgCAIAgCAIAgCAIAgCAx8zMZELea9B1PwC2U6UqjxFEO8vqFpDnrSx2Lq/Bfq7TRZnaRx2ibXu7c/IcvzU+nYpazZyd56VTkuW3jjver+G3xyaqXiMzucjvkSB9ApUaFNbRRQVeKXlR5lVl5PHyWEW/wBqk/jd/wBxWXq4diNPtlx/2S+L/J6MyT/5H/8Ac79U9VDsR9V9crapL/2f5MhnGZwKEh+YafxIWp2tJ/7SbDjvEIJJVH5pP5tZNtwvj9nTNQ9HdPn6fFRK9njWn8DoOF+kqm/V3eF2S6ef52N81wO43CgNYOtjJSWU8o9QyCAIAgCAIAgCAIAgCAIAgCAIAgCAIAgCAIAgCAIDXcV4s2HatTzuB7epKkULaVXXoUvFeNUrFcuOab2X3b/X9SJZWS6Rxc82T+HsPZW8IRguWJ53dXVW5qOrVeW/3C7iysyOEB0Luo7Ex8R/aG5DXNj0hsc7XtBjnDmkNDCfPqaTex5dCbQEY7Z8FGJmSwNZMxjD5PHAD3tG2vYAFrnBxFdK62gNIgCAyMbMkj+44j26fTktc6UJ/wBSJdtf3Ft/am19PhsbPF7RyD/EAcPUbH9FFnYwf9LwXtr6U3ENK0VJfB/j5G+wOIMlFsO/Vp5hQKtGdN+8ddYcToXsc0nr1T3X72oy1qLAIAgCAIAgCAIAgCAIAgCAIAgCAIAgCAIAgLWTOGNL3cmi1lCDnJRRoubiFvSlVnsl+/Eg2XkGR7nu5uP/AAPor2nBQioo8ou7mdzWlWnu3/heSLKzI4QBAEBfysuSTT4r3v0t0t1uc7S0EkNFnYWSa9ygLCAIAgCAqjkLSC0kEciOa+NJrDM6dSdOSnBtNdUSjgvGfEpkn3+h6O/QqrubXk96Ox3nBOO+04oV/wCvo+3+fqbpQjpwgCAIAgCAIAgCAIAgCAIAgCAIAgCAIAgNX2jP2Dvct+e/9fRSrP8AuoofSRpWEteq+pD1cHm4QFzHge9wZG1znu2DWglxPsBuUBIYOwHFXi24ORX+aNzT9HUUBlP7seLgWcKSvYxk7+wdaA1mZ2P4jFqMmFktDBbneDJpAAskuAqve0BppYnNJa4FrhsQQQR8QeSAoQBAEAQFTHkEEbEGwfcL40msMyhOUJKUXhrVE8xJtbGuH7wB+fVUFSPLJxPXLSuq9CFVdUmXliSAgCAIAgCAIAgCAIAgCAIAgCAIAgCAICM9q5TrY390Nv5kkfyVnYRXK31OF9K6s/XQp/7cZ88tfY0KnnJnUe67uoOfGMrLe6PFJIY1teJLpNONnZjLFXRJo8tigO+dn+zeJhM0YkLIx1IHnd/qefM75lAbZAEAQGJn8LgnFTwxSj0kYx4+jgfRAQ/jndHwnIsiAwOIrVA7RVf5DbP9qA5P2s7lM7H1PxCMqIb00aZh/wDnZDv/AKkk+gQHMZIy0lrgQ5pIIIogjYgg8igKUAQG04FxHwn04+R2x9Aeh/VRbqh6yOVui94FxR2lbkm/clv3Pt/Pd4EwVOekhAEAQBAEAQBAEAQBAEAQBAEAQBAEAQGh7VwW1jx+6aPwP/H4qfYTxJxOS9K7fmpQrLo8Pz/x8zQ8PEZljE5cIS9viFlahHqGstv96rpWZwx9n8Hx4o4IWY4qFsbBHV/cDRp57nauaAzEAQBAEAQBAEBAe9vsXBmYc0wjAyoWGRkjQA9wjBcWOP7zSLodDXzA+WkAQBATzAlDo2OHVo+tb/iqCrHlm0et2FZVranUXWK/n5mQsCWEAQBAEAQBAEAQBAEAQBAEAQBAEAQEf7V5BAYwHY2T71y/mrCwgtZHHeldzKMYUIvR5b+33I9EzU4N33IGws7mth1Ksjij6Z71+0+Rw7Fx8fAY/wAaeoopAGuLDGWU0MLXa3vB0gV6kbhAc8Heb2ix2eJkQExirfPivY3fYW5gYNygK2d/mdbLx8YgffrxRq9NPnOn52gOid2XeezibnwyRiHIY3WAHFzZGA0S0keUixsfWx1oCe5uUyKN8shpkbS5xommtFk00Enb0QHz5x/v0zXSu/Y2RxwBx0a2l0jmh2xd5qBLQLA5Wd+RQGpm76eLkgiSJoFWGxMp1Hrqs78tiEBr8vvV4xI5rjlubpcHgMZE0WOhAb5m/wCV1j2QHSuyvfpC9rI+IRGOUuDTLHRh0mre4E6m1vsA7l77AcFydOt2i9Go6bNnTe1mhe3sPgEBbQBATDs4fsG+xd+d/wA1T3i//VnpHo3Juwin0b+ptFFL4IAgCAIAgCAIAgCAIAgCAIAgCAIDBz+KRxA2bd/CDv8AP0C30redR6bdpVX/ABe2s4vmeZf8Vv8AwRLiGYZXl7tugHoArelSVOPKjzviF7O8rurPTsXYja9hMHx+I4cVag6eIuH+Rrg5/wDta5bCEfTfeJxjEw8YZeVFHLJC7+7Ne1pd4x3bocQdB8oJcOQb8EBxeTN43xuCac/aYcUjBJjQnR4lEPLY2gOLiAWnzEncVdUgMjgfcvPlYsk7tWLM55MEE1mo+glNamner0/u3W+wE07re6qXh+QMrInaZPDcwRxg6QXHfU8/eFDlQ3PtuB0njXEWY8Es8jmtbExziXGhsNh8zQrraA+U+zXYDP4hH42LG10fiGMnXG3S4NDjYJ2FOHL15IC/2r7tOIYL2NdEZhIPK+APeNXVpGmw75b9OtARfIwnxS+FkMfE5pGtr2EPaDR+46jdEEA1eyAxkAQBAEBM+AEeAzTvV38bJP5qlu8+teT0zgDh7BBQfbnxy2bFRy6CAIAgCAIAgCAIAgCAIAgCAICl4NGjRrY86Pw6osZ1MJqTi1F4fRmq4rFkaCRI2gCXU0tJAF7Gz6eyl0JUedJxf1/Bz/FaPEfUSlGrHCTbwnF4Wu+ZfYiZKtzz1vOrPEPh0r/0+4gfxXURvFBK9vsSWx/lIfqgPpHNwYpm6Jo2SMsHTI1rm2NwacCLBQFWJiRxN0RMaxlk6WNDW2dyaAqygLyAICEd8PA8nM4a+LEbqkD2PLLIL2MskNogOdek06x5dhq0oDG7pOwknDGZHjSFz5XgAD/DDGXpcBf3nat75VXuQJtxHh8c7NEzdTbvm4EGi3YtII2cR80Bxntt3QTTTSfsMbWssStklyJCX6wGvjLXaiS0s1B5Ldn0dRFtAh3Ee5ni0TS4Rxy1uRHI26qzs/TfyQHPUAQFyANLmhxppIs+gvf8FjJtReNzbQjCVWKqPEW1l9izr8ib4LXBtOogUGkCrbQqx0PMfJUdVpyyvPxPVLCNSFLkm8pf0vGMxwsZXR9OngZK1k0IAgCAIAgCAIAgCAIAgCAIAgCAwuIZYi8zhbHbUOh3r5Hl8vdbqNP1mi3KviF6rJesqLMHpjsevyez7PNkKlIJJAoEmh6BXccpanmFWUZTbisLLwUr6YHS/wD0+5bWcV0nnNBKxvxBZJ+UbkB9MIAgCAxY+JQOldC2WMzNFujD2mRo92XY+iArzM2KJuqaRkbR+89zWt293FAUYeR4hc5r43xGtBYbPLzaiCQelVXNAZSAIDmXfP3gScPZHBi6f2icOcXOF+HEPLYbf3nOsAmx5XID5pQBAEBu+FcbLS1sp8gBF73vVX8Kr5qFXtE03Dc6jhXH505wp3D9xJrOvdjPht4Mk0UrXAOaQQeRHL0VXKLi8M7qlVhVgp03lPqitfDYEAQBAEAQBAEAQBAEAQBAEAQGv469ohdqF3sP9R5FSLVSdRYZT8dqUoWU3UjnovHo/IhaujzEICQ933EzjcSxJhvpla00CTpk+zdQG5NPKA+wkAQBAQL/ANqcB+S/LkbK2Z75HkRzyBoe95dra4Br2u3ugaFkb1aAhnbPuzkiwsvIzM7IzXQMLsZr3uAjtzS9zi8v1HSBYFXpPUgtA03db2c4zjEZGNBUeXE3w3PlY2IedkjJJWAklpZ4jR5b+0JCA+iUBA+2nejhYMkmOSX5DI3O0jUGh+kFjC8A052oewF2RtYHzLxbis2S8PnkfI5rWsaXm3BjBTQTW9Dr1NnqgMJAEAQGRgQB8jWm6J3qrqr2ta6s+SDkiZYW8bi4hSlnD3xv8/3syTbDgDGBo5D2A/JUlSbnLLPULO2jb0VTjsu5L6YLywJQQBAEAQBAEAQBAEAQBAEAQBAYXGYw6GTV0aSPiNwt1tJqqsFXxmlCpY1FPos+a1RCFeHloQFUchaQ5pIc0ggg0QRuCCORQH2b2Y4oMnEgnH/VjY472QS0WCfW0BtEBbkma0tDnAF50tBIBc6i6mg8zTXGh0BQFEmI10jJDq1Rh7QA5wbT9N226cfIKJ5Wa5lARnvUwMqfhmRFhN1SvDQWg050YcC8N9SWgiuovrsQOSd33exJw9v7FxCN8kcTnND2kGWKjRYQdntButxXLcUAB2vs12wwc5oOJOx7tyYydMorncZ81e9UgOUd5/YfEGVPmcQ4g2A5DgYo2Ql76aGsssDgXAAAkgDmd/UDiLqs1y6Xzr4IDxAEAQGbwU/bx/H+S0XP9qRacFeL6l4k3VIepBAEAQBAEAQBAEAQBAEAQBAEBYyYnGnMID23V3pIPMGvgN/ZZwklpLYiXNGpJqpSeJRzjOzT3T+C13WPFPWZ2LkTUxxYxnWiTde3VSqVSjS95ZbKO+tOI3zVGo4wh1w85+m3Zp39DV8W4MYmhzTqbyca5H9FKoXSqPD0ZQcW4FKypqpB80evc/wzUqWc+EB9I9y2S6WKKXxogwYwh/ZmhoeH47wx0pA3dqaYyXHkXgICVd5faJ2Bw+aeP/FoRx8tnyHSHb/w7ur2QEd41w7IxDgGCDM4jkRSSy65JGBuuaMxuD3uB8No1W0AADTRNoCxn8I7UZJa/wDasTFG1RRF+3rqJjdqNdNRHwQEdye7TtHI7VJxJpN2P71l0D7AR035IDkvarheRjZUsGY7VkMLdbtRfepjXNOo8/K5qAsQuyMOaOTS+GaMh7NTXNcK3Bo1Y/NAe8d41PmTOnyXl8r6s0AKaKAAGwAA/ooDXoAgCAIDN4K254/j+QtaLl4pSLTgsXK+pJdpN1SHqQQBAEAQBAEAQBAEAQBAEAQBAEBqc3O8LIbr+45lA+hvf8m38lLp0fWUXy75OeveIq04jH1y9xwwn2POv2z5HnFuLsYA0ASawb8wqvekt7aUnl6YMeLcboUYKEUqnMu3THlncibvbkrdHnssZ02PEPhI+xHaZ+FlRymWZsTWyMd4Phl4a8X5BMCwecMJsfuoD6Y7VdnYeK4+N9r9kyaHJa5oDmyMANj4OY879DWx5ICUIDm3eJ2l45izgYGEybGcPK9sc0zyQPMHtjI0bnbbeufMACAZneZ2iGvVjmPof7rINB6/eujv19EBy+ficz5XTuleZnEl0mo6ySKPmHtt8EA4lxObIf4mRK+V4AaHSOLiGjkAT057e6AxEAQBAEAQG77LY9yF/Ror5n/xf1UG+niCj2nUei1q53Eqz2iseb/jJKVVnfBAEAQBAEAQBAEAQBAEAQBAEAQGr41LFp0zA7/dIFn3o9CNv/KlW0amc0/MoeNVbRU/V3cXr/S0svvx2Ndc7rt1SiB57fJW55y8Z90qljLTR9AfqkXlGVWk6cuV/v717HoUL6awgPoTO73MPGxuHtwix4+zbPFocDHC1mlw9GuDqob3XoQSB1HgvF4MuFs+NIJIn3pcLHI0QQQCCD0ItAZyAICM9pOxPD8rW+bGidM5rvtK0vLi3SCXNouIoVd1SA+QkAQBAEAQFzHi1O0jbmbPIAAk/gFjKXKsm63outUUE8b/ACWX8kTLguPohYCKJGo/E77/ACofJU1zPnqNnpfBbb2eyhFrDer8/wCMIzloLUIAgCAIAgCAIAgCAIAgCAIAgPHGtzyCJZMZSUVl7GDmYbMhguxV0aojodj0NLfTqyoSeCrvLGhxOjFyysZw9n36Po8fc0efwLRp0vB1GgHbcgSTfoAFOpXfPnK2OUv/AEddu48lRPmeEnp0bbzroktXoa7wC66IsbUDZJAJsevI/wBFSedIpvZ5VG8NZWmM5zu8rfOcdHvtuiwQthEaweIfAgJb2G7wMvhhcINL4Xu1Pifeku0ltgjdp5bjnpF8kB0nhnf+yiMnDcHAbGJ4cCfTS8DSPeygMnjPf1jtdH+yY75W04yCSozdeQNILut3YPsgOWdse8LO4iGNyHNayPcMi1tYXdHOaXHU4dD0s+qAiaAIAgCAID0BAlnRE/gB0t1feoXXrW656eOZ4PYKCmqUVPfCz4lxfDcEAQBAEAQBAEAQBAEAQBAEAQHhHqh8aTWGeofTFnww52q+bdB/0nc16E+vstsavLHHfkgV7GNWr6zP+3lfh1x2N9Xrptjc0/HOGtjja+PbQa9zZsH4g/mplrXlObjLqc1xzhVK1t4VqGnI/jl5T8U/3Qj5Nm+QJ6dPgrDZHINqUsvRN9ClfTAIAgCAIAgCAIAgCAzIOHvewOaDu7TzbW9Adbu/wWmVaMZcrfQsaHDK9aiqtOO8sbruXbnOd9MY1MzgeG4ZFH/p3fpfIfifwWm6qr1OV1LPgdjOPEuWX/jzn6fUliqT0IIAgCAIAgCAIAgCAIAgCAIAgCAIDEy89kbS42QOeke9c+V2eS206MpvBX3fEqNtTdR5aXZ4432znpnPdoy3NnlrYy4aS8jbdxo2QBXNxr5X9co0U20tcfvwNNbiMqdOnOa5XJrTV9uEsbyeMdizr0zi9qIyYgRya4X8Dt+ZH1W2xklUx3ED0opTlaKUdlJZ+n1IorY8+CAuTQuaac0g+4pYxkpbM21qFSi+WpFp95bWRqCAIAgCAIAgMvhmCZn6QQ3a7PtQ/mtNar6qPNgseGcPd9W9UpY0z9PyS7GwQyPw2kjn5utnqqidZznztHoltw6Fva+z05Nb69c9pXhYbIgQ3mdyTuSfcr5UqyqPLNllYUbSDjTW+7e78WZC1k0IAgCAIAgCAIAgCAIAgCAIAgCAICktBqwNuXsibRi4Rk02tgWiwSBYuj13519AvuXjB8cYuSk0srb7lueHVbXUWFpBFddqN/VZRly6rc016Hrswnhwaaax10w8kem7OP10wjwydieYHw6qwjfR5dVqcbW9Fq3r2qclyZ3e6Xh1x8+42uLw2GEaqs7DU6r32FBRZ16lV4OgtuFWfD48+Mvtf2/jU0vEYmyFxY4Ol1OJHmvSABQvYnYmh8lNoylBLmWI4OX4jRpXM5ulNSq8zbWucLCwsrDa3wteiyWeH8NbKNpKf1aR+W+4WdavKm9Y6Efh/CqV7HEauJ9U19NdV5dpiZmM6Nxa/mPoR0IW6nUU48yK28tKlrVdKpuvmu3zPJMZwIFfeFiuoq9kVRMVLSpCSWN1ld+mSiSMtNGvkQfbmFkmnsaqlOVN4l8mn9ChfTWEAQG47Ln7Y/6D+YUO+/t+Z0fou17a8/8AF/VEsVSehhAEAQBAEAQBAEAQBAEAQBAEAQBAEAQGt45LIxmuN1aT5hQIIO3UetfUqTaxhOXLJblJxytc29BV6Escr1WE8p+Kez8OppTx95FPa0miA4bOBPUHejy+im+xxT0bOXfpJWnHFSEW8NJrRrPVPXHT4EradhSqWegxaaTR6h9MN8zJCYw4GxflIJBBAPsCLC3KMqa58FdOvQu5O3Uk8rOjy1hrxSaysENzIdEjm/wkj5dD9Fc0588FI80vKDt7idJ9G/4fmi2x5BsEgjqOayaT0ZohOUJc0Xh9qNth8Ua4eHk+Zp5O6tr4C/molS3cXz0tGdFZ8Xp1YO3v1zRez7Pgs+e/kX8zCa7HHgu1+GSb66SLI+I2K106rjW99YySrzh9Orw5O2nz+rbffh6teK3xp4ZNPlSNcQWtAvc1sLoWAL5WCfn7KbCMlo2c3dVaVRqUI4zvjt00SzjGcteOOhYWZFCAIDMwRKxzJGNJ3IFAm65jb2taavJJOEmWVjG6oVKdxSg3q8YWc9q07v3QmePLqaHUW30cKI+IVLOPLLB6bb1vXUlUw1no9Gv3+S6sTeEAQBAEAQBAEAQBAEAQBAEAQBAEAQFMjA4EOFg7EFfU2nlGFSnGpFwmsp7oj7+zfnNOplbet70PcDZWCvvd1Wpx0/RRus+WfuY07c66eC0ztlaG/hYQ0AmyAAT60Oar5PLbR19GDhTjGTy0ks9vf5lThex5FfE8GcoqSw9iIyMOLkDc6dj8WHnf4/RW6auKPf8Ac87qQlwjiSw/d38Yvf4fVZNxxzhbXtL20JBW90CB6/16KHbXDg1F7HScc4RTuKcq0NJrrndL+NvIiStzzsIC9j5LmG2mr2PoRy3HzKwnCMtyRb3VW3bdN4zv3llZkc9IQ+tYPEPgQEj7Kzgh0Z5g6x+R/l9VXX0GmprwO09FbiMozt5bp8y+j/e83wBu72rl7/1+Sr8rB1yjLnznTG3f/JQcloeGE047gcrHsepWXI3HmWxpd1TjWVGTxJ6rvXd0z29euC8sCUEAQBAEAQBAEAQBAEAQBAEAQBAEAQBAEAQFqbHY777Wu+IB/NZRnKOzwaK1tRrf3IKXik/qXVibjXv4LAd9H0Lh+AKkK6qrqU8+AcPk8un8G19y07s/B6OHwP6rJXtU0S9GbF7Jrz/OSj+zkPq/6j9Fl7dU7jX/AKXsu2XxX4Kf7NxfxP8Aq39F99uqdiMP9K2n/Kfxj/8AJ4ezUf8AE/8A2/ont8+xGL9FLbpOXy/BSezTP43fgvvt8uxGL9E6HSpL5FP9mW/xn6D9Vl7e+w1/6Tp/9j+C/JeweB+FIHiQmr2087Fc7WFW79ZBxcSTY+j3sdxGtGq3jpjfTHb9jcqEdKYGXw7xGtDnEOYba4fe/wCf0C306/JJtLR9Cqu+F+1UownNqUXlS6/57+1JmetBahD6EAQBAEAQBAEAQBAEAQBAEAQBAEAQBAEAQGNn8mgmmlwB3I2N9Ry3pbKW78CDf4cIpvCclnXGmvVYxrg1MkztQDnU3U7m5wsAj7x20qYox5W0tdOn7k56pXqqpGM54jmW8msrK3enKX+Ky053mcKYNOlx5lsu9dRsPoFroRylot9fkSuK1eWpNKUl7i5cPuqa46rRZfTC1LRe5zpA1++klluO/mefKAadsBvvWyyxGMYtrx+W/wC6mhzq1atWMKmuG4Zb11m/dSeHp115dNOzHizJCTerzlpbu4Dd7HUD02ko10AWyVOCx3Z+j/BEpXtxOUk8+84tatLWcXhPwnh42WDM4VlOMgBJIMbaO9EhrT9fMb+AWmvTShldv5/BY8KvKk7lQk21yLD1w2lF/H3nnrosm5UM6YIAgCAIAgCAIAgCAIAgCAIAgCAIAgCAIAgCAIAgCAIAgPCh8ayKQYR6gPKQYQpBg9QYCH0IAgCAIAgCAIAgCAIAgCAID//Z"/>
          <p:cNvSpPr>
            <a:spLocks noChangeAspect="1" noChangeArrowheads="1"/>
          </p:cNvSpPr>
          <p:nvPr/>
        </p:nvSpPr>
        <p:spPr bwMode="auto">
          <a:xfrm>
            <a:off x="155575" y="-2560638"/>
            <a:ext cx="7115175" cy="533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2002" name="AutoShape 18" descr="data:image/jpeg;base64,/9j/4AAQSkZJRgABAQAAAQABAAD/2wCEAAkGBxITEhQTEBQWFhITFxcWFhcWFxQbFhgWFRcYFhccGBcYHCgjGBolHBUVITEjJSkrLi4uFx81ODMtNyguLisBCgoKDg0OGxAQGywmICYsMDQvLy8zLjQ3MDQ4Mi0wNC83MSwsLCw0LCwsNDQ0LCwtNCwsLTQ3LiwsLCwtLyw0NP/AABEIAMIBAwMBEQACEQEDEQH/xAAcAAEAAQUBAQAAAAAAAAAAAAAABgIDBAUHAQj/xABAEAABBAECAwYDBQUHAwUAAAABAAIDEQQSIQUxQQYHEyJRYXGBkSMyobHRFEJSwfAWJDNicqLxQ5LhCBdTgoP/xAAbAQEAAgMBAQAAAAAAAAAAAAAABAUCAwYHAf/EADgRAAIBAwIDBAoBAwQDAQAAAAABAgMEESExBRJBUWFxgQYTFCKRobHB0fDhMjPxFkJSU0OS0iP/2gAMAwEAAhEDEQA/AIiudPZggCAIAgCAIAgCAIAgCAIAgCAIAgCAIAgCAIAgCAIAgCAIAgCAIAgCAIAgCAIAgCAIAgCAIAgCAx8zMZELea9B1PwC2U6UqjxFEO8vqFpDnrSx2Lq/Bfq7TRZnaRx2ibXu7c/IcvzU+nYpazZyd56VTkuW3jjver+G3xyaqXiMzucjvkSB9ApUaFNbRRQVeKXlR5lVl5PHyWEW/wBqk/jd/wBxWXq4diNPtlx/2S+L/J6MyT/5H/8Ac79U9VDsR9V9crapL/2f5MhnGZwKEh+YafxIWp2tJ/7SbDjvEIJJVH5pP5tZNtwvj9nTNQ9HdPn6fFRK9njWn8DoOF+kqm/V3eF2S6ef52N81wO43CgNYOtjJSWU8o9QyCAIAgCAIAgCAIAgCAIAgCAIAgCAIAgCAIAgCAIDXcV4s2HatTzuB7epKkULaVXXoUvFeNUrFcuOab2X3b/X9SJZWS6Rxc82T+HsPZW8IRguWJ53dXVW5qOrVeW/3C7iysyOEB0Luo7Ex8R/aG5DXNj0hsc7XtBjnDmkNDCfPqaTex5dCbQEY7Z8FGJmSwNZMxjD5PHAD3tG2vYAFrnBxFdK62gNIgCAyMbMkj+44j26fTktc6UJ/wBSJdtf3Ft/am19PhsbPF7RyD/EAcPUbH9FFnYwf9LwXtr6U3ENK0VJfB/j5G+wOIMlFsO/Vp5hQKtGdN+8ddYcToXsc0nr1T3X72oy1qLAIAgCAIAgCAIAgCAIAgCAIAgCAIAgCAIAgLWTOGNL3cmi1lCDnJRRoubiFvSlVnsl+/Eg2XkGR7nu5uP/AAPor2nBQioo8ou7mdzWlWnu3/heSLKzI4QBAEBfysuSTT4r3v0t0t1uc7S0EkNFnYWSa9ygLCAIAgCAqjkLSC0kEciOa+NJrDM6dSdOSnBtNdUSjgvGfEpkn3+h6O/QqrubXk96Ox3nBOO+04oV/wCvo+3+fqbpQjpwgCAIAgCAIAgCAIAgCAIAgCAIAgCAIAgNX2jP2Dvct+e/9fRSrP8AuoofSRpWEteq+pD1cHm4QFzHge9wZG1znu2DWglxPsBuUBIYOwHFXi24ORX+aNzT9HUUBlP7seLgWcKSvYxk7+wdaA1mZ2P4jFqMmFktDBbneDJpAAskuAqve0BppYnNJa4FrhsQQQR8QeSAoQBAEAQFTHkEEbEGwfcL40msMyhOUJKUXhrVE8xJtbGuH7wB+fVUFSPLJxPXLSuq9CFVdUmXliSAgCAIAgCAIAgCAIAgCAIAgCAIAgCAICM9q5TrY390Nv5kkfyVnYRXK31OF9K6s/XQp/7cZ88tfY0KnnJnUe67uoOfGMrLe6PFJIY1teJLpNONnZjLFXRJo8tigO+dn+zeJhM0YkLIx1IHnd/qefM75lAbZAEAQGJn8LgnFTwxSj0kYx4+jgfRAQ/jndHwnIsiAwOIrVA7RVf5DbP9qA5P2s7lM7H1PxCMqIb00aZh/wDnZDv/AKkk+gQHMZIy0lrgQ5pIIIogjYgg8igKUAQG04FxHwn04+R2x9Aeh/VRbqh6yOVui94FxR2lbkm/clv3Pt/Pd4EwVOekhAEAQBAEAQBAEAQBAEAQBAEAQBAEAQGh7VwW1jx+6aPwP/H4qfYTxJxOS9K7fmpQrLo8Pz/x8zQ8PEZljE5cIS9viFlahHqGstv96rpWZwx9n8Hx4o4IWY4qFsbBHV/cDRp57nauaAzEAQBAEAQBAEBAe9vsXBmYc0wjAyoWGRkjQA9wjBcWOP7zSLodDXzA+WkAQBATzAlDo2OHVo+tb/iqCrHlm0et2FZVranUXWK/n5mQsCWEAQBAEAQBAEAQBAEAQBAEAQBAEAQEf7V5BAYwHY2T71y/mrCwgtZHHeldzKMYUIvR5b+33I9EzU4N33IGws7mth1Ksjij6Z71+0+Rw7Fx8fAY/wAaeoopAGuLDGWU0MLXa3vB0gV6kbhAc8Heb2ix2eJkQExirfPivY3fYW5gYNygK2d/mdbLx8YgffrxRq9NPnOn52gOid2XeezibnwyRiHIY3WAHFzZGA0S0keUixsfWx1oCe5uUyKN8shpkbS5xommtFk00Enb0QHz5x/v0zXSu/Y2RxwBx0a2l0jmh2xd5qBLQLA5Wd+RQGpm76eLkgiSJoFWGxMp1Hrqs78tiEBr8vvV4xI5rjlubpcHgMZE0WOhAb5m/wCV1j2QHSuyvfpC9rI+IRGOUuDTLHRh0mre4E6m1vsA7l77AcFydOt2i9Go6bNnTe1mhe3sPgEBbQBATDs4fsG+xd+d/wA1T3i//VnpHo3Juwin0b+ptFFL4IAgCAIAgCAIAgCAIAgCAIAgCAIDBz+KRxA2bd/CDv8AP0C30redR6bdpVX/ABe2s4vmeZf8Vv8AwRLiGYZXl7tugHoArelSVOPKjzviF7O8rurPTsXYja9hMHx+I4cVag6eIuH+Rrg5/wDta5bCEfTfeJxjEw8YZeVFHLJC7+7Ne1pd4x3bocQdB8oJcOQb8EBxeTN43xuCac/aYcUjBJjQnR4lEPLY2gOLiAWnzEncVdUgMjgfcvPlYsk7tWLM55MEE1mo+glNamner0/u3W+wE07re6qXh+QMrInaZPDcwRxg6QXHfU8/eFDlQ3PtuB0njXEWY8Es8jmtbExziXGhsNh8zQrraA+U+zXYDP4hH42LG10fiGMnXG3S4NDjYJ2FOHL15IC/2r7tOIYL2NdEZhIPK+APeNXVpGmw75b9OtARfIwnxS+FkMfE5pGtr2EPaDR+46jdEEA1eyAxkAQBAEBM+AEeAzTvV38bJP5qlu8+teT0zgDh7BBQfbnxy2bFRy6CAIAgCAIAgCAIAgCAIAgCAICl4NGjRrY86Pw6osZ1MJqTi1F4fRmq4rFkaCRI2gCXU0tJAF7Gz6eyl0JUedJxf1/Bz/FaPEfUSlGrHCTbwnF4Wu+ZfYiZKtzz1vOrPEPh0r/0+4gfxXURvFBK9vsSWx/lIfqgPpHNwYpm6Jo2SMsHTI1rm2NwacCLBQFWJiRxN0RMaxlk6WNDW2dyaAqygLyAICEd8PA8nM4a+LEbqkD2PLLIL2MskNogOdek06x5dhq0oDG7pOwknDGZHjSFz5XgAD/DDGXpcBf3nat75VXuQJtxHh8c7NEzdTbvm4EGi3YtII2cR80Bxntt3QTTTSfsMbWssStklyJCX6wGvjLXaiS0s1B5Ldn0dRFtAh3Ee5ni0TS4Rxy1uRHI26qzs/TfyQHPUAQFyANLmhxppIs+gvf8FjJtReNzbQjCVWKqPEW1l9izr8ib4LXBtOogUGkCrbQqx0PMfJUdVpyyvPxPVLCNSFLkm8pf0vGMxwsZXR9OngZK1k0IAgCAIAgCAIAgCAIAgCAIAgCAwuIZYi8zhbHbUOh3r5Hl8vdbqNP1mi3KviF6rJesqLMHpjsevyez7PNkKlIJJAoEmh6BXccpanmFWUZTbisLLwUr6YHS/wD0+5bWcV0nnNBKxvxBZJ+UbkB9MIAgCAxY+JQOldC2WMzNFujD2mRo92XY+iArzM2KJuqaRkbR+89zWt293FAUYeR4hc5r43xGtBYbPLzaiCQelVXNAZSAIDmXfP3gScPZHBi6f2icOcXOF+HEPLYbf3nOsAmx5XID5pQBAEBu+FcbLS1sp8gBF73vVX8Kr5qFXtE03Dc6jhXH505wp3D9xJrOvdjPht4Mk0UrXAOaQQeRHL0VXKLi8M7qlVhVgp03lPqitfDYEAQBAEAQBAEAQBAEAQBAEAQGv469ohdqF3sP9R5FSLVSdRYZT8dqUoWU3UjnovHo/IhaujzEICQ933EzjcSxJhvpla00CTpk+zdQG5NPKA+wkAQBAQL/ANqcB+S/LkbK2Z75HkRzyBoe95dra4Br2u3ugaFkb1aAhnbPuzkiwsvIzM7IzXQMLsZr3uAjtzS9zi8v1HSBYFXpPUgtA03db2c4zjEZGNBUeXE3w3PlY2IedkjJJWAklpZ4jR5b+0JCA+iUBA+2nejhYMkmOSX5DI3O0jUGh+kFjC8A052oewF2RtYHzLxbis2S8PnkfI5rWsaXm3BjBTQTW9Dr1NnqgMJAEAQGRgQB8jWm6J3qrqr2ta6s+SDkiZYW8bi4hSlnD3xv8/3syTbDgDGBo5D2A/JUlSbnLLPULO2jb0VTjsu5L6YLywJQQBAEAQBAEAQBAEAQBAEAQBAYXGYw6GTV0aSPiNwt1tJqqsFXxmlCpY1FPos+a1RCFeHloQFUchaQ5pIc0ggg0QRuCCORQH2b2Y4oMnEgnH/VjY472QS0WCfW0BtEBbkma0tDnAF50tBIBc6i6mg8zTXGh0BQFEmI10jJDq1Rh7QA5wbT9N226cfIKJ5Wa5lARnvUwMqfhmRFhN1SvDQWg050YcC8N9SWgiuovrsQOSd33exJw9v7FxCN8kcTnND2kGWKjRYQdntButxXLcUAB2vs12wwc5oOJOx7tyYydMorncZ81e9UgOUd5/YfEGVPmcQ4g2A5DgYo2Ql76aGsssDgXAAAkgDmd/UDiLqs1y6Xzr4IDxAEAQGbwU/bx/H+S0XP9qRacFeL6l4k3VIepBAEAQBAEAQBAEAQBAEAQBAEBYyYnGnMID23V3pIPMGvgN/ZZwklpLYiXNGpJqpSeJRzjOzT3T+C13WPFPWZ2LkTUxxYxnWiTde3VSqVSjS95ZbKO+tOI3zVGo4wh1w85+m3Zp39DV8W4MYmhzTqbyca5H9FKoXSqPD0ZQcW4FKypqpB80evc/wzUqWc+EB9I9y2S6WKKXxogwYwh/ZmhoeH47wx0pA3dqaYyXHkXgICVd5faJ2Bw+aeP/FoRx8tnyHSHb/w7ur2QEd41w7IxDgGCDM4jkRSSy65JGBuuaMxuD3uB8No1W0AADTRNoCxn8I7UZJa/wDasTFG1RRF+3rqJjdqNdNRHwQEdye7TtHI7VJxJpN2P71l0D7AR035IDkvarheRjZUsGY7VkMLdbtRfepjXNOo8/K5qAsQuyMOaOTS+GaMh7NTXNcK3Bo1Y/NAe8d41PmTOnyXl8r6s0AKaKAAGwAA/ooDXoAgCAIDN4K254/j+QtaLl4pSLTgsXK+pJdpN1SHqQQBAEAQBAEAQBAEAQBAEAQBAEBqc3O8LIbr+45lA+hvf8m38lLp0fWUXy75OeveIq04jH1y9xwwn2POv2z5HnFuLsYA0ASawb8wqvekt7aUnl6YMeLcboUYKEUqnMu3THlncibvbkrdHnssZ02PEPhI+xHaZ+FlRymWZsTWyMd4Phl4a8X5BMCwecMJsfuoD6Y7VdnYeK4+N9r9kyaHJa5oDmyMANj4OY879DWx5ICUIDm3eJ2l45izgYGEybGcPK9sc0zyQPMHtjI0bnbbeufMACAZneZ2iGvVjmPof7rINB6/eujv19EBy+ficz5XTuleZnEl0mo6ySKPmHtt8EA4lxObIf4mRK+V4AaHSOLiGjkAT057e6AxEAQBAEAQG77LY9yF/Ror5n/xf1UG+niCj2nUei1q53Eqz2iseb/jJKVVnfBAEAQBAEAQBAEAQBAEAQBAEAQGr41LFp0zA7/dIFn3o9CNv/KlW0amc0/MoeNVbRU/V3cXr/S0svvx2Ndc7rt1SiB57fJW55y8Z90qljLTR9AfqkXlGVWk6cuV/v717HoUL6awgPoTO73MPGxuHtwix4+zbPFocDHC1mlw9GuDqob3XoQSB1HgvF4MuFs+NIJIn3pcLHI0QQQCCD0ItAZyAICM9pOxPD8rW+bGidM5rvtK0vLi3SCXNouIoVd1SA+QkAQBAEAQFzHi1O0jbmbPIAAk/gFjKXKsm63outUUE8b/ACWX8kTLguPohYCKJGo/E77/ACofJU1zPnqNnpfBbb2eyhFrDer8/wCMIzloLUIAgCAIAgCAIAgCAIAgCAIAgPHGtzyCJZMZSUVl7GDmYbMhguxV0aojodj0NLfTqyoSeCrvLGhxOjFyysZw9n36Po8fc0efwLRp0vB1GgHbcgSTfoAFOpXfPnK2OUv/AEddu48lRPmeEnp0bbzroktXoa7wC66IsbUDZJAJsevI/wBFSedIpvZ5VG8NZWmM5zu8rfOcdHvtuiwQthEaweIfAgJb2G7wMvhhcINL4Xu1Pifeku0ltgjdp5bjnpF8kB0nhnf+yiMnDcHAbGJ4cCfTS8DSPeygMnjPf1jtdH+yY75W04yCSozdeQNILut3YPsgOWdse8LO4iGNyHNayPcMi1tYXdHOaXHU4dD0s+qAiaAIAgCAID0BAlnRE/gB0t1feoXXrW656eOZ4PYKCmqUVPfCz4lxfDcEAQBAEAQBAEAQBAEAQBAEAQHhHqh8aTWGeofTFnww52q+bdB/0nc16E+vstsavLHHfkgV7GNWr6zP+3lfh1x2N9Xrptjc0/HOGtjja+PbQa9zZsH4g/mplrXlObjLqc1xzhVK1t4VqGnI/jl5T8U/3Qj5Nm+QJ6dPgrDZHINqUsvRN9ClfTAIAgCAIAgCAIAgCAzIOHvewOaDu7TzbW9Adbu/wWmVaMZcrfQsaHDK9aiqtOO8sbruXbnOd9MY1MzgeG4ZFH/p3fpfIfifwWm6qr1OV1LPgdjOPEuWX/jzn6fUliqT0IIAgCAIAgCAIAgCAIAgCAIAgCAIDEy89kbS42QOeke9c+V2eS206MpvBX3fEqNtTdR5aXZ4432znpnPdoy3NnlrYy4aS8jbdxo2QBXNxr5X9co0U20tcfvwNNbiMqdOnOa5XJrTV9uEsbyeMdizr0zi9qIyYgRya4X8Dt+ZH1W2xklUx3ED0opTlaKUdlJZ+n1IorY8+CAuTQuaac0g+4pYxkpbM21qFSi+WpFp95bWRqCAIAgCAIAgMvhmCZn6QQ3a7PtQ/mtNar6qPNgseGcPd9W9UpY0z9PyS7GwQyPw2kjn5utnqqidZznztHoltw6Fva+z05Nb69c9pXhYbIgQ3mdyTuSfcr5UqyqPLNllYUbSDjTW+7e78WZC1k0IAgCAIAgCAIAgCAIAgCAIAgCAICktBqwNuXsibRi4Rk02tgWiwSBYuj13519AvuXjB8cYuSk0srb7lueHVbXUWFpBFddqN/VZRly6rc016Hrswnhwaaax10w8kem7OP10wjwydieYHw6qwjfR5dVqcbW9Fq3r2qclyZ3e6Xh1x8+42uLw2GEaqs7DU6r32FBRZ16lV4OgtuFWfD48+Mvtf2/jU0vEYmyFxY4Ol1OJHmvSABQvYnYmh8lNoylBLmWI4OX4jRpXM5ulNSq8zbWucLCwsrDa3wteiyWeH8NbKNpKf1aR+W+4WdavKm9Y6Efh/CqV7HEauJ9U19NdV5dpiZmM6Nxa/mPoR0IW6nUU48yK28tKlrVdKpuvmu3zPJMZwIFfeFiuoq9kVRMVLSpCSWN1ld+mSiSMtNGvkQfbmFkmnsaqlOVN4l8mn9ChfTWEAQG47Ln7Y/6D+YUO+/t+Z0fou17a8/8AF/VEsVSehhAEAQBAEAQBAEAQBAEAQBAEAQBAEAQGt45LIxmuN1aT5hQIIO3UetfUqTaxhOXLJblJxytc29BV6Escr1WE8p+Kez8OppTx95FPa0miA4bOBPUHejy+im+xxT0bOXfpJWnHFSEW8NJrRrPVPXHT4EradhSqWegxaaTR6h9MN8zJCYw4GxflIJBBAPsCLC3KMqa58FdOvQu5O3Uk8rOjy1hrxSaysENzIdEjm/wkj5dD9Fc0588FI80vKDt7idJ9G/4fmi2x5BsEgjqOayaT0ZohOUJc0Xh9qNth8Ua4eHk+Zp5O6tr4C/molS3cXz0tGdFZ8Xp1YO3v1zRez7Pgs+e/kX8zCa7HHgu1+GSb66SLI+I2K106rjW99YySrzh9Orw5O2nz+rbffh6teK3xp4ZNPlSNcQWtAvc1sLoWAL5WCfn7KbCMlo2c3dVaVRqUI4zvjt00SzjGcteOOhYWZFCAIDMwRKxzJGNJ3IFAm65jb2taavJJOEmWVjG6oVKdxSg3q8YWc9q07v3QmePLqaHUW30cKI+IVLOPLLB6bb1vXUlUw1no9Gv3+S6sTeEAQBAEAQBAEAQBAEAQBAEAQBAEAQFMjA4EOFg7EFfU2nlGFSnGpFwmsp7oj7+zfnNOplbet70PcDZWCvvd1Wpx0/RRus+WfuY07c66eC0ztlaG/hYQ0AmyAAT60Oar5PLbR19GDhTjGTy0ks9vf5lThex5FfE8GcoqSw9iIyMOLkDc6dj8WHnf4/RW6auKPf8Ac87qQlwjiSw/d38Yvf4fVZNxxzhbXtL20JBW90CB6/16KHbXDg1F7HScc4RTuKcq0NJrrndL+NvIiStzzsIC9j5LmG2mr2PoRy3HzKwnCMtyRb3VW3bdN4zv3llZkc9IQ+tYPEPgQEj7Kzgh0Z5g6x+R/l9VXX0GmprwO09FbiMozt5bp8y+j/e83wBu72rl7/1+Sr8rB1yjLnznTG3f/JQcloeGE047gcrHsepWXI3HmWxpd1TjWVGTxJ6rvXd0z29euC8sCUEAQBAEAQBAEAQBAEAQBAEAQBAEAQBAEAQFqbHY777Wu+IB/NZRnKOzwaK1tRrf3IKXik/qXVibjXv4LAd9H0Lh+AKkK6qrqU8+AcPk8un8G19y07s/B6OHwP6rJXtU0S9GbF7Jrz/OSj+zkPq/6j9Fl7dU7jX/AKXsu2XxX4Kf7NxfxP8Aq39F99uqdiMP9K2n/Kfxj/8AJ4ezUf8AE/8A2/ont8+xGL9FLbpOXy/BSezTP43fgvvt8uxGL9E6HSpL5FP9mW/xn6D9Vl7e+w1/6Tp/9j+C/JeweB+FIHiQmr2087Fc7WFW79ZBxcSTY+j3sdxGtGq3jpjfTHb9jcqEdKYGXw7xGtDnEOYba4fe/wCf0C306/JJtLR9Cqu+F+1UownNqUXlS6/57+1JmetBahD6EAQBAEAQBAEAQBAEAQBAEAQBAEAQBAEAQGNn8mgmmlwB3I2N9Ry3pbKW78CDf4cIpvCclnXGmvVYxrg1MkztQDnU3U7m5wsAj7x20qYox5W0tdOn7k56pXqqpGM54jmW8msrK3enKX+Ky053mcKYNOlx5lsu9dRsPoFroRylot9fkSuK1eWpNKUl7i5cPuqa46rRZfTC1LRe5zpA1++klluO/mefKAadsBvvWyyxGMYtrx+W/wC6mhzq1atWMKmuG4Zb11m/dSeHp115dNOzHizJCTerzlpbu4Dd7HUD02ko10AWyVOCx3Z+j/BEpXtxOUk8+84tatLWcXhPwnh42WDM4VlOMgBJIMbaO9EhrT9fMb+AWmvTShldv5/BY8KvKk7lQk21yLD1w2lF/H3nnrosm5UM6YIAgCAIAgCAIAgCAIAgCAIAgCAIAgCAIAgCAIAgCAIAgPCh8ayKQYR6gPKQYQpBg9QYCH0IAgCAIAgCAIAgCAIAgCAID//Z"/>
          <p:cNvSpPr>
            <a:spLocks noChangeAspect="1" noChangeArrowheads="1"/>
          </p:cNvSpPr>
          <p:nvPr/>
        </p:nvSpPr>
        <p:spPr bwMode="auto">
          <a:xfrm>
            <a:off x="155575" y="-2560638"/>
            <a:ext cx="7115175" cy="533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2004" name="AutoShape 20" descr="data:image/jpeg;base64,/9j/4AAQSkZJRgABAQAAAQABAAD/2wCEAAkGBxITEhQTEBQWFhITFxcWFhcWFxQbFhgWFRcYFhccGBcYHCgjGBolHBUVITEjJSkrLi4uFx81ODMtNyguLisBCgoKDg0OGxAQGywmICYsMDQvLy8zLjQ3MDQ4Mi0wNC83MSwsLCw0LCwsNDQ0LCwtNCwsLTQ3LiwsLCwtLyw0NP/AABEIAMIBAwMBEQACEQEDEQH/xAAcAAEAAQUBAQAAAAAAAAAAAAAABgIDBAUHAQj/xABAEAABBAECAwYDBQUHAwUAAAABAAIDEQQSIQUxQQYHEyJRYXGBkSMyobHRFEJSwfAWJDNicqLxQ5LhCBdTgoP/xAAbAQEAAgMBAQAAAAAAAAAAAAAABAUCAwYHAf/EADgRAAIBAwIDBAoBAwQDAQAAAAABAgMEESExBRJBUWFxgQYTFCKRobHB0fDhMjPxFkJSU0OS0iP/2gAMAwEAAhEDEQA/AIiudPZggCAIAgCAIAgCAIAgCAIAgCAIAgCAIAgCAIAgCAIAgCAIAgCAIAgCAIAgCAIAgCAIAgCAIAgCAx8zMZELea9B1PwC2U6UqjxFEO8vqFpDnrSx2Lq/Bfq7TRZnaRx2ibXu7c/IcvzU+nYpazZyd56VTkuW3jjver+G3xyaqXiMzucjvkSB9ApUaFNbRRQVeKXlR5lVl5PHyWEW/wBqk/jd/wBxWXq4diNPtlx/2S+L/J6MyT/5H/8Ac79U9VDsR9V9crapL/2f5MhnGZwKEh+YafxIWp2tJ/7SbDjvEIJJVH5pP5tZNtwvj9nTNQ9HdPn6fFRK9njWn8DoOF+kqm/V3eF2S6ef52N81wO43CgNYOtjJSWU8o9QyCAIAgCAIAgCAIAgCAIAgCAIAgCAIAgCAIAgCAIDXcV4s2HatTzuB7epKkULaVXXoUvFeNUrFcuOab2X3b/X9SJZWS6Rxc82T+HsPZW8IRguWJ53dXVW5qOrVeW/3C7iysyOEB0Luo7Ex8R/aG5DXNj0hsc7XtBjnDmkNDCfPqaTex5dCbQEY7Z8FGJmSwNZMxjD5PHAD3tG2vYAFrnBxFdK62gNIgCAyMbMkj+44j26fTktc6UJ/wBSJdtf3Ft/am19PhsbPF7RyD/EAcPUbH9FFnYwf9LwXtr6U3ENK0VJfB/j5G+wOIMlFsO/Vp5hQKtGdN+8ddYcToXsc0nr1T3X72oy1qLAIAgCAIAgCAIAgCAIAgCAIAgCAIAgCAIAgLWTOGNL3cmi1lCDnJRRoubiFvSlVnsl+/Eg2XkGR7nu5uP/AAPor2nBQioo8ou7mdzWlWnu3/heSLKzI4QBAEBfysuSTT4r3v0t0t1uc7S0EkNFnYWSa9ygLCAIAgCAqjkLSC0kEciOa+NJrDM6dSdOSnBtNdUSjgvGfEpkn3+h6O/QqrubXk96Ox3nBOO+04oV/wCvo+3+fqbpQjpwgCAIAgCAIAgCAIAgCAIAgCAIAgCAIAgNX2jP2Dvct+e/9fRSrP8AuoofSRpWEteq+pD1cHm4QFzHge9wZG1znu2DWglxPsBuUBIYOwHFXi24ORX+aNzT9HUUBlP7seLgWcKSvYxk7+wdaA1mZ2P4jFqMmFktDBbneDJpAAskuAqve0BppYnNJa4FrhsQQQR8QeSAoQBAEAQFTHkEEbEGwfcL40msMyhOUJKUXhrVE8xJtbGuH7wB+fVUFSPLJxPXLSuq9CFVdUmXliSAgCAIAgCAIAgCAIAgCAIAgCAIAgCAICM9q5TrY390Nv5kkfyVnYRXK31OF9K6s/XQp/7cZ88tfY0KnnJnUe67uoOfGMrLe6PFJIY1teJLpNONnZjLFXRJo8tigO+dn+zeJhM0YkLIx1IHnd/qefM75lAbZAEAQGJn8LgnFTwxSj0kYx4+jgfRAQ/jndHwnIsiAwOIrVA7RVf5DbP9qA5P2s7lM7H1PxCMqIb00aZh/wDnZDv/AKkk+gQHMZIy0lrgQ5pIIIogjYgg8igKUAQG04FxHwn04+R2x9Aeh/VRbqh6yOVui94FxR2lbkm/clv3Pt/Pd4EwVOekhAEAQBAEAQBAEAQBAEAQBAEAQBAEAQGh7VwW1jx+6aPwP/H4qfYTxJxOS9K7fmpQrLo8Pz/x8zQ8PEZljE5cIS9viFlahHqGstv96rpWZwx9n8Hx4o4IWY4qFsbBHV/cDRp57nauaAzEAQBAEAQBAEBAe9vsXBmYc0wjAyoWGRkjQA9wjBcWOP7zSLodDXzA+WkAQBATzAlDo2OHVo+tb/iqCrHlm0et2FZVranUXWK/n5mQsCWEAQBAEAQBAEAQBAEAQBAEAQBAEAQEf7V5BAYwHY2T71y/mrCwgtZHHeldzKMYUIvR5b+33I9EzU4N33IGws7mth1Ksjij6Z71+0+Rw7Fx8fAY/wAaeoopAGuLDGWU0MLXa3vB0gV6kbhAc8Heb2ix2eJkQExirfPivY3fYW5gYNygK2d/mdbLx8YgffrxRq9NPnOn52gOid2XeezibnwyRiHIY3WAHFzZGA0S0keUixsfWx1oCe5uUyKN8shpkbS5xommtFk00Enb0QHz5x/v0zXSu/Y2RxwBx0a2l0jmh2xd5qBLQLA5Wd+RQGpm76eLkgiSJoFWGxMp1Hrqs78tiEBr8vvV4xI5rjlubpcHgMZE0WOhAb5m/wCV1j2QHSuyvfpC9rI+IRGOUuDTLHRh0mre4E6m1vsA7l77AcFydOt2i9Go6bNnTe1mhe3sPgEBbQBATDs4fsG+xd+d/wA1T3i//VnpHo3Juwin0b+ptFFL4IAgCAIAgCAIAgCAIAgCAIAgCAIDBz+KRxA2bd/CDv8AP0C30redR6bdpVX/ABe2s4vmeZf8Vv8AwRLiGYZXl7tugHoArelSVOPKjzviF7O8rurPTsXYja9hMHx+I4cVag6eIuH+Rrg5/wDta5bCEfTfeJxjEw8YZeVFHLJC7+7Ne1pd4x3bocQdB8oJcOQb8EBxeTN43xuCac/aYcUjBJjQnR4lEPLY2gOLiAWnzEncVdUgMjgfcvPlYsk7tWLM55MEE1mo+glNamner0/u3W+wE07re6qXh+QMrInaZPDcwRxg6QXHfU8/eFDlQ3PtuB0njXEWY8Es8jmtbExziXGhsNh8zQrraA+U+zXYDP4hH42LG10fiGMnXG3S4NDjYJ2FOHL15IC/2r7tOIYL2NdEZhIPK+APeNXVpGmw75b9OtARfIwnxS+FkMfE5pGtr2EPaDR+46jdEEA1eyAxkAQBAEBM+AEeAzTvV38bJP5qlu8+teT0zgDh7BBQfbnxy2bFRy6CAIAgCAIAgCAIAgCAIAgCAICl4NGjRrY86Pw6osZ1MJqTi1F4fRmq4rFkaCRI2gCXU0tJAF7Gz6eyl0JUedJxf1/Bz/FaPEfUSlGrHCTbwnF4Wu+ZfYiZKtzz1vOrPEPh0r/0+4gfxXURvFBK9vsSWx/lIfqgPpHNwYpm6Jo2SMsHTI1rm2NwacCLBQFWJiRxN0RMaxlk6WNDW2dyaAqygLyAICEd8PA8nM4a+LEbqkD2PLLIL2MskNogOdek06x5dhq0oDG7pOwknDGZHjSFz5XgAD/DDGXpcBf3nat75VXuQJtxHh8c7NEzdTbvm4EGi3YtII2cR80Bxntt3QTTTSfsMbWssStklyJCX6wGvjLXaiS0s1B5Ldn0dRFtAh3Ee5ni0TS4Rxy1uRHI26qzs/TfyQHPUAQFyANLmhxppIs+gvf8FjJtReNzbQjCVWKqPEW1l9izr8ib4LXBtOogUGkCrbQqx0PMfJUdVpyyvPxPVLCNSFLkm8pf0vGMxwsZXR9OngZK1k0IAgCAIAgCAIAgCAIAgCAIAgCAwuIZYi8zhbHbUOh3r5Hl8vdbqNP1mi3KviF6rJesqLMHpjsevyez7PNkKlIJJAoEmh6BXccpanmFWUZTbisLLwUr6YHS/wD0+5bWcV0nnNBKxvxBZJ+UbkB9MIAgCAxY+JQOldC2WMzNFujD2mRo92XY+iArzM2KJuqaRkbR+89zWt293FAUYeR4hc5r43xGtBYbPLzaiCQelVXNAZSAIDmXfP3gScPZHBi6f2icOcXOF+HEPLYbf3nOsAmx5XID5pQBAEBu+FcbLS1sp8gBF73vVX8Kr5qFXtE03Dc6jhXH505wp3D9xJrOvdjPht4Mk0UrXAOaQQeRHL0VXKLi8M7qlVhVgp03lPqitfDYEAQBAEAQBAEAQBAEAQBAEAQGv469ohdqF3sP9R5FSLVSdRYZT8dqUoWU3UjnovHo/IhaujzEICQ933EzjcSxJhvpla00CTpk+zdQG5NPKA+wkAQBAQL/ANqcB+S/LkbK2Z75HkRzyBoe95dra4Br2u3ugaFkb1aAhnbPuzkiwsvIzM7IzXQMLsZr3uAjtzS9zi8v1HSBYFXpPUgtA03db2c4zjEZGNBUeXE3w3PlY2IedkjJJWAklpZ4jR5b+0JCA+iUBA+2nejhYMkmOSX5DI3O0jUGh+kFjC8A052oewF2RtYHzLxbis2S8PnkfI5rWsaXm3BjBTQTW9Dr1NnqgMJAEAQGRgQB8jWm6J3qrqr2ta6s+SDkiZYW8bi4hSlnD3xv8/3syTbDgDGBo5D2A/JUlSbnLLPULO2jb0VTjsu5L6YLywJQQBAEAQBAEAQBAEAQBAEAQBAYXGYw6GTV0aSPiNwt1tJqqsFXxmlCpY1FPos+a1RCFeHloQFUchaQ5pIc0ggg0QRuCCORQH2b2Y4oMnEgnH/VjY472QS0WCfW0BtEBbkma0tDnAF50tBIBc6i6mg8zTXGh0BQFEmI10jJDq1Rh7QA5wbT9N226cfIKJ5Wa5lARnvUwMqfhmRFhN1SvDQWg050YcC8N9SWgiuovrsQOSd33exJw9v7FxCN8kcTnND2kGWKjRYQdntButxXLcUAB2vs12wwc5oOJOx7tyYydMorncZ81e9UgOUd5/YfEGVPmcQ4g2A5DgYo2Ql76aGsssDgXAAAkgDmd/UDiLqs1y6Xzr4IDxAEAQGbwU/bx/H+S0XP9qRacFeL6l4k3VIepBAEAQBAEAQBAEAQBAEAQBAEBYyYnGnMID23V3pIPMGvgN/ZZwklpLYiXNGpJqpSeJRzjOzT3T+C13WPFPWZ2LkTUxxYxnWiTde3VSqVSjS95ZbKO+tOI3zVGo4wh1w85+m3Zp39DV8W4MYmhzTqbyca5H9FKoXSqPD0ZQcW4FKypqpB80evc/wzUqWc+EB9I9y2S6WKKXxogwYwh/ZmhoeH47wx0pA3dqaYyXHkXgICVd5faJ2Bw+aeP/FoRx8tnyHSHb/w7ur2QEd41w7IxDgGCDM4jkRSSy65JGBuuaMxuD3uB8No1W0AADTRNoCxn8I7UZJa/wDasTFG1RRF+3rqJjdqNdNRHwQEdye7TtHI7VJxJpN2P71l0D7AR035IDkvarheRjZUsGY7VkMLdbtRfepjXNOo8/K5qAsQuyMOaOTS+GaMh7NTXNcK3Bo1Y/NAe8d41PmTOnyXl8r6s0AKaKAAGwAA/ooDXoAgCAIDN4K254/j+QtaLl4pSLTgsXK+pJdpN1SHqQQBAEAQBAEAQBAEAQBAEAQBAEBqc3O8LIbr+45lA+hvf8m38lLp0fWUXy75OeveIq04jH1y9xwwn2POv2z5HnFuLsYA0ASawb8wqvekt7aUnl6YMeLcboUYKEUqnMu3THlncibvbkrdHnssZ02PEPhI+xHaZ+FlRymWZsTWyMd4Phl4a8X5BMCwecMJsfuoD6Y7VdnYeK4+N9r9kyaHJa5oDmyMANj4OY879DWx5ICUIDm3eJ2l45izgYGEybGcPK9sc0zyQPMHtjI0bnbbeufMACAZneZ2iGvVjmPof7rINB6/eujv19EBy+ficz5XTuleZnEl0mo6ySKPmHtt8EA4lxObIf4mRK+V4AaHSOLiGjkAT057e6AxEAQBAEAQG77LY9yF/Ror5n/xf1UG+niCj2nUei1q53Eqz2iseb/jJKVVnfBAEAQBAEAQBAEAQBAEAQBAEAQGr41LFp0zA7/dIFn3o9CNv/KlW0amc0/MoeNVbRU/V3cXr/S0svvx2Ndc7rt1SiB57fJW55y8Z90qljLTR9AfqkXlGVWk6cuV/v717HoUL6awgPoTO73MPGxuHtwix4+zbPFocDHC1mlw9GuDqob3XoQSB1HgvF4MuFs+NIJIn3pcLHI0QQQCCD0ItAZyAICM9pOxPD8rW+bGidM5rvtK0vLi3SCXNouIoVd1SA+QkAQBAEAQFzHi1O0jbmbPIAAk/gFjKXKsm63outUUE8b/ACWX8kTLguPohYCKJGo/E77/ACofJU1zPnqNnpfBbb2eyhFrDer8/wCMIzloLUIAgCAIAgCAIAgCAIAgCAIAgPHGtzyCJZMZSUVl7GDmYbMhguxV0aojodj0NLfTqyoSeCrvLGhxOjFyysZw9n36Po8fc0efwLRp0vB1GgHbcgSTfoAFOpXfPnK2OUv/AEddu48lRPmeEnp0bbzroktXoa7wC66IsbUDZJAJsevI/wBFSedIpvZ5VG8NZWmM5zu8rfOcdHvtuiwQthEaweIfAgJb2G7wMvhhcINL4Xu1Pifeku0ltgjdp5bjnpF8kB0nhnf+yiMnDcHAbGJ4cCfTS8DSPeygMnjPf1jtdH+yY75W04yCSozdeQNILut3YPsgOWdse8LO4iGNyHNayPcMi1tYXdHOaXHU4dD0s+qAiaAIAgCAID0BAlnRE/gB0t1feoXXrW656eOZ4PYKCmqUVPfCz4lxfDcEAQBAEAQBAEAQBAEAQBAEAQHhHqh8aTWGeofTFnww52q+bdB/0nc16E+vstsavLHHfkgV7GNWr6zP+3lfh1x2N9Xrptjc0/HOGtjja+PbQa9zZsH4g/mplrXlObjLqc1xzhVK1t4VqGnI/jl5T8U/3Qj5Nm+QJ6dPgrDZHINqUsvRN9ClfTAIAgCAIAgCAIAgCAzIOHvewOaDu7TzbW9Adbu/wWmVaMZcrfQsaHDK9aiqtOO8sbruXbnOd9MY1MzgeG4ZFH/p3fpfIfifwWm6qr1OV1LPgdjOPEuWX/jzn6fUliqT0IIAgCAIAgCAIAgCAIAgCAIAgCAIDEy89kbS42QOeke9c+V2eS206MpvBX3fEqNtTdR5aXZ4432znpnPdoy3NnlrYy4aS8jbdxo2QBXNxr5X9co0U20tcfvwNNbiMqdOnOa5XJrTV9uEsbyeMdizr0zi9qIyYgRya4X8Dt+ZH1W2xklUx3ED0opTlaKUdlJZ+n1IorY8+CAuTQuaac0g+4pYxkpbM21qFSi+WpFp95bWRqCAIAgCAIAgMvhmCZn6QQ3a7PtQ/mtNar6qPNgseGcPd9W9UpY0z9PyS7GwQyPw2kjn5utnqqidZznztHoltw6Fva+z05Nb69c9pXhYbIgQ3mdyTuSfcr5UqyqPLNllYUbSDjTW+7e78WZC1k0IAgCAIAgCAIAgCAIAgCAIAgCAICktBqwNuXsibRi4Rk02tgWiwSBYuj13519AvuXjB8cYuSk0srb7lueHVbXUWFpBFddqN/VZRly6rc016Hrswnhwaaax10w8kem7OP10wjwydieYHw6qwjfR5dVqcbW9Fq3r2qclyZ3e6Xh1x8+42uLw2GEaqs7DU6r32FBRZ16lV4OgtuFWfD48+Mvtf2/jU0vEYmyFxY4Ol1OJHmvSABQvYnYmh8lNoylBLmWI4OX4jRpXM5ulNSq8zbWucLCwsrDa3wteiyWeH8NbKNpKf1aR+W+4WdavKm9Y6Efh/CqV7HEauJ9U19NdV5dpiZmM6Nxa/mPoR0IW6nUU48yK28tKlrVdKpuvmu3zPJMZwIFfeFiuoq9kVRMVLSpCSWN1ld+mSiSMtNGvkQfbmFkmnsaqlOVN4l8mn9ChfTWEAQG47Ln7Y/6D+YUO+/t+Z0fou17a8/8AF/VEsVSehhAEAQBAEAQBAEAQBAEAQBAEAQBAEAQGt45LIxmuN1aT5hQIIO3UetfUqTaxhOXLJblJxytc29BV6Escr1WE8p+Kez8OppTx95FPa0miA4bOBPUHejy+im+xxT0bOXfpJWnHFSEW8NJrRrPVPXHT4EradhSqWegxaaTR6h9MN8zJCYw4GxflIJBBAPsCLC3KMqa58FdOvQu5O3Uk8rOjy1hrxSaysENzIdEjm/wkj5dD9Fc0588FI80vKDt7idJ9G/4fmi2x5BsEgjqOayaT0ZohOUJc0Xh9qNth8Ua4eHk+Zp5O6tr4C/molS3cXz0tGdFZ8Xp1YO3v1zRez7Pgs+e/kX8zCa7HHgu1+GSb66SLI+I2K106rjW99YySrzh9Orw5O2nz+rbffh6teK3xp4ZNPlSNcQWtAvc1sLoWAL5WCfn7KbCMlo2c3dVaVRqUI4zvjt00SzjGcteOOhYWZFCAIDMwRKxzJGNJ3IFAm65jb2taavJJOEmWVjG6oVKdxSg3q8YWc9q07v3QmePLqaHUW30cKI+IVLOPLLB6bb1vXUlUw1no9Gv3+S6sTeEAQBAEAQBAEAQBAEAQBAEAQBAEAQFMjA4EOFg7EFfU2nlGFSnGpFwmsp7oj7+zfnNOplbet70PcDZWCvvd1Wpx0/RRus+WfuY07c66eC0ztlaG/hYQ0AmyAAT60Oar5PLbR19GDhTjGTy0ks9vf5lThex5FfE8GcoqSw9iIyMOLkDc6dj8WHnf4/RW6auKPf8Ac87qQlwjiSw/d38Yvf4fVZNxxzhbXtL20JBW90CB6/16KHbXDg1F7HScc4RTuKcq0NJrrndL+NvIiStzzsIC9j5LmG2mr2PoRy3HzKwnCMtyRb3VW3bdN4zv3llZkc9IQ+tYPEPgQEj7Kzgh0Z5g6x+R/l9VXX0GmprwO09FbiMozt5bp8y+j/e83wBu72rl7/1+Sr8rB1yjLnznTG3f/JQcloeGE047gcrHsepWXI3HmWxpd1TjWVGTxJ6rvXd0z29euC8sCUEAQBAEAQBAEAQBAEAQBAEAQBAEAQBAEAQFqbHY777Wu+IB/NZRnKOzwaK1tRrf3IKXik/qXVibjXv4LAd9H0Lh+AKkK6qrqU8+AcPk8un8G19y07s/B6OHwP6rJXtU0S9GbF7Jrz/OSj+zkPq/6j9Fl7dU7jX/AKXsu2XxX4Kf7NxfxP8Aq39F99uqdiMP9K2n/Kfxj/8AJ4ezUf8AE/8A2/ont8+xGL9FLbpOXy/BSezTP43fgvvt8uxGL9E6HSpL5FP9mW/xn6D9Vl7e+w1/6Tp/9j+C/JeweB+FIHiQmr2087Fc7WFW79ZBxcSTY+j3sdxGtGq3jpjfTHb9jcqEdKYGXw7xGtDnEOYba4fe/wCf0C306/JJtLR9Cqu+F+1UownNqUXlS6/57+1JmetBahD6EAQBAEAQBAEAQBAEAQBAEAQBAEAQBAEAQGNn8mgmmlwB3I2N9Ry3pbKW78CDf4cIpvCclnXGmvVYxrg1MkztQDnU3U7m5wsAj7x20qYox5W0tdOn7k56pXqqpGM54jmW8msrK3enKX+Ky053mcKYNOlx5lsu9dRsPoFroRylot9fkSuK1eWpNKUl7i5cPuqa46rRZfTC1LRe5zpA1++klluO/mefKAadsBvvWyyxGMYtrx+W/wC6mhzq1atWMKmuG4Zb11m/dSeHp115dNOzHizJCTerzlpbu4Dd7HUD02ko10AWyVOCx3Z+j/BEpXtxOUk8+84tatLWcXhPwnh42WDM4VlOMgBJIMbaO9EhrT9fMb+AWmvTShldv5/BY8KvKk7lQk21yLD1w2lF/H3nnrosm5UM6YIAgCAIAgCAIAgCAIAgCAIAgCAIAgCAIAgCAIAgCAIAgPCh8ayKQYR6gPKQYQpBg9QYCH0IAgCAIAgCAIAgCAIAgCAID//Z"/>
          <p:cNvSpPr>
            <a:spLocks noChangeAspect="1" noChangeArrowheads="1"/>
          </p:cNvSpPr>
          <p:nvPr/>
        </p:nvSpPr>
        <p:spPr bwMode="auto">
          <a:xfrm>
            <a:off x="155575" y="-2560638"/>
            <a:ext cx="7115175" cy="533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2006" name="AutoShape 22" descr="data:image/jpeg;base64,/9j/4AAQSkZJRgABAQAAAQABAAD/2wCEAAkGBxITEhQTEBQWFhITFxcWFhcWFxQbFhgWFRcYFhccGBcYHCgjGBolHBUVITEjJSkrLi4uFx81ODMtNyguLisBCgoKDg0OGxAQGywmICYsMDQvLy8zLjQ3MDQ4Mi0wNC83MSwsLCw0LCwsNDQ0LCwtNCwsLTQ3LiwsLCwtLyw0NP/AABEIAMIBAwMBEQACEQEDEQH/xAAcAAEAAQUBAQAAAAAAAAAAAAAABgIDBAUHAQj/xABAEAABBAECAwYDBQUHAwUAAAABAAIDEQQSIQUxQQYHEyJRYXGBkSMyobHRFEJSwfAWJDNicqLxQ5LhCBdTgoP/xAAbAQEAAgMBAQAAAAAAAAAAAAAABAUCAwYHAf/EADgRAAIBAwIDBAoBAwQDAQAAAAABAgMEESExBRJBUWFxgQYTFCKRobHB0fDhMjPxFkJSU0OS0iP/2gAMAwEAAhEDEQA/AIiudPZggCAIAgCAIAgCAIAgCAIAgCAIAgCAIAgCAIAgCAIAgCAIAgCAIAgCAIAgCAIAgCAIAgCAIAgCAx8zMZELea9B1PwC2U6UqjxFEO8vqFpDnrSx2Lq/Bfq7TRZnaRx2ibXu7c/IcvzU+nYpazZyd56VTkuW3jjver+G3xyaqXiMzucjvkSB9ApUaFNbRRQVeKXlR5lVl5PHyWEW/wBqk/jd/wBxWXq4diNPtlx/2S+L/J6MyT/5H/8Ac79U9VDsR9V9crapL/2f5MhnGZwKEh+YafxIWp2tJ/7SbDjvEIJJVH5pP5tZNtwvj9nTNQ9HdPn6fFRK9njWn8DoOF+kqm/V3eF2S6ef52N81wO43CgNYOtjJSWU8o9QyCAIAgCAIAgCAIAgCAIAgCAIAgCAIAgCAIAgCAIDXcV4s2HatTzuB7epKkULaVXXoUvFeNUrFcuOab2X3b/X9SJZWS6Rxc82T+HsPZW8IRguWJ53dXVW5qOrVeW/3C7iysyOEB0Luo7Ex8R/aG5DXNj0hsc7XtBjnDmkNDCfPqaTex5dCbQEY7Z8FGJmSwNZMxjD5PHAD3tG2vYAFrnBxFdK62gNIgCAyMbMkj+44j26fTktc6UJ/wBSJdtf3Ft/am19PhsbPF7RyD/EAcPUbH9FFnYwf9LwXtr6U3ENK0VJfB/j5G+wOIMlFsO/Vp5hQKtGdN+8ddYcToXsc0nr1T3X72oy1qLAIAgCAIAgCAIAgCAIAgCAIAgCAIAgCAIAgLWTOGNL3cmi1lCDnJRRoubiFvSlVnsl+/Eg2XkGR7nu5uP/AAPor2nBQioo8ou7mdzWlWnu3/heSLKzI4QBAEBfysuSTT4r3v0t0t1uc7S0EkNFnYWSa9ygLCAIAgCAqjkLSC0kEciOa+NJrDM6dSdOSnBtNdUSjgvGfEpkn3+h6O/QqrubXk96Ox3nBOO+04oV/wCvo+3+fqbpQjpwgCAIAgCAIAgCAIAgCAIAgCAIAgCAIAgNX2jP2Dvct+e/9fRSrP8AuoofSRpWEteq+pD1cHm4QFzHge9wZG1znu2DWglxPsBuUBIYOwHFXi24ORX+aNzT9HUUBlP7seLgWcKSvYxk7+wdaA1mZ2P4jFqMmFktDBbneDJpAAskuAqve0BppYnNJa4FrhsQQQR8QeSAoQBAEAQFTHkEEbEGwfcL40msMyhOUJKUXhrVE8xJtbGuH7wB+fVUFSPLJxPXLSuq9CFVdUmXliSAgCAIAgCAIAgCAIAgCAIAgCAIAgCAICM9q5TrY390Nv5kkfyVnYRXK31OF9K6s/XQp/7cZ88tfY0KnnJnUe67uoOfGMrLe6PFJIY1teJLpNONnZjLFXRJo8tigO+dn+zeJhM0YkLIx1IHnd/qefM75lAbZAEAQGJn8LgnFTwxSj0kYx4+jgfRAQ/jndHwnIsiAwOIrVA7RVf5DbP9qA5P2s7lM7H1PxCMqIb00aZh/wDnZDv/AKkk+gQHMZIy0lrgQ5pIIIogjYgg8igKUAQG04FxHwn04+R2x9Aeh/VRbqh6yOVui94FxR2lbkm/clv3Pt/Pd4EwVOekhAEAQBAEAQBAEAQBAEAQBAEAQBAEAQGh7VwW1jx+6aPwP/H4qfYTxJxOS9K7fmpQrLo8Pz/x8zQ8PEZljE5cIS9viFlahHqGstv96rpWZwx9n8Hx4o4IWY4qFsbBHV/cDRp57nauaAzEAQBAEAQBAEBAe9vsXBmYc0wjAyoWGRkjQA9wjBcWOP7zSLodDXzA+WkAQBATzAlDo2OHVo+tb/iqCrHlm0et2FZVranUXWK/n5mQsCWEAQBAEAQBAEAQBAEAQBAEAQBAEAQEf7V5BAYwHY2T71y/mrCwgtZHHeldzKMYUIvR5b+33I9EzU4N33IGws7mth1Ksjij6Z71+0+Rw7Fx8fAY/wAaeoopAGuLDGWU0MLXa3vB0gV6kbhAc8Heb2ix2eJkQExirfPivY3fYW5gYNygK2d/mdbLx8YgffrxRq9NPnOn52gOid2XeezibnwyRiHIY3WAHFzZGA0S0keUixsfWx1oCe5uUyKN8shpkbS5xommtFk00Enb0QHz5x/v0zXSu/Y2RxwBx0a2l0jmh2xd5qBLQLA5Wd+RQGpm76eLkgiSJoFWGxMp1Hrqs78tiEBr8vvV4xI5rjlubpcHgMZE0WOhAb5m/wCV1j2QHSuyvfpC9rI+IRGOUuDTLHRh0mre4E6m1vsA7l77AcFydOt2i9Go6bNnTe1mhe3sPgEBbQBATDs4fsG+xd+d/wA1T3i//VnpHo3Juwin0b+ptFFL4IAgCAIAgCAIAgCAIAgCAIAgCAIDBz+KRxA2bd/CDv8AP0C30redR6bdpVX/ABe2s4vmeZf8Vv8AwRLiGYZXl7tugHoArelSVOPKjzviF7O8rurPTsXYja9hMHx+I4cVag6eIuH+Rrg5/wDta5bCEfTfeJxjEw8YZeVFHLJC7+7Ne1pd4x3bocQdB8oJcOQb8EBxeTN43xuCac/aYcUjBJjQnR4lEPLY2gOLiAWnzEncVdUgMjgfcvPlYsk7tWLM55MEE1mo+glNamner0/u3W+wE07re6qXh+QMrInaZPDcwRxg6QXHfU8/eFDlQ3PtuB0njXEWY8Es8jmtbExziXGhsNh8zQrraA+U+zXYDP4hH42LG10fiGMnXG3S4NDjYJ2FOHL15IC/2r7tOIYL2NdEZhIPK+APeNXVpGmw75b9OtARfIwnxS+FkMfE5pGtr2EPaDR+46jdEEA1eyAxkAQBAEBM+AEeAzTvV38bJP5qlu8+teT0zgDh7BBQfbnxy2bFRy6CAIAgCAIAgCAIAgCAIAgCAICl4NGjRrY86Pw6osZ1MJqTi1F4fRmq4rFkaCRI2gCXU0tJAF7Gz6eyl0JUedJxf1/Bz/FaPEfUSlGrHCTbwnF4Wu+ZfYiZKtzz1vOrPEPh0r/0+4gfxXURvFBK9vsSWx/lIfqgPpHNwYpm6Jo2SMsHTI1rm2NwacCLBQFWJiRxN0RMaxlk6WNDW2dyaAqygLyAICEd8PA8nM4a+LEbqkD2PLLIL2MskNogOdek06x5dhq0oDG7pOwknDGZHjSFz5XgAD/DDGXpcBf3nat75VXuQJtxHh8c7NEzdTbvm4EGi3YtII2cR80Bxntt3QTTTSfsMbWssStklyJCX6wGvjLXaiS0s1B5Ldn0dRFtAh3Ee5ni0TS4Rxy1uRHI26qzs/TfyQHPUAQFyANLmhxppIs+gvf8FjJtReNzbQjCVWKqPEW1l9izr8ib4LXBtOogUGkCrbQqx0PMfJUdVpyyvPxPVLCNSFLkm8pf0vGMxwsZXR9OngZK1k0IAgCAIAgCAIAgCAIAgCAIAgCAwuIZYi8zhbHbUOh3r5Hl8vdbqNP1mi3KviF6rJesqLMHpjsevyez7PNkKlIJJAoEmh6BXccpanmFWUZTbisLLwUr6YHS/wD0+5bWcV0nnNBKxvxBZJ+UbkB9MIAgCAxY+JQOldC2WMzNFujD2mRo92XY+iArzM2KJuqaRkbR+89zWt293FAUYeR4hc5r43xGtBYbPLzaiCQelVXNAZSAIDmXfP3gScPZHBi6f2icOcXOF+HEPLYbf3nOsAmx5XID5pQBAEBu+FcbLS1sp8gBF73vVX8Kr5qFXtE03Dc6jhXH505wp3D9xJrOvdjPht4Mk0UrXAOaQQeRHL0VXKLi8M7qlVhVgp03lPqitfDYEAQBAEAQBAEAQBAEAQBAEAQGv469ohdqF3sP9R5FSLVSdRYZT8dqUoWU3UjnovHo/IhaujzEICQ933EzjcSxJhvpla00CTpk+zdQG5NPKA+wkAQBAQL/ANqcB+S/LkbK2Z75HkRzyBoe95dra4Br2u3ugaFkb1aAhnbPuzkiwsvIzM7IzXQMLsZr3uAjtzS9zi8v1HSBYFXpPUgtA03db2c4zjEZGNBUeXE3w3PlY2IedkjJJWAklpZ4jR5b+0JCA+iUBA+2nejhYMkmOSX5DI3O0jUGh+kFjC8A052oewF2RtYHzLxbis2S8PnkfI5rWsaXm3BjBTQTW9Dr1NnqgMJAEAQGRgQB8jWm6J3qrqr2ta6s+SDkiZYW8bi4hSlnD3xv8/3syTbDgDGBo5D2A/JUlSbnLLPULO2jb0VTjsu5L6YLywJQQBAEAQBAEAQBAEAQBAEAQBAYXGYw6GTV0aSPiNwt1tJqqsFXxmlCpY1FPos+a1RCFeHloQFUchaQ5pIc0ggg0QRuCCORQH2b2Y4oMnEgnH/VjY472QS0WCfW0BtEBbkma0tDnAF50tBIBc6i6mg8zTXGh0BQFEmI10jJDq1Rh7QA5wbT9N226cfIKJ5Wa5lARnvUwMqfhmRFhN1SvDQWg050YcC8N9SWgiuovrsQOSd33exJw9v7FxCN8kcTnND2kGWKjRYQdntButxXLcUAB2vs12wwc5oOJOx7tyYydMorncZ81e9UgOUd5/YfEGVPmcQ4g2A5DgYo2Ql76aGsssDgXAAAkgDmd/UDiLqs1y6Xzr4IDxAEAQGbwU/bx/H+S0XP9qRacFeL6l4k3VIepBAEAQBAEAQBAEAQBAEAQBAEBYyYnGnMID23V3pIPMGvgN/ZZwklpLYiXNGpJqpSeJRzjOzT3T+C13WPFPWZ2LkTUxxYxnWiTde3VSqVSjS95ZbKO+tOI3zVGo4wh1w85+m3Zp39DV8W4MYmhzTqbyca5H9FKoXSqPD0ZQcW4FKypqpB80evc/wzUqWc+EB9I9y2S6WKKXxogwYwh/ZmhoeH47wx0pA3dqaYyXHkXgICVd5faJ2Bw+aeP/FoRx8tnyHSHb/w7ur2QEd41w7IxDgGCDM4jkRSSy65JGBuuaMxuD3uB8No1W0AADTRNoCxn8I7UZJa/wDasTFG1RRF+3rqJjdqNdNRHwQEdye7TtHI7VJxJpN2P71l0D7AR035IDkvarheRjZUsGY7VkMLdbtRfepjXNOo8/K5qAsQuyMOaOTS+GaMh7NTXNcK3Bo1Y/NAe8d41PmTOnyXl8r6s0AKaKAAGwAA/ooDXoAgCAIDN4K254/j+QtaLl4pSLTgsXK+pJdpN1SHqQQBAEAQBAEAQBAEAQBAEAQBAEBqc3O8LIbr+45lA+hvf8m38lLp0fWUXy75OeveIq04jH1y9xwwn2POv2z5HnFuLsYA0ASawb8wqvekt7aUnl6YMeLcboUYKEUqnMu3THlncibvbkrdHnssZ02PEPhI+xHaZ+FlRymWZsTWyMd4Phl4a8X5BMCwecMJsfuoD6Y7VdnYeK4+N9r9kyaHJa5oDmyMANj4OY879DWx5ICUIDm3eJ2l45izgYGEybGcPK9sc0zyQPMHtjI0bnbbeufMACAZneZ2iGvVjmPof7rINB6/eujv19EBy+ficz5XTuleZnEl0mo6ySKPmHtt8EA4lxObIf4mRK+V4AaHSOLiGjkAT057e6AxEAQBAEAQG77LY9yF/Ror5n/xf1UG+niCj2nUei1q53Eqz2iseb/jJKVVnfBAEAQBAEAQBAEAQBAEAQBAEAQGr41LFp0zA7/dIFn3o9CNv/KlW0amc0/MoeNVbRU/V3cXr/S0svvx2Ndc7rt1SiB57fJW55y8Z90qljLTR9AfqkXlGVWk6cuV/v717HoUL6awgPoTO73MPGxuHtwix4+zbPFocDHC1mlw9GuDqob3XoQSB1HgvF4MuFs+NIJIn3pcLHI0QQQCCD0ItAZyAICM9pOxPD8rW+bGidM5rvtK0vLi3SCXNouIoVd1SA+QkAQBAEAQFzHi1O0jbmbPIAAk/gFjKXKsm63outUUE8b/ACWX8kTLguPohYCKJGo/E77/ACofJU1zPnqNnpfBbb2eyhFrDer8/wCMIzloLUIAgCAIAgCAIAgCAIAgCAIAgPHGtzyCJZMZSUVl7GDmYbMhguxV0aojodj0NLfTqyoSeCrvLGhxOjFyysZw9n36Po8fc0efwLRp0vB1GgHbcgSTfoAFOpXfPnK2OUv/AEddu48lRPmeEnp0bbzroktXoa7wC66IsbUDZJAJsevI/wBFSedIpvZ5VG8NZWmM5zu8rfOcdHvtuiwQthEaweIfAgJb2G7wMvhhcINL4Xu1Pifeku0ltgjdp5bjnpF8kB0nhnf+yiMnDcHAbGJ4cCfTS8DSPeygMnjPf1jtdH+yY75W04yCSozdeQNILut3YPsgOWdse8LO4iGNyHNayPcMi1tYXdHOaXHU4dD0s+qAiaAIAgCAID0BAlnRE/gB0t1feoXXrW656eOZ4PYKCmqUVPfCz4lxfDcEAQBAEAQBAEAQBAEAQBAEAQHhHqh8aTWGeofTFnww52q+bdB/0nc16E+vstsavLHHfkgV7GNWr6zP+3lfh1x2N9Xrptjc0/HOGtjja+PbQa9zZsH4g/mplrXlObjLqc1xzhVK1t4VqGnI/jl5T8U/3Qj5Nm+QJ6dPgrDZHINqUsvRN9ClfTAIAgCAIAgCAIAgCAzIOHvewOaDu7TzbW9Adbu/wWmVaMZcrfQsaHDK9aiqtOO8sbruXbnOd9MY1MzgeG4ZFH/p3fpfIfifwWm6qr1OV1LPgdjOPEuWX/jzn6fUliqT0IIAgCAIAgCAIAgCAIAgCAIAgCAIDEy89kbS42QOeke9c+V2eS206MpvBX3fEqNtTdR5aXZ4432znpnPdoy3NnlrYy4aS8jbdxo2QBXNxr5X9co0U20tcfvwNNbiMqdOnOa5XJrTV9uEsbyeMdizr0zi9qIyYgRya4X8Dt+ZH1W2xklUx3ED0opTlaKUdlJZ+n1IorY8+CAuTQuaac0g+4pYxkpbM21qFSi+WpFp95bWRqCAIAgCAIAgMvhmCZn6QQ3a7PtQ/mtNar6qPNgseGcPd9W9UpY0z9PyS7GwQyPw2kjn5utnqqidZznztHoltw6Fva+z05Nb69c9pXhYbIgQ3mdyTuSfcr5UqyqPLNllYUbSDjTW+7e78WZC1k0IAgCAIAgCAIAgCAIAgCAIAgCAICktBqwNuXsibRi4Rk02tgWiwSBYuj13519AvuXjB8cYuSk0srb7lueHVbXUWFpBFddqN/VZRly6rc016Hrswnhwaaax10w8kem7OP10wjwydieYHw6qwjfR5dVqcbW9Fq3r2qclyZ3e6Xh1x8+42uLw2GEaqs7DU6r32FBRZ16lV4OgtuFWfD48+Mvtf2/jU0vEYmyFxY4Ol1OJHmvSABQvYnYmh8lNoylBLmWI4OX4jRpXM5ulNSq8zbWucLCwsrDa3wteiyWeH8NbKNpKf1aR+W+4WdavKm9Y6Efh/CqV7HEauJ9U19NdV5dpiZmM6Nxa/mPoR0IW6nUU48yK28tKlrVdKpuvmu3zPJMZwIFfeFiuoq9kVRMVLSpCSWN1ld+mSiSMtNGvkQfbmFkmnsaqlOVN4l8mn9ChfTWEAQG47Ln7Y/6D+YUO+/t+Z0fou17a8/8AF/VEsVSehhAEAQBAEAQBAEAQBAEAQBAEAQBAEAQGt45LIxmuN1aT5hQIIO3UetfUqTaxhOXLJblJxytc29BV6Escr1WE8p+Kez8OppTx95FPa0miA4bOBPUHejy+im+xxT0bOXfpJWnHFSEW8NJrRrPVPXHT4EradhSqWegxaaTR6h9MN8zJCYw4GxflIJBBAPsCLC3KMqa58FdOvQu5O3Uk8rOjy1hrxSaysENzIdEjm/wkj5dD9Fc0588FI80vKDt7idJ9G/4fmi2x5BsEgjqOayaT0ZohOUJc0Xh9qNth8Ua4eHk+Zp5O6tr4C/molS3cXz0tGdFZ8Xp1YO3v1zRez7Pgs+e/kX8zCa7HHgu1+GSb66SLI+I2K106rjW99YySrzh9Orw5O2nz+rbffh6teK3xp4ZNPlSNcQWtAvc1sLoWAL5WCfn7KbCMlo2c3dVaVRqUI4zvjt00SzjGcteOOhYWZFCAIDMwRKxzJGNJ3IFAm65jb2taavJJOEmWVjG6oVKdxSg3q8YWc9q07v3QmePLqaHUW30cKI+IVLOPLLB6bb1vXUlUw1no9Gv3+S6sTeEAQBAEAQBAEAQBAEAQBAEAQBAEAQFMjA4EOFg7EFfU2nlGFSnGpFwmsp7oj7+zfnNOplbet70PcDZWCvvd1Wpx0/RRus+WfuY07c66eC0ztlaG/hYQ0AmyAAT60Oar5PLbR19GDhTjGTy0ks9vf5lThex5FfE8GcoqSw9iIyMOLkDc6dj8WHnf4/RW6auKPf8Ac87qQlwjiSw/d38Yvf4fVZNxxzhbXtL20JBW90CB6/16KHbXDg1F7HScc4RTuKcq0NJrrndL+NvIiStzzsIC9j5LmG2mr2PoRy3HzKwnCMtyRb3VW3bdN4zv3llZkc9IQ+tYPEPgQEj7Kzgh0Z5g6x+R/l9VXX0GmprwO09FbiMozt5bp8y+j/e83wBu72rl7/1+Sr8rB1yjLnznTG3f/JQcloeGE047gcrHsepWXI3HmWxpd1TjWVGTxJ6rvXd0z29euC8sCUEAQBAEAQBAEAQBAEAQBAEAQBAEAQBAEAQFqbHY777Wu+IB/NZRnKOzwaK1tRrf3IKXik/qXVibjXv4LAd9H0Lh+AKkK6qrqU8+AcPk8un8G19y07s/B6OHwP6rJXtU0S9GbF7Jrz/OSj+zkPq/6j9Fl7dU7jX/AKXsu2XxX4Kf7NxfxP8Aq39F99uqdiMP9K2n/Kfxj/8AJ4ezUf8AE/8A2/ont8+xGL9FLbpOXy/BSezTP43fgvvt8uxGL9E6HSpL5FP9mW/xn6D9Vl7e+w1/6Tp/9j+C/JeweB+FIHiQmr2087Fc7WFW79ZBxcSTY+j3sdxGtGq3jpjfTHb9jcqEdKYGXw7xGtDnEOYba4fe/wCf0C306/JJtLR9Cqu+F+1UownNqUXlS6/57+1JmetBahD6EAQBAEAQBAEAQBAEAQBAEAQBAEAQBAEAQGNn8mgmmlwB3I2N9Ry3pbKW78CDf4cIpvCclnXGmvVYxrg1MkztQDnU3U7m5wsAj7x20qYox5W0tdOn7k56pXqqpGM54jmW8msrK3enKX+Ky053mcKYNOlx5lsu9dRsPoFroRylot9fkSuK1eWpNKUl7i5cPuqa46rRZfTC1LRe5zpA1++klluO/mefKAadsBvvWyyxGMYtrx+W/wC6mhzq1atWMKmuG4Zb11m/dSeHp115dNOzHizJCTerzlpbu4Dd7HUD02ko10AWyVOCx3Z+j/BEpXtxOUk8+84tatLWcXhPwnh42WDM4VlOMgBJIMbaO9EhrT9fMb+AWmvTShldv5/BY8KvKk7lQk21yLD1w2lF/H3nnrosm5UM6YIAgCAIAgCAIAgCAIAgCAIAgCAIAgCAIAgCAIAgCAIAgPCh8ayKQYR6gPKQYQpBg9QYCH0IAgCAIAgCAIAgCAIAgCAID//Z"/>
          <p:cNvSpPr>
            <a:spLocks noChangeAspect="1" noChangeArrowheads="1"/>
          </p:cNvSpPr>
          <p:nvPr/>
        </p:nvSpPr>
        <p:spPr bwMode="auto">
          <a:xfrm>
            <a:off x="155575" y="-2560638"/>
            <a:ext cx="7115175" cy="533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2010" name="AutoShape 26" descr="data:image/jpeg;base64,/9j/4AAQSkZJRgABAQAAAQABAAD/2wCEAAkGBwgHBgkIBwgKCgkLDRYPDQwMDRsUFRAWIB0iIiAdHx8kKDQsJCYxJx8fLT0tMTU3Ojo6Iys/RD84QzQ5OjcBCgoKDQwNGg8PGjclHyU3Nzc3Nzc3Nzc3Nzc3Nzc3Nzc3Nzc3Nzc3Nzc3Nzc3Nzc3Nzc3Nzc3Nzc3Nzc3Nzc3N//AABEIANoAWQMBIgACEQEDEQH/xAAcAAABBAMBAAAAAAAAAAAAAAAHAAQFBgIDCAH/xABPEAABAgQDBAUHBggMBwEAAAABAgMABAURBhIhBxMxUSJBYXGBFDJSkaGxwRUjQmJy0RYzU1SCkqLCJCY0NUNEY3SjsuHwJXODlMPS8Rf/xAAaAQACAwEBAAAAAAAAAAAAAAAAAwIEBQEG/8QAKxEAAgIBAQYGAgMBAAAAAAAAAAECAxEEEiExMkFRBRMUImGBI0IzcXKx/9oADAMBAAIRAxEAPwA4woUKABRirhGUYq0GvCAATV7ahUZWamG5STYS20tSCVJKlXBtzAiHl9rGI3F5USLSweFmjEDihflFQnnWphQQ7MuKBKBm1Jtc2HZFfaSyFjNNOFRVcfOIFoqyk+5sVUwaScArU3afVCQqfp7Qb68qFA29cE6kT7NTkUTTF8i+cAGl5nZa7k64A39EgqFtNLg2g2YHKThuUyEGydbQ2qWc7ylqobLXtwT8KFChpUFChQoAFChQoAFGKx0T16cIyjw8IABGcMUio1CceNFnlkunMwiZSjKb626fDwjM4IotrnCVSv2VBP8A7QQqSW1T06tpIALhBt2G3wiUKQdCAYjsoZ5s+4HaphCnSkqXWJKqSKhwDjgd9gXwv2QRcDIabw9LhhwuJIuVHnDfGTSXqbOMWNzLhSbdhP8ApEnhYNCgym5Fk7sR1RS4HJWSlzPJLQoUKOkBQoUKABQoUKABQ3n5jyWTde60p0HM9Q9cOIrONqvK01mRam3CgTUyECwvewJ+6AB7hppSZJbq/OcXx5gf7MS5ilnaJhqmpRKvTExvECxCJVxQv3gR5/8AqOFvzib/AOzc+6I7Ue41UWvhFkviFtSpqWP0FoW2b9XAiNGDJgtsOU90gONKJSOy9veIiJjH2HaoUMyzs0XUqunPKrSPWRGiiVqUmMaqZlFkqsUuJKSOIHxBju0nwIyrnHmWAiwoUKOkBQoUKABR5ePFqCUkkgAcSYG+K9prMqtyVoIbeWk2XNOatg8kgG6j7I45JcRlVU7XiCCK++3LtKdecS22kXUtZsB4wFdqdWl6/V5BMlNZ5OTSq60qyJKyRqFcToOqKzWMSVGrrzzc069rcbw8O5I0HgL9sQ5dKjdRJPMm5hErc8DX03hyg9qwdOBlt0+TuurT6TiiffHochnvIW8hDRrxkorCHmchYWHHUkegsj3RMYbqTVIr7VQWtxaM3zirlRtziub3tjIO9sdWVvRC2uu1Ykjp2l1WSq0smZkJlt5pXWk8Oww9vHMVPqc1IvB+SmXZd4fTaXYnv6j4wR8LbUFBaJXEKU5SQEzTYsB9ofERYjcnuZh6jw2de+vegrwo1S77cwyl1laVtqF0qB0IjbDjMBptRqU5NzTWHJBZQl1rezKhpdOtgezQ6ddxAgm0hh5bSVXCDYGL1tZXNSGLnHmipImJRBSodYFwR7B6xA7WorJKjqYq2PMje8PWzVlHpXGsrN48IjEiIF1syK48zxhCgI5M88ZBZjVGQgO5N6FxIU1KH3w0vgrS8RaSbxvaWUKBBsRrHGiabxgKuz+rTNBq4oc4rNJvjNLknzeY7oLGdPMRzlR56Znq9TQtWZTa7Ajlwg85nvSi1U/aed1kFG5oqe2WRZfoEpMKA37U2lKF9ikm47tPZAamJPydRbC79ZsIM+2RX/AKe2P6SfT18m3DAaqaV79Z3yhrYAJGvjCLeY0vDF+JvAzW0lFyVWHbGha0DQZiexMOA1YdI3IGp5x6tKUAZUi/PxiJfcW+AzBUeCDbmNY2ZNNQrwTDlRAdBuAL/CPUEZzrbjreAio/IzUAkXsvuItHqCg9ZHeIdJUcua+ugjxaUKSDlFyNTaDJ3Yfc8bZCgCFAg8odS8ip1YSlYuYbolcpCmtFH6N7Q/pReM2QpSbA9EEajnEJPA2O7ii3bLaM2/iNxb6sxY1HgNPeYN9k8h6oEeygZcRTo6/fpBetF2rkR5fVPN8sg52zKPyfSALfytSrE8myPjAgmN444tSikW4C8FnbOtW5pSQCUpU6tWnAWSPjAjU6Fb3WyUHUxXsXvNjw3Coy31GDs08pQDTaRbib5v8ASNS1O6KffyDlFpwtgqvYqSH5ZKZCmk3E7MJ877CeJ7+HbBGoWz7B9NdQh5ldYnFD8ZNAqQo2vonzbHxhka31Kt2sim8PID28jqiGQ8+rk0CfcI3GnzeXN8l1G3PcOx03KpeblFJpdMYkwlSQ0kthAy25C1rGMz8uhIUDLX0ug95vr6on5aKz1kuyOWVrQyuzhdZPUFggj1xvQpzL0XEuJ9UdMTLb8zLPJq9GlZtIbBCClKw4q+osbxSKxgHB9VWryRD1CnTfKpoWRoL6o4W9UcdeeBOvXNPegTszSQUoWClQ4X64kafnRN5wAQVcCbdQ1jbiXCFawq8F1JsTVPJsieYF0fpDinx07YbMPpQtAzjXh4RWsg0bWkvjdHOeAQ9laicRzJItdPCC/Ac2UuFWInSRoUG3b2wY4tVciPP6z+eX9g62p9J5lB1HyfNG3aMpHtTAOUN3LO2NiVK6+wmDjtMTmemFn+gpaz4rXlgFrN5VzvV/liE+JY0j9mP7OiMGU4T+B8O7x5xCEyTeZCDYL0H3RLVaqUnC1OD82UstXyoQkXUs8bAcT1w32fkJwJQiSABIt3J+zAcxtXTiKvuzSAoS7Q3UuknikHzvHj6onZPZQnR6Z6izHRFwrG1kqbyUWnqSu/42aIsB9lJ19cQSNomKVFx7ftKShNjaXG7Tc6E//YjKRg6vVdtL0nILDCvNedUEJPdfX2RNo2Y4mDKmw9JBCjdSQ+qxI4fRhObJGrsaGr27s/JKYe2qL3yWcQMICFf1iXSRl706+w+EEpKZKqSzbuVmYZcSFIXYKBHMQAq7hKuUNO9n5P5j8syoLQO/l4wQtjFTL1Lm6Y6tSlSrgW2CPNQrqv8AaCoZXOWdmRU1ump2POpe4lcY0wU/A+JAh5xbKpB3I2s3COibxz62nOGOefj6o6R2jm2BK/8A3B3/ACxzc3oyyeTkdt6FfR8J/X/QobKj/GBPawPXrBlgIbJXScRFJ+iFIHgTBvsY7VyoVq3m6TBttQd3bdVI4mRlUD9J5Z/dgHKT/AFnr6R/Zgv7X5lKHJxrN0nG5UAd2/V8IES/5tUoeir3RCfMW9JH2fTOisOgDZjIJLgavSh0+pPzfHSAYUlN0KBChoQRqPCCXWZqpy2y+i+RuNNSipFoPu51Jdv0cqU25637oGpJJKjqTrqYhe96LvhNbUJS7l2ouOcUtSjbMlJsTTLIS0n+DKURZPAkK42Hsi/O4pmk4Tka1L0tyaemQjPLskkoJBv1E6EQ0wjVaCjDU1VZCWbkyhIM62hOoWByHEcrQ/wXUKeqjyMrIiZKFIJC1yy0JUdSbEi3Em2sNgn3M7UyhKTarxhlbGMZjFdOq9MTSVMAyjoK98CUHKdFJNjx0vzhjsWm5Fpyoy7jiUzzxSpsH6bYHAdxJ9Ygg11uQkpSarD8u3vpeWcG+yDOEWuQDyjnOQQfKJRu6gQ4gXQqyr3A0PUe2ITzGSZY00I31TjFbK3B+2lH+IVe/uLnujm9H8jbP1xHQGMWHpXZZVmpkrLwkF587pcIJ4jMeNuEc+tk+RIv6QPsidnQraPcpr4CDsnURic361q95g8XEATZmcmKGe1R+MHrSO1v2iNUsXMBu2Zw/hG8i+iZdvS/Yv74Hbn81LHXu1e+LztgXmxVP24oZQn9gffFGd0kVgfkh7zCm9/2aNCxWv8ALDXVacqe2O01aVEGUkmpkjqISjW/gSfCBV2wfsIN77AdIbKErCqc2MqxdJ6A4jlAQrTMwmbcmZiXQx5Q64UtoOiSlVlJA6rHS0F8eDGeEXbpVsVPr1Spko9KyEyWGn1XcKEJzH9K14KOAKvOPUmSk5RykTjTLTaSJebu80m4vnQRy7eMCORmPI51iZ3SHdy4F7p0dFVuowU29qVEalczdOmkTBTq2lCQL8s1+Hh4Ryp44sn4hTKSShDOeo72u1duTw2KeFjfzygnIDruxqo92gHjAXl3txNsvlsLS04lZSTobG9vZEjiGuzuIJxE3UVILqGw0koTlGUEnh4x7hajTFZrcrKsqabzkrC3mypJCeNgAQbdthA3tS3E6KvTUPb+wq40qz1T2eYgU9S52Ryyf9aSkZyfRsTe3PtgCJUBT2wONkmOidpw3ezqtIzFVpXLmPE6iOceEknsSIbYuBlaV8+OwQNnarYmlTzUf9+2D/mjn3ABtiST+18I6A8I7TykNd/Ozn3aysHFVW14ZB+wiKc9/I1/8pMWjaivNims6f0wHsQPhFZeH8HcH9kn4wl8fs0ql+Nf5OlsEkIwbRbmwEi1r+iIitpMoJ3Dq2pKQ8qmluJDRbbuUdIFRB6tBaHOH0g4Sw8haQoCTQrKRcEhrTTrjGUQ0t5K3cq0mXUoEy6QFDpdOwJBOnGw9sWWsrBi1zdc1JdAODDlbWbIpM7f6zRGvjE0xs2xBMoC0iVSLG4U7qCDa1rdfGCTTZWVR8mpShtaEySQFKbHSGVXSI1ueiOftiv4gfnk0AzcrPuS5sEuCWkyh2YBUoN5SDYZidT7NYV5MUjSfil02kkkU1GznE7r6W/I2Ug2uszCbJvz1v7IJDWH67RGKTLUKqSglpZstvtzbP4xRNyoEa37LxU6VMT8s08cMIeFTfCEOMrl3ju0i5upTlsylK0KtAkeuJwUDFdWfcXUJlqTbM8iZS2Xi5kKQmxRlt0RlsEn0iTrHYRSW4VffZZjaawjPHk29M7PsRpmJqRfWy3u1CUUTkNxcKuTrqIAi9JEH6ifjBsxZhWUw3s9xCZd1x12YZTnWrS9lADojS/M8SYCzgHkCuxCfcYLOgaVJ7eOxc8BX/CCTUfSHuEdC5oAOCW8k3TX8tiqZKM3OyUG3tg9Zo7Vyitc15zOedqBArM+u3nTC9ednLfCK07fdrT/AGaR74n9oSy/WJ5A1KJhwEf9RR+IiBUlRCj1ZUiEviadKfl/R0pheXQ/hKjJcv0ZNopKVFJByDgRD40uWzZyp3PbLn3qr25Xvw7IZ4ZzDCNKLYClCRaKRe1zkEV8yGIS6SpE9awAy1FNtAPq+EWW8GLCtTzl4ITElMxRLYtYbw8xOfJqJRDUs4270WRZWYXJ5pRob8NOuKxUqNjeqysk/UqdVZh1t0JWjepSopDSb2sRa7lyD1ceq0EpMrXkySEBE6pz5xKs08i4BCADfLqR0iORvzjUxTq4su75dVR0egBPtm5uBbzdNLnwiO18E/LXdA3nsIYrQ9VWZSSqRl1LS3Kq8qKlFtSwskkq1yhOW/bHsrR8aNViTqSqPVMzDDSHEJdTda0slBPn2sVZb6awRp+Srq3A20zVFIaulLqKg0C50ldIgjjYj1CMpCXrrE2y65KVFyzvSDtRbUgJJA80DXQk+Ag2vgPLWM7SKNK06t0fZPiSRrsu+0tK0LZW6rNnSrLfrPAg+uBktR8ic+wI6K2rkfgDVLcClA/bTHPS21eROXHSCR74ja+Bb0SezLHYIGESkU6jqHFNQX7UN/dBtvHPuEphxE7JSxBCUOpX2XNh8IPe97Y7VylfWRatZz/ilxJrM/YX3j61X/SMQThs0odZFu6JvE8nMsVN9LybHMTe3GII5SfnHk917RV6m/DHlJfARsJbSm/khmh1x16mlptLTNSk0JVlSmwGZKgrWwtex8IuE9TK5WGJJ3DWKwqWQzlXMZ7qfVmuFHKMoPcOy0AVbssgEBzN3DhGdMm5+Umi9SX5hp02upglBPfbjFiNvcx7tDv/ABvJ0azJVuTpEyw7PmZdQ5eXetd1SOS+AzdwAiLT+FAm3HFPOGXUkJSgtnMhV/O46g39kDeRx5jiVG7VMF/L+dS4V7UgGH6tpWM/N8npl+Zll/fHfPh3EPRXL9QjVej4hfqcvM02tqYl0FkOsKIyrAJzkdE8Rl0vrrwhq/8ALchSZh3EGI5SnkqStM23YhICbFOVSQLE66XMDadxtjqcbKFTnkwP5rKhJ9ahFXmZSdnZnymqvPTD/wCUmVlavC/COO+HRj6vDb59MFyx5tFardHXRKU2X2VBIfnnUFAcy2PQTe+pHE+qKMx0kDMOJuR43hwqUQ2jWwT15uEaUMoUvKy8QTwym/shMrNs1qNH6f7J3D6gKrLqAt0x74OmdPKARh6RnRPIfXdbLbiUhWW11E2Ag3bpz63qh2n5TI8UlF3btxE40wc3VHjNtocUTqpDZ1ilt4Bw8ADPIqTbt+ldKwn9lJg3DhGK0pPFIPhE3CJU8+zZxkEbWFsLtdFqcfZT9k+27cOJah0CVFmay4k8xkuP8OCW4wzmHzSP1RGsS7JXqy3+qIW9PB8Rnq7UtzB+qTprf4muoA+spofuXjJqXpt7vYgR3IUyf/HF6XLsa/Mt/qCMBLMfkGv1BEPRU9g9Zc/2KYZejZelXg5rw+b/AHUXjFMpQUkqFRbT25b/ALkXgSzGYfMNcPQEbPJ2bD5lvj6Ig9FT2OrW3L9gfvS1IdaUk1R0pPosjX/CiAVhShNvZ5JNTmV3uQloi57yEwY9wzf8U3w9ERvbbQEiyE+qGR09cOCIvV2y4yKBhjC027MsvTjQlpJhWdpjioq5qPOL9uRG0cY9hqWzuQiUnJ5kf//Z"/>
          <p:cNvSpPr>
            <a:spLocks noChangeAspect="1" noChangeArrowheads="1"/>
          </p:cNvSpPr>
          <p:nvPr/>
        </p:nvSpPr>
        <p:spPr bwMode="auto">
          <a:xfrm>
            <a:off x="155575" y="-2255838"/>
            <a:ext cx="1924050" cy="47053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2012" name="Picture 28" descr="http://www.cckarvina.cz/_obchody/zitec-alko.shop5.cz/prilohy/2/rum-che-guevara-rosso-0-7l-30-herba-0.jpg.b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20089" y="3347422"/>
            <a:ext cx="1376442" cy="3366149"/>
          </a:xfrm>
          <a:prstGeom prst="rect">
            <a:avLst/>
          </a:prstGeom>
          <a:noFill/>
        </p:spPr>
      </p:pic>
      <p:sp>
        <p:nvSpPr>
          <p:cNvPr id="42014" name="AutoShape 30" descr="data:image/jpeg;base64,/9j/4AAQSkZJRgABAQAAAQABAAD/2wCEAAkGBwgHBgkIBwgKCgkLDRYPDQwMDRsUFRAWIB0iIiAdHx8kKDQsJCYxJx8fLT0tMTU3Ojo6Iys/RD84QzQ5OjcBCgoKDQwNGg8PGjclHyU3Nzc3Nzc3Nzc3Nzc3Nzc3Nzc3Nzc3Nzc3Nzc3Nzc3Nzc3Nzc3Nzc3Nzc3Nzc3Nzc3N//AABEIANQAXAMBEQACEQEDEQH/xAAcAAABBAMBAAAAAAAAAAAAAAAABAUGBwIDCAH/xABNEAABAwIEAQkFAwULDQEAAAABAgMEABEFBhIhMQcTIkFRYXGBkRQyobHRI0LBFWKisuEWJCUmMzVSY3KS4hdTVGRzgoSUo7PC8PEI/8QAGgEAAgMBAQAAAAAAAAAAAAAAAAMBAgQFBv/EADsRAAIBAgMFAwoFBAIDAAAAAAABAgMRBBIhBRMxQVEyYXEUIiMzgZGhscHwJDRCUtEGFXLhsvFiotL/2gAMAwEAAhEDEQA/ALxoAKACgBgzziszBcsTcQw5LZkMoCk84CQBcXNuuwuarJ2Q2hBTqKMuZRWK5/zaQl0Y24lKx7rTSBb4UhVJM608FSitENrOfc0qcGrHJZHin6VLnIXHDUr8CVYHnjMEefFMjEXZDDirKbdbT2HgQBUQnLNZjMTgqMaLnFal6w3ufjNun7wvWk4hvoAKACgAoAKACgAoAi/KW8WclYmQzzqlNaQm1+Jtfyveqz7I/DeticxyySANeq3VcXrOjsz4CdhJDg2NvGpYuPEk+CrtKYLa9XSsoAjh5VENJDcVGLw8jpnCVa8OYNrdAbVqPPCygAoAKACgAoAKACgBqzM3IdwaQ3ECDIUAlsL4Ek0MCosrZQkzoLshnAcLkpDpBEp9ZOq+9rAUtItmfUfn8myVtoQco4AoKNjpLg09/GrWDM+pHMVy69huM865AjMFlpKlJZcWpKU6wALFParrNVja4OTfMuzCzeAybWukbUwqK6ACgAoAKACgAoAKAGvMU5GHYW9LdICGUlw369IJt8KhgMHJY28jLYW/7zi9RB7TufjURAmdWArbO7y28zCOU7S4q2U96rBaf0kWqnMCdYE+mThUd1BuFIG9XAX0AFABQAUAFABQAUAVtysz1vP4bgLJN5iyt1I60IKTbzNh61VgTfLsL2DB40e1lBN1eNSgHKpAg/Kbgr+IQEy4d0yI9lNrTxSoG6T6/OqMBTydYkJuFlGkpAIUlJ+6CAbeV7eVXQEvoAKACgAoAKACgAoApTN2Z8Ig8rOvFpBTHhR0IOltS7KPSI27imqtAS5vldycvZubIV4Q3PpQ5WGQpTn2UbFcq+VUi/PzP+Tc+lV3kRvklf8AaIJvLBlAtqbWuasKFreyn8am9+AqVOUHZoR8lWNw8SxKUICl8xqUlIcTY+8SNvBQqyFlqVIBQAUAFABQAmnzouHxlyZj7bLKBdS3FAAVDdiUnJ2RXeYOVaOhKmcvRlynOAkOjQ2O8A7n0pUqyR0aGzatTWWiKkeiPzJ0ifNeLkmQ4XHFdpP4UiVW52aOz1TWgoRG08FGluRtjh2uZnzare/UXGZH1Na46lCxWbeNSpCZUG+Ysy1MlZamqlQEoWVkFSV3BNu/9lNjWsc+vslVNU9S18D5TcNmLSziKFwnjt9p7p8D9a0Rqxkcevs+tR1auicR5LUhsLZcStJ4EGmGE3UAFAEezhmqHljDg/IBcfcOlhhB6TivwHaarKWVDaNGVaWWJR2M4viGY5ntWLPFdjdtlOzbX9kfid6xzqNnp8JgYUl3icAJ4WpfE6SSjwC9Fgcjy5osRdheixFwuaLE3MgaixZSPVALFlC4qCztJajrgGZ8Ry66lTC1PRAekwo3sPzfp8q0U6rXE4uO2bConKGjLry3j0TH8PblRFhQUN61p3PNSi4yyseKkqc655xB/Gs94pe6moRDDQ/opFrnzUT8KzVmdvZUNGxA0m4rJJnp6NJSNugVTMatxEObFGZkeToObFTmDyZBzYqMzDyeJ5zYozB5Oj3QBRmI3CDSKnMDopIEIS44lu4FzarXaVzLVkkmh95LcRdwvN0rC+c1MKKVCx2BPH8K3UZZoXPG7QS310XsNxTjCc08qEObl/O02S2VIjzyHEqHAm1lJ9RfzpVSKZuwVd09BmhYnqTures0oHfo4tx5i0TxbiKpuzV5ZIyE5PdUbsusczMTk0bsv5czwzk91G7IeOMTPTU7sq8azz28HsoyFfLJHhngAnajIVeLlYaJ+KlI+zXY91NjC5zq+KsuJOORrBn5OL/lB26lKss3PBPV68fStUVZHn603ObbOghwqwop7lzSwcSwJDyApK1uFQIuOAtelVb5XY27PUHXWdXRCZjMFiUtDLDQsRs21e23cK50HOUbtnr6Xkyisq9yNK1gEJQygXGxWAL+A41dJ9RlSouEYpeP8cTUdlJCuJ4AICQfW5q/gZpSaaT4vlovnqeA/a6AhF78dzUcrkKTc8qWvvPUla9Q+zASL35v/FQ7FoOUm1Zad3+wQVEKslBKeIJUPrQ7EQbd9F8UbA6rSFFBCDwGkKH1+FRlQ6NWSV2tPY/9m1L6DcWO3EDc+nGquLHxr03pb3fwLWkNrgzCpAJDdx0d6U3JTjqUxWTIrE45DNBwlywFwbcK7C4Hgavbl4lqCpKFOctqr5iy6gbk84f1KTX7DN+zvX+wh+KulMxxGrSSria51Jeaev3mWKj1EJCQVoSFLJIuACdr738u2nCWknJLW5qlOKvd9IZbGnprcSkqtfv241MUuCdxeIk3Z1FlWnF2vb2iNzFoyFlS5jJWb25tKlJFzfs3t40xU21wMk8fSjLM6ivrwTf37zAY0wgfZSXNVrFS2SU+g8andPmha2nGPYm7+GnuM4+LQyrSJSEpI31BQN+0Ejb9lRKlLoMp7QoXspWXfe9xamQl5C0jS8gWVrSQq9yLjr/9NLy5dWbI1lVi4rVcb8RSstqaSTYlBIO17W6r8RVFdM1SlCVJPmhbhjpLOIxyrdDZCSTxGkH8aTWjaUWVlUvGUb9l2XuJlyDL/g95B4ha/wBZVdiPA8LV9ZLxLdqShTHLPzTmccvtulOzThTc2udSKRiG1TbR0NmKEsQlMg2OS4EWRIVdtbgUSGw5uTttWOgqkoo9FWrYShT5OS5XGpydILCS6pvDGFcEoF3FfStCpxv+5/AxvG1d3ypR6LtMbVOMO25iG9KUOLr6jvTeHF2Of5tXWEHN9WZNidq+wZjMn+raBUKpng+N2NVDEx5Rj7DeqLjahr5x4D/ZkCozQ6F91inwqo1/wmg2dU0sj7rqB9KM1Nk7rHJa2l4mBksAgzICo6hsHY502q9n+l3ESqQT9NSce9DnBdedR+9JSJTXBaXUWWkeXGlSSXaVjo4edSpF7medc01qv5H/AA9AYS4E2JdT0trX2A4dWwFY6jcmu47McOo0tOZMeQxY1TEI90OKH6RrrQ7J4TE230rdS4qsIKU5bIbkvMMN2Oqz0SIXEeJXb8KRWmo2T5m3BUt4209Vw+JVuGvaI02e42gy1ailZT7pAPD0qtRXaiuBt2fUVOjUq2Wbk+mg6ZcyqcXYcxOXKaQygjnXXlgWJFwAO/qJ2vVZ1Hqloi8KNOOWdROc5ajs/wDuegpDUOK7MebdQoPuq6CwlRKgU2HRUCBa3EHc0ls6MKVeT8/RdDNrHJDEhD2HsR4gQyGEhCdV0BVxqJ4qHC/ZUZh0dnwlG023zN7WZsabcK0yQCVFVtG1zbe3+6PjRmZb+2UGuALx6VJfYcnxoklLKlrCVNW1FSdNzxB6urqqM5MdmximoSauKU/uZm/ysR/D3LABTVloPbcdfoLdtTmT7ink+Mo6xtNd5F82Za/c7onRZLRuNba46uisXG9uoX27NqfTm35ktUzl1qVNQliaCcJR49Dx3EX25TTaNN3XebG3DsNL3cbNnQlj6qqRj1LH5IGvZMYlsi3SCV8OsgE/OtVGWaB5rG237aRcVNMhUXKUr+NpF/dhNfFxf0rDjH2Tp7NXafh9Sm2t8Jlk/wBJfyVT5dtFsP8Alqj8fkOkFsGGx1dAbeVZanaZ6TCRW4g+5GGIzmYLY17qVwbHGpp03MXjcbSwsUnx6IaXswvFIRHbSgdquka0LDR5s41XblVq1ONviZRH8clQ5k9gLXGiJBkOBI0thRsPHer7in0Mn92xl75/kbYGZFpWEzkhSD99A3Hl10qeGX6TpYTb007YhXXVcSTtKS62lbagpChcEdYrE007M9VTlGpFTi7piDMSf4Hkdw/Gm0PWI5+2F+Dm/viJHLDEIffMAHnenfpl4HDqaVKb7y1OTqzeZyOpbCDTMM7wOTjV6Ut6tBkKY5TXbZzcT/qjQ9C8axYpXa++h09nuyl98mVJHN8FkntUv5Kp8u2icN+UqffIeIq0tYa24s2SloKPkKxzV6lkenw8lDCRm+UbkPmyVS5K3lWGo8OoDqroQioxseLxOIliKrqS5lhYFyKZmxNhuRLdiYe0tIUEvLKnLHh0Ui3qaMyED9/kExBKFBGYo+/FPs6gD+lUZwIhm/ktzFlaIue8I8uC3ut6MonmxwupJAI8r1ZMBPlCQXILjKr3aXt4EfsNYcVG0rnsv6erOVCVN8n8xbmP+ZpPgPmKXh/WI27ZX4Kfs+Y2SiRKiK7JzfzrQuD8GedxD86H+SLQ5P3LZrbH9Qn5n6UYPssxbQXpEXPWs55RvKi5bO0g9SYjY+DtZcRyOlgFpJ+PyZV0P+YHv7S/1TV5+sRfCr8FPxfyHVWgYH9oopBYA4gXuO/as2u906nfnlWzvOfGP0IaAS5pSNSibAJ3ua6B4tlp5TxTlTxKE69g2IOusxnS063IDd2ylN7ELFwLbbddVduYFqu47medkrA8Wy1CiTZ8tptclDp0ITdHS07j723Gq2SZJEnMfzVmbBswYLmLDomHuHDXHW2ChxDp0gEKF7hSb7GxuNqurEFUZTnxmEOR3lBta1akqUbA7WtWXE05OzR6XYGMo0lKlUdm3x5eA75iN8Fk2PUPmKRQ9YjtbYaeBm13fMbMRNi0ofdltK+daI8H4M85iuT6SRY+RXLZsj9pat6KV9ajCcGZdpK017S8a1nNKE5VFkZxnq7I7Y/QdrJX7S++Z1sCvQzfj/xZWcBYOCPo6wVH9A/tp016RMphX+FqL74CnG02waIvnVi6UpDYPRO170qk/SSR0NpxtgqTcuSVuXDiR5lxTT6XGzZaFaknsI4VqPOHS+Xs9ScZ5N5uN+wKE+O2ppxKXEtJdXa2tK19HruRva1t6W46kj/keZJkZewgowdEGAuG2WQmUHChOkFO1geHnf1ofEDdn7E28Gybi09duhGUhIJtdSuiB6kVKA5Ihp1SmUbG60jcXHHsq0uAyis1SK6smWOthnAHmxayUpGwt1jqrn0HmqpnttqU1S2dKC5W+Y2YooeyKX2OtK8rGtEV9Tg4lrdt98SeZFdP7sI46twPUUYdWTMu0/We8v4cBWk5hz7ysr/jPiq+tLaB/wBJf1rNVV6i++Z1sH+Vn7f+JWmHq/eEtP5l/gqmT7SEYV+hqLu/kfpcP2zAm0JTqdS2gt243sKywnlqs9HicL5Rs6KSvJJWIctJQtSVAhSTYjsNb+J46ScW0xXhkSfiklnDMOQ6+6+uzbCFe8rw4UEHTWR8LxeNAix5DmMQW4zTKVR5imHWyEfdbUk6gNrb9VUbQER//Q+ZUIgxMuRyouPaZT6h7vNi4SO+5F/IVZICjYZdD7ZYvzgUCmw3vRK1tRlJyVROHG5MscD4wOV7QtpZ6OktpIHHxrBRy7xZT2m0lWWAqb1p8OCGnEt8Le7g18h9a0w7RwMT6iT/AMSbZJdtm2Ie360UOYrafaTOiEe4nwp5yznXlUXfNGOJ7Ej/ALP7aRU7aOphH+HqLx+RXsBsiBKWQbKbNu+wVVpvzkKw0bUZy7iWREa8OaQb2UyBse6sEnab8T2eHhmwsY9Y/QiuK4O/DZD6umD/ACitXA39d63U60ZuyPJY7ZdbDRVSWq5+P+xBClyYEtqVCecYkMq1NuNqspJ7jTjlFgL5aM4LhGOXIQWUFPtAj2c8eNr+VRlQFfPPvyFpL7rjpSkISXFFVkjgBfqqQHvAcG51xl+RoU0tOpKQ5ZXHrHZWarWtdLid7Zey97OE6tsr1tfX3D5mXbBJHV7vzFZsP6xHodtfkp+z5jLOAOGSADfopPwRWuL8881iEvJ5Jd30JVk122aYfgj42+tFLQTtHWz8PkdJNfyaPAU85ZzjymhRzRmBw+5ugeIZQfxpE/WI6WFfoZruZCo38zqH9Uv5qqZPzy9H8q/B/UmOFw1uwMOs5HQqUpLLCHFkFartpNtrWHOIvve17A2rK6Tk2zvx2pSw8I05Rbainp4HuN5bmPxH25TrUdDCW3HBdVzrC9A93YnQrY23sL71enTlTebQx4vaFDHxjRWZXfRPX3kcTlRvVdUtdu5A+tDxfcXX9Nx51PgLEZbw4JAUlxSrWvrt51TyqZsjsDCJWd7+JgnLEAOBRW+Rf3SoWPwo8qmVX9PYXMnd/fsHJ7DYby2lrYTdoWQUkpsOzalKrNczpVNnYabi3Ds6K2mgizC0hrBJAQLA6esnrFMoSbqK5i2tShSwM1FdPmNEjpQpIH+a/ButK7S++p5+prRl4f8AySLJ7t8fw9faG/1U1NPticbLNTi/D5I6ajm7DZ7UinnLOc+U91QxjHUfd9pWQe8stA/IetJl20bcPpTm+76kFYWRhxTtYsKPxVUvtX7xtJtUGv8AxfzZNcHmSWIUNLT2kI0OI6KSUqBQrYkXG7aCRwOkXvWRVJKeVdT0FXA0KmE30o+dl69xqVi8o4Q4TMLjq4cRSwuOyUpClFGxttYOODgCL3vWtt3PKxirXT1Vn8UZPvLXJShC0pQvFHWNTbTIIbCb2BUm2xHX60pU4/t5HQnjsVa6qPi1xCQ84lxthqRHUX2GRHdDLf2iudAWobHig3oUItN5eBaeLxMZxjGs2pWs/F6giYVzpIBCWltySyCykBBaVYFJ09La5PHhUbqOWOhMdo4jeTTm7NOxqgy3lQXXZBVzvNRii7TeoF0WKhpFiCTsDcgjeplShmVkUp7RxCpTUqju0re/kIsddU9l19Sl6lturZWSkJJKXesDgdJTVVFRrKxt8olW2TNTd2n9RqO8KQRw5k/qJ+lM/UZX6mXh9EO+VFWxjB1X+4m/6P0q8O2zNitaMPBHUMM3itEf0BTTmnOXKlKadxXEYzagXkSXlOpHEaksBPrpPpS5dpM10L7ua7vqQVsKEO9jYR1C9u9VRzGpNUvZ/JMoG0KORx5tO/lXPn22e4wiTw8F3L5Hi5sNgqbU/HaKj00EpTq48R19fGrWqvXUyy/t1NuEsqvxMkyYjjKUpcjraSTYAJKU7XNuzbeo9InzJVPZ846KNl/2/geflOENJ9sjdD3TqT0erbs8qMtXvIz7MVneOnDgZnEoiFIBksAlJKN08FXBt43N6LVO8hrZkbXy9TOPOZfJTHfbc6I2QQdgdvQ1Et5HjcZRhs+s7UlFiDNClKwV/Ub9IHzJFzTMO71Fcz7ZpU6WBnkVuAzNtq9gk3HSDVgPFArQ35yOHGDdGV+n0FmWlKRimEFVvd6j2H/5TI2zMx11Lcw8DqjDTqgMH8wU05xzbmwxznjH0yEkpcetqA32AtWao3fQ7OChF07vmRt+wgvITqsEEC43oj2lcZXVqLQ4YRjcZxpuM/8AYOoSE9M7HzpNWhK7lHU6uztr0ZQjRq+a1prwFjshCnlN+ySNNx9slsEHw6zVIwaV7mupiIzm4buX+SS+B4lhpQLvPyG0FRGlQ0/C16nNLhYoqFJpzc5JX4PT6GJZjKUlImPBWjgkC6u0no0Zp/tKujh20lVd7d3v4G0QkrbKky5KwOFiL3HVwqM7T4IcsFCUM0akmvZ/BuYltqQVOMuRkpG/PJCR68KpKDvZO4+ji6eW84uHjoMWPYwzMjrhQxqBI1OkbbG+3bWmjRcHmkcHau1aeJg6FHVc2b4qFONKUUHS539VrUS4hQWaLduP/QvDqDi2HJZaDTbR0gA3t0TeiivOM+PhlpPQ6VwU6sLjHtQK2HAOe8z4J7bmvHH233gtEkhxAIAF0gp6r2ItWGvXVOSUkeg2ZhKdaldTafQib0GSw8WF/aHtUs6T4DjTFOLVyJ4WrTnkevyFkbBVPJPtLIVq6rcPC29UdZLgzTT2fnXpFcWM4C80k+wTZMdVtkFIWg+F6W8RB9pJl/Ia9D8vUa7uK+Ji9Bx5bRQtiLISOBGpJ+l6FOhxTsIrY3G5ctSKl7BvGHYqVXEBAcAtq5wfEcKdnp2tmMDrzvmyq/UWNR8e0c017LHT1lI1H6Utuhe7uzXT2hjXHJTtFdxvTltT32mJynJSrbJKwlI9D8qq8UlpBWGQwqrPNiqt/aYz8C1NJS00lKEnYN7n4VMK6b4jK1HDOOWMkkaYeGLZeCpLj3M9Y5pdz6C9WnUuvNK0tzTlepO6BLbbmZIjUEPuJQSVqWq4BtYWHnbem0M1ryObtGvRnK1G9u9nT2BpUjCoyVbENitJyyCZ5yhPXiLmK4G5pceSEyGikFLoHDq2PeKz1sPCr2kacPi6uHd4MhKcsgzUSJ5lsPII91Kkg92yD86jdOMcqQ2vjqteeeb17h1bwfCC7zj06WOlci6rfIUrcvp8hO/n+9+8Wph5Za0rLrj6+vnOct+sR8Kh4d8r/AlV537T97FaZ+XWbaY9yBx9mKvmaU8Ffjf3kuu+pmvHMJQRzMUq/wCGCfwNKls7NyfvLKt1ZgvMEM+7DfUPzWP8NIey5v8AT/7MusRDr8DJGMxDunD5pNvuskf+NStkX4/NkeVdH8AfnpcRpYw6fft5rj6kUxbK6W95Cxb6saZ2E4riX2cOC8lBFrvtgC3gDWmjgcnFkTxTkPGSOTZOGyBMxAAulWojvropWMjd3cs1KQlISkWAFhUkGVr8aANLkdlZ6TSDftFAGowIh4xmv7tAHn5NhHjGb9KAD8mQv9Gb9KAPfydCHCM3/doA9TBijhHb/u0AZpixxwZQPKgDPmWxwbT6UAZBKRwSB5UAZUAFAH//2Q=="/>
          <p:cNvSpPr>
            <a:spLocks noChangeAspect="1" noChangeArrowheads="1"/>
          </p:cNvSpPr>
          <p:nvPr/>
        </p:nvSpPr>
        <p:spPr bwMode="auto">
          <a:xfrm>
            <a:off x="155575" y="-2560638"/>
            <a:ext cx="2314575" cy="533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2016" name="AutoShape 32" descr="data:image/jpeg;base64,/9j/4AAQSkZJRgABAQAAAQABAAD/2wCEAAkGBwgHBgkIBwgKCgkLDRYPDQwMDRsUFRAWIB0iIiAdHx8kKDQsJCYxJx8fLT0tMTU3Ojo6Iys/RD84QzQ5OjcBCgoKDQwNGg8PGjclHyU3Nzc3Nzc3Nzc3Nzc3Nzc3Nzc3Nzc3Nzc3Nzc3Nzc3Nzc3Nzc3Nzc3Nzc3Nzc3Nzc3N//AABEIANQAXAMBEQACEQEDEQH/xAAcAAABBAMBAAAAAAAAAAAAAAAABAUGBwIDCAH/xABNEAABAwIEAQkFAwULDQEAAAABAgMEABEFBhIhMQcTIkFRYXGBkRQyobHRI0LBFWKisuEWJCUmMzVSY3KS4hdTVGRzgoSUo7PC8PEI/8QAGgEAAgMBAQAAAAAAAAAAAAAAAAMBAgQFBv/EADsRAAIBAgMFAwoFBAIDAAAAAAABAgMRBBIhBRMxQVEyYXEUIiMzgZGhscHwJDRCUtEGFXLhsvFiotL/2gAMAwEAAhEDEQA/ALxoAKACgBgzziszBcsTcQw5LZkMoCk84CQBcXNuuwuarJ2Q2hBTqKMuZRWK5/zaQl0Y24lKx7rTSBb4UhVJM608FSitENrOfc0qcGrHJZHin6VLnIXHDUr8CVYHnjMEefFMjEXZDDirKbdbT2HgQBUQnLNZjMTgqMaLnFal6w3ufjNun7wvWk4hvoAKACgAoAKACgAoAi/KW8WclYmQzzqlNaQm1+Jtfyveqz7I/DeticxyySANeq3VcXrOjsz4CdhJDg2NvGpYuPEk+CrtKYLa9XSsoAjh5VENJDcVGLw8jpnCVa8OYNrdAbVqPPCygAoAKACgAoAKACgBqzM3IdwaQ3ECDIUAlsL4Ek0MCosrZQkzoLshnAcLkpDpBEp9ZOq+9rAUtItmfUfn8myVtoQco4AoKNjpLg09/GrWDM+pHMVy69huM865AjMFlpKlJZcWpKU6wALFParrNVja4OTfMuzCzeAybWukbUwqK6ACgAoAKACgAoAKAGvMU5GHYW9LdICGUlw369IJt8KhgMHJY28jLYW/7zi9RB7TufjURAmdWArbO7y28zCOU7S4q2U96rBaf0kWqnMCdYE+mThUd1BuFIG9XAX0AFABQAUAFABQAUAVtysz1vP4bgLJN5iyt1I60IKTbzNh61VgTfLsL2DB40e1lBN1eNSgHKpAg/Kbgr+IQEy4d0yI9lNrTxSoG6T6/OqMBTydYkJuFlGkpAIUlJ+6CAbeV7eVXQEvoAKACgAoAKACgAoApTN2Z8Ig8rOvFpBTHhR0IOltS7KPSI27imqtAS5vldycvZubIV4Q3PpQ5WGQpTn2UbFcq+VUi/PzP+Tc+lV3kRvklf8AaIJvLBlAtqbWuasKFreyn8am9+AqVOUHZoR8lWNw8SxKUICl8xqUlIcTY+8SNvBQqyFlqVIBQAUAFABQAmnzouHxlyZj7bLKBdS3FAAVDdiUnJ2RXeYOVaOhKmcvRlynOAkOjQ2O8A7n0pUqyR0aGzatTWWiKkeiPzJ0ifNeLkmQ4XHFdpP4UiVW52aOz1TWgoRG08FGluRtjh2uZnzare/UXGZH1Na46lCxWbeNSpCZUG+Ysy1MlZamqlQEoWVkFSV3BNu/9lNjWsc+vslVNU9S18D5TcNmLSziKFwnjt9p7p8D9a0Rqxkcevs+tR1auicR5LUhsLZcStJ4EGmGE3UAFAEezhmqHljDg/IBcfcOlhhB6TivwHaarKWVDaNGVaWWJR2M4viGY5ntWLPFdjdtlOzbX9kfid6xzqNnp8JgYUl3icAJ4WpfE6SSjwC9Fgcjy5osRdheixFwuaLE3MgaixZSPVALFlC4qCztJajrgGZ8Ry66lTC1PRAekwo3sPzfp8q0U6rXE4uO2bConKGjLry3j0TH8PblRFhQUN61p3PNSi4yyseKkqc655xB/Gs94pe6moRDDQ/opFrnzUT8KzVmdvZUNGxA0m4rJJnp6NJSNugVTMatxEObFGZkeToObFTmDyZBzYqMzDyeJ5zYozB5Oj3QBRmI3CDSKnMDopIEIS44lu4FzarXaVzLVkkmh95LcRdwvN0rC+c1MKKVCx2BPH8K3UZZoXPG7QS310XsNxTjCc08qEObl/O02S2VIjzyHEqHAm1lJ9RfzpVSKZuwVd09BmhYnqTures0oHfo4tx5i0TxbiKpuzV5ZIyE5PdUbsusczMTk0bsv5czwzk91G7IeOMTPTU7sq8azz28HsoyFfLJHhngAnajIVeLlYaJ+KlI+zXY91NjC5zq+KsuJOORrBn5OL/lB26lKss3PBPV68fStUVZHn603ObbOghwqwop7lzSwcSwJDyApK1uFQIuOAtelVb5XY27PUHXWdXRCZjMFiUtDLDQsRs21e23cK50HOUbtnr6Xkyisq9yNK1gEJQygXGxWAL+A41dJ9RlSouEYpeP8cTUdlJCuJ4AICQfW5q/gZpSaaT4vlovnqeA/a6AhF78dzUcrkKTc8qWvvPUla9Q+zASL35v/FQ7FoOUm1Zad3+wQVEKslBKeIJUPrQ7EQbd9F8UbA6rSFFBCDwGkKH1+FRlQ6NWSV2tPY/9m1L6DcWO3EDc+nGquLHxr03pb3fwLWkNrgzCpAJDdx0d6U3JTjqUxWTIrE45DNBwlywFwbcK7C4Hgavbl4lqCpKFOctqr5iy6gbk84f1KTX7DN+zvX+wh+KulMxxGrSSria51Jeaev3mWKj1EJCQVoSFLJIuACdr738u2nCWknJLW5qlOKvd9IZbGnprcSkqtfv241MUuCdxeIk3Z1FlWnF2vb2iNzFoyFlS5jJWb25tKlJFzfs3t40xU21wMk8fSjLM6ivrwTf37zAY0wgfZSXNVrFS2SU+g8andPmha2nGPYm7+GnuM4+LQyrSJSEpI31BQN+0Ejb9lRKlLoMp7QoXspWXfe9xamQl5C0jS8gWVrSQq9yLjr/9NLy5dWbI1lVi4rVcb8RSstqaSTYlBIO17W6r8RVFdM1SlCVJPmhbhjpLOIxyrdDZCSTxGkH8aTWjaUWVlUvGUb9l2XuJlyDL/g95B4ha/wBZVdiPA8LV9ZLxLdqShTHLPzTmccvtulOzThTc2udSKRiG1TbR0NmKEsQlMg2OS4EWRIVdtbgUSGw5uTttWOgqkoo9FWrYShT5OS5XGpydILCS6pvDGFcEoF3FfStCpxv+5/AxvG1d3ypR6LtMbVOMO25iG9KUOLr6jvTeHF2Of5tXWEHN9WZNidq+wZjMn+raBUKpng+N2NVDEx5Rj7DeqLjahr5x4D/ZkCozQ6F91inwqo1/wmg2dU0sj7rqB9KM1Nk7rHJa2l4mBksAgzICo6hsHY502q9n+l3ESqQT9NSce9DnBdedR+9JSJTXBaXUWWkeXGlSSXaVjo4edSpF7medc01qv5H/AA9AYS4E2JdT0trX2A4dWwFY6jcmu47McOo0tOZMeQxY1TEI90OKH6RrrQ7J4TE230rdS4qsIKU5bIbkvMMN2Oqz0SIXEeJXb8KRWmo2T5m3BUt4209Vw+JVuGvaI02e42gy1ailZT7pAPD0qtRXaiuBt2fUVOjUq2Wbk+mg6ZcyqcXYcxOXKaQygjnXXlgWJFwAO/qJ2vVZ1Hqloi8KNOOWdROc5ajs/wDuegpDUOK7MebdQoPuq6CwlRKgU2HRUCBa3EHc0ls6MKVeT8/RdDNrHJDEhD2HsR4gQyGEhCdV0BVxqJ4qHC/ZUZh0dnwlG023zN7WZsabcK0yQCVFVtG1zbe3+6PjRmZb+2UGuALx6VJfYcnxoklLKlrCVNW1FSdNzxB6urqqM5MdmximoSauKU/uZm/ysR/D3LABTVloPbcdfoLdtTmT7ink+Mo6xtNd5F82Za/c7onRZLRuNba46uisXG9uoX27NqfTm35ktUzl1qVNQliaCcJR49Dx3EX25TTaNN3XebG3DsNL3cbNnQlj6qqRj1LH5IGvZMYlsi3SCV8OsgE/OtVGWaB5rG237aRcVNMhUXKUr+NpF/dhNfFxf0rDjH2Tp7NXafh9Sm2t8Jlk/wBJfyVT5dtFsP8Alqj8fkOkFsGGx1dAbeVZanaZ6TCRW4g+5GGIzmYLY17qVwbHGpp03MXjcbSwsUnx6IaXswvFIRHbSgdquka0LDR5s41XblVq1ONviZRH8clQ5k9gLXGiJBkOBI0thRsPHer7in0Mn92xl75/kbYGZFpWEzkhSD99A3Hl10qeGX6TpYTb007YhXXVcSTtKS62lbagpChcEdYrE007M9VTlGpFTi7piDMSf4Hkdw/Gm0PWI5+2F+Dm/viJHLDEIffMAHnenfpl4HDqaVKb7y1OTqzeZyOpbCDTMM7wOTjV6Ut6tBkKY5TXbZzcT/qjQ9C8axYpXa++h09nuyl98mVJHN8FkntUv5Kp8u2icN+UqffIeIq0tYa24s2SloKPkKxzV6lkenw8lDCRm+UbkPmyVS5K3lWGo8OoDqroQioxseLxOIliKrqS5lhYFyKZmxNhuRLdiYe0tIUEvLKnLHh0Ui3qaMyED9/kExBKFBGYo+/FPs6gD+lUZwIhm/ktzFlaIue8I8uC3ut6MonmxwupJAI8r1ZMBPlCQXILjKr3aXt4EfsNYcVG0rnsv6erOVCVN8n8xbmP+ZpPgPmKXh/WI27ZX4Kfs+Y2SiRKiK7JzfzrQuD8GedxD86H+SLQ5P3LZrbH9Qn5n6UYPssxbQXpEXPWs55RvKi5bO0g9SYjY+DtZcRyOlgFpJ+PyZV0P+YHv7S/1TV5+sRfCr8FPxfyHVWgYH9oopBYA4gXuO/as2u906nfnlWzvOfGP0IaAS5pSNSibAJ3ua6B4tlp5TxTlTxKE69g2IOusxnS063IDd2ylN7ELFwLbbddVduYFqu47medkrA8Wy1CiTZ8tptclDp0ITdHS07j723Gq2SZJEnMfzVmbBswYLmLDomHuHDXHW2ChxDp0gEKF7hSb7GxuNqurEFUZTnxmEOR3lBta1akqUbA7WtWXE05OzR6XYGMo0lKlUdm3x5eA75iN8Fk2PUPmKRQ9YjtbYaeBm13fMbMRNi0ofdltK+daI8H4M85iuT6SRY+RXLZsj9pat6KV9ajCcGZdpK017S8a1nNKE5VFkZxnq7I7Y/QdrJX7S++Z1sCvQzfj/xZWcBYOCPo6wVH9A/tp016RMphX+FqL74CnG02waIvnVi6UpDYPRO170qk/SSR0NpxtgqTcuSVuXDiR5lxTT6XGzZaFaknsI4VqPOHS+Xs9ScZ5N5uN+wKE+O2ppxKXEtJdXa2tK19HruRva1t6W46kj/keZJkZewgowdEGAuG2WQmUHChOkFO1geHnf1ofEDdn7E28Gybi09duhGUhIJtdSuiB6kVKA5Ihp1SmUbG60jcXHHsq0uAyis1SK6smWOthnAHmxayUpGwt1jqrn0HmqpnttqU1S2dKC5W+Y2YooeyKX2OtK8rGtEV9Tg4lrdt98SeZFdP7sI46twPUUYdWTMu0/We8v4cBWk5hz7ysr/jPiq+tLaB/wBJf1rNVV6i++Z1sH+Vn7f+JWmHq/eEtP5l/gqmT7SEYV+hqLu/kfpcP2zAm0JTqdS2gt243sKywnlqs9HicL5Rs6KSvJJWIctJQtSVAhSTYjsNb+J46ScW0xXhkSfiklnDMOQ6+6+uzbCFe8rw4UEHTWR8LxeNAix5DmMQW4zTKVR5imHWyEfdbUk6gNrb9VUbQER//Q+ZUIgxMuRyouPaZT6h7vNi4SO+5F/IVZICjYZdD7ZYvzgUCmw3vRK1tRlJyVROHG5MscD4wOV7QtpZ6OktpIHHxrBRy7xZT2m0lWWAqb1p8OCGnEt8Le7g18h9a0w7RwMT6iT/AMSbZJdtm2Ie360UOYrafaTOiEe4nwp5yznXlUXfNGOJ7Ej/ALP7aRU7aOphH+HqLx+RXsBsiBKWQbKbNu+wVVpvzkKw0bUZy7iWREa8OaQb2UyBse6sEnab8T2eHhmwsY9Y/QiuK4O/DZD6umD/ACitXA39d63U60ZuyPJY7ZdbDRVSWq5+P+xBClyYEtqVCecYkMq1NuNqspJ7jTjlFgL5aM4LhGOXIQWUFPtAj2c8eNr+VRlQFfPPvyFpL7rjpSkISXFFVkjgBfqqQHvAcG51xl+RoU0tOpKQ5ZXHrHZWarWtdLid7Zey97OE6tsr1tfX3D5mXbBJHV7vzFZsP6xHodtfkp+z5jLOAOGSADfopPwRWuL8881iEvJ5Jd30JVk122aYfgj42+tFLQTtHWz8PkdJNfyaPAU85ZzjymhRzRmBw+5ugeIZQfxpE/WI6WFfoZruZCo38zqH9Uv5qqZPzy9H8q/B/UmOFw1uwMOs5HQqUpLLCHFkFartpNtrWHOIvve17A2rK6Tk2zvx2pSw8I05Rbainp4HuN5bmPxH25TrUdDCW3HBdVzrC9A93YnQrY23sL71enTlTebQx4vaFDHxjRWZXfRPX3kcTlRvVdUtdu5A+tDxfcXX9Nx51PgLEZbw4JAUlxSrWvrt51TyqZsjsDCJWd7+JgnLEAOBRW+Rf3SoWPwo8qmVX9PYXMnd/fsHJ7DYby2lrYTdoWQUkpsOzalKrNczpVNnYabi3Ds6K2mgizC0hrBJAQLA6esnrFMoSbqK5i2tShSwM1FdPmNEjpQpIH+a/ButK7S++p5+prRl4f8AySLJ7t8fw9faG/1U1NPticbLNTi/D5I6ajm7DZ7UinnLOc+U91QxjHUfd9pWQe8stA/IetJl20bcPpTm+76kFYWRhxTtYsKPxVUvtX7xtJtUGv8AxfzZNcHmSWIUNLT2kI0OI6KSUqBQrYkXG7aCRwOkXvWRVJKeVdT0FXA0KmE30o+dl69xqVi8o4Q4TMLjq4cRSwuOyUpClFGxttYOODgCL3vWtt3PKxirXT1Vn8UZPvLXJShC0pQvFHWNTbTIIbCb2BUm2xHX60pU4/t5HQnjsVa6qPi1xCQ84lxthqRHUX2GRHdDLf2iudAWobHig3oUItN5eBaeLxMZxjGs2pWs/F6giYVzpIBCWltySyCykBBaVYFJ09La5PHhUbqOWOhMdo4jeTTm7NOxqgy3lQXXZBVzvNRii7TeoF0WKhpFiCTsDcgjeplShmVkUp7RxCpTUqju0re/kIsddU9l19Sl6lturZWSkJJKXesDgdJTVVFRrKxt8olW2TNTd2n9RqO8KQRw5k/qJ+lM/UZX6mXh9EO+VFWxjB1X+4m/6P0q8O2zNitaMPBHUMM3itEf0BTTmnOXKlKadxXEYzagXkSXlOpHEaksBPrpPpS5dpM10L7ua7vqQVsKEO9jYR1C9u9VRzGpNUvZ/JMoG0KORx5tO/lXPn22e4wiTw8F3L5Hi5sNgqbU/HaKj00EpTq48R19fGrWqvXUyy/t1NuEsqvxMkyYjjKUpcjraSTYAJKU7XNuzbeo9InzJVPZ846KNl/2/geflOENJ9sjdD3TqT0erbs8qMtXvIz7MVneOnDgZnEoiFIBksAlJKN08FXBt43N6LVO8hrZkbXy9TOPOZfJTHfbc6I2QQdgdvQ1Et5HjcZRhs+s7UlFiDNClKwV/Ub9IHzJFzTMO71Fcz7ZpU6WBnkVuAzNtq9gk3HSDVgPFArQ35yOHGDdGV+n0FmWlKRimEFVvd6j2H/5TI2zMx11Lcw8DqjDTqgMH8wU05xzbmwxznjH0yEkpcetqA32AtWao3fQ7OChF07vmRt+wgvITqsEEC43oj2lcZXVqLQ4YRjcZxpuM/8AYOoSE9M7HzpNWhK7lHU6uztr0ZQjRq+a1prwFjshCnlN+ySNNx9slsEHw6zVIwaV7mupiIzm4buX+SS+B4lhpQLvPyG0FRGlQ0/C16nNLhYoqFJpzc5JX4PT6GJZjKUlImPBWjgkC6u0no0Zp/tKujh20lVd7d3v4G0QkrbKky5KwOFiL3HVwqM7T4IcsFCUM0akmvZ/BuYltqQVOMuRkpG/PJCR68KpKDvZO4+ji6eW84uHjoMWPYwzMjrhQxqBI1OkbbG+3bWmjRcHmkcHau1aeJg6FHVc2b4qFONKUUHS539VrUS4hQWaLduP/QvDqDi2HJZaDTbR0gA3t0TeiivOM+PhlpPQ6VwU6sLjHtQK2HAOe8z4J7bmvHH233gtEkhxAIAF0gp6r2ItWGvXVOSUkeg2ZhKdaldTafQib0GSw8WF/aHtUs6T4DjTFOLVyJ4WrTnkevyFkbBVPJPtLIVq6rcPC29UdZLgzTT2fnXpFcWM4C80k+wTZMdVtkFIWg+F6W8RB9pJl/Ia9D8vUa7uK+Ji9Bx5bRQtiLISOBGpJ+l6FOhxTsIrY3G5ctSKl7BvGHYqVXEBAcAtq5wfEcKdnp2tmMDrzvmyq/UWNR8e0c017LHT1lI1H6Utuhe7uzXT2hjXHJTtFdxvTltT32mJynJSrbJKwlI9D8qq8UlpBWGQwqrPNiqt/aYz8C1NJS00lKEnYN7n4VMK6b4jK1HDOOWMkkaYeGLZeCpLj3M9Y5pdz6C9WnUuvNK0tzTlepO6BLbbmZIjUEPuJQSVqWq4BtYWHnbem0M1ryObtGvRnK1G9u9nT2BpUjCoyVbENitJyyCZ5yhPXiLmK4G5pceSEyGikFLoHDq2PeKz1sPCr2kacPi6uHd4MhKcsgzUSJ5lsPII91Kkg92yD86jdOMcqQ2vjqteeeb17h1bwfCC7zj06WOlci6rfIUrcvp8hO/n+9+8Wph5Za0rLrj6+vnOct+sR8Kh4d8r/AlV537T97FaZ+XWbaY9yBx9mKvmaU8Ffjf3kuu+pmvHMJQRzMUq/wCGCfwNKls7NyfvLKt1ZgvMEM+7DfUPzWP8NIey5v8AT/7MusRDr8DJGMxDunD5pNvuskf+NStkX4/NkeVdH8AfnpcRpYw6fft5rj6kUxbK6W95Cxb6saZ2E4riX2cOC8lBFrvtgC3gDWmjgcnFkTxTkPGSOTZOGyBMxAAulWojvropWMjd3cs1KQlISkWAFhUkGVr8aANLkdlZ6TSDftFAGowIh4xmv7tAHn5NhHjGb9KAD8mQv9Gb9KAPfydCHCM3/doA9TBijhHb/u0AZpixxwZQPKgDPmWxwbT6UAZBKRwSB5UAZUAFAH//2Q=="/>
          <p:cNvSpPr>
            <a:spLocks noChangeAspect="1" noChangeArrowheads="1"/>
          </p:cNvSpPr>
          <p:nvPr/>
        </p:nvSpPr>
        <p:spPr bwMode="auto">
          <a:xfrm>
            <a:off x="155575" y="-2560638"/>
            <a:ext cx="2314575" cy="533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2018" name="AutoShape 34" descr="data:image/jpeg;base64,/9j/4AAQSkZJRgABAQAAAQABAAD/2wCEAAkGBwgHBgkIBwgKCgkLDRYPDQwMDRsUFRAWIB0iIiAdHx8kKDQsJCYxJx8fLT0tMTU3Ojo6Iys/RD84QzQ5OjcBCgoKDQwNGg8PGjclHyU3Nzc3Nzc3Nzc3Nzc3Nzc3Nzc3Nzc3Nzc3Nzc3Nzc3Nzc3Nzc3Nzc3Nzc3Nzc3Nzc3N//AABEIANQAXAMBEQACEQEDEQH/xAAcAAABBAMBAAAAAAAAAAAAAAAABAUGBwIDCAH/xABNEAABAwIEAQkFAwULDQEAAAABAgMEABEFBhIhMQcTIkFRYXGBkRQyobHRI0LBFWKisuEWJCUmMzVSY3KS4hdTVGRzgoSUo7PC8PEI/8QAGgEAAgMBAQAAAAAAAAAAAAAAAAMBAgQFBv/EADsRAAIBAgMFAwoFBAIDAAAAAAABAgMRBBIhBRMxQVEyYXEUIiMzgZGhscHwJDRCUtEGFXLhsvFiotL/2gAMAwEAAhEDEQA/ALxoAKACgBgzziszBcsTcQw5LZkMoCk84CQBcXNuuwuarJ2Q2hBTqKMuZRWK5/zaQl0Y24lKx7rTSBb4UhVJM608FSitENrOfc0qcGrHJZHin6VLnIXHDUr8CVYHnjMEefFMjEXZDDirKbdbT2HgQBUQnLNZjMTgqMaLnFal6w3ufjNun7wvWk4hvoAKACgAoAKACgAoAi/KW8WclYmQzzqlNaQm1+Jtfyveqz7I/DeticxyySANeq3VcXrOjsz4CdhJDg2NvGpYuPEk+CrtKYLa9XSsoAjh5VENJDcVGLw8jpnCVa8OYNrdAbVqPPCygAoAKACgAoAKACgBqzM3IdwaQ3ECDIUAlsL4Ek0MCosrZQkzoLshnAcLkpDpBEp9ZOq+9rAUtItmfUfn8myVtoQco4AoKNjpLg09/GrWDM+pHMVy69huM865AjMFlpKlJZcWpKU6wALFParrNVja4OTfMuzCzeAybWukbUwqK6ACgAoAKACgAoAKAGvMU5GHYW9LdICGUlw369IJt8KhgMHJY28jLYW/7zi9RB7TufjURAmdWArbO7y28zCOU7S4q2U96rBaf0kWqnMCdYE+mThUd1BuFIG9XAX0AFABQAUAFABQAUAVtysz1vP4bgLJN5iyt1I60IKTbzNh61VgTfLsL2DB40e1lBN1eNSgHKpAg/Kbgr+IQEy4d0yI9lNrTxSoG6T6/OqMBTydYkJuFlGkpAIUlJ+6CAbeV7eVXQEvoAKACgAoAKACgAoApTN2Z8Ig8rOvFpBTHhR0IOltS7KPSI27imqtAS5vldycvZubIV4Q3PpQ5WGQpTn2UbFcq+VUi/PzP+Tc+lV3kRvklf8AaIJvLBlAtqbWuasKFreyn8am9+AqVOUHZoR8lWNw8SxKUICl8xqUlIcTY+8SNvBQqyFlqVIBQAUAFABQAmnzouHxlyZj7bLKBdS3FAAVDdiUnJ2RXeYOVaOhKmcvRlynOAkOjQ2O8A7n0pUqyR0aGzatTWWiKkeiPzJ0ifNeLkmQ4XHFdpP4UiVW52aOz1TWgoRG08FGluRtjh2uZnzare/UXGZH1Na46lCxWbeNSpCZUG+Ysy1MlZamqlQEoWVkFSV3BNu/9lNjWsc+vslVNU9S18D5TcNmLSziKFwnjt9p7p8D9a0Rqxkcevs+tR1auicR5LUhsLZcStJ4EGmGE3UAFAEezhmqHljDg/IBcfcOlhhB6TivwHaarKWVDaNGVaWWJR2M4viGY5ntWLPFdjdtlOzbX9kfid6xzqNnp8JgYUl3icAJ4WpfE6SSjwC9Fgcjy5osRdheixFwuaLE3MgaixZSPVALFlC4qCztJajrgGZ8Ry66lTC1PRAekwo3sPzfp8q0U6rXE4uO2bConKGjLry3j0TH8PblRFhQUN61p3PNSi4yyseKkqc655xB/Gs94pe6moRDDQ/opFrnzUT8KzVmdvZUNGxA0m4rJJnp6NJSNugVTMatxEObFGZkeToObFTmDyZBzYqMzDyeJ5zYozB5Oj3QBRmI3CDSKnMDopIEIS44lu4FzarXaVzLVkkmh95LcRdwvN0rC+c1MKKVCx2BPH8K3UZZoXPG7QS310XsNxTjCc08qEObl/O02S2VIjzyHEqHAm1lJ9RfzpVSKZuwVd09BmhYnqTures0oHfo4tx5i0TxbiKpuzV5ZIyE5PdUbsusczMTk0bsv5czwzk91G7IeOMTPTU7sq8azz28HsoyFfLJHhngAnajIVeLlYaJ+KlI+zXY91NjC5zq+KsuJOORrBn5OL/lB26lKss3PBPV68fStUVZHn603ObbOghwqwop7lzSwcSwJDyApK1uFQIuOAtelVb5XY27PUHXWdXRCZjMFiUtDLDQsRs21e23cK50HOUbtnr6Xkyisq9yNK1gEJQygXGxWAL+A41dJ9RlSouEYpeP8cTUdlJCuJ4AICQfW5q/gZpSaaT4vlovnqeA/a6AhF78dzUcrkKTc8qWvvPUla9Q+zASL35v/FQ7FoOUm1Zad3+wQVEKslBKeIJUPrQ7EQbd9F8UbA6rSFFBCDwGkKH1+FRlQ6NWSV2tPY/9m1L6DcWO3EDc+nGquLHxr03pb3fwLWkNrgzCpAJDdx0d6U3JTjqUxWTIrE45DNBwlywFwbcK7C4Hgavbl4lqCpKFOctqr5iy6gbk84f1KTX7DN+zvX+wh+KulMxxGrSSria51Jeaev3mWKj1EJCQVoSFLJIuACdr738u2nCWknJLW5qlOKvd9IZbGnprcSkqtfv241MUuCdxeIk3Z1FlWnF2vb2iNzFoyFlS5jJWb25tKlJFzfs3t40xU21wMk8fSjLM6ivrwTf37zAY0wgfZSXNVrFS2SU+g8andPmha2nGPYm7+GnuM4+LQyrSJSEpI31BQN+0Ejb9lRKlLoMp7QoXspWXfe9xamQl5C0jS8gWVrSQq9yLjr/9NLy5dWbI1lVi4rVcb8RSstqaSTYlBIO17W6r8RVFdM1SlCVJPmhbhjpLOIxyrdDZCSTxGkH8aTWjaUWVlUvGUb9l2XuJlyDL/g95B4ha/wBZVdiPA8LV9ZLxLdqShTHLPzTmccvtulOzThTc2udSKRiG1TbR0NmKEsQlMg2OS4EWRIVdtbgUSGw5uTttWOgqkoo9FWrYShT5OS5XGpydILCS6pvDGFcEoF3FfStCpxv+5/AxvG1d3ypR6LtMbVOMO25iG9KUOLr6jvTeHF2Of5tXWEHN9WZNidq+wZjMn+raBUKpng+N2NVDEx5Rj7DeqLjahr5x4D/ZkCozQ6F91inwqo1/wmg2dU0sj7rqB9KM1Nk7rHJa2l4mBksAgzICo6hsHY502q9n+l3ESqQT9NSce9DnBdedR+9JSJTXBaXUWWkeXGlSSXaVjo4edSpF7medc01qv5H/AA9AYS4E2JdT0trX2A4dWwFY6jcmu47McOo0tOZMeQxY1TEI90OKH6RrrQ7J4TE230rdS4qsIKU5bIbkvMMN2Oqz0SIXEeJXb8KRWmo2T5m3BUt4209Vw+JVuGvaI02e42gy1ailZT7pAPD0qtRXaiuBt2fUVOjUq2Wbk+mg6ZcyqcXYcxOXKaQygjnXXlgWJFwAO/qJ2vVZ1Hqloi8KNOOWdROc5ajs/wDuegpDUOK7MebdQoPuq6CwlRKgU2HRUCBa3EHc0ls6MKVeT8/RdDNrHJDEhD2HsR4gQyGEhCdV0BVxqJ4qHC/ZUZh0dnwlG023zN7WZsabcK0yQCVFVtG1zbe3+6PjRmZb+2UGuALx6VJfYcnxoklLKlrCVNW1FSdNzxB6urqqM5MdmximoSauKU/uZm/ysR/D3LABTVloPbcdfoLdtTmT7ink+Mo6xtNd5F82Za/c7onRZLRuNba46uisXG9uoX27NqfTm35ktUzl1qVNQliaCcJR49Dx3EX25TTaNN3XebG3DsNL3cbNnQlj6qqRj1LH5IGvZMYlsi3SCV8OsgE/OtVGWaB5rG237aRcVNMhUXKUr+NpF/dhNfFxf0rDjH2Tp7NXafh9Sm2t8Jlk/wBJfyVT5dtFsP8Alqj8fkOkFsGGx1dAbeVZanaZ6TCRW4g+5GGIzmYLY17qVwbHGpp03MXjcbSwsUnx6IaXswvFIRHbSgdquka0LDR5s41XblVq1ONviZRH8clQ5k9gLXGiJBkOBI0thRsPHer7in0Mn92xl75/kbYGZFpWEzkhSD99A3Hl10qeGX6TpYTb007YhXXVcSTtKS62lbagpChcEdYrE007M9VTlGpFTi7piDMSf4Hkdw/Gm0PWI5+2F+Dm/viJHLDEIffMAHnenfpl4HDqaVKb7y1OTqzeZyOpbCDTMM7wOTjV6Ut6tBkKY5TXbZzcT/qjQ9C8axYpXa++h09nuyl98mVJHN8FkntUv5Kp8u2icN+UqffIeIq0tYa24s2SloKPkKxzV6lkenw8lDCRm+UbkPmyVS5K3lWGo8OoDqroQioxseLxOIliKrqS5lhYFyKZmxNhuRLdiYe0tIUEvLKnLHh0Ui3qaMyED9/kExBKFBGYo+/FPs6gD+lUZwIhm/ktzFlaIue8I8uC3ut6MonmxwupJAI8r1ZMBPlCQXILjKr3aXt4EfsNYcVG0rnsv6erOVCVN8n8xbmP+ZpPgPmKXh/WI27ZX4Kfs+Y2SiRKiK7JzfzrQuD8GedxD86H+SLQ5P3LZrbH9Qn5n6UYPssxbQXpEXPWs55RvKi5bO0g9SYjY+DtZcRyOlgFpJ+PyZV0P+YHv7S/1TV5+sRfCr8FPxfyHVWgYH9oopBYA4gXuO/as2u906nfnlWzvOfGP0IaAS5pSNSibAJ3ua6B4tlp5TxTlTxKE69g2IOusxnS063IDd2ylN7ELFwLbbddVduYFqu47medkrA8Wy1CiTZ8tptclDp0ITdHS07j723Gq2SZJEnMfzVmbBswYLmLDomHuHDXHW2ChxDp0gEKF7hSb7GxuNqurEFUZTnxmEOR3lBta1akqUbA7WtWXE05OzR6XYGMo0lKlUdm3x5eA75iN8Fk2PUPmKRQ9YjtbYaeBm13fMbMRNi0ofdltK+daI8H4M85iuT6SRY+RXLZsj9pat6KV9ajCcGZdpK017S8a1nNKE5VFkZxnq7I7Y/QdrJX7S++Z1sCvQzfj/xZWcBYOCPo6wVH9A/tp016RMphX+FqL74CnG02waIvnVi6UpDYPRO170qk/SSR0NpxtgqTcuSVuXDiR5lxTT6XGzZaFaknsI4VqPOHS+Xs9ScZ5N5uN+wKE+O2ppxKXEtJdXa2tK19HruRva1t6W46kj/keZJkZewgowdEGAuG2WQmUHChOkFO1geHnf1ofEDdn7E28Gybi09duhGUhIJtdSuiB6kVKA5Ihp1SmUbG60jcXHHsq0uAyis1SK6smWOthnAHmxayUpGwt1jqrn0HmqpnttqU1S2dKC5W+Y2YooeyKX2OtK8rGtEV9Tg4lrdt98SeZFdP7sI46twPUUYdWTMu0/We8v4cBWk5hz7ysr/jPiq+tLaB/wBJf1rNVV6i++Z1sH+Vn7f+JWmHq/eEtP5l/gqmT7SEYV+hqLu/kfpcP2zAm0JTqdS2gt243sKywnlqs9HicL5Rs6KSvJJWIctJQtSVAhSTYjsNb+J46ScW0xXhkSfiklnDMOQ6+6+uzbCFe8rw4UEHTWR8LxeNAix5DmMQW4zTKVR5imHWyEfdbUk6gNrb9VUbQER//Q+ZUIgxMuRyouPaZT6h7vNi4SO+5F/IVZICjYZdD7ZYvzgUCmw3vRK1tRlJyVROHG5MscD4wOV7QtpZ6OktpIHHxrBRy7xZT2m0lWWAqb1p8OCGnEt8Le7g18h9a0w7RwMT6iT/AMSbZJdtm2Ie360UOYrafaTOiEe4nwp5yznXlUXfNGOJ7Ej/ALP7aRU7aOphH+HqLx+RXsBsiBKWQbKbNu+wVVpvzkKw0bUZy7iWREa8OaQb2UyBse6sEnab8T2eHhmwsY9Y/QiuK4O/DZD6umD/ACitXA39d63U60ZuyPJY7ZdbDRVSWq5+P+xBClyYEtqVCecYkMq1NuNqspJ7jTjlFgL5aM4LhGOXIQWUFPtAj2c8eNr+VRlQFfPPvyFpL7rjpSkISXFFVkjgBfqqQHvAcG51xl+RoU0tOpKQ5ZXHrHZWarWtdLid7Zey97OE6tsr1tfX3D5mXbBJHV7vzFZsP6xHodtfkp+z5jLOAOGSADfopPwRWuL8881iEvJ5Jd30JVk122aYfgj42+tFLQTtHWz8PkdJNfyaPAU85ZzjymhRzRmBw+5ugeIZQfxpE/WI6WFfoZruZCo38zqH9Uv5qqZPzy9H8q/B/UmOFw1uwMOs5HQqUpLLCHFkFartpNtrWHOIvve17A2rK6Tk2zvx2pSw8I05Rbainp4HuN5bmPxH25TrUdDCW3HBdVzrC9A93YnQrY23sL71enTlTebQx4vaFDHxjRWZXfRPX3kcTlRvVdUtdu5A+tDxfcXX9Nx51PgLEZbw4JAUlxSrWvrt51TyqZsjsDCJWd7+JgnLEAOBRW+Rf3SoWPwo8qmVX9PYXMnd/fsHJ7DYby2lrYTdoWQUkpsOzalKrNczpVNnYabi3Ds6K2mgizC0hrBJAQLA6esnrFMoSbqK5i2tShSwM1FdPmNEjpQpIH+a/ButK7S++p5+prRl4f8AySLJ7t8fw9faG/1U1NPticbLNTi/D5I6ajm7DZ7UinnLOc+U91QxjHUfd9pWQe8stA/IetJl20bcPpTm+76kFYWRhxTtYsKPxVUvtX7xtJtUGv8AxfzZNcHmSWIUNLT2kI0OI6KSUqBQrYkXG7aCRwOkXvWRVJKeVdT0FXA0KmE30o+dl69xqVi8o4Q4TMLjq4cRSwuOyUpClFGxttYOODgCL3vWtt3PKxirXT1Vn8UZPvLXJShC0pQvFHWNTbTIIbCb2BUm2xHX60pU4/t5HQnjsVa6qPi1xCQ84lxthqRHUX2GRHdDLf2iudAWobHig3oUItN5eBaeLxMZxjGs2pWs/F6giYVzpIBCWltySyCykBBaVYFJ09La5PHhUbqOWOhMdo4jeTTm7NOxqgy3lQXXZBVzvNRii7TeoF0WKhpFiCTsDcgjeplShmVkUp7RxCpTUqju0re/kIsddU9l19Sl6lturZWSkJJKXesDgdJTVVFRrKxt8olW2TNTd2n9RqO8KQRw5k/qJ+lM/UZX6mXh9EO+VFWxjB1X+4m/6P0q8O2zNitaMPBHUMM3itEf0BTTmnOXKlKadxXEYzagXkSXlOpHEaksBPrpPpS5dpM10L7ua7vqQVsKEO9jYR1C9u9VRzGpNUvZ/JMoG0KORx5tO/lXPn22e4wiTw8F3L5Hi5sNgqbU/HaKj00EpTq48R19fGrWqvXUyy/t1NuEsqvxMkyYjjKUpcjraSTYAJKU7XNuzbeo9InzJVPZ846KNl/2/geflOENJ9sjdD3TqT0erbs8qMtXvIz7MVneOnDgZnEoiFIBksAlJKN08FXBt43N6LVO8hrZkbXy9TOPOZfJTHfbc6I2QQdgdvQ1Et5HjcZRhs+s7UlFiDNClKwV/Ub9IHzJFzTMO71Fcz7ZpU6WBnkVuAzNtq9gk3HSDVgPFArQ35yOHGDdGV+n0FmWlKRimEFVvd6j2H/5TI2zMx11Lcw8DqjDTqgMH8wU05xzbmwxznjH0yEkpcetqA32AtWao3fQ7OChF07vmRt+wgvITqsEEC43oj2lcZXVqLQ4YRjcZxpuM/8AYOoSE9M7HzpNWhK7lHU6uztr0ZQjRq+a1prwFjshCnlN+ySNNx9slsEHw6zVIwaV7mupiIzm4buX+SS+B4lhpQLvPyG0FRGlQ0/C16nNLhYoqFJpzc5JX4PT6GJZjKUlImPBWjgkC6u0no0Zp/tKujh20lVd7d3v4G0QkrbKky5KwOFiL3HVwqM7T4IcsFCUM0akmvZ/BuYltqQVOMuRkpG/PJCR68KpKDvZO4+ji6eW84uHjoMWPYwzMjrhQxqBI1OkbbG+3bWmjRcHmkcHau1aeJg6FHVc2b4qFONKUUHS539VrUS4hQWaLduP/QvDqDi2HJZaDTbR0gA3t0TeiivOM+PhlpPQ6VwU6sLjHtQK2HAOe8z4J7bmvHH233gtEkhxAIAF0gp6r2ItWGvXVOSUkeg2ZhKdaldTafQib0GSw8WF/aHtUs6T4DjTFOLVyJ4WrTnkevyFkbBVPJPtLIVq6rcPC29UdZLgzTT2fnXpFcWM4C80k+wTZMdVtkFIWg+F6W8RB9pJl/Ia9D8vUa7uK+Ji9Bx5bRQtiLISOBGpJ+l6FOhxTsIrY3G5ctSKl7BvGHYqVXEBAcAtq5wfEcKdnp2tmMDrzvmyq/UWNR8e0c017LHT1lI1H6Utuhe7uzXT2hjXHJTtFdxvTltT32mJynJSrbJKwlI9D8qq8UlpBWGQwqrPNiqt/aYz8C1NJS00lKEnYN7n4VMK6b4jK1HDOOWMkkaYeGLZeCpLj3M9Y5pdz6C9WnUuvNK0tzTlepO6BLbbmZIjUEPuJQSVqWq4BtYWHnbem0M1ryObtGvRnK1G9u9nT2BpUjCoyVbENitJyyCZ5yhPXiLmK4G5pceSEyGikFLoHDq2PeKz1sPCr2kacPi6uHd4MhKcsgzUSJ5lsPII91Kkg92yD86jdOMcqQ2vjqteeeb17h1bwfCC7zj06WOlci6rfIUrcvp8hO/n+9+8Wph5Za0rLrj6+vnOct+sR8Kh4d8r/AlV537T97FaZ+XWbaY9yBx9mKvmaU8Ffjf3kuu+pmvHMJQRzMUq/wCGCfwNKls7NyfvLKt1ZgvMEM+7DfUPzWP8NIey5v8AT/7MusRDr8DJGMxDunD5pNvuskf+NStkX4/NkeVdH8AfnpcRpYw6fft5rj6kUxbK6W95Cxb6saZ2E4riX2cOC8lBFrvtgC3gDWmjgcnFkTxTkPGSOTZOGyBMxAAulWojvropWMjd3cs1KQlISkWAFhUkGVr8aANLkdlZ6TSDftFAGowIh4xmv7tAHn5NhHjGb9KAD8mQv9Gb9KAPfydCHCM3/doA9TBijhHb/u0AZpixxwZQPKgDPmWxwbT6UAZBKRwSB5UAZUAFAH//2Q=="/>
          <p:cNvSpPr>
            <a:spLocks noChangeAspect="1" noChangeArrowheads="1"/>
          </p:cNvSpPr>
          <p:nvPr/>
        </p:nvSpPr>
        <p:spPr bwMode="auto">
          <a:xfrm>
            <a:off x="155575" y="-2560638"/>
            <a:ext cx="2314575" cy="533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2020" name="Picture 36" descr="http://www.napoje-online.cz/obrazky/1068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1413" y="3488218"/>
            <a:ext cx="1446603" cy="3333737"/>
          </a:xfrm>
          <a:prstGeom prst="rect">
            <a:avLst/>
          </a:prstGeom>
          <a:noFill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81" y="106361"/>
            <a:ext cx="5159899" cy="3977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729526"/>
            <a:ext cx="4700715" cy="3092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018" y="357166"/>
            <a:ext cx="2599663" cy="259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7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1498178"/>
          </a:xfrm>
        </p:spPr>
        <p:txBody>
          <a:bodyPr/>
          <a:lstStyle/>
          <a:p>
            <a:r>
              <a:rPr lang="cs-CZ" dirty="0" smtClean="0"/>
              <a:t>Věnujeme se kávě …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2304255" cy="336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s://scontent.xx.fbcdn.net/v/t1.0-9/15032679_1138915306143821_3700927513079519027_n.jpg?oh=24b9f8ae4f28ba05d8e41bd3ed133450&amp;oe=58CCFA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40"/>
            <a:ext cx="3816424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content.xx.fbcdn.net/v/t1.0-9/15027639_1138915229477162_2276693246848553712_n.jpg?oh=98f9efe11351ea8a78c7bd7c1a4010a5&amp;oe=58B90D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789041"/>
            <a:ext cx="5088565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8377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68566" y="274638"/>
            <a:ext cx="5823914" cy="114300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Barista</a:t>
            </a:r>
            <a:r>
              <a:rPr lang="cs-CZ" dirty="0" smtClean="0"/>
              <a:t> I., </a:t>
            </a:r>
            <a:r>
              <a:rPr lang="cs-CZ" dirty="0" err="1" smtClean="0"/>
              <a:t>Barista</a:t>
            </a:r>
            <a:r>
              <a:rPr lang="cs-CZ" dirty="0" smtClean="0"/>
              <a:t> II., soutěž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8" r="29952"/>
          <a:stretch/>
        </p:blipFill>
        <p:spPr bwMode="auto">
          <a:xfrm>
            <a:off x="5580112" y="2852936"/>
            <a:ext cx="3043003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Uzivatel1\Desktop\Jonda fotky\Gastro-pokrmy a kuchaři\IMG_26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09595"/>
            <a:ext cx="2889055" cy="40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content.xx.fbcdn.net/v/t1.0-9/14925705_1138915132810505_4470855743932999383_n.jpg?oh=1ee6ec25c2a2ca00449a3a8fb33d8136&amp;oe=58B6B78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793" y="1340768"/>
            <a:ext cx="3314142" cy="441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46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40152" y="274637"/>
            <a:ext cx="2885660" cy="3485007"/>
          </a:xfrm>
        </p:spPr>
        <p:txBody>
          <a:bodyPr/>
          <a:lstStyle/>
          <a:p>
            <a:r>
              <a:rPr lang="cs-CZ" dirty="0" smtClean="0"/>
              <a:t>Turecká káva od Turka</a:t>
            </a:r>
            <a:endParaRPr lang="cs-CZ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68850"/>
            <a:ext cx="5616624" cy="3171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759645"/>
            <a:ext cx="4613852" cy="308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3167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Netradiční místo  </a:t>
            </a:r>
            <a:endParaRPr lang="cs-CZ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7560840" cy="535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13733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360040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Vaříme pivo</a:t>
            </a:r>
            <a:endParaRPr lang="cs-CZ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6230"/>
            <a:ext cx="3528392" cy="5292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212976"/>
            <a:ext cx="5220072" cy="3480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11822"/>
            <a:ext cx="4968552" cy="3073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0394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26"/>
            <a:ext cx="6552728" cy="37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068960"/>
            <a:ext cx="5472608" cy="364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6632"/>
            <a:ext cx="1872208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68960"/>
            <a:ext cx="2375587" cy="356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1272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3154362"/>
          </a:xfrm>
        </p:spPr>
        <p:txBody>
          <a:bodyPr/>
          <a:lstStyle/>
          <a:p>
            <a:r>
              <a:rPr lang="cs-CZ" dirty="0" smtClean="0"/>
              <a:t>Zdravý životní styl – např. </a:t>
            </a:r>
            <a:br>
              <a:rPr lang="cs-CZ" dirty="0" smtClean="0"/>
            </a:br>
            <a:r>
              <a:rPr lang="cs-CZ" dirty="0" err="1" smtClean="0"/>
              <a:t>raw</a:t>
            </a:r>
            <a:r>
              <a:rPr lang="cs-CZ" dirty="0" smtClean="0"/>
              <a:t> food</a:t>
            </a:r>
            <a:endParaRPr lang="cs-CZ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04" y="3667660"/>
            <a:ext cx="4593519" cy="30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8" y="764704"/>
            <a:ext cx="4562475" cy="596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37543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Šmerda – </a:t>
            </a:r>
            <a:r>
              <a:rPr lang="cs-CZ" dirty="0" err="1" smtClean="0"/>
              <a:t>Ťulpa</a:t>
            </a:r>
            <a:r>
              <a:rPr lang="cs-CZ" dirty="0"/>
              <a:t> </a:t>
            </a:r>
            <a:r>
              <a:rPr lang="cs-CZ" dirty="0" smtClean="0"/>
              <a:t>a zvěřinové menu</a:t>
            </a:r>
            <a:endParaRPr lang="cs-CZ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6" y="1124744"/>
            <a:ext cx="5488016" cy="365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286419"/>
            <a:ext cx="5220072" cy="347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49289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18458"/>
          </a:xfrm>
        </p:spPr>
        <p:txBody>
          <a:bodyPr/>
          <a:lstStyle/>
          <a:p>
            <a:r>
              <a:rPr lang="cs-CZ" dirty="0" smtClean="0"/>
              <a:t>                              Hotel Soláň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                                                </a:t>
            </a:r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                                                  </a:t>
            </a:r>
            <a:r>
              <a:rPr lang="cs-CZ" dirty="0" err="1" smtClean="0"/>
              <a:t>Gourmet</a:t>
            </a:r>
            <a:r>
              <a:rPr lang="cs-CZ" dirty="0" smtClean="0"/>
              <a:t> menu </a:t>
            </a:r>
          </a:p>
          <a:p>
            <a:r>
              <a:rPr lang="cs-CZ" dirty="0"/>
              <a:t> </a:t>
            </a:r>
            <a:r>
              <a:rPr lang="cs-CZ" dirty="0" smtClean="0"/>
              <a:t>                                               Zdeňka </a:t>
            </a:r>
            <a:r>
              <a:rPr lang="cs-CZ" dirty="0" err="1" smtClean="0"/>
              <a:t>Pohlreicha</a:t>
            </a:r>
            <a:endParaRPr lang="cs-CZ" dirty="0"/>
          </a:p>
        </p:txBody>
      </p:sp>
      <p:pic>
        <p:nvPicPr>
          <p:cNvPr id="1026" name="Picture 2" descr="C:\Users\Uzivatel1\Desktop\DSC_4537 pan Bur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7" y="260648"/>
            <a:ext cx="4752528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53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24128" y="274638"/>
            <a:ext cx="2962672" cy="2506290"/>
          </a:xfrm>
        </p:spPr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5" y="0"/>
            <a:ext cx="4608512" cy="318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0"/>
            <a:ext cx="4968552" cy="344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https://scontent.xx.fbcdn.net/v/t1.0-9/14947575_1199385233438073_2508893873169199886_n.jpg?oh=80ee1631c48752a28af25dab17f08c74&amp;oe=58C4B28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36" t="-31865" r="6433" b="43728"/>
          <a:stretch/>
        </p:blipFill>
        <p:spPr bwMode="auto">
          <a:xfrm>
            <a:off x="-828600" y="1124744"/>
            <a:ext cx="9721080" cy="56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5921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2232248"/>
          </a:xfrm>
        </p:spPr>
        <p:txBody>
          <a:bodyPr>
            <a:normAutofit/>
          </a:bodyPr>
          <a:lstStyle/>
          <a:p>
            <a:pPr algn="l"/>
            <a:r>
              <a:rPr lang="cs-CZ" b="1" dirty="0" smtClean="0"/>
              <a:t>Trendy to je změna. Jen změna je trvalá a s ní lze být nadčasový.</a:t>
            </a:r>
            <a:endParaRPr lang="cs-CZ" b="1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715652"/>
            <a:ext cx="5832648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11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68144" y="274638"/>
            <a:ext cx="2818656" cy="2362274"/>
          </a:xfrm>
        </p:spPr>
        <p:txBody>
          <a:bodyPr/>
          <a:lstStyle/>
          <a:p>
            <a:r>
              <a:rPr lang="cs-CZ" dirty="0" smtClean="0"/>
              <a:t>Zámek Hradec nad Moravicí </a:t>
            </a:r>
            <a:endParaRPr lang="cs-CZ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6633"/>
            <a:ext cx="5544616" cy="390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326" y="2893525"/>
            <a:ext cx="5580112" cy="372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06" y="2900940"/>
            <a:ext cx="2470163" cy="3705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149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3610744" cy="2650306"/>
          </a:xfrm>
        </p:spPr>
        <p:txBody>
          <a:bodyPr/>
          <a:lstStyle/>
          <a:p>
            <a:r>
              <a:rPr lang="cs-CZ" dirty="0" smtClean="0"/>
              <a:t>Zámek Bečov nad Teplou </a:t>
            </a:r>
            <a:endParaRPr lang="cs-CZ" dirty="0"/>
          </a:p>
        </p:txBody>
      </p:sp>
      <p:pic>
        <p:nvPicPr>
          <p:cNvPr id="1026" name="Picture 2" descr="C:\Users\Vavrečková\Desktop\bečov\IMG_13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60"/>
            <a:ext cx="4856088" cy="364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Vavrečková\Desktop\bečov\IMG_13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188640"/>
            <a:ext cx="4912821" cy="368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188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Velké Bílovice, vinařství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208912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000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2434282"/>
          </a:xfrm>
        </p:spPr>
        <p:txBody>
          <a:bodyPr>
            <a:normAutofit/>
          </a:bodyPr>
          <a:lstStyle/>
          <a:p>
            <a:r>
              <a:rPr lang="cs-CZ" dirty="0" smtClean="0"/>
              <a:t>Kurzy pro veřejnost přímo ve vinařství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36" y="2564903"/>
            <a:ext cx="2883912" cy="414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67" y="2564904"/>
            <a:ext cx="5592621" cy="4194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9309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Troja a Heinrich </a:t>
            </a:r>
            <a:r>
              <a:rPr lang="cs-CZ" dirty="0" err="1" smtClean="0"/>
              <a:t>Schliemann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835292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042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2506290"/>
          </a:xfrm>
        </p:spPr>
        <p:txBody>
          <a:bodyPr>
            <a:normAutofit/>
          </a:bodyPr>
          <a:lstStyle/>
          <a:p>
            <a:r>
              <a:rPr lang="cs-CZ" dirty="0" smtClean="0"/>
              <a:t>Atmosféra umocněna hudbou</a:t>
            </a:r>
            <a:endParaRPr lang="cs-CZ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965" y="3140968"/>
            <a:ext cx="4690468" cy="351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752528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40"/>
            <a:ext cx="4032448" cy="269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753101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188</Words>
  <Application>Microsoft Office PowerPoint</Application>
  <PresentationFormat>Předvádění na obrazovce (4:3)</PresentationFormat>
  <Paragraphs>50</Paragraphs>
  <Slides>36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37" baseType="lpstr">
      <vt:lpstr>Motiv systému Office</vt:lpstr>
      <vt:lpstr>Kam kráčí moderní gastronomie? </vt:lpstr>
      <vt:lpstr>Trendů je celá řada… </vt:lpstr>
      <vt:lpstr>Netradiční místo  </vt:lpstr>
      <vt:lpstr>Zámek Hradec nad Moravicí </vt:lpstr>
      <vt:lpstr>Zámek Bečov nad Teplou </vt:lpstr>
      <vt:lpstr>Velké Bílovice, vinařství</vt:lpstr>
      <vt:lpstr>Kurzy pro veřejnost přímo ve vinařství</vt:lpstr>
      <vt:lpstr>Troja a Heinrich Schliemann</vt:lpstr>
      <vt:lpstr>Atmosféra umocněna hudbou</vt:lpstr>
      <vt:lpstr>Italský večer</vt:lpstr>
      <vt:lpstr>                          Večer ruské                              gastronomie</vt:lpstr>
      <vt:lpstr>Fenomény Francouzské gastronomie</vt:lpstr>
      <vt:lpstr>Design – vybavení, inventář na pokrmy i nápoje Design na talíři = food design  </vt:lpstr>
      <vt:lpstr>Moderní technologie umožňují – efektnější služby, zdravější pokrmy, rafinovanější nápoje… </vt:lpstr>
      <vt:lpstr>       Cestování s… </vt:lpstr>
      <vt:lpstr>…ochutnávkou</vt:lpstr>
      <vt:lpstr>Zážitky nám sdělí i studenti </vt:lpstr>
      <vt:lpstr>Míchané nápoje </vt:lpstr>
      <vt:lpstr>Jak to bylo s Jamesem Bondem?</vt:lpstr>
      <vt:lpstr>Entomofágie zážitkové večery  i přednášky  </vt:lpstr>
      <vt:lpstr>aneb, překonej sám sebe…</vt:lpstr>
      <vt:lpstr>Prezentace aplikace PowerPoint</vt:lpstr>
      <vt:lpstr>Občas zapojíme i hosty … </vt:lpstr>
      <vt:lpstr>Trendy jsou  kurzy   moderní  kuchyně  ve vaší  restauraci</vt:lpstr>
      <vt:lpstr> Slow food po Slezsku                                          regionu</vt:lpstr>
      <vt:lpstr>Prezentace aplikace PowerPoint</vt:lpstr>
      <vt:lpstr>Věnujeme se kávě …</vt:lpstr>
      <vt:lpstr>Barista I., Barista II., soutěž</vt:lpstr>
      <vt:lpstr>Turecká káva od Turka</vt:lpstr>
      <vt:lpstr>Vaříme pivo</vt:lpstr>
      <vt:lpstr>Prezentace aplikace PowerPoint</vt:lpstr>
      <vt:lpstr>Zdravý životní styl – např.  raw food</vt:lpstr>
      <vt:lpstr>Šmerda – Ťulpa a zvěřinové menu</vt:lpstr>
      <vt:lpstr>                              Hotel Soláň </vt:lpstr>
      <vt:lpstr>Prezentace aplikace PowerPoint</vt:lpstr>
      <vt:lpstr>Trendy to je změna. Jen změna je trvalá a s ní lze být nadčasový.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Další odborné vzdělávání v oblasti gastronomie</dc:title>
  <dc:creator>Uzivatel1</dc:creator>
  <cp:lastModifiedBy>Burda</cp:lastModifiedBy>
  <cp:revision>51</cp:revision>
  <dcterms:created xsi:type="dcterms:W3CDTF">2012-02-16T15:11:15Z</dcterms:created>
  <dcterms:modified xsi:type="dcterms:W3CDTF">2019-06-04T12:52:28Z</dcterms:modified>
</cp:coreProperties>
</file>