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9" r:id="rId3"/>
    <p:sldId id="272" r:id="rId4"/>
    <p:sldId id="280" r:id="rId5"/>
    <p:sldId id="278" r:id="rId6"/>
    <p:sldId id="274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F6AC3-A4AF-466D-A9CD-3146DEFBC4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9E06F-40ED-463B-BD74-1A841C05E3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0ADD7-914E-4A03-8B41-318BA2D07D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2D364-F498-4265-92F5-ABD4D3FE5D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587D5-6CD5-4A74-8F56-A0B6263DA1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956C8-D534-4B1D-9582-E82337CB47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EA032-6CCB-4963-B6D2-77DBF60508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3311F-73AF-4BDA-824E-A2AFBBE223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D46B6-A940-40ED-A8A6-633914919B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2A087-112F-4281-81F6-404EB398141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B691178-D1CD-4698-8D53-A5BF85A397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9F625BA-11D1-4D4F-8FEB-49AF26D171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motycka@goldenwell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Úvod do předmětu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Ing.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Struktura předmětu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Úvod (zadání seminárních prací, docházky a rozdělení výuky)</a:t>
            </a:r>
          </a:p>
          <a:p>
            <a:pPr lvl="0"/>
            <a:r>
              <a:rPr lang="cs-CZ" sz="1800" dirty="0" smtClean="0"/>
              <a:t>Historie a proces řízení pracovního </a:t>
            </a:r>
            <a:r>
              <a:rPr lang="cs-CZ" sz="1800" dirty="0" smtClean="0"/>
              <a:t>výkonu</a:t>
            </a:r>
            <a:endParaRPr lang="cs-CZ" sz="1800" dirty="0" smtClean="0"/>
          </a:p>
          <a:p>
            <a:pPr lvl="0"/>
            <a:r>
              <a:rPr lang="cs-CZ" sz="1800" dirty="0" smtClean="0"/>
              <a:t>Personální činnosti</a:t>
            </a:r>
          </a:p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Učení, vzdělávání a 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koučink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Motivace</a:t>
            </a:r>
          </a:p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Stimulace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Odměňování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Případová studie</a:t>
            </a:r>
          </a:p>
          <a:p>
            <a:pPr lvl="0"/>
            <a:r>
              <a:rPr lang="cs-CZ" sz="1800" dirty="0" smtClean="0"/>
              <a:t>Propojení vědeckého a praktického přístupu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Selfmanagement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Outplacement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Sumarizace</a:t>
            </a:r>
          </a:p>
          <a:p>
            <a:r>
              <a:rPr lang="cs-CZ" sz="1800" dirty="0" smtClean="0"/>
              <a:t>Seminární práce, test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400" b="1" dirty="0" smtClean="0"/>
          </a:p>
          <a:p>
            <a:pPr eaLnBrk="1" hangingPunct="1">
              <a:buFont typeface="Wingdings" pitchFamily="2" charset="2"/>
              <a:buNone/>
            </a:pPr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Rozvrh a organizace předmětu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Přednášky a semináře 20. 9., 4., 18. 10., 1., 15., 29. 11., 13. 12. </a:t>
            </a:r>
          </a:p>
          <a:p>
            <a:pPr eaLnBrk="1" hangingPunct="1"/>
            <a:r>
              <a:rPr lang="cs-CZ" dirty="0" smtClean="0"/>
              <a:t>Seminární práce a test.</a:t>
            </a:r>
          </a:p>
          <a:p>
            <a:pPr eaLnBrk="1" hangingPunct="1"/>
            <a:r>
              <a:rPr lang="cs-CZ" dirty="0" smtClean="0"/>
              <a:t>Prezentace prací na poslední přednášce</a:t>
            </a:r>
          </a:p>
          <a:p>
            <a:pPr eaLnBrk="1" hangingPunct="1"/>
            <a:r>
              <a:rPr lang="cs-CZ" dirty="0" smtClean="0"/>
              <a:t>Přehled přednášek (poskytnutí prezentace)</a:t>
            </a:r>
          </a:p>
          <a:p>
            <a:pPr eaLnBrk="1" hangingPunct="1"/>
            <a:r>
              <a:rPr lang="cs-CZ" dirty="0" smtClean="0"/>
              <a:t>Kontakt: </a:t>
            </a:r>
            <a:r>
              <a:rPr lang="cs-CZ" dirty="0" err="1" smtClean="0">
                <a:hlinkClick r:id="rId2"/>
              </a:rPr>
              <a:t>michal.motycka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goldenwell.cz</a:t>
            </a:r>
            <a:r>
              <a:rPr lang="cs-CZ" dirty="0" smtClean="0"/>
              <a:t>, 775 877 660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Seminární práce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Jednotlivé práce</a:t>
            </a:r>
          </a:p>
          <a:p>
            <a:pPr eaLnBrk="1" hangingPunct="1"/>
            <a:r>
              <a:rPr lang="cs-CZ" dirty="0" smtClean="0"/>
              <a:t>Poslat emailem „název“ práce a s ním související téma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endParaRPr lang="cs-CZ" sz="1600" dirty="0" smtClean="0"/>
          </a:p>
          <a:p>
            <a:pPr eaLnBrk="1" hangingPunct="1"/>
            <a:r>
              <a:rPr lang="cs-CZ" sz="1600" dirty="0" smtClean="0"/>
              <a:t>Rozsah do 6-10 stran + prezentace v PowerPoint</a:t>
            </a:r>
          </a:p>
          <a:p>
            <a:pPr eaLnBrk="1" hangingPunct="1"/>
            <a:r>
              <a:rPr lang="cs-CZ" sz="1600" dirty="0" smtClean="0"/>
              <a:t>Zvolit si název práce</a:t>
            </a:r>
          </a:p>
          <a:p>
            <a:pPr eaLnBrk="1" hangingPunct="1"/>
            <a:r>
              <a:rPr lang="cs-CZ" sz="1600" dirty="0" smtClean="0"/>
              <a:t>Určit čím se práce zabývá</a:t>
            </a:r>
          </a:p>
          <a:p>
            <a:pPr eaLnBrk="1" hangingPunct="1"/>
            <a:r>
              <a:rPr lang="cs-CZ" sz="1600" dirty="0" smtClean="0"/>
              <a:t>Téma z oblasti řízení lidských zdrojů</a:t>
            </a:r>
          </a:p>
          <a:p>
            <a:pPr eaLnBrk="1" hangingPunct="1">
              <a:buNone/>
            </a:pPr>
            <a:endParaRPr lang="cs-CZ" sz="1600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dirty="0" smtClean="0"/>
              <a:t>Požadavky na ukončení předmětu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Účast </a:t>
            </a:r>
            <a:r>
              <a:rPr lang="cs-CZ" dirty="0" smtClean="0"/>
              <a:t>min</a:t>
            </a:r>
            <a:r>
              <a:rPr lang="cs-CZ" dirty="0" smtClean="0"/>
              <a:t>. na 2 přednáškách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Odevzdat seminární práci – menu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Napsat test na 75%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400" dirty="0" smtClean="0"/>
              <a:t>Děkuji všem za pozornost. Otevírám diskuzi a očekávám případné otázky.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2718</TotalTime>
  <Words>199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Wingdings</vt:lpstr>
      <vt:lpstr>Wingdings 2</vt:lpstr>
      <vt:lpstr>Tok</vt:lpstr>
      <vt:lpstr>Úvod do předmětu</vt:lpstr>
      <vt:lpstr>Struktura předmětu</vt:lpstr>
      <vt:lpstr>Rozvrh a organizace předmětu</vt:lpstr>
      <vt:lpstr>Seminární práce</vt:lpstr>
      <vt:lpstr>Požadavky na ukončení předmětu</vt:lpstr>
      <vt:lpstr>Děkuji všem za pozornost. Otevírám diskuzi a očekávám případné otázky.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Michal Motyčka</cp:lastModifiedBy>
  <cp:revision>44</cp:revision>
  <dcterms:created xsi:type="dcterms:W3CDTF">2013-02-06T13:17:20Z</dcterms:created>
  <dcterms:modified xsi:type="dcterms:W3CDTF">2021-10-04T07:14:28Z</dcterms:modified>
</cp:coreProperties>
</file>