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Default Extension="jpg" ContentType="image/jpg"/>
  <Default Extension="png" ContentType="image/png"/>
  <Override PartName="/ppt/slides/slide1.xml" ContentType="application/vnd.openxmlformats-officedocument.presentationml.slide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</p:sldIdLst>
  <p:sldSz cx="7556500" cy="10699750"/>
  <p:notesSz cx="7556500" cy="1069975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
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6922"/>
            <a:ext cx="6428422" cy="224694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91860"/>
            <a:ext cx="5293995" cy="267493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78142" y="2460942"/>
            <a:ext cx="3289839" cy="70618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3894867" y="2460942"/>
            <a:ext cx="3289839" cy="70618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jpg"/><Relationship Id="rId8" Type="http://schemas.openxmlformats.org/officeDocument/2006/relationships/image" Target="../media/image2.jpg"/><Relationship Id="rId9" Type="http://schemas.openxmlformats.org/officeDocument/2006/relationships/image" Target="../media/image3.jpg"/><Relationship Id="rId10" Type="http://schemas.openxmlformats.org/officeDocument/2006/relationships/image" Target="../media/image4.png"/><Relationship Id="rId11" Type="http://schemas.openxmlformats.org/officeDocument/2006/relationships/image" Target="../media/image5.jpg"/><Relationship Id="rId12" Type="http://schemas.openxmlformats.org/officeDocument/2006/relationships/image" Target="../media/image6.png"/><Relationship Id="rId13" Type="http://schemas.openxmlformats.org/officeDocument/2006/relationships/image" Target="../media/image7.png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689662" y="6805"/>
            <a:ext cx="6871243" cy="10692296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7" name="bk object 17"/>
          <p:cNvSpPr/>
          <p:nvPr/>
        </p:nvSpPr>
        <p:spPr>
          <a:xfrm>
            <a:off x="1778880" y="4302373"/>
            <a:ext cx="1502229" cy="139960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8" name="bk object 18"/>
          <p:cNvSpPr/>
          <p:nvPr/>
        </p:nvSpPr>
        <p:spPr>
          <a:xfrm>
            <a:off x="1769745" y="4699401"/>
            <a:ext cx="2397968" cy="80865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9" name="bk object 19"/>
          <p:cNvSpPr/>
          <p:nvPr/>
        </p:nvSpPr>
        <p:spPr>
          <a:xfrm>
            <a:off x="5809869" y="4519129"/>
            <a:ext cx="967270" cy="329590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0" name="bk object 20"/>
          <p:cNvSpPr/>
          <p:nvPr/>
        </p:nvSpPr>
        <p:spPr>
          <a:xfrm>
            <a:off x="696722" y="6058640"/>
            <a:ext cx="422988" cy="286139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1" name="bk object 21"/>
          <p:cNvSpPr/>
          <p:nvPr/>
        </p:nvSpPr>
        <p:spPr>
          <a:xfrm>
            <a:off x="1241044" y="5666790"/>
            <a:ext cx="926769" cy="755713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2" name="bk object 22"/>
          <p:cNvSpPr/>
          <p:nvPr/>
        </p:nvSpPr>
        <p:spPr>
          <a:xfrm>
            <a:off x="2273680" y="5001208"/>
            <a:ext cx="4568774" cy="1999780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142" y="427990"/>
            <a:ext cx="6806565" cy="17119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60942"/>
            <a:ext cx="6806565" cy="70618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571369" y="9950768"/>
            <a:ext cx="2420112" cy="5349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78142" y="9950768"/>
            <a:ext cx="1739455" cy="5349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5445252" y="9950768"/>
            <a:ext cx="1739455" cy="5349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492758" y="4046206"/>
            <a:ext cx="280035" cy="5664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550">
                <a:solidFill>
                  <a:srgbClr val="827A5E"/>
                </a:solidFill>
                <a:latin typeface="Times New Roman"/>
                <a:cs typeface="Times New Roman"/>
              </a:rPr>
              <a:t>=</a:t>
            </a:r>
            <a:endParaRPr sz="355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268730" y="4353673"/>
            <a:ext cx="434975" cy="2235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 spc="-160">
                <a:solidFill>
                  <a:srgbClr val="80775D"/>
                </a:solidFill>
                <a:latin typeface="Times New Roman"/>
                <a:cs typeface="Times New Roman"/>
              </a:rPr>
              <a:t>:::=::=.</a:t>
            </a:r>
            <a:r>
              <a:rPr dirty="0" sz="1000" spc="-135">
                <a:solidFill>
                  <a:srgbClr val="80775D"/>
                </a:solidFill>
                <a:latin typeface="Times New Roman"/>
                <a:cs typeface="Times New Roman"/>
              </a:rPr>
              <a:t> </a:t>
            </a:r>
            <a:r>
              <a:rPr dirty="0" baseline="-14957" sz="1950" spc="150">
                <a:solidFill>
                  <a:srgbClr val="857D61"/>
                </a:solidFill>
                <a:latin typeface="Times New Roman"/>
                <a:cs typeface="Times New Roman"/>
              </a:rPr>
              <a:t>.=</a:t>
            </a:r>
            <a:r>
              <a:rPr dirty="0" baseline="-14957" sz="1950" spc="-187">
                <a:solidFill>
                  <a:srgbClr val="857D61"/>
                </a:solidFill>
                <a:latin typeface="Times New Roman"/>
                <a:cs typeface="Times New Roman"/>
              </a:rPr>
              <a:t> </a:t>
            </a:r>
            <a:endParaRPr baseline="-14957" sz="195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268730" y="4475720"/>
            <a:ext cx="222885" cy="177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 spc="-15">
                <a:solidFill>
                  <a:srgbClr val="857C60"/>
                </a:solidFill>
                <a:latin typeface="Times New Roman"/>
                <a:cs typeface="Times New Roman"/>
              </a:rPr>
              <a:t>::::;,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274952" y="4559794"/>
            <a:ext cx="246379" cy="177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 spc="85">
                <a:solidFill>
                  <a:srgbClr val="83795F"/>
                </a:solidFill>
                <a:latin typeface="Times New Roman"/>
                <a:cs typeface="Times New Roman"/>
              </a:rPr>
              <a:t>$:S</a:t>
            </a:r>
            <a:r>
              <a:rPr dirty="0" sz="1000" spc="-120">
                <a:solidFill>
                  <a:srgbClr val="83795F"/>
                </a:solidFill>
                <a:latin typeface="Times New Roman"/>
                <a:cs typeface="Times New Roman"/>
              </a:rPr>
              <a:t> 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334135" y="5023472"/>
            <a:ext cx="172085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500">
                <a:solidFill>
                  <a:srgbClr val="202017"/>
                </a:solidFill>
                <a:latin typeface="Times New Roman"/>
                <a:cs typeface="Times New Roman"/>
              </a:rPr>
              <a:t>Q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271905" y="5035410"/>
            <a:ext cx="350520" cy="61595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4290">
              <a:lnSpc>
                <a:spcPct val="100000"/>
              </a:lnSpc>
              <a:spcBef>
                <a:spcPts val="100"/>
              </a:spcBef>
            </a:pPr>
            <a:r>
              <a:rPr dirty="0" sz="2300" spc="-200">
                <a:solidFill>
                  <a:srgbClr val="0E0E0A"/>
                </a:solidFill>
                <a:latin typeface="Times New Roman"/>
                <a:cs typeface="Times New Roman"/>
              </a:rPr>
              <a:t>/1\</a:t>
            </a:r>
            <a:endParaRPr sz="23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165"/>
              </a:spcBef>
            </a:pPr>
            <a:r>
              <a:rPr dirty="0" sz="600" spc="10" b="1">
                <a:solidFill>
                  <a:srgbClr val="0D2B39"/>
                </a:solidFill>
                <a:latin typeface="Trebuchet MS"/>
                <a:cs typeface="Trebuchet MS"/>
              </a:rPr>
              <a:t>Scannlng</a:t>
            </a:r>
            <a:endParaRPr sz="600">
              <a:latin typeface="Trebuchet MS"/>
              <a:cs typeface="Trebuchet MS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753997" y="6322428"/>
            <a:ext cx="407670" cy="28067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 indent="36830">
              <a:lnSpc>
                <a:spcPct val="139400"/>
              </a:lnSpc>
              <a:spcBef>
                <a:spcPts val="100"/>
              </a:spcBef>
            </a:pPr>
            <a:r>
              <a:rPr dirty="0" sz="600" spc="-10" b="1">
                <a:solidFill>
                  <a:srgbClr val="1D150F"/>
                </a:solidFill>
                <a:latin typeface="Trebuchet MS"/>
                <a:cs typeface="Trebuchet MS"/>
              </a:rPr>
              <a:t>pagefiles  </a:t>
            </a:r>
            <a:r>
              <a:rPr dirty="0" sz="600" spc="-30" b="1">
                <a:solidFill>
                  <a:srgbClr val="082537"/>
                </a:solidFill>
                <a:latin typeface="Trebuchet MS"/>
                <a:cs typeface="Trebuchet MS"/>
              </a:rPr>
              <a:t>TIFF</a:t>
            </a:r>
            <a:r>
              <a:rPr dirty="0" sz="600" spc="-95" b="1">
                <a:solidFill>
                  <a:srgbClr val="082537"/>
                </a:solidFill>
                <a:latin typeface="Trebuchet MS"/>
                <a:cs typeface="Trebuchet MS"/>
              </a:rPr>
              <a:t> </a:t>
            </a:r>
            <a:r>
              <a:rPr dirty="0" sz="600" spc="10" b="1">
                <a:solidFill>
                  <a:srgbClr val="082537"/>
                </a:solidFill>
                <a:latin typeface="Trebuchet MS"/>
                <a:cs typeface="Trebuchet MS"/>
              </a:rPr>
              <a:t>/JPEG</a:t>
            </a:r>
            <a:endParaRPr sz="600">
              <a:latin typeface="Trebuchet MS"/>
              <a:cs typeface="Trebuchet MS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939038" y="6712317"/>
            <a:ext cx="1075690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25">
                <a:solidFill>
                  <a:srgbClr val="0E2C3A"/>
                </a:solidFill>
                <a:latin typeface="Lucida Grande"/>
                <a:cs typeface="Lucida Grande"/>
              </a:rPr>
              <a:t>Digitization</a:t>
            </a:r>
            <a:r>
              <a:rPr dirty="0" sz="900" spc="20">
                <a:solidFill>
                  <a:srgbClr val="0E2C3A"/>
                </a:solidFill>
                <a:latin typeface="Lucida Grande"/>
                <a:cs typeface="Lucida Grande"/>
              </a:rPr>
              <a:t> </a:t>
            </a:r>
            <a:r>
              <a:rPr dirty="0" sz="900" spc="-35">
                <a:solidFill>
                  <a:srgbClr val="0E2C3A"/>
                </a:solidFill>
                <a:latin typeface="Lucida Grande"/>
                <a:cs typeface="Lucida Grande"/>
              </a:rPr>
              <a:t>Process</a:t>
            </a:r>
            <a:endParaRPr sz="900">
              <a:latin typeface="Lucida Grande"/>
              <a:cs typeface="Lucida Grande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726143" y="3414635"/>
            <a:ext cx="115189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60">
                <a:solidFill>
                  <a:srgbClr val="F9F9F4"/>
                </a:solidFill>
                <a:latin typeface="Geneva"/>
                <a:cs typeface="Geneva"/>
              </a:rPr>
              <a:t>1.</a:t>
            </a:r>
            <a:r>
              <a:rPr dirty="0" sz="1200" spc="55">
                <a:solidFill>
                  <a:srgbClr val="F9F9F4"/>
                </a:solidFill>
                <a:latin typeface="Geneva"/>
                <a:cs typeface="Geneva"/>
              </a:rPr>
              <a:t> </a:t>
            </a:r>
            <a:r>
              <a:rPr dirty="0" sz="1200" spc="60">
                <a:solidFill>
                  <a:srgbClr val="F9F9F4"/>
                </a:solidFill>
                <a:latin typeface="Geneva"/>
                <a:cs typeface="Geneva"/>
              </a:rPr>
              <a:t>Digitization</a:t>
            </a:r>
            <a:endParaRPr sz="1200">
              <a:latin typeface="Geneva"/>
              <a:cs typeface="Geneva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987546" y="3408285"/>
            <a:ext cx="648970" cy="2159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50" spc="25">
                <a:solidFill>
                  <a:srgbClr val="F9F9F4"/>
                </a:solidFill>
                <a:latin typeface="Lucida Grande"/>
                <a:cs typeface="Lucida Grande"/>
              </a:rPr>
              <a:t>process</a:t>
            </a:r>
            <a:endParaRPr sz="1250">
              <a:latin typeface="Lucida Grande"/>
              <a:cs typeface="Lucida Grande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223642" y="5401932"/>
            <a:ext cx="397510" cy="224790"/>
          </a:xfrm>
          <a:prstGeom prst="rect">
            <a:avLst/>
          </a:prstGeom>
        </p:spPr>
        <p:txBody>
          <a:bodyPr wrap="square" lIns="0" tIns="20320" rIns="0" bIns="0" rtlCol="0" vert="horz">
            <a:spAutoFit/>
          </a:bodyPr>
          <a:lstStyle/>
          <a:p>
            <a:pPr algn="ctr" marL="2540">
              <a:lnSpc>
                <a:spcPct val="100000"/>
              </a:lnSpc>
              <a:spcBef>
                <a:spcPts val="160"/>
              </a:spcBef>
            </a:pPr>
            <a:r>
              <a:rPr dirty="0" sz="600" spc="5" b="1">
                <a:solidFill>
                  <a:srgbClr val="0F2C3A"/>
                </a:solidFill>
                <a:latin typeface="Trebuchet MS"/>
                <a:cs typeface="Trebuchet MS"/>
              </a:rPr>
              <a:t>Image</a:t>
            </a:r>
            <a:endParaRPr sz="600">
              <a:latin typeface="Trebuchet MS"/>
              <a:cs typeface="Trebuchet MS"/>
            </a:endParaRPr>
          </a:p>
          <a:p>
            <a:pPr algn="ctr">
              <a:lnSpc>
                <a:spcPct val="100000"/>
              </a:lnSpc>
              <a:spcBef>
                <a:spcPts val="65"/>
              </a:spcBef>
            </a:pPr>
            <a:r>
              <a:rPr dirty="0" sz="600" spc="-35" b="1">
                <a:solidFill>
                  <a:srgbClr val="0E2C3A"/>
                </a:solidFill>
                <a:latin typeface="Lucida Grande"/>
                <a:cs typeface="Lucida Grande"/>
              </a:rPr>
              <a:t>Treatment</a:t>
            </a:r>
            <a:endParaRPr sz="600">
              <a:latin typeface="Lucida Grande"/>
              <a:cs typeface="Lucida Grande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2637282" y="6353543"/>
            <a:ext cx="407670" cy="255904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 indent="59055">
              <a:lnSpc>
                <a:spcPct val="125800"/>
              </a:lnSpc>
              <a:spcBef>
                <a:spcPts val="100"/>
              </a:spcBef>
            </a:pPr>
            <a:r>
              <a:rPr dirty="0" sz="600" spc="-10" b="1">
                <a:solidFill>
                  <a:srgbClr val="1E170F"/>
                </a:solidFill>
                <a:latin typeface="Trebuchet MS"/>
                <a:cs typeface="Trebuchet MS"/>
              </a:rPr>
              <a:t>pagefiles  </a:t>
            </a:r>
            <a:r>
              <a:rPr dirty="0" sz="600" spc="-30" b="1">
                <a:solidFill>
                  <a:srgbClr val="0A2738"/>
                </a:solidFill>
                <a:latin typeface="Trebuchet MS"/>
                <a:cs typeface="Trebuchet MS"/>
              </a:rPr>
              <a:t>TIFF</a:t>
            </a:r>
            <a:r>
              <a:rPr dirty="0" sz="600" spc="-95" b="1">
                <a:solidFill>
                  <a:srgbClr val="0A2738"/>
                </a:solidFill>
                <a:latin typeface="Trebuchet MS"/>
                <a:cs typeface="Trebuchet MS"/>
              </a:rPr>
              <a:t> </a:t>
            </a:r>
            <a:r>
              <a:rPr dirty="0" sz="600" spc="10" b="1">
                <a:solidFill>
                  <a:srgbClr val="0A2738"/>
                </a:solidFill>
                <a:latin typeface="Trebuchet MS"/>
                <a:cs typeface="Trebuchet MS"/>
              </a:rPr>
              <a:t>/JPEG</a:t>
            </a:r>
            <a:endParaRPr sz="600">
              <a:latin typeface="Trebuchet MS"/>
              <a:cs typeface="Trebuchet MS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3249929" y="4231118"/>
            <a:ext cx="321310" cy="11683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600" spc="-15" b="1">
                <a:solidFill>
                  <a:srgbClr val="1B140D"/>
                </a:solidFill>
                <a:latin typeface="Trebuchet MS"/>
                <a:cs typeface="Trebuchet MS"/>
              </a:rPr>
              <a:t>cropping</a:t>
            </a:r>
            <a:endParaRPr sz="600">
              <a:latin typeface="Trebuchet MS"/>
              <a:cs typeface="Trebuchet MS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3088258" y="5428601"/>
            <a:ext cx="427990" cy="210185"/>
          </a:xfrm>
          <a:prstGeom prst="rect">
            <a:avLst/>
          </a:prstGeom>
        </p:spPr>
        <p:txBody>
          <a:bodyPr wrap="square" lIns="0" tIns="10795" rIns="0" bIns="0" rtlCol="0" vert="horz">
            <a:spAutoFit/>
          </a:bodyPr>
          <a:lstStyle/>
          <a:p>
            <a:pPr marL="12700" marR="5080" indent="77470">
              <a:lnSpc>
                <a:spcPct val="101899"/>
              </a:lnSpc>
              <a:spcBef>
                <a:spcPts val="85"/>
              </a:spcBef>
            </a:pPr>
            <a:r>
              <a:rPr dirty="0" sz="600" spc="-10" b="1">
                <a:solidFill>
                  <a:srgbClr val="0D2A3A"/>
                </a:solidFill>
                <a:latin typeface="Trebuchet MS"/>
                <a:cs typeface="Trebuchet MS"/>
              </a:rPr>
              <a:t>Loglcal  </a:t>
            </a:r>
            <a:r>
              <a:rPr dirty="0" sz="600" b="1">
                <a:solidFill>
                  <a:srgbClr val="0E2C3A"/>
                </a:solidFill>
                <a:latin typeface="Trebuchet MS"/>
                <a:cs typeface="Trebuchet MS"/>
              </a:rPr>
              <a:t>Structurlng</a:t>
            </a:r>
            <a:endParaRPr sz="600">
              <a:latin typeface="Trebuchet MS"/>
              <a:cs typeface="Trebuchet MS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3539235" y="6353543"/>
            <a:ext cx="405765" cy="34925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 indent="62230">
              <a:lnSpc>
                <a:spcPct val="125800"/>
              </a:lnSpc>
              <a:spcBef>
                <a:spcPts val="100"/>
              </a:spcBef>
            </a:pPr>
            <a:r>
              <a:rPr dirty="0" sz="600" spc="-10" b="1">
                <a:solidFill>
                  <a:srgbClr val="1E1710"/>
                </a:solidFill>
                <a:latin typeface="Trebuchet MS"/>
                <a:cs typeface="Trebuchet MS"/>
              </a:rPr>
              <a:t>pagefiles  </a:t>
            </a:r>
            <a:r>
              <a:rPr dirty="0" sz="600" spc="-20" b="1">
                <a:solidFill>
                  <a:srgbClr val="082737"/>
                </a:solidFill>
                <a:latin typeface="Trebuchet MS"/>
                <a:cs typeface="Trebuchet MS"/>
              </a:rPr>
              <a:t>TIFF</a:t>
            </a:r>
            <a:r>
              <a:rPr dirty="0" sz="600" spc="-95" b="1">
                <a:solidFill>
                  <a:srgbClr val="082737"/>
                </a:solidFill>
                <a:latin typeface="Trebuchet MS"/>
                <a:cs typeface="Trebuchet MS"/>
              </a:rPr>
              <a:t> </a:t>
            </a:r>
            <a:r>
              <a:rPr dirty="0" sz="600" b="1">
                <a:solidFill>
                  <a:srgbClr val="082737"/>
                </a:solidFill>
                <a:latin typeface="Trebuchet MS"/>
                <a:cs typeface="Trebuchet MS"/>
              </a:rPr>
              <a:t>/</a:t>
            </a:r>
            <a:r>
              <a:rPr dirty="0" sz="600" spc="-110" b="1">
                <a:solidFill>
                  <a:srgbClr val="082737"/>
                </a:solidFill>
                <a:latin typeface="Trebuchet MS"/>
                <a:cs typeface="Trebuchet MS"/>
              </a:rPr>
              <a:t> </a:t>
            </a:r>
            <a:r>
              <a:rPr dirty="0" sz="600" spc="-20" b="1">
                <a:solidFill>
                  <a:srgbClr val="082737"/>
                </a:solidFill>
                <a:latin typeface="Trebuchet MS"/>
                <a:cs typeface="Trebuchet MS"/>
              </a:rPr>
              <a:t>JPEG</a:t>
            </a:r>
            <a:endParaRPr sz="600">
              <a:latin typeface="Trebuchet MS"/>
              <a:cs typeface="Trebuchet MS"/>
            </a:endParaRPr>
          </a:p>
          <a:p>
            <a:pPr marL="127635">
              <a:lnSpc>
                <a:spcPct val="100000"/>
              </a:lnSpc>
              <a:spcBef>
                <a:spcPts val="15"/>
              </a:spcBef>
            </a:pPr>
            <a:r>
              <a:rPr dirty="0" sz="600" spc="25" b="1">
                <a:solidFill>
                  <a:srgbClr val="082737"/>
                </a:solidFill>
                <a:latin typeface="Trebuchet MS"/>
                <a:cs typeface="Trebuchet MS"/>
              </a:rPr>
              <a:t>XML</a:t>
            </a:r>
            <a:endParaRPr sz="600">
              <a:latin typeface="Trebuchet MS"/>
              <a:cs typeface="Trebuchet MS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4108322" y="5425426"/>
            <a:ext cx="176530" cy="11683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600" spc="-55" b="1">
                <a:solidFill>
                  <a:srgbClr val="0A2938"/>
                </a:solidFill>
                <a:latin typeface="Lucida Grande"/>
                <a:cs typeface="Lucida Grande"/>
              </a:rPr>
              <a:t>OCR</a:t>
            </a:r>
            <a:endParaRPr sz="600">
              <a:latin typeface="Lucida Grande"/>
              <a:cs typeface="Lucida Grande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4400803" y="6359766"/>
            <a:ext cx="407034" cy="243204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 indent="64769">
              <a:lnSpc>
                <a:spcPct val="119000"/>
              </a:lnSpc>
              <a:spcBef>
                <a:spcPts val="100"/>
              </a:spcBef>
            </a:pPr>
            <a:r>
              <a:rPr dirty="0" sz="600" spc="-15" b="1">
                <a:solidFill>
                  <a:srgbClr val="1B130B"/>
                </a:solidFill>
                <a:latin typeface="Trebuchet MS"/>
                <a:cs typeface="Trebuchet MS"/>
              </a:rPr>
              <a:t>pagefiles  </a:t>
            </a:r>
            <a:r>
              <a:rPr dirty="0" sz="600" b="1">
                <a:solidFill>
                  <a:srgbClr val="092A3A"/>
                </a:solidFill>
                <a:latin typeface="Trebuchet MS"/>
                <a:cs typeface="Trebuchet MS"/>
              </a:rPr>
              <a:t>PDF</a:t>
            </a:r>
            <a:r>
              <a:rPr dirty="0" sz="600" spc="-80" b="1">
                <a:solidFill>
                  <a:srgbClr val="092A3A"/>
                </a:solidFill>
                <a:latin typeface="Trebuchet MS"/>
                <a:cs typeface="Trebuchet MS"/>
              </a:rPr>
              <a:t> </a:t>
            </a:r>
            <a:r>
              <a:rPr dirty="0" sz="600" spc="45" b="1">
                <a:solidFill>
                  <a:srgbClr val="092A3A"/>
                </a:solidFill>
                <a:latin typeface="Trebuchet MS"/>
                <a:cs typeface="Trebuchet MS"/>
              </a:rPr>
              <a:t>+XML</a:t>
            </a:r>
            <a:r>
              <a:rPr dirty="0" sz="600" spc="-120" b="1">
                <a:solidFill>
                  <a:srgbClr val="092A3A"/>
                </a:solidFill>
                <a:latin typeface="Trebuchet MS"/>
                <a:cs typeface="Trebuchet MS"/>
              </a:rPr>
              <a:t> </a:t>
            </a:r>
            <a:endParaRPr sz="600">
              <a:latin typeface="Trebuchet MS"/>
              <a:cs typeface="Trebuchet MS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5063235" y="4244708"/>
            <a:ext cx="548005" cy="2622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08279" marR="5080" indent="-196215">
              <a:lnSpc>
                <a:spcPct val="129299"/>
              </a:lnSpc>
              <a:spcBef>
                <a:spcPts val="100"/>
              </a:spcBef>
            </a:pPr>
            <a:r>
              <a:rPr dirty="0" sz="600" spc="-10" b="1">
                <a:solidFill>
                  <a:srgbClr val="18343B"/>
                </a:solidFill>
                <a:latin typeface="Trebuchet MS"/>
                <a:cs typeface="Trebuchet MS"/>
              </a:rPr>
              <a:t>Library</a:t>
            </a:r>
            <a:r>
              <a:rPr dirty="0" sz="600" spc="-85" b="1">
                <a:solidFill>
                  <a:srgbClr val="18343B"/>
                </a:solidFill>
                <a:latin typeface="Trebuchet MS"/>
                <a:cs typeface="Trebuchet MS"/>
              </a:rPr>
              <a:t> </a:t>
            </a:r>
            <a:r>
              <a:rPr dirty="0" sz="600" spc="-5" b="1">
                <a:solidFill>
                  <a:srgbClr val="18343B"/>
                </a:solidFill>
                <a:latin typeface="Trebuchet MS"/>
                <a:cs typeface="Trebuchet MS"/>
              </a:rPr>
              <a:t>System  </a:t>
            </a:r>
            <a:r>
              <a:rPr dirty="0" sz="600" spc="25" b="1">
                <a:solidFill>
                  <a:srgbClr val="0A2A38"/>
                </a:solidFill>
                <a:latin typeface="Trebuchet MS"/>
                <a:cs typeface="Trebuchet MS"/>
              </a:rPr>
              <a:t>XML</a:t>
            </a:r>
            <a:endParaRPr sz="600">
              <a:latin typeface="Trebuchet MS"/>
              <a:cs typeface="Trebuchet MS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5243576" y="4848211"/>
            <a:ext cx="85725" cy="39243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300" spc="-200">
                <a:solidFill>
                  <a:srgbClr val="0A293A"/>
                </a:solidFill>
                <a:latin typeface="Times New Roman"/>
                <a:cs typeface="Times New Roman"/>
              </a:rPr>
              <a:t>..,</a:t>
            </a:r>
            <a:endParaRPr sz="13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610"/>
              </a:spcBef>
            </a:pPr>
            <a:r>
              <a:rPr dirty="0" sz="600" spc="-175" b="1">
                <a:solidFill>
                  <a:srgbClr val="102F3B"/>
                </a:solidFill>
                <a:latin typeface="Times New Roman"/>
                <a:cs typeface="Times New Roman"/>
              </a:rPr>
              <a:t>::E</a:t>
            </a:r>
            <a:endParaRPr sz="600">
              <a:latin typeface="Times New Roman"/>
              <a:cs typeface="Times New Roman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5243576" y="5502642"/>
            <a:ext cx="73025" cy="1473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800" spc="-200">
                <a:solidFill>
                  <a:srgbClr val="0E2B39"/>
                </a:solidFill>
                <a:latin typeface="Times New Roman"/>
                <a:cs typeface="Times New Roman"/>
              </a:rPr>
              <a:t>2-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4882769" y="7048994"/>
            <a:ext cx="871855" cy="11683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600" spc="15" b="1">
                <a:solidFill>
                  <a:srgbClr val="0D3842"/>
                </a:solidFill>
                <a:latin typeface="Trebuchet MS"/>
                <a:cs typeface="Trebuchet MS"/>
              </a:rPr>
              <a:t>LongTerm</a:t>
            </a:r>
            <a:r>
              <a:rPr dirty="0" sz="600" spc="-10" b="1">
                <a:solidFill>
                  <a:srgbClr val="0D3842"/>
                </a:solidFill>
                <a:latin typeface="Trebuchet MS"/>
                <a:cs typeface="Trebuchet MS"/>
              </a:rPr>
              <a:t> Preservation</a:t>
            </a:r>
            <a:endParaRPr sz="600">
              <a:latin typeface="Trebuchet MS"/>
              <a:cs typeface="Trebuchet MS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4823714" y="7170280"/>
            <a:ext cx="52705" cy="11683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600" b="1">
                <a:solidFill>
                  <a:srgbClr val="786F58"/>
                </a:solidFill>
                <a:latin typeface="Trebuchet MS"/>
                <a:cs typeface="Trebuchet MS"/>
              </a:rPr>
              <a:t>\</a:t>
            </a:r>
            <a:endParaRPr sz="600">
              <a:latin typeface="Trebuchet MS"/>
              <a:cs typeface="Trebuchet MS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5172075" y="7148436"/>
            <a:ext cx="297180" cy="11683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600" spc="-5" b="1">
                <a:solidFill>
                  <a:srgbClr val="0F3943"/>
                </a:solidFill>
                <a:latin typeface="Trebuchet MS"/>
                <a:cs typeface="Trebuchet MS"/>
              </a:rPr>
              <a:t>Archíve</a:t>
            </a:r>
            <a:endParaRPr sz="600">
              <a:latin typeface="Trebuchet MS"/>
              <a:cs typeface="Trebuchet MS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4842383" y="7213333"/>
            <a:ext cx="929640" cy="1473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755650" algn="l"/>
              </a:tabLst>
            </a:pPr>
            <a:r>
              <a:rPr dirty="0" sz="800" spc="-140" b="1" i="1">
                <a:solidFill>
                  <a:srgbClr val="695F4A"/>
                </a:solidFill>
                <a:latin typeface="TimesNewRomanPS-BoldItalicMT"/>
                <a:cs typeface="TimesNewRomanPS-BoldItalicMT"/>
              </a:rPr>
              <a:t>"--...</a:t>
            </a:r>
            <a:r>
              <a:rPr dirty="0" sz="800" spc="-40" b="1" i="1">
                <a:solidFill>
                  <a:srgbClr val="695F4A"/>
                </a:solidFill>
                <a:latin typeface="TimesNewRomanPS-BoldItalicMT"/>
                <a:cs typeface="TimesNewRomanPS-BoldItalicMT"/>
              </a:rPr>
              <a:t>,</a:t>
            </a:r>
            <a:r>
              <a:rPr dirty="0" sz="800" b="1" i="1">
                <a:solidFill>
                  <a:srgbClr val="695F4A"/>
                </a:solidFill>
                <a:latin typeface="TimesNewRomanPS-BoldItalicMT"/>
                <a:cs typeface="TimesNewRomanPS-BoldItalicMT"/>
              </a:rPr>
              <a:t>_ _ _ _	</a:t>
            </a:r>
            <a:r>
              <a:rPr dirty="0" u="sng" sz="800" spc="15" b="1" i="1">
                <a:solidFill>
                  <a:srgbClr val="695F4A"/>
                </a:solidFill>
                <a:uFill>
                  <a:solidFill>
                    <a:srgbClr val="6B634B"/>
                  </a:solidFill>
                </a:uFill>
                <a:latin typeface="TimesNewRomanPS-BoldItalicMT"/>
                <a:cs typeface="TimesNewRomanPS-BoldItalicMT"/>
              </a:rPr>
              <a:t>_,,1</a:t>
            </a:r>
            <a:endParaRPr sz="800">
              <a:latin typeface="TimesNewRomanPS-BoldItalicMT"/>
              <a:cs typeface="TimesNewRomanPS-BoldItalicMT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6400546" y="4686414"/>
            <a:ext cx="389255" cy="336550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 marR="5080" indent="5715">
              <a:lnSpc>
                <a:spcPct val="112200"/>
              </a:lnSpc>
              <a:spcBef>
                <a:spcPts val="125"/>
              </a:spcBef>
            </a:pPr>
            <a:r>
              <a:rPr dirty="0" sz="600" spc="5" b="1">
                <a:solidFill>
                  <a:srgbClr val="223A43"/>
                </a:solidFill>
                <a:latin typeface="Trebuchet MS"/>
                <a:cs typeface="Trebuchet MS"/>
              </a:rPr>
              <a:t>Medialnfo  </a:t>
            </a:r>
            <a:r>
              <a:rPr dirty="0" sz="600" spc="-15" b="1">
                <a:solidFill>
                  <a:srgbClr val="293C42"/>
                </a:solidFill>
                <a:latin typeface="Trebuchet MS"/>
                <a:cs typeface="Trebuchet MS"/>
              </a:rPr>
              <a:t>Service  </a:t>
            </a:r>
            <a:r>
              <a:rPr dirty="0" sz="600" spc="15" b="1">
                <a:solidFill>
                  <a:srgbClr val="223B40"/>
                </a:solidFill>
                <a:latin typeface="Trebuchet MS"/>
                <a:cs typeface="Trebuchet MS"/>
              </a:rPr>
              <a:t>Cloud</a:t>
            </a:r>
            <a:endParaRPr sz="6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2019-01-04T11:44:41Z</dcterms:created>
  <dcterms:modified xsi:type="dcterms:W3CDTF">2019-01-04T11:44:41Z</dcterms:modified>
</cp:coreProperties>
</file>