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3" r:id="rId4"/>
    <p:sldId id="298" r:id="rId5"/>
    <p:sldId id="271" r:id="rId6"/>
    <p:sldId id="292" r:id="rId7"/>
    <p:sldId id="276" r:id="rId8"/>
    <p:sldId id="279" r:id="rId9"/>
    <p:sldId id="270" r:id="rId10"/>
    <p:sldId id="272" r:id="rId11"/>
    <p:sldId id="294" r:id="rId12"/>
    <p:sldId id="273" r:id="rId13"/>
    <p:sldId id="274" r:id="rId14"/>
    <p:sldId id="275" r:id="rId15"/>
    <p:sldId id="257" r:id="rId16"/>
    <p:sldId id="258" r:id="rId17"/>
    <p:sldId id="259" r:id="rId18"/>
    <p:sldId id="260" r:id="rId19"/>
    <p:sldId id="261" r:id="rId20"/>
    <p:sldId id="262" r:id="rId21"/>
    <p:sldId id="263" r:id="rId22"/>
    <p:sldId id="299" r:id="rId23"/>
    <p:sldId id="264" r:id="rId24"/>
    <p:sldId id="265" r:id="rId25"/>
    <p:sldId id="293" r:id="rId26"/>
    <p:sldId id="295" r:id="rId27"/>
    <p:sldId id="296" r:id="rId28"/>
    <p:sldId id="297" r:id="rId29"/>
    <p:sldId id="287" r:id="rId30"/>
  </p:sldIdLst>
  <p:sldSz cx="12192000" cy="6858000"/>
  <p:notesSz cx="6889750" cy="100218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2EC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E7693B-805D-406A-81D5-A83BD05FD43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14A8021-E930-4F52-9446-8A1BAF396E3D}">
      <dgm:prSet phldrT="[Text]"/>
      <dgm:spPr/>
      <dgm:t>
        <a:bodyPr/>
        <a:lstStyle/>
        <a:p>
          <a:r>
            <a:rPr lang="cs-CZ"/>
            <a:t>Příjem z DPP</a:t>
          </a:r>
        </a:p>
      </dgm:t>
    </dgm:pt>
    <dgm:pt modelId="{5AB8405F-DF77-4169-9015-16063574A165}" type="parTrans" cxnId="{DA9BACF8-8303-4A37-B371-5DB3A79745DF}">
      <dgm:prSet/>
      <dgm:spPr/>
      <dgm:t>
        <a:bodyPr/>
        <a:lstStyle/>
        <a:p>
          <a:endParaRPr lang="cs-CZ"/>
        </a:p>
      </dgm:t>
    </dgm:pt>
    <dgm:pt modelId="{41BD336B-00AB-47BC-A268-6D8677849E11}" type="sibTrans" cxnId="{DA9BACF8-8303-4A37-B371-5DB3A79745DF}">
      <dgm:prSet/>
      <dgm:spPr/>
      <dgm:t>
        <a:bodyPr/>
        <a:lstStyle/>
        <a:p>
          <a:endParaRPr lang="cs-CZ"/>
        </a:p>
      </dgm:t>
    </dgm:pt>
    <dgm:pt modelId="{5B2282EA-4CBF-47DC-A5F2-2E626CB4523F}">
      <dgm:prSet phldrT="[Text]"/>
      <dgm:spPr/>
      <dgm:t>
        <a:bodyPr/>
        <a:lstStyle/>
        <a:p>
          <a:r>
            <a:rPr lang="cs-CZ"/>
            <a:t>Do</a:t>
          </a:r>
        </a:p>
        <a:p>
          <a:r>
            <a:rPr lang="cs-CZ"/>
            <a:t> 10 000Kč</a:t>
          </a:r>
        </a:p>
      </dgm:t>
    </dgm:pt>
    <dgm:pt modelId="{DB2CD89B-DF54-489B-8F69-1FE5DD190AB5}" type="parTrans" cxnId="{4C9A0F0E-D863-4966-B0FA-FF88EB0237D1}">
      <dgm:prSet/>
      <dgm:spPr/>
      <dgm:t>
        <a:bodyPr/>
        <a:lstStyle/>
        <a:p>
          <a:endParaRPr lang="cs-CZ"/>
        </a:p>
      </dgm:t>
    </dgm:pt>
    <dgm:pt modelId="{26A54BA1-46A9-4A62-A020-D596301D8D42}" type="sibTrans" cxnId="{4C9A0F0E-D863-4966-B0FA-FF88EB0237D1}">
      <dgm:prSet/>
      <dgm:spPr/>
      <dgm:t>
        <a:bodyPr/>
        <a:lstStyle/>
        <a:p>
          <a:endParaRPr lang="cs-CZ"/>
        </a:p>
      </dgm:t>
    </dgm:pt>
    <dgm:pt modelId="{C31AB62E-B06C-4C6A-B0B0-DEF27FFF4EB2}">
      <dgm:prSet phldrT="[Text]"/>
      <dgm:spPr/>
      <dgm:t>
        <a:bodyPr/>
        <a:lstStyle/>
        <a:p>
          <a:r>
            <a:rPr lang="cs-CZ"/>
            <a:t>ZP a SP se neplatí</a:t>
          </a:r>
        </a:p>
      </dgm:t>
    </dgm:pt>
    <dgm:pt modelId="{D13CCDDB-C90B-4DB6-AE68-4F74FCD9BACE}" type="parTrans" cxnId="{6E6F17AB-989B-449B-BC4A-7075153C8E56}">
      <dgm:prSet/>
      <dgm:spPr/>
      <dgm:t>
        <a:bodyPr/>
        <a:lstStyle/>
        <a:p>
          <a:endParaRPr lang="cs-CZ"/>
        </a:p>
      </dgm:t>
    </dgm:pt>
    <dgm:pt modelId="{FE16DFCE-4DB1-40CC-AEFB-2945AC3EF34D}" type="sibTrans" cxnId="{6E6F17AB-989B-449B-BC4A-7075153C8E56}">
      <dgm:prSet/>
      <dgm:spPr/>
      <dgm:t>
        <a:bodyPr/>
        <a:lstStyle/>
        <a:p>
          <a:endParaRPr lang="cs-CZ"/>
        </a:p>
      </dgm:t>
    </dgm:pt>
    <dgm:pt modelId="{0A5FFF84-3078-4900-A2E7-79D6EA583656}">
      <dgm:prSet phldrT="[Text]"/>
      <dgm:spPr/>
      <dgm:t>
        <a:bodyPr/>
        <a:lstStyle/>
        <a:p>
          <a:r>
            <a:rPr lang="cs-CZ"/>
            <a:t>Daň 15% Prohlášení</a:t>
          </a:r>
        </a:p>
      </dgm:t>
    </dgm:pt>
    <dgm:pt modelId="{12A52204-CA1C-467A-8A30-E197B09E6BA5}" type="parTrans" cxnId="{293DE876-6638-423B-8722-7FE8CA8A82B8}">
      <dgm:prSet/>
      <dgm:spPr/>
      <dgm:t>
        <a:bodyPr/>
        <a:lstStyle/>
        <a:p>
          <a:endParaRPr lang="cs-CZ"/>
        </a:p>
      </dgm:t>
    </dgm:pt>
    <dgm:pt modelId="{EF7391F0-2C2A-4499-A7DD-C1283926D135}" type="sibTrans" cxnId="{293DE876-6638-423B-8722-7FE8CA8A82B8}">
      <dgm:prSet/>
      <dgm:spPr/>
      <dgm:t>
        <a:bodyPr/>
        <a:lstStyle/>
        <a:p>
          <a:endParaRPr lang="cs-CZ"/>
        </a:p>
      </dgm:t>
    </dgm:pt>
    <dgm:pt modelId="{2345944F-1631-49AC-97F4-69399AA0BD32}">
      <dgm:prSet phldrT="[Text]"/>
      <dgm:spPr/>
      <dgm:t>
        <a:bodyPr/>
        <a:lstStyle/>
        <a:p>
          <a:r>
            <a:rPr lang="cs-CZ"/>
            <a:t>Nad </a:t>
          </a:r>
        </a:p>
        <a:p>
          <a:r>
            <a:rPr lang="cs-CZ"/>
            <a:t>10 000Kč</a:t>
          </a:r>
        </a:p>
      </dgm:t>
    </dgm:pt>
    <dgm:pt modelId="{90A86267-8996-41A3-BC9D-AFA3B33BA841}" type="parTrans" cxnId="{3A1B3B87-77DE-4D90-8C2D-95BE5DF60825}">
      <dgm:prSet/>
      <dgm:spPr/>
      <dgm:t>
        <a:bodyPr/>
        <a:lstStyle/>
        <a:p>
          <a:endParaRPr lang="cs-CZ"/>
        </a:p>
      </dgm:t>
    </dgm:pt>
    <dgm:pt modelId="{0E23D111-2951-45DD-AFB2-86E0019D55B0}" type="sibTrans" cxnId="{3A1B3B87-77DE-4D90-8C2D-95BE5DF60825}">
      <dgm:prSet/>
      <dgm:spPr/>
      <dgm:t>
        <a:bodyPr/>
        <a:lstStyle/>
        <a:p>
          <a:endParaRPr lang="cs-CZ"/>
        </a:p>
      </dgm:t>
    </dgm:pt>
    <dgm:pt modelId="{68BBA7E5-13B6-44B8-8DE4-90A2E145EBF4}">
      <dgm:prSet phldrT="[Text]"/>
      <dgm:spPr/>
      <dgm:t>
        <a:bodyPr/>
        <a:lstStyle/>
        <a:p>
          <a:r>
            <a:rPr lang="cs-CZ"/>
            <a:t>ZP a SP  odvod</a:t>
          </a:r>
        </a:p>
      </dgm:t>
    </dgm:pt>
    <dgm:pt modelId="{B0FCFE96-EB97-4434-92F7-F0FE4D74ED54}" type="parTrans" cxnId="{F780CD20-650E-4FEC-B73A-94A701ABB0A0}">
      <dgm:prSet/>
      <dgm:spPr/>
      <dgm:t>
        <a:bodyPr/>
        <a:lstStyle/>
        <a:p>
          <a:endParaRPr lang="cs-CZ"/>
        </a:p>
      </dgm:t>
    </dgm:pt>
    <dgm:pt modelId="{D7A2DAAC-A133-417D-A320-49B74D3D7B80}" type="sibTrans" cxnId="{F780CD20-650E-4FEC-B73A-94A701ABB0A0}">
      <dgm:prSet/>
      <dgm:spPr/>
      <dgm:t>
        <a:bodyPr/>
        <a:lstStyle/>
        <a:p>
          <a:endParaRPr lang="cs-CZ"/>
        </a:p>
      </dgm:t>
    </dgm:pt>
    <dgm:pt modelId="{81C8D89D-291C-4D5A-8D57-99E0B03872B1}">
      <dgm:prSet/>
      <dgm:spPr/>
      <dgm:t>
        <a:bodyPr/>
        <a:lstStyle/>
        <a:p>
          <a:r>
            <a:rPr lang="cs-CZ"/>
            <a:t>Ano = slevy na dani</a:t>
          </a:r>
        </a:p>
      </dgm:t>
    </dgm:pt>
    <dgm:pt modelId="{573A008A-14B0-4E0F-BB8C-44C4ED466E85}" type="parTrans" cxnId="{315C151B-BB42-4839-83B4-DA50C2EC3FD6}">
      <dgm:prSet/>
      <dgm:spPr/>
      <dgm:t>
        <a:bodyPr/>
        <a:lstStyle/>
        <a:p>
          <a:endParaRPr lang="cs-CZ"/>
        </a:p>
      </dgm:t>
    </dgm:pt>
    <dgm:pt modelId="{7DCB6EDA-58B2-4D98-84F4-5FDB85CCD8D1}" type="sibTrans" cxnId="{315C151B-BB42-4839-83B4-DA50C2EC3FD6}">
      <dgm:prSet/>
      <dgm:spPr/>
      <dgm:t>
        <a:bodyPr/>
        <a:lstStyle/>
        <a:p>
          <a:endParaRPr lang="cs-CZ"/>
        </a:p>
      </dgm:t>
    </dgm:pt>
    <dgm:pt modelId="{2C36DBD0-5756-48DB-92F7-51CC9EB34C15}">
      <dgm:prSet/>
      <dgm:spPr/>
      <dgm:t>
        <a:bodyPr/>
        <a:lstStyle/>
        <a:p>
          <a:r>
            <a:rPr lang="cs-CZ"/>
            <a:t>Ne = beze slev</a:t>
          </a:r>
        </a:p>
      </dgm:t>
    </dgm:pt>
    <dgm:pt modelId="{7C294C8B-7A77-423B-920A-3E00893E70A6}" type="parTrans" cxnId="{0BE869A2-EA9C-4767-91C1-DB1C74556FA2}">
      <dgm:prSet/>
      <dgm:spPr/>
      <dgm:t>
        <a:bodyPr/>
        <a:lstStyle/>
        <a:p>
          <a:endParaRPr lang="cs-CZ"/>
        </a:p>
      </dgm:t>
    </dgm:pt>
    <dgm:pt modelId="{0EF87D74-25BE-4B6C-AF76-19D4AA4630AD}" type="sibTrans" cxnId="{0BE869A2-EA9C-4767-91C1-DB1C74556FA2}">
      <dgm:prSet/>
      <dgm:spPr/>
      <dgm:t>
        <a:bodyPr/>
        <a:lstStyle/>
        <a:p>
          <a:endParaRPr lang="cs-CZ"/>
        </a:p>
      </dgm:t>
    </dgm:pt>
    <dgm:pt modelId="{38A9D4B4-BD27-485F-9CDF-3535FACD4BF4}">
      <dgm:prSet/>
      <dgm:spPr/>
      <dgm:t>
        <a:bodyPr/>
        <a:lstStyle/>
        <a:p>
          <a:r>
            <a:rPr lang="cs-CZ"/>
            <a:t>Daň z hrubé mzdy</a:t>
          </a:r>
        </a:p>
      </dgm:t>
    </dgm:pt>
    <dgm:pt modelId="{54B28F82-F14A-473C-9D6E-0C013B36D070}" type="parTrans" cxnId="{1F641908-3EFD-4C71-ACA1-88369A478BCF}">
      <dgm:prSet/>
      <dgm:spPr/>
      <dgm:t>
        <a:bodyPr/>
        <a:lstStyle/>
        <a:p>
          <a:endParaRPr lang="cs-CZ"/>
        </a:p>
      </dgm:t>
    </dgm:pt>
    <dgm:pt modelId="{E6468166-25AF-4079-9E2E-0669EFD7F112}" type="sibTrans" cxnId="{1F641908-3EFD-4C71-ACA1-88369A478BCF}">
      <dgm:prSet/>
      <dgm:spPr/>
      <dgm:t>
        <a:bodyPr/>
        <a:lstStyle/>
        <a:p>
          <a:endParaRPr lang="cs-CZ"/>
        </a:p>
      </dgm:t>
    </dgm:pt>
    <dgm:pt modelId="{0CDCC5DD-9983-4FF9-BF2E-D2C090A4BC52}" type="pres">
      <dgm:prSet presAssocID="{FCE7693B-805D-406A-81D5-A83BD05FD43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D051445-497D-402D-A056-AF03582787FB}" type="pres">
      <dgm:prSet presAssocID="{014A8021-E930-4F52-9446-8A1BAF396E3D}" presName="hierRoot1" presStyleCnt="0"/>
      <dgm:spPr/>
    </dgm:pt>
    <dgm:pt modelId="{2612E991-FE1C-41C6-91EC-1AF319893143}" type="pres">
      <dgm:prSet presAssocID="{014A8021-E930-4F52-9446-8A1BAF396E3D}" presName="composite" presStyleCnt="0"/>
      <dgm:spPr/>
    </dgm:pt>
    <dgm:pt modelId="{1548EA6C-AB8B-4807-95AB-AE15B4096DB8}" type="pres">
      <dgm:prSet presAssocID="{014A8021-E930-4F52-9446-8A1BAF396E3D}" presName="background" presStyleLbl="node0" presStyleIdx="0" presStyleCnt="1"/>
      <dgm:spPr/>
    </dgm:pt>
    <dgm:pt modelId="{ED243181-0E0F-48AD-B703-63D6FEDB1516}" type="pres">
      <dgm:prSet presAssocID="{014A8021-E930-4F52-9446-8A1BAF396E3D}" presName="text" presStyleLbl="fgAcc0" presStyleIdx="0" presStyleCnt="1">
        <dgm:presLayoutVars>
          <dgm:chPref val="3"/>
        </dgm:presLayoutVars>
      </dgm:prSet>
      <dgm:spPr/>
    </dgm:pt>
    <dgm:pt modelId="{F671909E-48BF-40AF-A4F2-8CD87865F2BB}" type="pres">
      <dgm:prSet presAssocID="{014A8021-E930-4F52-9446-8A1BAF396E3D}" presName="hierChild2" presStyleCnt="0"/>
      <dgm:spPr/>
    </dgm:pt>
    <dgm:pt modelId="{9274534E-2035-43B2-BEE6-8B927FD818C5}" type="pres">
      <dgm:prSet presAssocID="{DB2CD89B-DF54-489B-8F69-1FE5DD190AB5}" presName="Name10" presStyleLbl="parChTrans1D2" presStyleIdx="0" presStyleCnt="2"/>
      <dgm:spPr/>
    </dgm:pt>
    <dgm:pt modelId="{64FC73B1-6959-42D3-8142-B0497EAE0DF8}" type="pres">
      <dgm:prSet presAssocID="{5B2282EA-4CBF-47DC-A5F2-2E626CB4523F}" presName="hierRoot2" presStyleCnt="0"/>
      <dgm:spPr/>
    </dgm:pt>
    <dgm:pt modelId="{1AF013A1-F165-4088-B6E5-0E852CDF0FFB}" type="pres">
      <dgm:prSet presAssocID="{5B2282EA-4CBF-47DC-A5F2-2E626CB4523F}" presName="composite2" presStyleCnt="0"/>
      <dgm:spPr/>
    </dgm:pt>
    <dgm:pt modelId="{6E85FBCC-ECEC-43CF-B519-39DBED922C9B}" type="pres">
      <dgm:prSet presAssocID="{5B2282EA-4CBF-47DC-A5F2-2E626CB4523F}" presName="background2" presStyleLbl="node2" presStyleIdx="0" presStyleCnt="2"/>
      <dgm:spPr/>
    </dgm:pt>
    <dgm:pt modelId="{9DA75445-9A73-490F-BFF9-6B538C0FF6F0}" type="pres">
      <dgm:prSet presAssocID="{5B2282EA-4CBF-47DC-A5F2-2E626CB4523F}" presName="text2" presStyleLbl="fgAcc2" presStyleIdx="0" presStyleCnt="2">
        <dgm:presLayoutVars>
          <dgm:chPref val="3"/>
        </dgm:presLayoutVars>
      </dgm:prSet>
      <dgm:spPr/>
    </dgm:pt>
    <dgm:pt modelId="{33702F4B-009A-4943-BF3C-878EBD0A280E}" type="pres">
      <dgm:prSet presAssocID="{5B2282EA-4CBF-47DC-A5F2-2E626CB4523F}" presName="hierChild3" presStyleCnt="0"/>
      <dgm:spPr/>
    </dgm:pt>
    <dgm:pt modelId="{C5805248-1240-47FF-92E1-E7EC00A2AF15}" type="pres">
      <dgm:prSet presAssocID="{D13CCDDB-C90B-4DB6-AE68-4F74FCD9BACE}" presName="Name17" presStyleLbl="parChTrans1D3" presStyleIdx="0" presStyleCnt="4"/>
      <dgm:spPr/>
    </dgm:pt>
    <dgm:pt modelId="{EC1D34C9-DF06-4790-AA29-4F0ACBEC9401}" type="pres">
      <dgm:prSet presAssocID="{C31AB62E-B06C-4C6A-B0B0-DEF27FFF4EB2}" presName="hierRoot3" presStyleCnt="0"/>
      <dgm:spPr/>
    </dgm:pt>
    <dgm:pt modelId="{EC2C1104-03B8-48E2-89B0-560A609297A6}" type="pres">
      <dgm:prSet presAssocID="{C31AB62E-B06C-4C6A-B0B0-DEF27FFF4EB2}" presName="composite3" presStyleCnt="0"/>
      <dgm:spPr/>
    </dgm:pt>
    <dgm:pt modelId="{F610F3FF-70EE-4858-8EE3-E9094E0876BE}" type="pres">
      <dgm:prSet presAssocID="{C31AB62E-B06C-4C6A-B0B0-DEF27FFF4EB2}" presName="background3" presStyleLbl="node3" presStyleIdx="0" presStyleCnt="4"/>
      <dgm:spPr/>
    </dgm:pt>
    <dgm:pt modelId="{6DC2FD6A-99CD-4582-A459-948FF33C265C}" type="pres">
      <dgm:prSet presAssocID="{C31AB62E-B06C-4C6A-B0B0-DEF27FFF4EB2}" presName="text3" presStyleLbl="fgAcc3" presStyleIdx="0" presStyleCnt="4">
        <dgm:presLayoutVars>
          <dgm:chPref val="3"/>
        </dgm:presLayoutVars>
      </dgm:prSet>
      <dgm:spPr/>
    </dgm:pt>
    <dgm:pt modelId="{AA93B177-B996-4BB7-ACB6-076F111A1787}" type="pres">
      <dgm:prSet presAssocID="{C31AB62E-B06C-4C6A-B0B0-DEF27FFF4EB2}" presName="hierChild4" presStyleCnt="0"/>
      <dgm:spPr/>
    </dgm:pt>
    <dgm:pt modelId="{4031704C-8B38-4E4F-9B1C-26A34088C709}" type="pres">
      <dgm:prSet presAssocID="{12A52204-CA1C-467A-8A30-E197B09E6BA5}" presName="Name17" presStyleLbl="parChTrans1D3" presStyleIdx="1" presStyleCnt="4"/>
      <dgm:spPr/>
    </dgm:pt>
    <dgm:pt modelId="{A335EDB0-BCFE-4AE1-8A3C-7DEEA3FB7888}" type="pres">
      <dgm:prSet presAssocID="{0A5FFF84-3078-4900-A2E7-79D6EA583656}" presName="hierRoot3" presStyleCnt="0"/>
      <dgm:spPr/>
    </dgm:pt>
    <dgm:pt modelId="{C7C7F028-A019-4FCA-BFAE-00B1B0150FE2}" type="pres">
      <dgm:prSet presAssocID="{0A5FFF84-3078-4900-A2E7-79D6EA583656}" presName="composite3" presStyleCnt="0"/>
      <dgm:spPr/>
    </dgm:pt>
    <dgm:pt modelId="{FA7DB6FD-64B0-45E7-A342-4E9734A86562}" type="pres">
      <dgm:prSet presAssocID="{0A5FFF84-3078-4900-A2E7-79D6EA583656}" presName="background3" presStyleLbl="node3" presStyleIdx="1" presStyleCnt="4"/>
      <dgm:spPr/>
    </dgm:pt>
    <dgm:pt modelId="{4A641796-EB3B-4CD6-8A96-79A4320CCD17}" type="pres">
      <dgm:prSet presAssocID="{0A5FFF84-3078-4900-A2E7-79D6EA583656}" presName="text3" presStyleLbl="fgAcc3" presStyleIdx="1" presStyleCnt="4">
        <dgm:presLayoutVars>
          <dgm:chPref val="3"/>
        </dgm:presLayoutVars>
      </dgm:prSet>
      <dgm:spPr/>
    </dgm:pt>
    <dgm:pt modelId="{136C7875-6E5A-4C66-9234-C67D6B463506}" type="pres">
      <dgm:prSet presAssocID="{0A5FFF84-3078-4900-A2E7-79D6EA583656}" presName="hierChild4" presStyleCnt="0"/>
      <dgm:spPr/>
    </dgm:pt>
    <dgm:pt modelId="{BE75A4CE-985F-4A2A-9F13-24CB06F46767}" type="pres">
      <dgm:prSet presAssocID="{573A008A-14B0-4E0F-BB8C-44C4ED466E85}" presName="Name23" presStyleLbl="parChTrans1D4" presStyleIdx="0" presStyleCnt="2"/>
      <dgm:spPr/>
    </dgm:pt>
    <dgm:pt modelId="{46ABD0A9-3B5D-4231-94E0-F68FB81BA44D}" type="pres">
      <dgm:prSet presAssocID="{81C8D89D-291C-4D5A-8D57-99E0B03872B1}" presName="hierRoot4" presStyleCnt="0"/>
      <dgm:spPr/>
    </dgm:pt>
    <dgm:pt modelId="{60A1F900-C153-4C98-99B6-A673B9C6425A}" type="pres">
      <dgm:prSet presAssocID="{81C8D89D-291C-4D5A-8D57-99E0B03872B1}" presName="composite4" presStyleCnt="0"/>
      <dgm:spPr/>
    </dgm:pt>
    <dgm:pt modelId="{C1D5B945-6C65-43D2-A410-E457463FECC5}" type="pres">
      <dgm:prSet presAssocID="{81C8D89D-291C-4D5A-8D57-99E0B03872B1}" presName="background4" presStyleLbl="node4" presStyleIdx="0" presStyleCnt="2"/>
      <dgm:spPr/>
    </dgm:pt>
    <dgm:pt modelId="{DA62422B-047F-44ED-98BD-670A62FEF55E}" type="pres">
      <dgm:prSet presAssocID="{81C8D89D-291C-4D5A-8D57-99E0B03872B1}" presName="text4" presStyleLbl="fgAcc4" presStyleIdx="0" presStyleCnt="2">
        <dgm:presLayoutVars>
          <dgm:chPref val="3"/>
        </dgm:presLayoutVars>
      </dgm:prSet>
      <dgm:spPr/>
    </dgm:pt>
    <dgm:pt modelId="{A3A62DF2-04A3-4DAF-B8FD-501E45624A39}" type="pres">
      <dgm:prSet presAssocID="{81C8D89D-291C-4D5A-8D57-99E0B03872B1}" presName="hierChild5" presStyleCnt="0"/>
      <dgm:spPr/>
    </dgm:pt>
    <dgm:pt modelId="{28F4A6E7-B3DF-4F1F-BA08-C8390E012E6A}" type="pres">
      <dgm:prSet presAssocID="{7C294C8B-7A77-423B-920A-3E00893E70A6}" presName="Name23" presStyleLbl="parChTrans1D4" presStyleIdx="1" presStyleCnt="2"/>
      <dgm:spPr/>
    </dgm:pt>
    <dgm:pt modelId="{A9D3033D-D9A8-493F-AD47-DACF29F935A1}" type="pres">
      <dgm:prSet presAssocID="{2C36DBD0-5756-48DB-92F7-51CC9EB34C15}" presName="hierRoot4" presStyleCnt="0"/>
      <dgm:spPr/>
    </dgm:pt>
    <dgm:pt modelId="{94813934-EB2A-4252-B5CF-6F0E9F8419EA}" type="pres">
      <dgm:prSet presAssocID="{2C36DBD0-5756-48DB-92F7-51CC9EB34C15}" presName="composite4" presStyleCnt="0"/>
      <dgm:spPr/>
    </dgm:pt>
    <dgm:pt modelId="{3E47064E-C7DE-49BD-BEDC-A2AD6944A895}" type="pres">
      <dgm:prSet presAssocID="{2C36DBD0-5756-48DB-92F7-51CC9EB34C15}" presName="background4" presStyleLbl="node4" presStyleIdx="1" presStyleCnt="2"/>
      <dgm:spPr/>
    </dgm:pt>
    <dgm:pt modelId="{CC76C213-49F3-41D6-AC50-1BC7B33DC5E6}" type="pres">
      <dgm:prSet presAssocID="{2C36DBD0-5756-48DB-92F7-51CC9EB34C15}" presName="text4" presStyleLbl="fgAcc4" presStyleIdx="1" presStyleCnt="2">
        <dgm:presLayoutVars>
          <dgm:chPref val="3"/>
        </dgm:presLayoutVars>
      </dgm:prSet>
      <dgm:spPr/>
    </dgm:pt>
    <dgm:pt modelId="{1F39C1DD-6410-49DE-B3D6-5FB35E7FE8CF}" type="pres">
      <dgm:prSet presAssocID="{2C36DBD0-5756-48DB-92F7-51CC9EB34C15}" presName="hierChild5" presStyleCnt="0"/>
      <dgm:spPr/>
    </dgm:pt>
    <dgm:pt modelId="{E700AD71-4658-4930-8378-0A598094B219}" type="pres">
      <dgm:prSet presAssocID="{90A86267-8996-41A3-BC9D-AFA3B33BA841}" presName="Name10" presStyleLbl="parChTrans1D2" presStyleIdx="1" presStyleCnt="2"/>
      <dgm:spPr/>
    </dgm:pt>
    <dgm:pt modelId="{5A2EB348-DE9D-42B3-8039-406900B10A97}" type="pres">
      <dgm:prSet presAssocID="{2345944F-1631-49AC-97F4-69399AA0BD32}" presName="hierRoot2" presStyleCnt="0"/>
      <dgm:spPr/>
    </dgm:pt>
    <dgm:pt modelId="{69EB3675-2831-469C-AD06-030B5B4EFC23}" type="pres">
      <dgm:prSet presAssocID="{2345944F-1631-49AC-97F4-69399AA0BD32}" presName="composite2" presStyleCnt="0"/>
      <dgm:spPr/>
    </dgm:pt>
    <dgm:pt modelId="{5CF94E24-F4CF-4B71-9540-AF36F60BD8DD}" type="pres">
      <dgm:prSet presAssocID="{2345944F-1631-49AC-97F4-69399AA0BD32}" presName="background2" presStyleLbl="node2" presStyleIdx="1" presStyleCnt="2"/>
      <dgm:spPr/>
    </dgm:pt>
    <dgm:pt modelId="{491239B7-267B-49F5-823C-37E1FED40D81}" type="pres">
      <dgm:prSet presAssocID="{2345944F-1631-49AC-97F4-69399AA0BD32}" presName="text2" presStyleLbl="fgAcc2" presStyleIdx="1" presStyleCnt="2">
        <dgm:presLayoutVars>
          <dgm:chPref val="3"/>
        </dgm:presLayoutVars>
      </dgm:prSet>
      <dgm:spPr/>
    </dgm:pt>
    <dgm:pt modelId="{11DA2BA4-1AF4-4EE6-B9E7-6F319F461777}" type="pres">
      <dgm:prSet presAssocID="{2345944F-1631-49AC-97F4-69399AA0BD32}" presName="hierChild3" presStyleCnt="0"/>
      <dgm:spPr/>
    </dgm:pt>
    <dgm:pt modelId="{061529EF-8E41-44EB-AE89-5673639EB9E6}" type="pres">
      <dgm:prSet presAssocID="{B0FCFE96-EB97-4434-92F7-F0FE4D74ED54}" presName="Name17" presStyleLbl="parChTrans1D3" presStyleIdx="2" presStyleCnt="4"/>
      <dgm:spPr/>
    </dgm:pt>
    <dgm:pt modelId="{512054AA-0E7D-4692-A4B7-D3FFF0C995BC}" type="pres">
      <dgm:prSet presAssocID="{68BBA7E5-13B6-44B8-8DE4-90A2E145EBF4}" presName="hierRoot3" presStyleCnt="0"/>
      <dgm:spPr/>
    </dgm:pt>
    <dgm:pt modelId="{21C1334A-1814-44E6-8E12-97C2EF6675A0}" type="pres">
      <dgm:prSet presAssocID="{68BBA7E5-13B6-44B8-8DE4-90A2E145EBF4}" presName="composite3" presStyleCnt="0"/>
      <dgm:spPr/>
    </dgm:pt>
    <dgm:pt modelId="{9E3B0D05-4CE5-4465-9DC2-CC3D33E4A142}" type="pres">
      <dgm:prSet presAssocID="{68BBA7E5-13B6-44B8-8DE4-90A2E145EBF4}" presName="background3" presStyleLbl="node3" presStyleIdx="2" presStyleCnt="4"/>
      <dgm:spPr/>
    </dgm:pt>
    <dgm:pt modelId="{8896A8EE-7670-4E21-BC96-07F1353464FF}" type="pres">
      <dgm:prSet presAssocID="{68BBA7E5-13B6-44B8-8DE4-90A2E145EBF4}" presName="text3" presStyleLbl="fgAcc3" presStyleIdx="2" presStyleCnt="4">
        <dgm:presLayoutVars>
          <dgm:chPref val="3"/>
        </dgm:presLayoutVars>
      </dgm:prSet>
      <dgm:spPr/>
    </dgm:pt>
    <dgm:pt modelId="{53690E63-EA87-4C70-A1A9-E89D05A37C0C}" type="pres">
      <dgm:prSet presAssocID="{68BBA7E5-13B6-44B8-8DE4-90A2E145EBF4}" presName="hierChild4" presStyleCnt="0"/>
      <dgm:spPr/>
    </dgm:pt>
    <dgm:pt modelId="{FF83ABA3-C6E0-4979-925B-B8A96A0988BB}" type="pres">
      <dgm:prSet presAssocID="{54B28F82-F14A-473C-9D6E-0C013B36D070}" presName="Name17" presStyleLbl="parChTrans1D3" presStyleIdx="3" presStyleCnt="4"/>
      <dgm:spPr/>
    </dgm:pt>
    <dgm:pt modelId="{0AAE39D8-8E13-4491-BFDE-927A4EFA2237}" type="pres">
      <dgm:prSet presAssocID="{38A9D4B4-BD27-485F-9CDF-3535FACD4BF4}" presName="hierRoot3" presStyleCnt="0"/>
      <dgm:spPr/>
    </dgm:pt>
    <dgm:pt modelId="{68F0BB90-09CF-4CAD-8726-79843620206E}" type="pres">
      <dgm:prSet presAssocID="{38A9D4B4-BD27-485F-9CDF-3535FACD4BF4}" presName="composite3" presStyleCnt="0"/>
      <dgm:spPr/>
    </dgm:pt>
    <dgm:pt modelId="{EF54E861-7022-4276-8DDC-268D0EE59E5F}" type="pres">
      <dgm:prSet presAssocID="{38A9D4B4-BD27-485F-9CDF-3535FACD4BF4}" presName="background3" presStyleLbl="node3" presStyleIdx="3" presStyleCnt="4"/>
      <dgm:spPr/>
    </dgm:pt>
    <dgm:pt modelId="{1ACAD419-6062-45BD-B141-8C3896D67C28}" type="pres">
      <dgm:prSet presAssocID="{38A9D4B4-BD27-485F-9CDF-3535FACD4BF4}" presName="text3" presStyleLbl="fgAcc3" presStyleIdx="3" presStyleCnt="4">
        <dgm:presLayoutVars>
          <dgm:chPref val="3"/>
        </dgm:presLayoutVars>
      </dgm:prSet>
      <dgm:spPr/>
    </dgm:pt>
    <dgm:pt modelId="{09F4C9D7-CA02-41A4-B399-EA7DFFBC1B98}" type="pres">
      <dgm:prSet presAssocID="{38A9D4B4-BD27-485F-9CDF-3535FACD4BF4}" presName="hierChild4" presStyleCnt="0"/>
      <dgm:spPr/>
    </dgm:pt>
  </dgm:ptLst>
  <dgm:cxnLst>
    <dgm:cxn modelId="{1F641908-3EFD-4C71-ACA1-88369A478BCF}" srcId="{2345944F-1631-49AC-97F4-69399AA0BD32}" destId="{38A9D4B4-BD27-485F-9CDF-3535FACD4BF4}" srcOrd="1" destOrd="0" parTransId="{54B28F82-F14A-473C-9D6E-0C013B36D070}" sibTransId="{E6468166-25AF-4079-9E2E-0669EFD7F112}"/>
    <dgm:cxn modelId="{4C9A0F0E-D863-4966-B0FA-FF88EB0237D1}" srcId="{014A8021-E930-4F52-9446-8A1BAF396E3D}" destId="{5B2282EA-4CBF-47DC-A5F2-2E626CB4523F}" srcOrd="0" destOrd="0" parTransId="{DB2CD89B-DF54-489B-8F69-1FE5DD190AB5}" sibTransId="{26A54BA1-46A9-4A62-A020-D596301D8D42}"/>
    <dgm:cxn modelId="{0C0D470E-32A7-48BE-AFA7-CD4BDF9D1F20}" type="presOf" srcId="{014A8021-E930-4F52-9446-8A1BAF396E3D}" destId="{ED243181-0E0F-48AD-B703-63D6FEDB1516}" srcOrd="0" destOrd="0" presId="urn:microsoft.com/office/officeart/2005/8/layout/hierarchy1"/>
    <dgm:cxn modelId="{315C151B-BB42-4839-83B4-DA50C2EC3FD6}" srcId="{0A5FFF84-3078-4900-A2E7-79D6EA583656}" destId="{81C8D89D-291C-4D5A-8D57-99E0B03872B1}" srcOrd="0" destOrd="0" parTransId="{573A008A-14B0-4E0F-BB8C-44C4ED466E85}" sibTransId="{7DCB6EDA-58B2-4D98-84F4-5FDB85CCD8D1}"/>
    <dgm:cxn modelId="{F780CD20-650E-4FEC-B73A-94A701ABB0A0}" srcId="{2345944F-1631-49AC-97F4-69399AA0BD32}" destId="{68BBA7E5-13B6-44B8-8DE4-90A2E145EBF4}" srcOrd="0" destOrd="0" parTransId="{B0FCFE96-EB97-4434-92F7-F0FE4D74ED54}" sibTransId="{D7A2DAAC-A133-417D-A320-49B74D3D7B80}"/>
    <dgm:cxn modelId="{C459F935-C739-4284-A29E-7ADBE8A26F5E}" type="presOf" srcId="{54B28F82-F14A-473C-9D6E-0C013B36D070}" destId="{FF83ABA3-C6E0-4979-925B-B8A96A0988BB}" srcOrd="0" destOrd="0" presId="urn:microsoft.com/office/officeart/2005/8/layout/hierarchy1"/>
    <dgm:cxn modelId="{187C7E36-21B5-4CA3-93C2-57CE74571505}" type="presOf" srcId="{DB2CD89B-DF54-489B-8F69-1FE5DD190AB5}" destId="{9274534E-2035-43B2-BEE6-8B927FD818C5}" srcOrd="0" destOrd="0" presId="urn:microsoft.com/office/officeart/2005/8/layout/hierarchy1"/>
    <dgm:cxn modelId="{2F4B233D-144B-4F02-9737-DFD51866C1D1}" type="presOf" srcId="{0A5FFF84-3078-4900-A2E7-79D6EA583656}" destId="{4A641796-EB3B-4CD6-8A96-79A4320CCD17}" srcOrd="0" destOrd="0" presId="urn:microsoft.com/office/officeart/2005/8/layout/hierarchy1"/>
    <dgm:cxn modelId="{28979D40-A803-430E-839B-610DB50857DB}" type="presOf" srcId="{B0FCFE96-EB97-4434-92F7-F0FE4D74ED54}" destId="{061529EF-8E41-44EB-AE89-5673639EB9E6}" srcOrd="0" destOrd="0" presId="urn:microsoft.com/office/officeart/2005/8/layout/hierarchy1"/>
    <dgm:cxn modelId="{EB900F5F-786C-43CA-8825-99EF88A2496F}" type="presOf" srcId="{38A9D4B4-BD27-485F-9CDF-3535FACD4BF4}" destId="{1ACAD419-6062-45BD-B141-8C3896D67C28}" srcOrd="0" destOrd="0" presId="urn:microsoft.com/office/officeart/2005/8/layout/hierarchy1"/>
    <dgm:cxn modelId="{4E154762-F22C-4B38-B5C5-8C5535BA9CF9}" type="presOf" srcId="{5B2282EA-4CBF-47DC-A5F2-2E626CB4523F}" destId="{9DA75445-9A73-490F-BFF9-6B538C0FF6F0}" srcOrd="0" destOrd="0" presId="urn:microsoft.com/office/officeart/2005/8/layout/hierarchy1"/>
    <dgm:cxn modelId="{6FA3C96E-D8E5-4471-8375-E3674B7CF9B5}" type="presOf" srcId="{90A86267-8996-41A3-BC9D-AFA3B33BA841}" destId="{E700AD71-4658-4930-8378-0A598094B219}" srcOrd="0" destOrd="0" presId="urn:microsoft.com/office/officeart/2005/8/layout/hierarchy1"/>
    <dgm:cxn modelId="{293DE876-6638-423B-8722-7FE8CA8A82B8}" srcId="{5B2282EA-4CBF-47DC-A5F2-2E626CB4523F}" destId="{0A5FFF84-3078-4900-A2E7-79D6EA583656}" srcOrd="1" destOrd="0" parTransId="{12A52204-CA1C-467A-8A30-E197B09E6BA5}" sibTransId="{EF7391F0-2C2A-4499-A7DD-C1283926D135}"/>
    <dgm:cxn modelId="{3A1B3B87-77DE-4D90-8C2D-95BE5DF60825}" srcId="{014A8021-E930-4F52-9446-8A1BAF396E3D}" destId="{2345944F-1631-49AC-97F4-69399AA0BD32}" srcOrd="1" destOrd="0" parTransId="{90A86267-8996-41A3-BC9D-AFA3B33BA841}" sibTransId="{0E23D111-2951-45DD-AFB2-86E0019D55B0}"/>
    <dgm:cxn modelId="{4C4D3891-3F3F-4317-98AD-30126A81A479}" type="presOf" srcId="{12A52204-CA1C-467A-8A30-E197B09E6BA5}" destId="{4031704C-8B38-4E4F-9B1C-26A34088C709}" srcOrd="0" destOrd="0" presId="urn:microsoft.com/office/officeart/2005/8/layout/hierarchy1"/>
    <dgm:cxn modelId="{17A8A091-92A4-4DEE-887F-CD42850CE3FC}" type="presOf" srcId="{FCE7693B-805D-406A-81D5-A83BD05FD439}" destId="{0CDCC5DD-9983-4FF9-BF2E-D2C090A4BC52}" srcOrd="0" destOrd="0" presId="urn:microsoft.com/office/officeart/2005/8/layout/hierarchy1"/>
    <dgm:cxn modelId="{6BD1EE94-7F0F-45E1-962C-ECE65E24465A}" type="presOf" srcId="{D13CCDDB-C90B-4DB6-AE68-4F74FCD9BACE}" destId="{C5805248-1240-47FF-92E1-E7EC00A2AF15}" srcOrd="0" destOrd="0" presId="urn:microsoft.com/office/officeart/2005/8/layout/hierarchy1"/>
    <dgm:cxn modelId="{814B6F9B-F0A3-405F-A7C1-08CEEF107C8D}" type="presOf" srcId="{2345944F-1631-49AC-97F4-69399AA0BD32}" destId="{491239B7-267B-49F5-823C-37E1FED40D81}" srcOrd="0" destOrd="0" presId="urn:microsoft.com/office/officeart/2005/8/layout/hierarchy1"/>
    <dgm:cxn modelId="{0BE869A2-EA9C-4767-91C1-DB1C74556FA2}" srcId="{0A5FFF84-3078-4900-A2E7-79D6EA583656}" destId="{2C36DBD0-5756-48DB-92F7-51CC9EB34C15}" srcOrd="1" destOrd="0" parTransId="{7C294C8B-7A77-423B-920A-3E00893E70A6}" sibTransId="{0EF87D74-25BE-4B6C-AF76-19D4AA4630AD}"/>
    <dgm:cxn modelId="{B131FDA2-6F88-45FF-A068-EA5F1B3C2922}" type="presOf" srcId="{C31AB62E-B06C-4C6A-B0B0-DEF27FFF4EB2}" destId="{6DC2FD6A-99CD-4582-A459-948FF33C265C}" srcOrd="0" destOrd="0" presId="urn:microsoft.com/office/officeart/2005/8/layout/hierarchy1"/>
    <dgm:cxn modelId="{6E6F17AB-989B-449B-BC4A-7075153C8E56}" srcId="{5B2282EA-4CBF-47DC-A5F2-2E626CB4523F}" destId="{C31AB62E-B06C-4C6A-B0B0-DEF27FFF4EB2}" srcOrd="0" destOrd="0" parTransId="{D13CCDDB-C90B-4DB6-AE68-4F74FCD9BACE}" sibTransId="{FE16DFCE-4DB1-40CC-AEFB-2945AC3EF34D}"/>
    <dgm:cxn modelId="{B5B5C8E6-E0CF-48A0-9D24-0FAF3644B408}" type="presOf" srcId="{573A008A-14B0-4E0F-BB8C-44C4ED466E85}" destId="{BE75A4CE-985F-4A2A-9F13-24CB06F46767}" srcOrd="0" destOrd="0" presId="urn:microsoft.com/office/officeart/2005/8/layout/hierarchy1"/>
    <dgm:cxn modelId="{62FE2FE7-A6CB-44DF-9B1A-FC2671B2F8A1}" type="presOf" srcId="{68BBA7E5-13B6-44B8-8DE4-90A2E145EBF4}" destId="{8896A8EE-7670-4E21-BC96-07F1353464FF}" srcOrd="0" destOrd="0" presId="urn:microsoft.com/office/officeart/2005/8/layout/hierarchy1"/>
    <dgm:cxn modelId="{AFCED9F0-D438-4E84-97A7-19535E60ED29}" type="presOf" srcId="{7C294C8B-7A77-423B-920A-3E00893E70A6}" destId="{28F4A6E7-B3DF-4F1F-BA08-C8390E012E6A}" srcOrd="0" destOrd="0" presId="urn:microsoft.com/office/officeart/2005/8/layout/hierarchy1"/>
    <dgm:cxn modelId="{05FEA8F2-B3E0-4E21-ADB3-C5DDE406FF12}" type="presOf" srcId="{81C8D89D-291C-4D5A-8D57-99E0B03872B1}" destId="{DA62422B-047F-44ED-98BD-670A62FEF55E}" srcOrd="0" destOrd="0" presId="urn:microsoft.com/office/officeart/2005/8/layout/hierarchy1"/>
    <dgm:cxn modelId="{DA9BACF8-8303-4A37-B371-5DB3A79745DF}" srcId="{FCE7693B-805D-406A-81D5-A83BD05FD439}" destId="{014A8021-E930-4F52-9446-8A1BAF396E3D}" srcOrd="0" destOrd="0" parTransId="{5AB8405F-DF77-4169-9015-16063574A165}" sibTransId="{41BD336B-00AB-47BC-A268-6D8677849E11}"/>
    <dgm:cxn modelId="{598297FF-E302-4D97-8623-F98862C062AD}" type="presOf" srcId="{2C36DBD0-5756-48DB-92F7-51CC9EB34C15}" destId="{CC76C213-49F3-41D6-AC50-1BC7B33DC5E6}" srcOrd="0" destOrd="0" presId="urn:microsoft.com/office/officeart/2005/8/layout/hierarchy1"/>
    <dgm:cxn modelId="{808D22EE-E56E-4BE4-952B-9713586F636F}" type="presParOf" srcId="{0CDCC5DD-9983-4FF9-BF2E-D2C090A4BC52}" destId="{AD051445-497D-402D-A056-AF03582787FB}" srcOrd="0" destOrd="0" presId="urn:microsoft.com/office/officeart/2005/8/layout/hierarchy1"/>
    <dgm:cxn modelId="{5DC3829A-D995-4317-9596-5042D41BC313}" type="presParOf" srcId="{AD051445-497D-402D-A056-AF03582787FB}" destId="{2612E991-FE1C-41C6-91EC-1AF319893143}" srcOrd="0" destOrd="0" presId="urn:microsoft.com/office/officeart/2005/8/layout/hierarchy1"/>
    <dgm:cxn modelId="{D90A07D6-69BD-41CA-BD9C-5C03C9DCEADF}" type="presParOf" srcId="{2612E991-FE1C-41C6-91EC-1AF319893143}" destId="{1548EA6C-AB8B-4807-95AB-AE15B4096DB8}" srcOrd="0" destOrd="0" presId="urn:microsoft.com/office/officeart/2005/8/layout/hierarchy1"/>
    <dgm:cxn modelId="{77E5843E-B309-4CCC-9CE8-ADD055E4A358}" type="presParOf" srcId="{2612E991-FE1C-41C6-91EC-1AF319893143}" destId="{ED243181-0E0F-48AD-B703-63D6FEDB1516}" srcOrd="1" destOrd="0" presId="urn:microsoft.com/office/officeart/2005/8/layout/hierarchy1"/>
    <dgm:cxn modelId="{17EF4556-21C1-4E1C-8228-BC5B557AE6DA}" type="presParOf" srcId="{AD051445-497D-402D-A056-AF03582787FB}" destId="{F671909E-48BF-40AF-A4F2-8CD87865F2BB}" srcOrd="1" destOrd="0" presId="urn:microsoft.com/office/officeart/2005/8/layout/hierarchy1"/>
    <dgm:cxn modelId="{FDEA7E77-5E71-4B23-846F-6441C9FEE39D}" type="presParOf" srcId="{F671909E-48BF-40AF-A4F2-8CD87865F2BB}" destId="{9274534E-2035-43B2-BEE6-8B927FD818C5}" srcOrd="0" destOrd="0" presId="urn:microsoft.com/office/officeart/2005/8/layout/hierarchy1"/>
    <dgm:cxn modelId="{C876B928-516F-4194-B2FC-0A74A43A4AC0}" type="presParOf" srcId="{F671909E-48BF-40AF-A4F2-8CD87865F2BB}" destId="{64FC73B1-6959-42D3-8142-B0497EAE0DF8}" srcOrd="1" destOrd="0" presId="urn:microsoft.com/office/officeart/2005/8/layout/hierarchy1"/>
    <dgm:cxn modelId="{553C79C5-7E73-4E50-AF3A-78097AA4DAFD}" type="presParOf" srcId="{64FC73B1-6959-42D3-8142-B0497EAE0DF8}" destId="{1AF013A1-F165-4088-B6E5-0E852CDF0FFB}" srcOrd="0" destOrd="0" presId="urn:microsoft.com/office/officeart/2005/8/layout/hierarchy1"/>
    <dgm:cxn modelId="{10292698-5D89-4037-B684-C4B9F4FE2461}" type="presParOf" srcId="{1AF013A1-F165-4088-B6E5-0E852CDF0FFB}" destId="{6E85FBCC-ECEC-43CF-B519-39DBED922C9B}" srcOrd="0" destOrd="0" presId="urn:microsoft.com/office/officeart/2005/8/layout/hierarchy1"/>
    <dgm:cxn modelId="{17C6F068-5FE4-4D83-B3B9-961E7831BFB5}" type="presParOf" srcId="{1AF013A1-F165-4088-B6E5-0E852CDF0FFB}" destId="{9DA75445-9A73-490F-BFF9-6B538C0FF6F0}" srcOrd="1" destOrd="0" presId="urn:microsoft.com/office/officeart/2005/8/layout/hierarchy1"/>
    <dgm:cxn modelId="{78BEFD44-1C92-4E5F-83AE-A8F1732B0A28}" type="presParOf" srcId="{64FC73B1-6959-42D3-8142-B0497EAE0DF8}" destId="{33702F4B-009A-4943-BF3C-878EBD0A280E}" srcOrd="1" destOrd="0" presId="urn:microsoft.com/office/officeart/2005/8/layout/hierarchy1"/>
    <dgm:cxn modelId="{38F3AAAC-6A3C-47BD-BD66-B956404608E9}" type="presParOf" srcId="{33702F4B-009A-4943-BF3C-878EBD0A280E}" destId="{C5805248-1240-47FF-92E1-E7EC00A2AF15}" srcOrd="0" destOrd="0" presId="urn:microsoft.com/office/officeart/2005/8/layout/hierarchy1"/>
    <dgm:cxn modelId="{1E472F56-28EE-4347-9D73-7662D3BCA968}" type="presParOf" srcId="{33702F4B-009A-4943-BF3C-878EBD0A280E}" destId="{EC1D34C9-DF06-4790-AA29-4F0ACBEC9401}" srcOrd="1" destOrd="0" presId="urn:microsoft.com/office/officeart/2005/8/layout/hierarchy1"/>
    <dgm:cxn modelId="{0625B226-DE88-4328-BD19-AD36C514FD5A}" type="presParOf" srcId="{EC1D34C9-DF06-4790-AA29-4F0ACBEC9401}" destId="{EC2C1104-03B8-48E2-89B0-560A609297A6}" srcOrd="0" destOrd="0" presId="urn:microsoft.com/office/officeart/2005/8/layout/hierarchy1"/>
    <dgm:cxn modelId="{333B8162-1BAE-42C0-A98B-9C31528C875E}" type="presParOf" srcId="{EC2C1104-03B8-48E2-89B0-560A609297A6}" destId="{F610F3FF-70EE-4858-8EE3-E9094E0876BE}" srcOrd="0" destOrd="0" presId="urn:microsoft.com/office/officeart/2005/8/layout/hierarchy1"/>
    <dgm:cxn modelId="{38B9EB6D-6D77-48ED-8844-7C8759FC3100}" type="presParOf" srcId="{EC2C1104-03B8-48E2-89B0-560A609297A6}" destId="{6DC2FD6A-99CD-4582-A459-948FF33C265C}" srcOrd="1" destOrd="0" presId="urn:microsoft.com/office/officeart/2005/8/layout/hierarchy1"/>
    <dgm:cxn modelId="{EB36DF7C-A86D-430F-BF8B-8C5E1D37FD31}" type="presParOf" srcId="{EC1D34C9-DF06-4790-AA29-4F0ACBEC9401}" destId="{AA93B177-B996-4BB7-ACB6-076F111A1787}" srcOrd="1" destOrd="0" presId="urn:microsoft.com/office/officeart/2005/8/layout/hierarchy1"/>
    <dgm:cxn modelId="{5F3A2E3C-AAB8-4D3C-B496-B506AADAEF31}" type="presParOf" srcId="{33702F4B-009A-4943-BF3C-878EBD0A280E}" destId="{4031704C-8B38-4E4F-9B1C-26A34088C709}" srcOrd="2" destOrd="0" presId="urn:microsoft.com/office/officeart/2005/8/layout/hierarchy1"/>
    <dgm:cxn modelId="{C5E06DBE-58A2-41E1-A204-9220E7E5E89B}" type="presParOf" srcId="{33702F4B-009A-4943-BF3C-878EBD0A280E}" destId="{A335EDB0-BCFE-4AE1-8A3C-7DEEA3FB7888}" srcOrd="3" destOrd="0" presId="urn:microsoft.com/office/officeart/2005/8/layout/hierarchy1"/>
    <dgm:cxn modelId="{958108EB-92FF-4FFD-95A2-FA19934E49D6}" type="presParOf" srcId="{A335EDB0-BCFE-4AE1-8A3C-7DEEA3FB7888}" destId="{C7C7F028-A019-4FCA-BFAE-00B1B0150FE2}" srcOrd="0" destOrd="0" presId="urn:microsoft.com/office/officeart/2005/8/layout/hierarchy1"/>
    <dgm:cxn modelId="{50135B23-8C15-4B59-BC85-D3E13ED88285}" type="presParOf" srcId="{C7C7F028-A019-4FCA-BFAE-00B1B0150FE2}" destId="{FA7DB6FD-64B0-45E7-A342-4E9734A86562}" srcOrd="0" destOrd="0" presId="urn:microsoft.com/office/officeart/2005/8/layout/hierarchy1"/>
    <dgm:cxn modelId="{791534AB-56AF-4FCB-8EC7-A4B81839E1E3}" type="presParOf" srcId="{C7C7F028-A019-4FCA-BFAE-00B1B0150FE2}" destId="{4A641796-EB3B-4CD6-8A96-79A4320CCD17}" srcOrd="1" destOrd="0" presId="urn:microsoft.com/office/officeart/2005/8/layout/hierarchy1"/>
    <dgm:cxn modelId="{7E1BAFDA-0AA2-440F-BBDA-2695BF1843A0}" type="presParOf" srcId="{A335EDB0-BCFE-4AE1-8A3C-7DEEA3FB7888}" destId="{136C7875-6E5A-4C66-9234-C67D6B463506}" srcOrd="1" destOrd="0" presId="urn:microsoft.com/office/officeart/2005/8/layout/hierarchy1"/>
    <dgm:cxn modelId="{C1A81A06-C2E0-408C-943F-AC4B4C224287}" type="presParOf" srcId="{136C7875-6E5A-4C66-9234-C67D6B463506}" destId="{BE75A4CE-985F-4A2A-9F13-24CB06F46767}" srcOrd="0" destOrd="0" presId="urn:microsoft.com/office/officeart/2005/8/layout/hierarchy1"/>
    <dgm:cxn modelId="{6F79F510-17DB-46E5-BE7F-6359A83A83D6}" type="presParOf" srcId="{136C7875-6E5A-4C66-9234-C67D6B463506}" destId="{46ABD0A9-3B5D-4231-94E0-F68FB81BA44D}" srcOrd="1" destOrd="0" presId="urn:microsoft.com/office/officeart/2005/8/layout/hierarchy1"/>
    <dgm:cxn modelId="{CA071CBC-32EC-47A1-BC91-3DCF035FE2FE}" type="presParOf" srcId="{46ABD0A9-3B5D-4231-94E0-F68FB81BA44D}" destId="{60A1F900-C153-4C98-99B6-A673B9C6425A}" srcOrd="0" destOrd="0" presId="urn:microsoft.com/office/officeart/2005/8/layout/hierarchy1"/>
    <dgm:cxn modelId="{2B65919E-FBFB-4F3B-923E-B928E31162DA}" type="presParOf" srcId="{60A1F900-C153-4C98-99B6-A673B9C6425A}" destId="{C1D5B945-6C65-43D2-A410-E457463FECC5}" srcOrd="0" destOrd="0" presId="urn:microsoft.com/office/officeart/2005/8/layout/hierarchy1"/>
    <dgm:cxn modelId="{18AE6924-3C6A-45B0-B5A6-67F065E5D551}" type="presParOf" srcId="{60A1F900-C153-4C98-99B6-A673B9C6425A}" destId="{DA62422B-047F-44ED-98BD-670A62FEF55E}" srcOrd="1" destOrd="0" presId="urn:microsoft.com/office/officeart/2005/8/layout/hierarchy1"/>
    <dgm:cxn modelId="{992C797B-C892-49A8-9C7A-674D6E5C57D4}" type="presParOf" srcId="{46ABD0A9-3B5D-4231-94E0-F68FB81BA44D}" destId="{A3A62DF2-04A3-4DAF-B8FD-501E45624A39}" srcOrd="1" destOrd="0" presId="urn:microsoft.com/office/officeart/2005/8/layout/hierarchy1"/>
    <dgm:cxn modelId="{1053ED9F-1699-4C4B-B9E1-56E96B720181}" type="presParOf" srcId="{136C7875-6E5A-4C66-9234-C67D6B463506}" destId="{28F4A6E7-B3DF-4F1F-BA08-C8390E012E6A}" srcOrd="2" destOrd="0" presId="urn:microsoft.com/office/officeart/2005/8/layout/hierarchy1"/>
    <dgm:cxn modelId="{58A81649-8158-4B6F-90E4-D9DF3FAD9112}" type="presParOf" srcId="{136C7875-6E5A-4C66-9234-C67D6B463506}" destId="{A9D3033D-D9A8-493F-AD47-DACF29F935A1}" srcOrd="3" destOrd="0" presId="urn:microsoft.com/office/officeart/2005/8/layout/hierarchy1"/>
    <dgm:cxn modelId="{A8D67FDA-890D-4E70-A7D6-11C4BCE5B4A4}" type="presParOf" srcId="{A9D3033D-D9A8-493F-AD47-DACF29F935A1}" destId="{94813934-EB2A-4252-B5CF-6F0E9F8419EA}" srcOrd="0" destOrd="0" presId="urn:microsoft.com/office/officeart/2005/8/layout/hierarchy1"/>
    <dgm:cxn modelId="{868B71FF-EC9F-4111-B5E1-C97BAA9F939F}" type="presParOf" srcId="{94813934-EB2A-4252-B5CF-6F0E9F8419EA}" destId="{3E47064E-C7DE-49BD-BEDC-A2AD6944A895}" srcOrd="0" destOrd="0" presId="urn:microsoft.com/office/officeart/2005/8/layout/hierarchy1"/>
    <dgm:cxn modelId="{D3F00583-AB48-471A-842E-B4AA5B13F4EB}" type="presParOf" srcId="{94813934-EB2A-4252-B5CF-6F0E9F8419EA}" destId="{CC76C213-49F3-41D6-AC50-1BC7B33DC5E6}" srcOrd="1" destOrd="0" presId="urn:microsoft.com/office/officeart/2005/8/layout/hierarchy1"/>
    <dgm:cxn modelId="{9C0AB158-8961-4575-9A52-FADE8C348B3F}" type="presParOf" srcId="{A9D3033D-D9A8-493F-AD47-DACF29F935A1}" destId="{1F39C1DD-6410-49DE-B3D6-5FB35E7FE8CF}" srcOrd="1" destOrd="0" presId="urn:microsoft.com/office/officeart/2005/8/layout/hierarchy1"/>
    <dgm:cxn modelId="{ECB5AF6D-9108-49AA-8D5B-C9B58C841BA9}" type="presParOf" srcId="{F671909E-48BF-40AF-A4F2-8CD87865F2BB}" destId="{E700AD71-4658-4930-8378-0A598094B219}" srcOrd="2" destOrd="0" presId="urn:microsoft.com/office/officeart/2005/8/layout/hierarchy1"/>
    <dgm:cxn modelId="{2878E9EF-B21B-4233-8E58-046828DDE214}" type="presParOf" srcId="{F671909E-48BF-40AF-A4F2-8CD87865F2BB}" destId="{5A2EB348-DE9D-42B3-8039-406900B10A97}" srcOrd="3" destOrd="0" presId="urn:microsoft.com/office/officeart/2005/8/layout/hierarchy1"/>
    <dgm:cxn modelId="{F5EA973D-7C6A-48E4-8709-2C9829E3B47A}" type="presParOf" srcId="{5A2EB348-DE9D-42B3-8039-406900B10A97}" destId="{69EB3675-2831-469C-AD06-030B5B4EFC23}" srcOrd="0" destOrd="0" presId="urn:microsoft.com/office/officeart/2005/8/layout/hierarchy1"/>
    <dgm:cxn modelId="{84CCCC61-BD53-4359-92C0-11DB0E1354B6}" type="presParOf" srcId="{69EB3675-2831-469C-AD06-030B5B4EFC23}" destId="{5CF94E24-F4CF-4B71-9540-AF36F60BD8DD}" srcOrd="0" destOrd="0" presId="urn:microsoft.com/office/officeart/2005/8/layout/hierarchy1"/>
    <dgm:cxn modelId="{31E9EDEE-25E1-4C22-A73F-7394589B1D60}" type="presParOf" srcId="{69EB3675-2831-469C-AD06-030B5B4EFC23}" destId="{491239B7-267B-49F5-823C-37E1FED40D81}" srcOrd="1" destOrd="0" presId="urn:microsoft.com/office/officeart/2005/8/layout/hierarchy1"/>
    <dgm:cxn modelId="{F9EFF935-5362-499F-B476-45869A83C2F3}" type="presParOf" srcId="{5A2EB348-DE9D-42B3-8039-406900B10A97}" destId="{11DA2BA4-1AF4-4EE6-B9E7-6F319F461777}" srcOrd="1" destOrd="0" presId="urn:microsoft.com/office/officeart/2005/8/layout/hierarchy1"/>
    <dgm:cxn modelId="{53DB7076-50CB-433C-AC93-776F6B53803C}" type="presParOf" srcId="{11DA2BA4-1AF4-4EE6-B9E7-6F319F461777}" destId="{061529EF-8E41-44EB-AE89-5673639EB9E6}" srcOrd="0" destOrd="0" presId="urn:microsoft.com/office/officeart/2005/8/layout/hierarchy1"/>
    <dgm:cxn modelId="{6B58B2FC-F243-438F-A7BC-6C646D6BC05E}" type="presParOf" srcId="{11DA2BA4-1AF4-4EE6-B9E7-6F319F461777}" destId="{512054AA-0E7D-4692-A4B7-D3FFF0C995BC}" srcOrd="1" destOrd="0" presId="urn:microsoft.com/office/officeart/2005/8/layout/hierarchy1"/>
    <dgm:cxn modelId="{407408F7-B810-43D9-A249-7B3388EDB8CF}" type="presParOf" srcId="{512054AA-0E7D-4692-A4B7-D3FFF0C995BC}" destId="{21C1334A-1814-44E6-8E12-97C2EF6675A0}" srcOrd="0" destOrd="0" presId="urn:microsoft.com/office/officeart/2005/8/layout/hierarchy1"/>
    <dgm:cxn modelId="{8E2915D8-CDB2-4E73-B4F1-9389877FA1F1}" type="presParOf" srcId="{21C1334A-1814-44E6-8E12-97C2EF6675A0}" destId="{9E3B0D05-4CE5-4465-9DC2-CC3D33E4A142}" srcOrd="0" destOrd="0" presId="urn:microsoft.com/office/officeart/2005/8/layout/hierarchy1"/>
    <dgm:cxn modelId="{217349E5-60B9-44C5-8F5D-7392ED2F47BE}" type="presParOf" srcId="{21C1334A-1814-44E6-8E12-97C2EF6675A0}" destId="{8896A8EE-7670-4E21-BC96-07F1353464FF}" srcOrd="1" destOrd="0" presId="urn:microsoft.com/office/officeart/2005/8/layout/hierarchy1"/>
    <dgm:cxn modelId="{93D208B0-2963-4D91-A247-1E2DB2521CC1}" type="presParOf" srcId="{512054AA-0E7D-4692-A4B7-D3FFF0C995BC}" destId="{53690E63-EA87-4C70-A1A9-E89D05A37C0C}" srcOrd="1" destOrd="0" presId="urn:microsoft.com/office/officeart/2005/8/layout/hierarchy1"/>
    <dgm:cxn modelId="{FF157584-CDF4-4940-A425-2EA2C09D9145}" type="presParOf" srcId="{11DA2BA4-1AF4-4EE6-B9E7-6F319F461777}" destId="{FF83ABA3-C6E0-4979-925B-B8A96A0988BB}" srcOrd="2" destOrd="0" presId="urn:microsoft.com/office/officeart/2005/8/layout/hierarchy1"/>
    <dgm:cxn modelId="{F44D27D6-4FFA-4256-B624-17C3A71C0C56}" type="presParOf" srcId="{11DA2BA4-1AF4-4EE6-B9E7-6F319F461777}" destId="{0AAE39D8-8E13-4491-BFDE-927A4EFA2237}" srcOrd="3" destOrd="0" presId="urn:microsoft.com/office/officeart/2005/8/layout/hierarchy1"/>
    <dgm:cxn modelId="{C326160C-BEB4-442E-B26D-B10D619D9F6C}" type="presParOf" srcId="{0AAE39D8-8E13-4491-BFDE-927A4EFA2237}" destId="{68F0BB90-09CF-4CAD-8726-79843620206E}" srcOrd="0" destOrd="0" presId="urn:microsoft.com/office/officeart/2005/8/layout/hierarchy1"/>
    <dgm:cxn modelId="{FCA01E3D-00B1-4EC3-BD74-912A667FC9C2}" type="presParOf" srcId="{68F0BB90-09CF-4CAD-8726-79843620206E}" destId="{EF54E861-7022-4276-8DDC-268D0EE59E5F}" srcOrd="0" destOrd="0" presId="urn:microsoft.com/office/officeart/2005/8/layout/hierarchy1"/>
    <dgm:cxn modelId="{87D5D5B0-2878-4BE0-9808-97499797C62B}" type="presParOf" srcId="{68F0BB90-09CF-4CAD-8726-79843620206E}" destId="{1ACAD419-6062-45BD-B141-8C3896D67C28}" srcOrd="1" destOrd="0" presId="urn:microsoft.com/office/officeart/2005/8/layout/hierarchy1"/>
    <dgm:cxn modelId="{94A2A286-032C-4EA3-9EA4-A932A27B919D}" type="presParOf" srcId="{0AAE39D8-8E13-4491-BFDE-927A4EFA2237}" destId="{09F4C9D7-CA02-41A4-B399-EA7DFFBC1B9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333AAB-C88F-4BA6-9A6D-FE36E535EDB3}" type="doc">
      <dgm:prSet loTypeId="urn:microsoft.com/office/officeart/2005/8/layout/hierarchy1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0BC4CB0C-2654-43B2-9487-927894397F78}">
      <dgm:prSet phldrT="[Text]"/>
      <dgm:spPr/>
      <dgm:t>
        <a:bodyPr/>
        <a:lstStyle/>
        <a:p>
          <a:pPr algn="ctr"/>
          <a:r>
            <a:rPr lang="cs-CZ"/>
            <a:t>Příjem</a:t>
          </a:r>
        </a:p>
      </dgm:t>
    </dgm:pt>
    <dgm:pt modelId="{A5F93DFF-7731-4F1F-AF48-90A6D8BC19AC}" type="parTrans" cxnId="{0C218118-2948-4CBD-AF71-6D741E297136}">
      <dgm:prSet/>
      <dgm:spPr/>
      <dgm:t>
        <a:bodyPr/>
        <a:lstStyle/>
        <a:p>
          <a:pPr algn="ctr"/>
          <a:endParaRPr lang="cs-CZ"/>
        </a:p>
      </dgm:t>
    </dgm:pt>
    <dgm:pt modelId="{1F1086D1-3506-4EC0-9162-69C9F1D8E59E}" type="sibTrans" cxnId="{0C218118-2948-4CBD-AF71-6D741E297136}">
      <dgm:prSet/>
      <dgm:spPr/>
      <dgm:t>
        <a:bodyPr/>
        <a:lstStyle/>
        <a:p>
          <a:pPr algn="ctr"/>
          <a:endParaRPr lang="cs-CZ"/>
        </a:p>
      </dgm:t>
    </dgm:pt>
    <dgm:pt modelId="{C1F12745-30A6-47B1-A698-7E35A910252D}">
      <dgm:prSet phldrT="[Text]"/>
      <dgm:spPr/>
      <dgm:t>
        <a:bodyPr/>
        <a:lstStyle/>
        <a:p>
          <a:pPr algn="ctr"/>
          <a:r>
            <a:rPr lang="cs-CZ" dirty="0"/>
            <a:t>Do 3 500Kč</a:t>
          </a:r>
        </a:p>
      </dgm:t>
    </dgm:pt>
    <dgm:pt modelId="{48AD951B-0EC5-42AD-B858-36BF11910D12}" type="parTrans" cxnId="{6817D588-AD65-40BB-9B9D-7DBA46991BCA}">
      <dgm:prSet/>
      <dgm:spPr/>
      <dgm:t>
        <a:bodyPr/>
        <a:lstStyle/>
        <a:p>
          <a:pPr algn="ctr"/>
          <a:endParaRPr lang="cs-CZ"/>
        </a:p>
      </dgm:t>
    </dgm:pt>
    <dgm:pt modelId="{FF34A07C-B950-4063-A2C7-BC0A88EE43B4}" type="sibTrans" cxnId="{6817D588-AD65-40BB-9B9D-7DBA46991BCA}">
      <dgm:prSet/>
      <dgm:spPr/>
      <dgm:t>
        <a:bodyPr/>
        <a:lstStyle/>
        <a:p>
          <a:pPr algn="ctr"/>
          <a:endParaRPr lang="cs-CZ"/>
        </a:p>
      </dgm:t>
    </dgm:pt>
    <dgm:pt modelId="{A7345878-B702-4544-A9CB-E43746F9AAC9}">
      <dgm:prSet phldrT="[Text]"/>
      <dgm:spPr/>
      <dgm:t>
        <a:bodyPr/>
        <a:lstStyle/>
        <a:p>
          <a:pPr algn="ctr"/>
          <a:r>
            <a:rPr lang="cs-CZ"/>
            <a:t>ZP a SP se neplatí</a:t>
          </a:r>
        </a:p>
      </dgm:t>
    </dgm:pt>
    <dgm:pt modelId="{AFE907BC-3A36-47E8-B53F-4EEAAAF3412D}" type="parTrans" cxnId="{66368B80-B4F0-471B-9174-0EFB8D8E7073}">
      <dgm:prSet/>
      <dgm:spPr/>
      <dgm:t>
        <a:bodyPr/>
        <a:lstStyle/>
        <a:p>
          <a:pPr algn="ctr"/>
          <a:endParaRPr lang="cs-CZ"/>
        </a:p>
      </dgm:t>
    </dgm:pt>
    <dgm:pt modelId="{43FF3039-9ACB-4B93-9B15-DFE520E3C3A1}" type="sibTrans" cxnId="{66368B80-B4F0-471B-9174-0EFB8D8E7073}">
      <dgm:prSet/>
      <dgm:spPr/>
      <dgm:t>
        <a:bodyPr/>
        <a:lstStyle/>
        <a:p>
          <a:pPr algn="ctr"/>
          <a:endParaRPr lang="cs-CZ"/>
        </a:p>
      </dgm:t>
    </dgm:pt>
    <dgm:pt modelId="{BEE3476D-E855-4299-92B5-613CE4298AF0}">
      <dgm:prSet phldrT="[Text]"/>
      <dgm:spPr/>
      <dgm:t>
        <a:bodyPr/>
        <a:lstStyle/>
        <a:p>
          <a:pPr algn="ctr"/>
          <a:r>
            <a:rPr lang="cs-CZ"/>
            <a:t>Prohlášení</a:t>
          </a:r>
        </a:p>
        <a:p>
          <a:pPr algn="ctr"/>
          <a:endParaRPr lang="cs-CZ"/>
        </a:p>
      </dgm:t>
    </dgm:pt>
    <dgm:pt modelId="{D73DF8AF-8616-4E5D-83DC-3F5B61C151DB}" type="parTrans" cxnId="{4C87B4A9-401A-4137-B222-620B2FCC0842}">
      <dgm:prSet/>
      <dgm:spPr/>
      <dgm:t>
        <a:bodyPr/>
        <a:lstStyle/>
        <a:p>
          <a:pPr algn="ctr"/>
          <a:endParaRPr lang="cs-CZ"/>
        </a:p>
      </dgm:t>
    </dgm:pt>
    <dgm:pt modelId="{06C88F11-782B-4350-8981-A92B2968273D}" type="sibTrans" cxnId="{4C87B4A9-401A-4137-B222-620B2FCC0842}">
      <dgm:prSet/>
      <dgm:spPr/>
      <dgm:t>
        <a:bodyPr/>
        <a:lstStyle/>
        <a:p>
          <a:pPr algn="ctr"/>
          <a:endParaRPr lang="cs-CZ"/>
        </a:p>
      </dgm:t>
    </dgm:pt>
    <dgm:pt modelId="{DFA1BA95-8FF3-4304-857C-E0C03C9C0250}">
      <dgm:prSet phldrT="[Text]"/>
      <dgm:spPr/>
      <dgm:t>
        <a:bodyPr/>
        <a:lstStyle/>
        <a:p>
          <a:pPr algn="ctr"/>
          <a:r>
            <a:rPr lang="cs-CZ" dirty="0"/>
            <a:t>Nad 3 500Kč</a:t>
          </a:r>
        </a:p>
      </dgm:t>
    </dgm:pt>
    <dgm:pt modelId="{664960EE-E454-4CAB-91DE-2CA4ABC13B41}" type="parTrans" cxnId="{3D58A245-21E4-4163-9DCA-3B14D20376B4}">
      <dgm:prSet/>
      <dgm:spPr/>
      <dgm:t>
        <a:bodyPr/>
        <a:lstStyle/>
        <a:p>
          <a:pPr algn="ctr"/>
          <a:endParaRPr lang="cs-CZ"/>
        </a:p>
      </dgm:t>
    </dgm:pt>
    <dgm:pt modelId="{AA37310F-9C23-423F-AAA0-EF46143AD018}" type="sibTrans" cxnId="{3D58A245-21E4-4163-9DCA-3B14D20376B4}">
      <dgm:prSet/>
      <dgm:spPr/>
      <dgm:t>
        <a:bodyPr/>
        <a:lstStyle/>
        <a:p>
          <a:pPr algn="ctr"/>
          <a:endParaRPr lang="cs-CZ"/>
        </a:p>
      </dgm:t>
    </dgm:pt>
    <dgm:pt modelId="{BD623FA3-07E7-4E9E-AB40-65C6B9216B12}">
      <dgm:prSet phldrT="[Text]"/>
      <dgm:spPr/>
      <dgm:t>
        <a:bodyPr/>
        <a:lstStyle/>
        <a:p>
          <a:pPr algn="ctr"/>
          <a:r>
            <a:rPr lang="cs-CZ"/>
            <a:t>ZP a SP odvody</a:t>
          </a:r>
        </a:p>
      </dgm:t>
    </dgm:pt>
    <dgm:pt modelId="{E289B112-A325-46B5-AFDA-C008EBA61AFE}" type="parTrans" cxnId="{E7B9104D-466E-469F-81AA-22687AA3D98D}">
      <dgm:prSet/>
      <dgm:spPr/>
      <dgm:t>
        <a:bodyPr/>
        <a:lstStyle/>
        <a:p>
          <a:pPr algn="ctr"/>
          <a:endParaRPr lang="cs-CZ"/>
        </a:p>
      </dgm:t>
    </dgm:pt>
    <dgm:pt modelId="{8ED9742D-012E-4706-A9FA-6AC25986BFFB}" type="sibTrans" cxnId="{E7B9104D-466E-469F-81AA-22687AA3D98D}">
      <dgm:prSet/>
      <dgm:spPr/>
      <dgm:t>
        <a:bodyPr/>
        <a:lstStyle/>
        <a:p>
          <a:pPr algn="ctr"/>
          <a:endParaRPr lang="cs-CZ"/>
        </a:p>
      </dgm:t>
    </dgm:pt>
    <dgm:pt modelId="{F5FA912C-72CD-49D8-99B5-2219AAA4641D}">
      <dgm:prSet/>
      <dgm:spPr/>
      <dgm:t>
        <a:bodyPr/>
        <a:lstStyle/>
        <a:p>
          <a:pPr algn="ctr"/>
          <a:r>
            <a:rPr lang="cs-CZ"/>
            <a:t>Ne=srážka 15% beze slev</a:t>
          </a:r>
        </a:p>
      </dgm:t>
    </dgm:pt>
    <dgm:pt modelId="{74A1B1E7-194A-4467-A165-67E2C92C60BA}" type="parTrans" cxnId="{4E57394A-C793-4ABF-8B73-C2BE4E23E399}">
      <dgm:prSet/>
      <dgm:spPr/>
      <dgm:t>
        <a:bodyPr/>
        <a:lstStyle/>
        <a:p>
          <a:pPr algn="ctr"/>
          <a:endParaRPr lang="cs-CZ"/>
        </a:p>
      </dgm:t>
    </dgm:pt>
    <dgm:pt modelId="{C6278D9F-ABD9-4A3E-8AEA-D888B44FF636}" type="sibTrans" cxnId="{4E57394A-C793-4ABF-8B73-C2BE4E23E399}">
      <dgm:prSet/>
      <dgm:spPr/>
      <dgm:t>
        <a:bodyPr/>
        <a:lstStyle/>
        <a:p>
          <a:pPr algn="ctr"/>
          <a:endParaRPr lang="cs-CZ"/>
        </a:p>
      </dgm:t>
    </dgm:pt>
    <dgm:pt modelId="{5E1AEE4B-2467-4BC7-B490-8303F3BCF2E6}">
      <dgm:prSet/>
      <dgm:spPr/>
      <dgm:t>
        <a:bodyPr/>
        <a:lstStyle/>
        <a:p>
          <a:pPr algn="ctr"/>
          <a:r>
            <a:rPr lang="cs-CZ"/>
            <a:t>Daň=superhrubá mzda</a:t>
          </a:r>
        </a:p>
      </dgm:t>
    </dgm:pt>
    <dgm:pt modelId="{63015C4F-02D5-4DA7-ABBB-3E9ED7D5B00E}" type="parTrans" cxnId="{262D3937-E660-4819-836B-416A168B6C90}">
      <dgm:prSet/>
      <dgm:spPr/>
      <dgm:t>
        <a:bodyPr/>
        <a:lstStyle/>
        <a:p>
          <a:pPr algn="ctr"/>
          <a:endParaRPr lang="cs-CZ"/>
        </a:p>
      </dgm:t>
    </dgm:pt>
    <dgm:pt modelId="{266D5DEE-8F84-4B6E-B902-39E45B7A7ED5}" type="sibTrans" cxnId="{262D3937-E660-4819-836B-416A168B6C90}">
      <dgm:prSet/>
      <dgm:spPr/>
      <dgm:t>
        <a:bodyPr/>
        <a:lstStyle/>
        <a:p>
          <a:pPr algn="ctr"/>
          <a:endParaRPr lang="cs-CZ"/>
        </a:p>
      </dgm:t>
    </dgm:pt>
    <dgm:pt modelId="{75F6DF82-88D6-49A4-99DC-23E40278CA0D}">
      <dgm:prSet/>
      <dgm:spPr/>
      <dgm:t>
        <a:bodyPr/>
        <a:lstStyle/>
        <a:p>
          <a:pPr algn="ctr"/>
          <a:r>
            <a:rPr lang="cs-CZ"/>
            <a:t>Ano=superhrubá mzda</a:t>
          </a:r>
        </a:p>
      </dgm:t>
    </dgm:pt>
    <dgm:pt modelId="{9C17FBFC-5907-4220-9FCB-BC29B9AB3107}" type="parTrans" cxnId="{7A3EA83E-2DD0-4F93-9469-22896F17120E}">
      <dgm:prSet/>
      <dgm:spPr/>
      <dgm:t>
        <a:bodyPr/>
        <a:lstStyle/>
        <a:p>
          <a:pPr algn="ctr"/>
          <a:endParaRPr lang="cs-CZ"/>
        </a:p>
      </dgm:t>
    </dgm:pt>
    <dgm:pt modelId="{D3D1FA8D-D9A9-4B43-AA7F-307FE340FC51}" type="sibTrans" cxnId="{7A3EA83E-2DD0-4F93-9469-22896F17120E}">
      <dgm:prSet/>
      <dgm:spPr/>
      <dgm:t>
        <a:bodyPr/>
        <a:lstStyle/>
        <a:p>
          <a:pPr algn="ctr"/>
          <a:endParaRPr lang="cs-CZ"/>
        </a:p>
      </dgm:t>
    </dgm:pt>
    <dgm:pt modelId="{8FFF0F9E-DF12-4F6C-ABDD-14D261528154}" type="pres">
      <dgm:prSet presAssocID="{A2333AAB-C88F-4BA6-9A6D-FE36E535EDB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1D72CE9-08FC-4B59-8142-10A7A1771EE1}" type="pres">
      <dgm:prSet presAssocID="{0BC4CB0C-2654-43B2-9487-927894397F78}" presName="hierRoot1" presStyleCnt="0"/>
      <dgm:spPr/>
    </dgm:pt>
    <dgm:pt modelId="{8D407CC7-6E9F-4406-9310-2AE8E21D1B94}" type="pres">
      <dgm:prSet presAssocID="{0BC4CB0C-2654-43B2-9487-927894397F78}" presName="composite" presStyleCnt="0"/>
      <dgm:spPr/>
    </dgm:pt>
    <dgm:pt modelId="{AA94A66D-FFD1-43A0-B741-46FA9D8042E1}" type="pres">
      <dgm:prSet presAssocID="{0BC4CB0C-2654-43B2-9487-927894397F78}" presName="background" presStyleLbl="node0" presStyleIdx="0" presStyleCnt="1"/>
      <dgm:spPr>
        <a:solidFill>
          <a:srgbClr val="92D050"/>
        </a:solidFill>
      </dgm:spPr>
    </dgm:pt>
    <dgm:pt modelId="{9F01DC15-69EF-4474-ABEA-D2D682DA7CCB}" type="pres">
      <dgm:prSet presAssocID="{0BC4CB0C-2654-43B2-9487-927894397F78}" presName="text" presStyleLbl="fgAcc0" presStyleIdx="0" presStyleCnt="1">
        <dgm:presLayoutVars>
          <dgm:chPref val="3"/>
        </dgm:presLayoutVars>
      </dgm:prSet>
      <dgm:spPr/>
    </dgm:pt>
    <dgm:pt modelId="{49195429-68A3-4218-BBD8-DFE055680B18}" type="pres">
      <dgm:prSet presAssocID="{0BC4CB0C-2654-43B2-9487-927894397F78}" presName="hierChild2" presStyleCnt="0"/>
      <dgm:spPr/>
    </dgm:pt>
    <dgm:pt modelId="{08AED3D3-3EBC-4E03-A2AE-CF35969C2374}" type="pres">
      <dgm:prSet presAssocID="{48AD951B-0EC5-42AD-B858-36BF11910D12}" presName="Name10" presStyleLbl="parChTrans1D2" presStyleIdx="0" presStyleCnt="2"/>
      <dgm:spPr/>
    </dgm:pt>
    <dgm:pt modelId="{7239C2ED-86F7-41E9-AC1B-A4649D7252F9}" type="pres">
      <dgm:prSet presAssocID="{C1F12745-30A6-47B1-A698-7E35A910252D}" presName="hierRoot2" presStyleCnt="0"/>
      <dgm:spPr/>
    </dgm:pt>
    <dgm:pt modelId="{C1BA9ECA-B720-4EBA-A4C7-C00A1618E0A8}" type="pres">
      <dgm:prSet presAssocID="{C1F12745-30A6-47B1-A698-7E35A910252D}" presName="composite2" presStyleCnt="0"/>
      <dgm:spPr/>
    </dgm:pt>
    <dgm:pt modelId="{1D7A0A44-C4B5-484A-93F7-68E3B1CEE25D}" type="pres">
      <dgm:prSet presAssocID="{C1F12745-30A6-47B1-A698-7E35A910252D}" presName="background2" presStyleLbl="node2" presStyleIdx="0" presStyleCnt="2"/>
      <dgm:spPr>
        <a:solidFill>
          <a:srgbClr val="92D050"/>
        </a:solidFill>
      </dgm:spPr>
    </dgm:pt>
    <dgm:pt modelId="{120DA709-7935-48EC-84EA-29A76C0F333D}" type="pres">
      <dgm:prSet presAssocID="{C1F12745-30A6-47B1-A698-7E35A910252D}" presName="text2" presStyleLbl="fgAcc2" presStyleIdx="0" presStyleCnt="2">
        <dgm:presLayoutVars>
          <dgm:chPref val="3"/>
        </dgm:presLayoutVars>
      </dgm:prSet>
      <dgm:spPr/>
    </dgm:pt>
    <dgm:pt modelId="{A9470421-2068-4850-B866-9C39D1F4D5ED}" type="pres">
      <dgm:prSet presAssocID="{C1F12745-30A6-47B1-A698-7E35A910252D}" presName="hierChild3" presStyleCnt="0"/>
      <dgm:spPr/>
    </dgm:pt>
    <dgm:pt modelId="{6C7133D9-2CE7-4847-B3FE-3875799BC84E}" type="pres">
      <dgm:prSet presAssocID="{AFE907BC-3A36-47E8-B53F-4EEAAAF3412D}" presName="Name17" presStyleLbl="parChTrans1D3" presStyleIdx="0" presStyleCnt="4"/>
      <dgm:spPr/>
    </dgm:pt>
    <dgm:pt modelId="{223A90E4-649C-4AF1-9EEB-D31B91B4E60D}" type="pres">
      <dgm:prSet presAssocID="{A7345878-B702-4544-A9CB-E43746F9AAC9}" presName="hierRoot3" presStyleCnt="0"/>
      <dgm:spPr/>
    </dgm:pt>
    <dgm:pt modelId="{484888D5-640E-4D5F-AF55-8BE5B6CA86F9}" type="pres">
      <dgm:prSet presAssocID="{A7345878-B702-4544-A9CB-E43746F9AAC9}" presName="composite3" presStyleCnt="0"/>
      <dgm:spPr/>
    </dgm:pt>
    <dgm:pt modelId="{286FE01C-65F0-4967-BAC3-57EAF9B54B97}" type="pres">
      <dgm:prSet presAssocID="{A7345878-B702-4544-A9CB-E43746F9AAC9}" presName="background3" presStyleLbl="node3" presStyleIdx="0" presStyleCnt="4"/>
      <dgm:spPr>
        <a:solidFill>
          <a:srgbClr val="92D050"/>
        </a:solidFill>
      </dgm:spPr>
    </dgm:pt>
    <dgm:pt modelId="{3F3D7E61-A90E-4054-8814-0A02BFBE1E76}" type="pres">
      <dgm:prSet presAssocID="{A7345878-B702-4544-A9CB-E43746F9AAC9}" presName="text3" presStyleLbl="fgAcc3" presStyleIdx="0" presStyleCnt="4">
        <dgm:presLayoutVars>
          <dgm:chPref val="3"/>
        </dgm:presLayoutVars>
      </dgm:prSet>
      <dgm:spPr/>
    </dgm:pt>
    <dgm:pt modelId="{F9545560-FE3B-420D-869F-C2202B8ADBE4}" type="pres">
      <dgm:prSet presAssocID="{A7345878-B702-4544-A9CB-E43746F9AAC9}" presName="hierChild4" presStyleCnt="0"/>
      <dgm:spPr/>
    </dgm:pt>
    <dgm:pt modelId="{A2E3FBA4-94D4-426D-A740-730FEE1C5B04}" type="pres">
      <dgm:prSet presAssocID="{D73DF8AF-8616-4E5D-83DC-3F5B61C151DB}" presName="Name17" presStyleLbl="parChTrans1D3" presStyleIdx="1" presStyleCnt="4"/>
      <dgm:spPr/>
    </dgm:pt>
    <dgm:pt modelId="{401481A1-97B1-48ED-8FCF-D236B3554A80}" type="pres">
      <dgm:prSet presAssocID="{BEE3476D-E855-4299-92B5-613CE4298AF0}" presName="hierRoot3" presStyleCnt="0"/>
      <dgm:spPr/>
    </dgm:pt>
    <dgm:pt modelId="{CD8BADA9-D72A-4C9E-8B96-E201C05D2F1E}" type="pres">
      <dgm:prSet presAssocID="{BEE3476D-E855-4299-92B5-613CE4298AF0}" presName="composite3" presStyleCnt="0"/>
      <dgm:spPr/>
    </dgm:pt>
    <dgm:pt modelId="{08735FE5-12D4-4098-90DA-86D013C045C6}" type="pres">
      <dgm:prSet presAssocID="{BEE3476D-E855-4299-92B5-613CE4298AF0}" presName="background3" presStyleLbl="node3" presStyleIdx="1" presStyleCnt="4"/>
      <dgm:spPr>
        <a:solidFill>
          <a:srgbClr val="92D050"/>
        </a:solidFill>
      </dgm:spPr>
    </dgm:pt>
    <dgm:pt modelId="{A7085CF7-DD5C-49D8-8E3C-1F4E1FAB4094}" type="pres">
      <dgm:prSet presAssocID="{BEE3476D-E855-4299-92B5-613CE4298AF0}" presName="text3" presStyleLbl="fgAcc3" presStyleIdx="1" presStyleCnt="4">
        <dgm:presLayoutVars>
          <dgm:chPref val="3"/>
        </dgm:presLayoutVars>
      </dgm:prSet>
      <dgm:spPr/>
    </dgm:pt>
    <dgm:pt modelId="{188AD778-49CC-4E9B-8723-16F86B8D09BE}" type="pres">
      <dgm:prSet presAssocID="{BEE3476D-E855-4299-92B5-613CE4298AF0}" presName="hierChild4" presStyleCnt="0"/>
      <dgm:spPr/>
    </dgm:pt>
    <dgm:pt modelId="{2776A8B9-84E0-48AD-85E5-FCDAFEE31E5D}" type="pres">
      <dgm:prSet presAssocID="{9C17FBFC-5907-4220-9FCB-BC29B9AB3107}" presName="Name23" presStyleLbl="parChTrans1D4" presStyleIdx="0" presStyleCnt="2"/>
      <dgm:spPr/>
    </dgm:pt>
    <dgm:pt modelId="{84B870AB-BA95-4379-BCDF-07EBACF65FAD}" type="pres">
      <dgm:prSet presAssocID="{75F6DF82-88D6-49A4-99DC-23E40278CA0D}" presName="hierRoot4" presStyleCnt="0"/>
      <dgm:spPr/>
    </dgm:pt>
    <dgm:pt modelId="{96E788FD-FA82-425C-9FFE-412FB6DCB2F5}" type="pres">
      <dgm:prSet presAssocID="{75F6DF82-88D6-49A4-99DC-23E40278CA0D}" presName="composite4" presStyleCnt="0"/>
      <dgm:spPr/>
    </dgm:pt>
    <dgm:pt modelId="{F179248A-49F0-4F68-97AE-09FC68855829}" type="pres">
      <dgm:prSet presAssocID="{75F6DF82-88D6-49A4-99DC-23E40278CA0D}" presName="background4" presStyleLbl="node4" presStyleIdx="0" presStyleCnt="2"/>
      <dgm:spPr>
        <a:solidFill>
          <a:srgbClr val="92D050"/>
        </a:solidFill>
      </dgm:spPr>
    </dgm:pt>
    <dgm:pt modelId="{DA1FE671-FE24-4706-9B2D-58B3407711E5}" type="pres">
      <dgm:prSet presAssocID="{75F6DF82-88D6-49A4-99DC-23E40278CA0D}" presName="text4" presStyleLbl="fgAcc4" presStyleIdx="0" presStyleCnt="2">
        <dgm:presLayoutVars>
          <dgm:chPref val="3"/>
        </dgm:presLayoutVars>
      </dgm:prSet>
      <dgm:spPr/>
    </dgm:pt>
    <dgm:pt modelId="{7350ED86-4D1D-4D80-8903-AE8AD25640D6}" type="pres">
      <dgm:prSet presAssocID="{75F6DF82-88D6-49A4-99DC-23E40278CA0D}" presName="hierChild5" presStyleCnt="0"/>
      <dgm:spPr/>
    </dgm:pt>
    <dgm:pt modelId="{27293642-2695-46F4-A55C-1235FDFB1C2B}" type="pres">
      <dgm:prSet presAssocID="{74A1B1E7-194A-4467-A165-67E2C92C60BA}" presName="Name23" presStyleLbl="parChTrans1D4" presStyleIdx="1" presStyleCnt="2"/>
      <dgm:spPr/>
    </dgm:pt>
    <dgm:pt modelId="{EB71657F-1A83-43BC-95D6-9D724B351953}" type="pres">
      <dgm:prSet presAssocID="{F5FA912C-72CD-49D8-99B5-2219AAA4641D}" presName="hierRoot4" presStyleCnt="0"/>
      <dgm:spPr/>
    </dgm:pt>
    <dgm:pt modelId="{CC8542F7-2F5D-4643-A4D1-ED90632BE681}" type="pres">
      <dgm:prSet presAssocID="{F5FA912C-72CD-49D8-99B5-2219AAA4641D}" presName="composite4" presStyleCnt="0"/>
      <dgm:spPr/>
    </dgm:pt>
    <dgm:pt modelId="{B121F2E9-EAFD-4709-89F6-D9CD0EB380E5}" type="pres">
      <dgm:prSet presAssocID="{F5FA912C-72CD-49D8-99B5-2219AAA4641D}" presName="background4" presStyleLbl="node4" presStyleIdx="1" presStyleCnt="2"/>
      <dgm:spPr>
        <a:solidFill>
          <a:srgbClr val="92D050"/>
        </a:solidFill>
      </dgm:spPr>
    </dgm:pt>
    <dgm:pt modelId="{113C58DB-0BB2-4CE9-A545-8CA656B7D09E}" type="pres">
      <dgm:prSet presAssocID="{F5FA912C-72CD-49D8-99B5-2219AAA4641D}" presName="text4" presStyleLbl="fgAcc4" presStyleIdx="1" presStyleCnt="2">
        <dgm:presLayoutVars>
          <dgm:chPref val="3"/>
        </dgm:presLayoutVars>
      </dgm:prSet>
      <dgm:spPr/>
    </dgm:pt>
    <dgm:pt modelId="{A74219CC-EADC-47A7-94F0-1AE5A0BDA0D7}" type="pres">
      <dgm:prSet presAssocID="{F5FA912C-72CD-49D8-99B5-2219AAA4641D}" presName="hierChild5" presStyleCnt="0"/>
      <dgm:spPr/>
    </dgm:pt>
    <dgm:pt modelId="{093B8B83-884D-4A4D-BD53-D56475D11BE9}" type="pres">
      <dgm:prSet presAssocID="{664960EE-E454-4CAB-91DE-2CA4ABC13B41}" presName="Name10" presStyleLbl="parChTrans1D2" presStyleIdx="1" presStyleCnt="2"/>
      <dgm:spPr/>
    </dgm:pt>
    <dgm:pt modelId="{32804890-ED79-40CD-83B8-A869CE8C2937}" type="pres">
      <dgm:prSet presAssocID="{DFA1BA95-8FF3-4304-857C-E0C03C9C0250}" presName="hierRoot2" presStyleCnt="0"/>
      <dgm:spPr/>
    </dgm:pt>
    <dgm:pt modelId="{20ECEB46-3890-43F5-ABA1-B7AF150E1223}" type="pres">
      <dgm:prSet presAssocID="{DFA1BA95-8FF3-4304-857C-E0C03C9C0250}" presName="composite2" presStyleCnt="0"/>
      <dgm:spPr/>
    </dgm:pt>
    <dgm:pt modelId="{88C20B4F-DF4D-42B6-8B35-DE8AAD1C3574}" type="pres">
      <dgm:prSet presAssocID="{DFA1BA95-8FF3-4304-857C-E0C03C9C0250}" presName="background2" presStyleLbl="node2" presStyleIdx="1" presStyleCnt="2"/>
      <dgm:spPr>
        <a:solidFill>
          <a:srgbClr val="92D050"/>
        </a:solidFill>
      </dgm:spPr>
    </dgm:pt>
    <dgm:pt modelId="{F3C26595-F988-4791-810C-C3A613914E8C}" type="pres">
      <dgm:prSet presAssocID="{DFA1BA95-8FF3-4304-857C-E0C03C9C0250}" presName="text2" presStyleLbl="fgAcc2" presStyleIdx="1" presStyleCnt="2">
        <dgm:presLayoutVars>
          <dgm:chPref val="3"/>
        </dgm:presLayoutVars>
      </dgm:prSet>
      <dgm:spPr/>
    </dgm:pt>
    <dgm:pt modelId="{2CD17952-A688-4507-B1D5-5DB82082BDC7}" type="pres">
      <dgm:prSet presAssocID="{DFA1BA95-8FF3-4304-857C-E0C03C9C0250}" presName="hierChild3" presStyleCnt="0"/>
      <dgm:spPr/>
    </dgm:pt>
    <dgm:pt modelId="{EB948740-93B7-4D45-AE8F-F5553A9C94E3}" type="pres">
      <dgm:prSet presAssocID="{E289B112-A325-46B5-AFDA-C008EBA61AFE}" presName="Name17" presStyleLbl="parChTrans1D3" presStyleIdx="2" presStyleCnt="4"/>
      <dgm:spPr/>
    </dgm:pt>
    <dgm:pt modelId="{4E7A4504-3D13-4766-8154-E4CA1ACDFB49}" type="pres">
      <dgm:prSet presAssocID="{BD623FA3-07E7-4E9E-AB40-65C6B9216B12}" presName="hierRoot3" presStyleCnt="0"/>
      <dgm:spPr/>
    </dgm:pt>
    <dgm:pt modelId="{021938A2-7004-40FB-A6C9-13ABAD9C1E8C}" type="pres">
      <dgm:prSet presAssocID="{BD623FA3-07E7-4E9E-AB40-65C6B9216B12}" presName="composite3" presStyleCnt="0"/>
      <dgm:spPr/>
    </dgm:pt>
    <dgm:pt modelId="{A70F378D-8AE0-4607-84F8-1C33D81F78F9}" type="pres">
      <dgm:prSet presAssocID="{BD623FA3-07E7-4E9E-AB40-65C6B9216B12}" presName="background3" presStyleLbl="node3" presStyleIdx="2" presStyleCnt="4"/>
      <dgm:spPr>
        <a:solidFill>
          <a:srgbClr val="92D050"/>
        </a:solidFill>
      </dgm:spPr>
    </dgm:pt>
    <dgm:pt modelId="{EE4EA8FA-2998-4782-9ABA-4C50B93360A8}" type="pres">
      <dgm:prSet presAssocID="{BD623FA3-07E7-4E9E-AB40-65C6B9216B12}" presName="text3" presStyleLbl="fgAcc3" presStyleIdx="2" presStyleCnt="4">
        <dgm:presLayoutVars>
          <dgm:chPref val="3"/>
        </dgm:presLayoutVars>
      </dgm:prSet>
      <dgm:spPr/>
    </dgm:pt>
    <dgm:pt modelId="{D425AA13-B88C-4050-84E8-B6146F0847D8}" type="pres">
      <dgm:prSet presAssocID="{BD623FA3-07E7-4E9E-AB40-65C6B9216B12}" presName="hierChild4" presStyleCnt="0"/>
      <dgm:spPr/>
    </dgm:pt>
    <dgm:pt modelId="{D92F6A93-C85F-4425-B4B6-5F70E3DE6C82}" type="pres">
      <dgm:prSet presAssocID="{63015C4F-02D5-4DA7-ABBB-3E9ED7D5B00E}" presName="Name17" presStyleLbl="parChTrans1D3" presStyleIdx="3" presStyleCnt="4"/>
      <dgm:spPr/>
    </dgm:pt>
    <dgm:pt modelId="{2735EE63-A5F4-44B9-877A-47DFBCAD89D3}" type="pres">
      <dgm:prSet presAssocID="{5E1AEE4B-2467-4BC7-B490-8303F3BCF2E6}" presName="hierRoot3" presStyleCnt="0"/>
      <dgm:spPr/>
    </dgm:pt>
    <dgm:pt modelId="{4026EFB6-527A-4FBC-9ABE-406D55DEB350}" type="pres">
      <dgm:prSet presAssocID="{5E1AEE4B-2467-4BC7-B490-8303F3BCF2E6}" presName="composite3" presStyleCnt="0"/>
      <dgm:spPr/>
    </dgm:pt>
    <dgm:pt modelId="{C066A520-6055-4F00-85AB-FCC81C673D92}" type="pres">
      <dgm:prSet presAssocID="{5E1AEE4B-2467-4BC7-B490-8303F3BCF2E6}" presName="background3" presStyleLbl="node3" presStyleIdx="3" presStyleCnt="4"/>
      <dgm:spPr>
        <a:solidFill>
          <a:srgbClr val="92D050"/>
        </a:solidFill>
      </dgm:spPr>
    </dgm:pt>
    <dgm:pt modelId="{5DDB6857-4A99-419C-8A6F-EA08763483CF}" type="pres">
      <dgm:prSet presAssocID="{5E1AEE4B-2467-4BC7-B490-8303F3BCF2E6}" presName="text3" presStyleLbl="fgAcc3" presStyleIdx="3" presStyleCnt="4">
        <dgm:presLayoutVars>
          <dgm:chPref val="3"/>
        </dgm:presLayoutVars>
      </dgm:prSet>
      <dgm:spPr/>
    </dgm:pt>
    <dgm:pt modelId="{1276DD09-467A-438F-AA8E-3294AB0F491C}" type="pres">
      <dgm:prSet presAssocID="{5E1AEE4B-2467-4BC7-B490-8303F3BCF2E6}" presName="hierChild4" presStyleCnt="0"/>
      <dgm:spPr/>
    </dgm:pt>
  </dgm:ptLst>
  <dgm:cxnLst>
    <dgm:cxn modelId="{E4C7F808-A8A3-4BB0-A3A1-CA62089C97E9}" type="presOf" srcId="{DFA1BA95-8FF3-4304-857C-E0C03C9C0250}" destId="{F3C26595-F988-4791-810C-C3A613914E8C}" srcOrd="0" destOrd="0" presId="urn:microsoft.com/office/officeart/2005/8/layout/hierarchy1"/>
    <dgm:cxn modelId="{0031670B-2427-46DF-8834-B5348BAB1BA6}" type="presOf" srcId="{C1F12745-30A6-47B1-A698-7E35A910252D}" destId="{120DA709-7935-48EC-84EA-29A76C0F333D}" srcOrd="0" destOrd="0" presId="urn:microsoft.com/office/officeart/2005/8/layout/hierarchy1"/>
    <dgm:cxn modelId="{FD8EA70C-26CB-4153-BCB6-DC495B468BE1}" type="presOf" srcId="{A2333AAB-C88F-4BA6-9A6D-FE36E535EDB3}" destId="{8FFF0F9E-DF12-4F6C-ABDD-14D261528154}" srcOrd="0" destOrd="0" presId="urn:microsoft.com/office/officeart/2005/8/layout/hierarchy1"/>
    <dgm:cxn modelId="{AEB76110-FD20-4331-9EC8-655FBDD03BE9}" type="presOf" srcId="{BD623FA3-07E7-4E9E-AB40-65C6B9216B12}" destId="{EE4EA8FA-2998-4782-9ABA-4C50B93360A8}" srcOrd="0" destOrd="0" presId="urn:microsoft.com/office/officeart/2005/8/layout/hierarchy1"/>
    <dgm:cxn modelId="{0C218118-2948-4CBD-AF71-6D741E297136}" srcId="{A2333AAB-C88F-4BA6-9A6D-FE36E535EDB3}" destId="{0BC4CB0C-2654-43B2-9487-927894397F78}" srcOrd="0" destOrd="0" parTransId="{A5F93DFF-7731-4F1F-AF48-90A6D8BC19AC}" sibTransId="{1F1086D1-3506-4EC0-9162-69C9F1D8E59E}"/>
    <dgm:cxn modelId="{24723D35-A2DB-42EC-B710-C0927CA1EEF1}" type="presOf" srcId="{BEE3476D-E855-4299-92B5-613CE4298AF0}" destId="{A7085CF7-DD5C-49D8-8E3C-1F4E1FAB4094}" srcOrd="0" destOrd="0" presId="urn:microsoft.com/office/officeart/2005/8/layout/hierarchy1"/>
    <dgm:cxn modelId="{262D3937-E660-4819-836B-416A168B6C90}" srcId="{DFA1BA95-8FF3-4304-857C-E0C03C9C0250}" destId="{5E1AEE4B-2467-4BC7-B490-8303F3BCF2E6}" srcOrd="1" destOrd="0" parTransId="{63015C4F-02D5-4DA7-ABBB-3E9ED7D5B00E}" sibTransId="{266D5DEE-8F84-4B6E-B902-39E45B7A7ED5}"/>
    <dgm:cxn modelId="{7A3EA83E-2DD0-4F93-9469-22896F17120E}" srcId="{BEE3476D-E855-4299-92B5-613CE4298AF0}" destId="{75F6DF82-88D6-49A4-99DC-23E40278CA0D}" srcOrd="0" destOrd="0" parTransId="{9C17FBFC-5907-4220-9FCB-BC29B9AB3107}" sibTransId="{D3D1FA8D-D9A9-4B43-AA7F-307FE340FC51}"/>
    <dgm:cxn modelId="{3D58A245-21E4-4163-9DCA-3B14D20376B4}" srcId="{0BC4CB0C-2654-43B2-9487-927894397F78}" destId="{DFA1BA95-8FF3-4304-857C-E0C03C9C0250}" srcOrd="1" destOrd="0" parTransId="{664960EE-E454-4CAB-91DE-2CA4ABC13B41}" sibTransId="{AA37310F-9C23-423F-AAA0-EF46143AD018}"/>
    <dgm:cxn modelId="{AE723469-F27F-4B3D-A4C4-8D43E922CAED}" type="presOf" srcId="{74A1B1E7-194A-4467-A165-67E2C92C60BA}" destId="{27293642-2695-46F4-A55C-1235FDFB1C2B}" srcOrd="0" destOrd="0" presId="urn:microsoft.com/office/officeart/2005/8/layout/hierarchy1"/>
    <dgm:cxn modelId="{4E57394A-C793-4ABF-8B73-C2BE4E23E399}" srcId="{BEE3476D-E855-4299-92B5-613CE4298AF0}" destId="{F5FA912C-72CD-49D8-99B5-2219AAA4641D}" srcOrd="1" destOrd="0" parTransId="{74A1B1E7-194A-4467-A165-67E2C92C60BA}" sibTransId="{C6278D9F-ABD9-4A3E-8AEA-D888B44FF636}"/>
    <dgm:cxn modelId="{E7B9104D-466E-469F-81AA-22687AA3D98D}" srcId="{DFA1BA95-8FF3-4304-857C-E0C03C9C0250}" destId="{BD623FA3-07E7-4E9E-AB40-65C6B9216B12}" srcOrd="0" destOrd="0" parTransId="{E289B112-A325-46B5-AFDA-C008EBA61AFE}" sibTransId="{8ED9742D-012E-4706-A9FA-6AC25986BFFB}"/>
    <dgm:cxn modelId="{8D0E1F6F-78D4-4205-8318-7631E282E6B8}" type="presOf" srcId="{A7345878-B702-4544-A9CB-E43746F9AAC9}" destId="{3F3D7E61-A90E-4054-8814-0A02BFBE1E76}" srcOrd="0" destOrd="0" presId="urn:microsoft.com/office/officeart/2005/8/layout/hierarchy1"/>
    <dgm:cxn modelId="{EE2D9A57-6ADF-454C-80E3-D52D494EBAF9}" type="presOf" srcId="{F5FA912C-72CD-49D8-99B5-2219AAA4641D}" destId="{113C58DB-0BB2-4CE9-A545-8CA656B7D09E}" srcOrd="0" destOrd="0" presId="urn:microsoft.com/office/officeart/2005/8/layout/hierarchy1"/>
    <dgm:cxn modelId="{2E1BCD7D-7948-40A2-A8D2-D572579D332C}" type="presOf" srcId="{664960EE-E454-4CAB-91DE-2CA4ABC13B41}" destId="{093B8B83-884D-4A4D-BD53-D56475D11BE9}" srcOrd="0" destOrd="0" presId="urn:microsoft.com/office/officeart/2005/8/layout/hierarchy1"/>
    <dgm:cxn modelId="{66368B80-B4F0-471B-9174-0EFB8D8E7073}" srcId="{C1F12745-30A6-47B1-A698-7E35A910252D}" destId="{A7345878-B702-4544-A9CB-E43746F9AAC9}" srcOrd="0" destOrd="0" parTransId="{AFE907BC-3A36-47E8-B53F-4EEAAAF3412D}" sibTransId="{43FF3039-9ACB-4B93-9B15-DFE520E3C3A1}"/>
    <dgm:cxn modelId="{02234182-5E89-4BA0-A006-BD94A3F4D789}" type="presOf" srcId="{D73DF8AF-8616-4E5D-83DC-3F5B61C151DB}" destId="{A2E3FBA4-94D4-426D-A740-730FEE1C5B04}" srcOrd="0" destOrd="0" presId="urn:microsoft.com/office/officeart/2005/8/layout/hierarchy1"/>
    <dgm:cxn modelId="{6817D588-AD65-40BB-9B9D-7DBA46991BCA}" srcId="{0BC4CB0C-2654-43B2-9487-927894397F78}" destId="{C1F12745-30A6-47B1-A698-7E35A910252D}" srcOrd="0" destOrd="0" parTransId="{48AD951B-0EC5-42AD-B858-36BF11910D12}" sibTransId="{FF34A07C-B950-4063-A2C7-BC0A88EE43B4}"/>
    <dgm:cxn modelId="{286AF091-0951-4111-852A-F50CB33FBEDB}" type="presOf" srcId="{63015C4F-02D5-4DA7-ABBB-3E9ED7D5B00E}" destId="{D92F6A93-C85F-4425-B4B6-5F70E3DE6C82}" srcOrd="0" destOrd="0" presId="urn:microsoft.com/office/officeart/2005/8/layout/hierarchy1"/>
    <dgm:cxn modelId="{4C87B4A9-401A-4137-B222-620B2FCC0842}" srcId="{C1F12745-30A6-47B1-A698-7E35A910252D}" destId="{BEE3476D-E855-4299-92B5-613CE4298AF0}" srcOrd="1" destOrd="0" parTransId="{D73DF8AF-8616-4E5D-83DC-3F5B61C151DB}" sibTransId="{06C88F11-782B-4350-8981-A92B2968273D}"/>
    <dgm:cxn modelId="{26A19DAA-805F-4CB5-BD0F-DD0BEB8FB92C}" type="presOf" srcId="{48AD951B-0EC5-42AD-B858-36BF11910D12}" destId="{08AED3D3-3EBC-4E03-A2AE-CF35969C2374}" srcOrd="0" destOrd="0" presId="urn:microsoft.com/office/officeart/2005/8/layout/hierarchy1"/>
    <dgm:cxn modelId="{EAC3A4AA-EA8E-4858-92DD-6266C6586DA6}" type="presOf" srcId="{9C17FBFC-5907-4220-9FCB-BC29B9AB3107}" destId="{2776A8B9-84E0-48AD-85E5-FCDAFEE31E5D}" srcOrd="0" destOrd="0" presId="urn:microsoft.com/office/officeart/2005/8/layout/hierarchy1"/>
    <dgm:cxn modelId="{089873B8-85B2-46E0-BDF9-7AF9CDB73654}" type="presOf" srcId="{AFE907BC-3A36-47E8-B53F-4EEAAAF3412D}" destId="{6C7133D9-2CE7-4847-B3FE-3875799BC84E}" srcOrd="0" destOrd="0" presId="urn:microsoft.com/office/officeart/2005/8/layout/hierarchy1"/>
    <dgm:cxn modelId="{F0DFDEC4-6BE2-46A8-AB8A-90A4293F42B8}" type="presOf" srcId="{E289B112-A325-46B5-AFDA-C008EBA61AFE}" destId="{EB948740-93B7-4D45-AE8F-F5553A9C94E3}" srcOrd="0" destOrd="0" presId="urn:microsoft.com/office/officeart/2005/8/layout/hierarchy1"/>
    <dgm:cxn modelId="{9D73BED3-6744-446D-B99D-3C5BA876675E}" type="presOf" srcId="{0BC4CB0C-2654-43B2-9487-927894397F78}" destId="{9F01DC15-69EF-4474-ABEA-D2D682DA7CCB}" srcOrd="0" destOrd="0" presId="urn:microsoft.com/office/officeart/2005/8/layout/hierarchy1"/>
    <dgm:cxn modelId="{5E24FAEC-64B0-446B-B3B2-590122E693B9}" type="presOf" srcId="{5E1AEE4B-2467-4BC7-B490-8303F3BCF2E6}" destId="{5DDB6857-4A99-419C-8A6F-EA08763483CF}" srcOrd="0" destOrd="0" presId="urn:microsoft.com/office/officeart/2005/8/layout/hierarchy1"/>
    <dgm:cxn modelId="{0C5AB3F5-0EFB-4AE7-9965-0F523A5458DC}" type="presOf" srcId="{75F6DF82-88D6-49A4-99DC-23E40278CA0D}" destId="{DA1FE671-FE24-4706-9B2D-58B3407711E5}" srcOrd="0" destOrd="0" presId="urn:microsoft.com/office/officeart/2005/8/layout/hierarchy1"/>
    <dgm:cxn modelId="{DB930C42-48A6-4D7B-9602-CF85BC37523B}" type="presParOf" srcId="{8FFF0F9E-DF12-4F6C-ABDD-14D261528154}" destId="{E1D72CE9-08FC-4B59-8142-10A7A1771EE1}" srcOrd="0" destOrd="0" presId="urn:microsoft.com/office/officeart/2005/8/layout/hierarchy1"/>
    <dgm:cxn modelId="{573BD5FD-6CC2-4F6B-BA77-DF4EB9C2EDF4}" type="presParOf" srcId="{E1D72CE9-08FC-4B59-8142-10A7A1771EE1}" destId="{8D407CC7-6E9F-4406-9310-2AE8E21D1B94}" srcOrd="0" destOrd="0" presId="urn:microsoft.com/office/officeart/2005/8/layout/hierarchy1"/>
    <dgm:cxn modelId="{2FDA9A29-4FCF-4AC6-B91F-0669EE9720B1}" type="presParOf" srcId="{8D407CC7-6E9F-4406-9310-2AE8E21D1B94}" destId="{AA94A66D-FFD1-43A0-B741-46FA9D8042E1}" srcOrd="0" destOrd="0" presId="urn:microsoft.com/office/officeart/2005/8/layout/hierarchy1"/>
    <dgm:cxn modelId="{8CBF8EE5-A45E-4887-A7D2-FDD0CE9E0E06}" type="presParOf" srcId="{8D407CC7-6E9F-4406-9310-2AE8E21D1B94}" destId="{9F01DC15-69EF-4474-ABEA-D2D682DA7CCB}" srcOrd="1" destOrd="0" presId="urn:microsoft.com/office/officeart/2005/8/layout/hierarchy1"/>
    <dgm:cxn modelId="{725DEE0F-D428-4E69-B019-842A424246C8}" type="presParOf" srcId="{E1D72CE9-08FC-4B59-8142-10A7A1771EE1}" destId="{49195429-68A3-4218-BBD8-DFE055680B18}" srcOrd="1" destOrd="0" presId="urn:microsoft.com/office/officeart/2005/8/layout/hierarchy1"/>
    <dgm:cxn modelId="{4AB215D4-A7FE-44AD-9895-22A4B6F0BF86}" type="presParOf" srcId="{49195429-68A3-4218-BBD8-DFE055680B18}" destId="{08AED3D3-3EBC-4E03-A2AE-CF35969C2374}" srcOrd="0" destOrd="0" presId="urn:microsoft.com/office/officeart/2005/8/layout/hierarchy1"/>
    <dgm:cxn modelId="{F9B28407-04CF-4AF0-9DCE-A5BFFCF709AB}" type="presParOf" srcId="{49195429-68A3-4218-BBD8-DFE055680B18}" destId="{7239C2ED-86F7-41E9-AC1B-A4649D7252F9}" srcOrd="1" destOrd="0" presId="urn:microsoft.com/office/officeart/2005/8/layout/hierarchy1"/>
    <dgm:cxn modelId="{7304AEF4-D29B-40AE-829E-326E3CE396D6}" type="presParOf" srcId="{7239C2ED-86F7-41E9-AC1B-A4649D7252F9}" destId="{C1BA9ECA-B720-4EBA-A4C7-C00A1618E0A8}" srcOrd="0" destOrd="0" presId="urn:microsoft.com/office/officeart/2005/8/layout/hierarchy1"/>
    <dgm:cxn modelId="{BA9EC8C4-0AB6-48E7-8C10-5A5A1337C86F}" type="presParOf" srcId="{C1BA9ECA-B720-4EBA-A4C7-C00A1618E0A8}" destId="{1D7A0A44-C4B5-484A-93F7-68E3B1CEE25D}" srcOrd="0" destOrd="0" presId="urn:microsoft.com/office/officeart/2005/8/layout/hierarchy1"/>
    <dgm:cxn modelId="{9144F2BC-B2FB-44FA-BA5A-08A23A5FD401}" type="presParOf" srcId="{C1BA9ECA-B720-4EBA-A4C7-C00A1618E0A8}" destId="{120DA709-7935-48EC-84EA-29A76C0F333D}" srcOrd="1" destOrd="0" presId="urn:microsoft.com/office/officeart/2005/8/layout/hierarchy1"/>
    <dgm:cxn modelId="{E3968E2A-1DCE-481C-ADD3-F6D173F113F7}" type="presParOf" srcId="{7239C2ED-86F7-41E9-AC1B-A4649D7252F9}" destId="{A9470421-2068-4850-B866-9C39D1F4D5ED}" srcOrd="1" destOrd="0" presId="urn:microsoft.com/office/officeart/2005/8/layout/hierarchy1"/>
    <dgm:cxn modelId="{F31C42F8-44A3-4C02-A7EB-E4919E0D0C6E}" type="presParOf" srcId="{A9470421-2068-4850-B866-9C39D1F4D5ED}" destId="{6C7133D9-2CE7-4847-B3FE-3875799BC84E}" srcOrd="0" destOrd="0" presId="urn:microsoft.com/office/officeart/2005/8/layout/hierarchy1"/>
    <dgm:cxn modelId="{4BC914BA-BB8E-4FA7-960B-F138C8992FE9}" type="presParOf" srcId="{A9470421-2068-4850-B866-9C39D1F4D5ED}" destId="{223A90E4-649C-4AF1-9EEB-D31B91B4E60D}" srcOrd="1" destOrd="0" presId="urn:microsoft.com/office/officeart/2005/8/layout/hierarchy1"/>
    <dgm:cxn modelId="{04E84D34-9CC9-4592-94D5-46DA354A9C0A}" type="presParOf" srcId="{223A90E4-649C-4AF1-9EEB-D31B91B4E60D}" destId="{484888D5-640E-4D5F-AF55-8BE5B6CA86F9}" srcOrd="0" destOrd="0" presId="urn:microsoft.com/office/officeart/2005/8/layout/hierarchy1"/>
    <dgm:cxn modelId="{116D8B35-1F85-4705-8FC7-FCEC0E350B2C}" type="presParOf" srcId="{484888D5-640E-4D5F-AF55-8BE5B6CA86F9}" destId="{286FE01C-65F0-4967-BAC3-57EAF9B54B97}" srcOrd="0" destOrd="0" presId="urn:microsoft.com/office/officeart/2005/8/layout/hierarchy1"/>
    <dgm:cxn modelId="{A25BEB9B-E9CF-4124-9B60-41F80868C7AF}" type="presParOf" srcId="{484888D5-640E-4D5F-AF55-8BE5B6CA86F9}" destId="{3F3D7E61-A90E-4054-8814-0A02BFBE1E76}" srcOrd="1" destOrd="0" presId="urn:microsoft.com/office/officeart/2005/8/layout/hierarchy1"/>
    <dgm:cxn modelId="{B43BD49A-EE79-409B-A2C8-F481CACA27DA}" type="presParOf" srcId="{223A90E4-649C-4AF1-9EEB-D31B91B4E60D}" destId="{F9545560-FE3B-420D-869F-C2202B8ADBE4}" srcOrd="1" destOrd="0" presId="urn:microsoft.com/office/officeart/2005/8/layout/hierarchy1"/>
    <dgm:cxn modelId="{0C4487FA-9D67-4327-B758-F46B4F72A4E9}" type="presParOf" srcId="{A9470421-2068-4850-B866-9C39D1F4D5ED}" destId="{A2E3FBA4-94D4-426D-A740-730FEE1C5B04}" srcOrd="2" destOrd="0" presId="urn:microsoft.com/office/officeart/2005/8/layout/hierarchy1"/>
    <dgm:cxn modelId="{EA9B1B8C-86D8-4212-83B8-887E873C71A1}" type="presParOf" srcId="{A9470421-2068-4850-B866-9C39D1F4D5ED}" destId="{401481A1-97B1-48ED-8FCF-D236B3554A80}" srcOrd="3" destOrd="0" presId="urn:microsoft.com/office/officeart/2005/8/layout/hierarchy1"/>
    <dgm:cxn modelId="{5276B27F-934A-4253-A0A2-27EBA3682EDC}" type="presParOf" srcId="{401481A1-97B1-48ED-8FCF-D236B3554A80}" destId="{CD8BADA9-D72A-4C9E-8B96-E201C05D2F1E}" srcOrd="0" destOrd="0" presId="urn:microsoft.com/office/officeart/2005/8/layout/hierarchy1"/>
    <dgm:cxn modelId="{0E406AD0-A426-46E5-A969-677740047867}" type="presParOf" srcId="{CD8BADA9-D72A-4C9E-8B96-E201C05D2F1E}" destId="{08735FE5-12D4-4098-90DA-86D013C045C6}" srcOrd="0" destOrd="0" presId="urn:microsoft.com/office/officeart/2005/8/layout/hierarchy1"/>
    <dgm:cxn modelId="{08876284-0D8C-4F61-8327-E665582AD24D}" type="presParOf" srcId="{CD8BADA9-D72A-4C9E-8B96-E201C05D2F1E}" destId="{A7085CF7-DD5C-49D8-8E3C-1F4E1FAB4094}" srcOrd="1" destOrd="0" presId="urn:microsoft.com/office/officeart/2005/8/layout/hierarchy1"/>
    <dgm:cxn modelId="{1AA3E96E-F1FA-4286-8097-D48EC541786F}" type="presParOf" srcId="{401481A1-97B1-48ED-8FCF-D236B3554A80}" destId="{188AD778-49CC-4E9B-8723-16F86B8D09BE}" srcOrd="1" destOrd="0" presId="urn:microsoft.com/office/officeart/2005/8/layout/hierarchy1"/>
    <dgm:cxn modelId="{34C1EEE6-B07E-49C1-8697-5B1EF3724804}" type="presParOf" srcId="{188AD778-49CC-4E9B-8723-16F86B8D09BE}" destId="{2776A8B9-84E0-48AD-85E5-FCDAFEE31E5D}" srcOrd="0" destOrd="0" presId="urn:microsoft.com/office/officeart/2005/8/layout/hierarchy1"/>
    <dgm:cxn modelId="{C1926813-25CF-4AD0-B841-DB6EA96101C9}" type="presParOf" srcId="{188AD778-49CC-4E9B-8723-16F86B8D09BE}" destId="{84B870AB-BA95-4379-BCDF-07EBACF65FAD}" srcOrd="1" destOrd="0" presId="urn:microsoft.com/office/officeart/2005/8/layout/hierarchy1"/>
    <dgm:cxn modelId="{DF245BD3-FB1D-4B36-B1C8-8FADC3F1BB89}" type="presParOf" srcId="{84B870AB-BA95-4379-BCDF-07EBACF65FAD}" destId="{96E788FD-FA82-425C-9FFE-412FB6DCB2F5}" srcOrd="0" destOrd="0" presId="urn:microsoft.com/office/officeart/2005/8/layout/hierarchy1"/>
    <dgm:cxn modelId="{198CD4B8-B7F2-489B-8937-0EAE44E1094B}" type="presParOf" srcId="{96E788FD-FA82-425C-9FFE-412FB6DCB2F5}" destId="{F179248A-49F0-4F68-97AE-09FC68855829}" srcOrd="0" destOrd="0" presId="urn:microsoft.com/office/officeart/2005/8/layout/hierarchy1"/>
    <dgm:cxn modelId="{EF687801-0D3C-4B77-93AC-A8F8CFB275C8}" type="presParOf" srcId="{96E788FD-FA82-425C-9FFE-412FB6DCB2F5}" destId="{DA1FE671-FE24-4706-9B2D-58B3407711E5}" srcOrd="1" destOrd="0" presId="urn:microsoft.com/office/officeart/2005/8/layout/hierarchy1"/>
    <dgm:cxn modelId="{F567026B-DF3B-4FAB-A34F-AB1B7478A78D}" type="presParOf" srcId="{84B870AB-BA95-4379-BCDF-07EBACF65FAD}" destId="{7350ED86-4D1D-4D80-8903-AE8AD25640D6}" srcOrd="1" destOrd="0" presId="urn:microsoft.com/office/officeart/2005/8/layout/hierarchy1"/>
    <dgm:cxn modelId="{1E8EC65A-5EAE-4E6C-80D5-7B59F850D3FF}" type="presParOf" srcId="{188AD778-49CC-4E9B-8723-16F86B8D09BE}" destId="{27293642-2695-46F4-A55C-1235FDFB1C2B}" srcOrd="2" destOrd="0" presId="urn:microsoft.com/office/officeart/2005/8/layout/hierarchy1"/>
    <dgm:cxn modelId="{99405ED0-AD51-422E-9356-B0A67929DA04}" type="presParOf" srcId="{188AD778-49CC-4E9B-8723-16F86B8D09BE}" destId="{EB71657F-1A83-43BC-95D6-9D724B351953}" srcOrd="3" destOrd="0" presId="urn:microsoft.com/office/officeart/2005/8/layout/hierarchy1"/>
    <dgm:cxn modelId="{A2F570C6-0FFE-4CB6-BC8B-EE26A3368BD0}" type="presParOf" srcId="{EB71657F-1A83-43BC-95D6-9D724B351953}" destId="{CC8542F7-2F5D-4643-A4D1-ED90632BE681}" srcOrd="0" destOrd="0" presId="urn:microsoft.com/office/officeart/2005/8/layout/hierarchy1"/>
    <dgm:cxn modelId="{0BBB30BA-05EE-4B19-B710-EB76BF60AA61}" type="presParOf" srcId="{CC8542F7-2F5D-4643-A4D1-ED90632BE681}" destId="{B121F2E9-EAFD-4709-89F6-D9CD0EB380E5}" srcOrd="0" destOrd="0" presId="urn:microsoft.com/office/officeart/2005/8/layout/hierarchy1"/>
    <dgm:cxn modelId="{D82E70BD-2724-4B11-AC1F-ACC8E864B382}" type="presParOf" srcId="{CC8542F7-2F5D-4643-A4D1-ED90632BE681}" destId="{113C58DB-0BB2-4CE9-A545-8CA656B7D09E}" srcOrd="1" destOrd="0" presId="urn:microsoft.com/office/officeart/2005/8/layout/hierarchy1"/>
    <dgm:cxn modelId="{3758B893-8C4E-4601-9769-56AE85406125}" type="presParOf" srcId="{EB71657F-1A83-43BC-95D6-9D724B351953}" destId="{A74219CC-EADC-47A7-94F0-1AE5A0BDA0D7}" srcOrd="1" destOrd="0" presId="urn:microsoft.com/office/officeart/2005/8/layout/hierarchy1"/>
    <dgm:cxn modelId="{FFAECBC4-25A0-4C11-97CE-460C7D2C8E7E}" type="presParOf" srcId="{49195429-68A3-4218-BBD8-DFE055680B18}" destId="{093B8B83-884D-4A4D-BD53-D56475D11BE9}" srcOrd="2" destOrd="0" presId="urn:microsoft.com/office/officeart/2005/8/layout/hierarchy1"/>
    <dgm:cxn modelId="{C900A818-DA49-47BB-BB01-26FBF2B278AF}" type="presParOf" srcId="{49195429-68A3-4218-BBD8-DFE055680B18}" destId="{32804890-ED79-40CD-83B8-A869CE8C2937}" srcOrd="3" destOrd="0" presId="urn:microsoft.com/office/officeart/2005/8/layout/hierarchy1"/>
    <dgm:cxn modelId="{F3ED5BF8-8C22-4213-8907-FB46D14E029B}" type="presParOf" srcId="{32804890-ED79-40CD-83B8-A869CE8C2937}" destId="{20ECEB46-3890-43F5-ABA1-B7AF150E1223}" srcOrd="0" destOrd="0" presId="urn:microsoft.com/office/officeart/2005/8/layout/hierarchy1"/>
    <dgm:cxn modelId="{B5C71704-6D29-43CC-A253-D0AA69F9E255}" type="presParOf" srcId="{20ECEB46-3890-43F5-ABA1-B7AF150E1223}" destId="{88C20B4F-DF4D-42B6-8B35-DE8AAD1C3574}" srcOrd="0" destOrd="0" presId="urn:microsoft.com/office/officeart/2005/8/layout/hierarchy1"/>
    <dgm:cxn modelId="{1B073F29-5C09-4EA6-B078-C7A11403F862}" type="presParOf" srcId="{20ECEB46-3890-43F5-ABA1-B7AF150E1223}" destId="{F3C26595-F988-4791-810C-C3A613914E8C}" srcOrd="1" destOrd="0" presId="urn:microsoft.com/office/officeart/2005/8/layout/hierarchy1"/>
    <dgm:cxn modelId="{DAD7DB04-F896-4070-9458-F5128C11CD4B}" type="presParOf" srcId="{32804890-ED79-40CD-83B8-A869CE8C2937}" destId="{2CD17952-A688-4507-B1D5-5DB82082BDC7}" srcOrd="1" destOrd="0" presId="urn:microsoft.com/office/officeart/2005/8/layout/hierarchy1"/>
    <dgm:cxn modelId="{1E2BE9E8-6462-42D4-81D6-66189E795A29}" type="presParOf" srcId="{2CD17952-A688-4507-B1D5-5DB82082BDC7}" destId="{EB948740-93B7-4D45-AE8F-F5553A9C94E3}" srcOrd="0" destOrd="0" presId="urn:microsoft.com/office/officeart/2005/8/layout/hierarchy1"/>
    <dgm:cxn modelId="{122BF6D4-7294-421C-AADC-4482DE667635}" type="presParOf" srcId="{2CD17952-A688-4507-B1D5-5DB82082BDC7}" destId="{4E7A4504-3D13-4766-8154-E4CA1ACDFB49}" srcOrd="1" destOrd="0" presId="urn:microsoft.com/office/officeart/2005/8/layout/hierarchy1"/>
    <dgm:cxn modelId="{15285CC0-7DEC-4811-91AF-80029B312C48}" type="presParOf" srcId="{4E7A4504-3D13-4766-8154-E4CA1ACDFB49}" destId="{021938A2-7004-40FB-A6C9-13ABAD9C1E8C}" srcOrd="0" destOrd="0" presId="urn:microsoft.com/office/officeart/2005/8/layout/hierarchy1"/>
    <dgm:cxn modelId="{4667C79B-5B14-4B99-9C74-D2ACCAEFC3DB}" type="presParOf" srcId="{021938A2-7004-40FB-A6C9-13ABAD9C1E8C}" destId="{A70F378D-8AE0-4607-84F8-1C33D81F78F9}" srcOrd="0" destOrd="0" presId="urn:microsoft.com/office/officeart/2005/8/layout/hierarchy1"/>
    <dgm:cxn modelId="{644E1126-598F-4C9B-9B7A-164879DCE3A5}" type="presParOf" srcId="{021938A2-7004-40FB-A6C9-13ABAD9C1E8C}" destId="{EE4EA8FA-2998-4782-9ABA-4C50B93360A8}" srcOrd="1" destOrd="0" presId="urn:microsoft.com/office/officeart/2005/8/layout/hierarchy1"/>
    <dgm:cxn modelId="{808104B0-7193-46C7-BAB6-0D2655922B40}" type="presParOf" srcId="{4E7A4504-3D13-4766-8154-E4CA1ACDFB49}" destId="{D425AA13-B88C-4050-84E8-B6146F0847D8}" srcOrd="1" destOrd="0" presId="urn:microsoft.com/office/officeart/2005/8/layout/hierarchy1"/>
    <dgm:cxn modelId="{DAC79AE5-49F4-42D6-BCD0-B97883232C8C}" type="presParOf" srcId="{2CD17952-A688-4507-B1D5-5DB82082BDC7}" destId="{D92F6A93-C85F-4425-B4B6-5F70E3DE6C82}" srcOrd="2" destOrd="0" presId="urn:microsoft.com/office/officeart/2005/8/layout/hierarchy1"/>
    <dgm:cxn modelId="{F04E6F36-5BF8-4BF2-AA91-AE81A0DE4313}" type="presParOf" srcId="{2CD17952-A688-4507-B1D5-5DB82082BDC7}" destId="{2735EE63-A5F4-44B9-877A-47DFBCAD89D3}" srcOrd="3" destOrd="0" presId="urn:microsoft.com/office/officeart/2005/8/layout/hierarchy1"/>
    <dgm:cxn modelId="{75D03E0C-5183-45BE-8E12-023FBB65F35D}" type="presParOf" srcId="{2735EE63-A5F4-44B9-877A-47DFBCAD89D3}" destId="{4026EFB6-527A-4FBC-9ABE-406D55DEB350}" srcOrd="0" destOrd="0" presId="urn:microsoft.com/office/officeart/2005/8/layout/hierarchy1"/>
    <dgm:cxn modelId="{3C493083-81B4-403E-819F-3B96EDA3E6FA}" type="presParOf" srcId="{4026EFB6-527A-4FBC-9ABE-406D55DEB350}" destId="{C066A520-6055-4F00-85AB-FCC81C673D92}" srcOrd="0" destOrd="0" presId="urn:microsoft.com/office/officeart/2005/8/layout/hierarchy1"/>
    <dgm:cxn modelId="{F1FCF11D-639F-4952-9AF8-96F2D632F806}" type="presParOf" srcId="{4026EFB6-527A-4FBC-9ABE-406D55DEB350}" destId="{5DDB6857-4A99-419C-8A6F-EA08763483CF}" srcOrd="1" destOrd="0" presId="urn:microsoft.com/office/officeart/2005/8/layout/hierarchy1"/>
    <dgm:cxn modelId="{CCC640E8-0A4A-4375-9737-F257EE22C5E3}" type="presParOf" srcId="{2735EE63-A5F4-44B9-877A-47DFBCAD89D3}" destId="{1276DD09-467A-438F-AA8E-3294AB0F491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662453-F5CA-4A8A-AD87-21A27853AA80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B17C58B-DB5C-475C-9541-C729E84CA667}">
      <dgm:prSet phldrT="[Text]"/>
      <dgm:spPr/>
      <dgm:t>
        <a:bodyPr/>
        <a:lstStyle/>
        <a:p>
          <a:pPr algn="ctr"/>
          <a:r>
            <a:rPr lang="cs-CZ"/>
            <a:t>PŘÁNÍ</a:t>
          </a:r>
        </a:p>
      </dgm:t>
    </dgm:pt>
    <dgm:pt modelId="{B02765A0-84C3-457C-BCFC-E8F9BA72D526}" type="parTrans" cxnId="{18CC35BA-EB96-4F80-B456-124885FB8DD3}">
      <dgm:prSet/>
      <dgm:spPr/>
      <dgm:t>
        <a:bodyPr/>
        <a:lstStyle/>
        <a:p>
          <a:pPr algn="ctr"/>
          <a:endParaRPr lang="cs-CZ"/>
        </a:p>
      </dgm:t>
    </dgm:pt>
    <dgm:pt modelId="{27886C90-76FE-49AD-B341-43A6D66A51EC}" type="sibTrans" cxnId="{18CC35BA-EB96-4F80-B456-124885FB8DD3}">
      <dgm:prSet/>
      <dgm:spPr/>
      <dgm:t>
        <a:bodyPr/>
        <a:lstStyle/>
        <a:p>
          <a:pPr algn="ctr"/>
          <a:endParaRPr lang="cs-CZ"/>
        </a:p>
      </dgm:t>
    </dgm:pt>
    <dgm:pt modelId="{7C3C23B6-2008-4FBC-8D68-2AB9ECF4CA1C}">
      <dgm:prSet phldrT="[Text]"/>
      <dgm:spPr/>
      <dgm:t>
        <a:bodyPr/>
        <a:lstStyle/>
        <a:p>
          <a:pPr algn="ctr"/>
          <a:r>
            <a:rPr lang="cs-CZ"/>
            <a:t>PENÍZE</a:t>
          </a:r>
        </a:p>
      </dgm:t>
    </dgm:pt>
    <dgm:pt modelId="{A3F46E13-70A8-42CA-A3B1-1D36589707B7}" type="parTrans" cxnId="{D6328F6C-D8C8-4316-A512-37DD377A8F18}">
      <dgm:prSet/>
      <dgm:spPr/>
      <dgm:t>
        <a:bodyPr/>
        <a:lstStyle/>
        <a:p>
          <a:pPr algn="ctr"/>
          <a:endParaRPr lang="cs-CZ"/>
        </a:p>
      </dgm:t>
    </dgm:pt>
    <dgm:pt modelId="{00973305-02A3-4C46-A9C4-CD05F5ED418E}" type="sibTrans" cxnId="{D6328F6C-D8C8-4316-A512-37DD377A8F18}">
      <dgm:prSet/>
      <dgm:spPr/>
      <dgm:t>
        <a:bodyPr/>
        <a:lstStyle/>
        <a:p>
          <a:pPr algn="ctr"/>
          <a:endParaRPr lang="cs-CZ"/>
        </a:p>
      </dgm:t>
    </dgm:pt>
    <dgm:pt modelId="{64ED6895-724F-488B-96E6-2C01D46B4496}" type="pres">
      <dgm:prSet presAssocID="{A1662453-F5CA-4A8A-AD87-21A27853AA80}" presName="cycle" presStyleCnt="0">
        <dgm:presLayoutVars>
          <dgm:dir/>
          <dgm:resizeHandles val="exact"/>
        </dgm:presLayoutVars>
      </dgm:prSet>
      <dgm:spPr/>
    </dgm:pt>
    <dgm:pt modelId="{022435A8-48BE-4253-A890-6587FDB1DD87}" type="pres">
      <dgm:prSet presAssocID="{3B17C58B-DB5C-475C-9541-C729E84CA667}" presName="node" presStyleLbl="node1" presStyleIdx="0" presStyleCnt="2" custScaleX="63919" custScaleY="52178">
        <dgm:presLayoutVars>
          <dgm:bulletEnabled val="1"/>
        </dgm:presLayoutVars>
      </dgm:prSet>
      <dgm:spPr/>
    </dgm:pt>
    <dgm:pt modelId="{A99D7DAE-72F7-422D-BB06-E34BBA954B99}" type="pres">
      <dgm:prSet presAssocID="{3B17C58B-DB5C-475C-9541-C729E84CA667}" presName="spNode" presStyleCnt="0"/>
      <dgm:spPr/>
    </dgm:pt>
    <dgm:pt modelId="{CB863011-1EF4-48DD-B549-F4BC2099535E}" type="pres">
      <dgm:prSet presAssocID="{27886C90-76FE-49AD-B341-43A6D66A51EC}" presName="sibTrans" presStyleLbl="sibTrans1D1" presStyleIdx="0" presStyleCnt="2"/>
      <dgm:spPr/>
    </dgm:pt>
    <dgm:pt modelId="{3BEC3D39-E723-4F06-84E6-A690A828CB55}" type="pres">
      <dgm:prSet presAssocID="{7C3C23B6-2008-4FBC-8D68-2AB9ECF4CA1C}" presName="node" presStyleLbl="node1" presStyleIdx="1" presStyleCnt="2" custScaleX="59606" custScaleY="52178">
        <dgm:presLayoutVars>
          <dgm:bulletEnabled val="1"/>
        </dgm:presLayoutVars>
      </dgm:prSet>
      <dgm:spPr/>
    </dgm:pt>
    <dgm:pt modelId="{EA1833CE-13C3-4FD0-9774-0A94ECB57A21}" type="pres">
      <dgm:prSet presAssocID="{7C3C23B6-2008-4FBC-8D68-2AB9ECF4CA1C}" presName="spNode" presStyleCnt="0"/>
      <dgm:spPr/>
    </dgm:pt>
    <dgm:pt modelId="{BC7647DA-6CCF-4515-B1D8-22822F053D4A}" type="pres">
      <dgm:prSet presAssocID="{00973305-02A3-4C46-A9C4-CD05F5ED418E}" presName="sibTrans" presStyleLbl="sibTrans1D1" presStyleIdx="1" presStyleCnt="2"/>
      <dgm:spPr/>
    </dgm:pt>
  </dgm:ptLst>
  <dgm:cxnLst>
    <dgm:cxn modelId="{D3C23F00-4E53-4532-8131-3BA05FCD57F3}" type="presOf" srcId="{3B17C58B-DB5C-475C-9541-C729E84CA667}" destId="{022435A8-48BE-4253-A890-6587FDB1DD87}" srcOrd="0" destOrd="0" presId="urn:microsoft.com/office/officeart/2005/8/layout/cycle5"/>
    <dgm:cxn modelId="{30D64E02-DD5F-4D17-86DC-B8CEA1B0CEE4}" type="presOf" srcId="{00973305-02A3-4C46-A9C4-CD05F5ED418E}" destId="{BC7647DA-6CCF-4515-B1D8-22822F053D4A}" srcOrd="0" destOrd="0" presId="urn:microsoft.com/office/officeart/2005/8/layout/cycle5"/>
    <dgm:cxn modelId="{39ACB661-852D-473F-BF65-95E1D45721BA}" type="presOf" srcId="{A1662453-F5CA-4A8A-AD87-21A27853AA80}" destId="{64ED6895-724F-488B-96E6-2C01D46B4496}" srcOrd="0" destOrd="0" presId="urn:microsoft.com/office/officeart/2005/8/layout/cycle5"/>
    <dgm:cxn modelId="{D6328F6C-D8C8-4316-A512-37DD377A8F18}" srcId="{A1662453-F5CA-4A8A-AD87-21A27853AA80}" destId="{7C3C23B6-2008-4FBC-8D68-2AB9ECF4CA1C}" srcOrd="1" destOrd="0" parTransId="{A3F46E13-70A8-42CA-A3B1-1D36589707B7}" sibTransId="{00973305-02A3-4C46-A9C4-CD05F5ED418E}"/>
    <dgm:cxn modelId="{18CC35BA-EB96-4F80-B456-124885FB8DD3}" srcId="{A1662453-F5CA-4A8A-AD87-21A27853AA80}" destId="{3B17C58B-DB5C-475C-9541-C729E84CA667}" srcOrd="0" destOrd="0" parTransId="{B02765A0-84C3-457C-BCFC-E8F9BA72D526}" sibTransId="{27886C90-76FE-49AD-B341-43A6D66A51EC}"/>
    <dgm:cxn modelId="{854FEDC3-0C8D-4D02-B6DD-B3F69F8A9157}" type="presOf" srcId="{7C3C23B6-2008-4FBC-8D68-2AB9ECF4CA1C}" destId="{3BEC3D39-E723-4F06-84E6-A690A828CB55}" srcOrd="0" destOrd="0" presId="urn:microsoft.com/office/officeart/2005/8/layout/cycle5"/>
    <dgm:cxn modelId="{107EEAFE-8ECE-4448-8B2D-1B712E49C214}" type="presOf" srcId="{27886C90-76FE-49AD-B341-43A6D66A51EC}" destId="{CB863011-1EF4-48DD-B549-F4BC2099535E}" srcOrd="0" destOrd="0" presId="urn:microsoft.com/office/officeart/2005/8/layout/cycle5"/>
    <dgm:cxn modelId="{EA8F6538-3372-42E1-8EF3-F26528F4B249}" type="presParOf" srcId="{64ED6895-724F-488B-96E6-2C01D46B4496}" destId="{022435A8-48BE-4253-A890-6587FDB1DD87}" srcOrd="0" destOrd="0" presId="urn:microsoft.com/office/officeart/2005/8/layout/cycle5"/>
    <dgm:cxn modelId="{8E310DFE-3F22-4A95-81F8-E4223B389600}" type="presParOf" srcId="{64ED6895-724F-488B-96E6-2C01D46B4496}" destId="{A99D7DAE-72F7-422D-BB06-E34BBA954B99}" srcOrd="1" destOrd="0" presId="urn:microsoft.com/office/officeart/2005/8/layout/cycle5"/>
    <dgm:cxn modelId="{83698361-E752-40A4-BB67-95201FAC2871}" type="presParOf" srcId="{64ED6895-724F-488B-96E6-2C01D46B4496}" destId="{CB863011-1EF4-48DD-B549-F4BC2099535E}" srcOrd="2" destOrd="0" presId="urn:microsoft.com/office/officeart/2005/8/layout/cycle5"/>
    <dgm:cxn modelId="{DC78F765-41A6-4DE0-8693-6D229AFEC1D1}" type="presParOf" srcId="{64ED6895-724F-488B-96E6-2C01D46B4496}" destId="{3BEC3D39-E723-4F06-84E6-A690A828CB55}" srcOrd="3" destOrd="0" presId="urn:microsoft.com/office/officeart/2005/8/layout/cycle5"/>
    <dgm:cxn modelId="{2D8706FB-B520-442C-929F-C4F2A0C94548}" type="presParOf" srcId="{64ED6895-724F-488B-96E6-2C01D46B4496}" destId="{EA1833CE-13C3-4FD0-9774-0A94ECB57A21}" srcOrd="4" destOrd="0" presId="urn:microsoft.com/office/officeart/2005/8/layout/cycle5"/>
    <dgm:cxn modelId="{CD6866BE-37CA-4943-8044-7615DBFF48B6}" type="presParOf" srcId="{64ED6895-724F-488B-96E6-2C01D46B4496}" destId="{BC7647DA-6CCF-4515-B1D8-22822F053D4A}" srcOrd="5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AEC6DEE-F4EC-4B6B-92C0-E0D71CA9BC94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7FE3FA2-007E-4BD7-8D00-0DF8D74F5429}">
      <dgm:prSet phldrT="[Text]" custT="1"/>
      <dgm:spPr/>
      <dgm:t>
        <a:bodyPr/>
        <a:lstStyle/>
        <a:p>
          <a:pPr algn="ctr"/>
          <a:r>
            <a:rPr lang="cs-CZ" sz="1400">
              <a:solidFill>
                <a:schemeClr val="tx1"/>
              </a:solidFill>
            </a:rPr>
            <a:t>Penze</a:t>
          </a:r>
        </a:p>
      </dgm:t>
    </dgm:pt>
    <dgm:pt modelId="{BC0A105C-55BB-4AF6-B83C-F349EEE6DC26}" type="parTrans" cxnId="{7D59797F-74D1-4B27-9948-693ABA3956BD}">
      <dgm:prSet/>
      <dgm:spPr/>
      <dgm:t>
        <a:bodyPr/>
        <a:lstStyle/>
        <a:p>
          <a:pPr algn="ctr"/>
          <a:endParaRPr lang="cs-CZ"/>
        </a:p>
      </dgm:t>
    </dgm:pt>
    <dgm:pt modelId="{29B59177-C668-40D9-A958-D0F31691E2F9}" type="sibTrans" cxnId="{7D59797F-74D1-4B27-9948-693ABA3956BD}">
      <dgm:prSet custT="1"/>
      <dgm:spPr>
        <a:solidFill>
          <a:schemeClr val="accent2"/>
        </a:solidFill>
      </dgm:spPr>
      <dgm:t>
        <a:bodyPr/>
        <a:lstStyle/>
        <a:p>
          <a:pPr algn="ctr"/>
          <a:r>
            <a:rPr lang="cs-CZ" sz="1400">
              <a:solidFill>
                <a:schemeClr val="tx1"/>
              </a:solidFill>
            </a:rPr>
            <a:t>Život a zdraví</a:t>
          </a:r>
        </a:p>
      </dgm:t>
    </dgm:pt>
    <dgm:pt modelId="{74290AFC-D4ED-47DF-941A-F7DE98B0E467}">
      <dgm:prSet phldrT="[Text]" custT="1"/>
      <dgm:spPr>
        <a:solidFill>
          <a:schemeClr val="bg2">
            <a:lumMod val="50000"/>
          </a:schemeClr>
        </a:solidFill>
      </dgm:spPr>
      <dgm:t>
        <a:bodyPr/>
        <a:lstStyle/>
        <a:p>
          <a:pPr algn="ctr"/>
          <a:r>
            <a:rPr lang="cs-CZ" sz="1200"/>
            <a:t>Majetek</a:t>
          </a:r>
        </a:p>
      </dgm:t>
    </dgm:pt>
    <dgm:pt modelId="{F871DA47-82B3-4CAB-BB42-D5A8B2724D63}" type="parTrans" cxnId="{8EDE3CAD-EC55-4FF4-A9CA-7A35D2EA6F35}">
      <dgm:prSet/>
      <dgm:spPr/>
      <dgm:t>
        <a:bodyPr/>
        <a:lstStyle/>
        <a:p>
          <a:pPr algn="ctr"/>
          <a:endParaRPr lang="cs-CZ"/>
        </a:p>
      </dgm:t>
    </dgm:pt>
    <dgm:pt modelId="{1F31AF1B-5CAF-4E89-984F-44A07F89C909}" type="sibTrans" cxnId="{8EDE3CAD-EC55-4FF4-A9CA-7A35D2EA6F35}">
      <dgm:prSet/>
      <dgm:spPr/>
      <dgm:t>
        <a:bodyPr/>
        <a:lstStyle/>
        <a:p>
          <a:pPr algn="ctr"/>
          <a:endParaRPr lang="cs-CZ"/>
        </a:p>
      </dgm:t>
    </dgm:pt>
    <dgm:pt modelId="{F851862B-A898-44A3-B56C-3CF0E4D5B333}">
      <dgm:prSet phldrT="[Text]" custT="1"/>
      <dgm:spPr>
        <a:solidFill>
          <a:srgbClr val="FFFF99"/>
        </a:solidFill>
      </dgm:spPr>
      <dgm:t>
        <a:bodyPr/>
        <a:lstStyle/>
        <a:p>
          <a:pPr algn="ctr"/>
          <a:r>
            <a:rPr lang="cs-CZ" sz="1600">
              <a:solidFill>
                <a:schemeClr val="tx1"/>
              </a:solidFill>
            </a:rPr>
            <a:t>Sny a přání</a:t>
          </a:r>
        </a:p>
      </dgm:t>
    </dgm:pt>
    <dgm:pt modelId="{9A396EFF-BFAC-40A8-9324-7401B8490CD9}" type="parTrans" cxnId="{1D73DC6E-B64B-40E5-A6BC-A4A070E8BBFA}">
      <dgm:prSet/>
      <dgm:spPr/>
      <dgm:t>
        <a:bodyPr/>
        <a:lstStyle/>
        <a:p>
          <a:pPr algn="ctr"/>
          <a:endParaRPr lang="cs-CZ"/>
        </a:p>
      </dgm:t>
    </dgm:pt>
    <dgm:pt modelId="{0C447C1D-B1EF-4E41-8E3C-E733379ECE24}" type="sibTrans" cxnId="{1D73DC6E-B64B-40E5-A6BC-A4A070E8BBFA}">
      <dgm:prSet custT="1"/>
      <dgm:spPr>
        <a:solidFill>
          <a:schemeClr val="accent3"/>
        </a:solidFill>
      </dgm:spPr>
      <dgm:t>
        <a:bodyPr/>
        <a:lstStyle/>
        <a:p>
          <a:pPr algn="ctr"/>
          <a:r>
            <a:rPr lang="cs-CZ" sz="1400">
              <a:solidFill>
                <a:schemeClr val="tx1"/>
              </a:solidFill>
            </a:rPr>
            <a:t>Rezervy</a:t>
          </a:r>
        </a:p>
      </dgm:t>
    </dgm:pt>
    <dgm:pt modelId="{E0A54EE7-284E-4AB3-AA69-DEA324C5396A}">
      <dgm:prSet phldrT="[Text]" custT="1"/>
      <dgm:spPr>
        <a:solidFill>
          <a:srgbClr val="FFC000"/>
        </a:solidFill>
      </dgm:spPr>
      <dgm:t>
        <a:bodyPr/>
        <a:lstStyle/>
        <a:p>
          <a:pPr algn="ctr"/>
          <a:r>
            <a:rPr lang="cs-CZ" sz="1300" dirty="0"/>
            <a:t>Bydlení</a:t>
          </a:r>
        </a:p>
      </dgm:t>
    </dgm:pt>
    <dgm:pt modelId="{10ACB5CE-9CCC-4DF9-9896-5002F069B120}" type="parTrans" cxnId="{8F467C6E-E6AC-4CD8-8E6A-7BAA53C048FD}">
      <dgm:prSet/>
      <dgm:spPr/>
      <dgm:t>
        <a:bodyPr/>
        <a:lstStyle/>
        <a:p>
          <a:pPr algn="ctr"/>
          <a:endParaRPr lang="cs-CZ"/>
        </a:p>
      </dgm:t>
    </dgm:pt>
    <dgm:pt modelId="{8E5DDB0C-BFC2-447A-9B5E-826C87D82C0D}" type="sibTrans" cxnId="{8F467C6E-E6AC-4CD8-8E6A-7BAA53C048FD}">
      <dgm:prSet/>
      <dgm:spPr/>
      <dgm:t>
        <a:bodyPr/>
        <a:lstStyle/>
        <a:p>
          <a:pPr algn="ctr"/>
          <a:endParaRPr lang="cs-CZ"/>
        </a:p>
      </dgm:t>
    </dgm:pt>
    <dgm:pt modelId="{A1AB66A5-B542-4289-B24E-0376BBAFEF72}">
      <dgm:prSet phldrT="[Text]" custT="1"/>
      <dgm:spPr>
        <a:solidFill>
          <a:srgbClr val="FFFF00"/>
        </a:solidFill>
      </dgm:spPr>
      <dgm:t>
        <a:bodyPr/>
        <a:lstStyle/>
        <a:p>
          <a:pPr algn="ctr"/>
          <a:r>
            <a:rPr lang="cs-CZ" sz="1100" dirty="0">
              <a:solidFill>
                <a:schemeClr val="tx1"/>
              </a:solidFill>
            </a:rPr>
            <a:t>Investice</a:t>
          </a:r>
        </a:p>
      </dgm:t>
    </dgm:pt>
    <dgm:pt modelId="{33CB89DE-4E58-4A4E-B1D0-671A53FD2B06}" type="parTrans" cxnId="{04493D02-CA49-40EE-B387-35988DC92FBA}">
      <dgm:prSet/>
      <dgm:spPr/>
      <dgm:t>
        <a:bodyPr/>
        <a:lstStyle/>
        <a:p>
          <a:pPr algn="ctr"/>
          <a:endParaRPr lang="cs-CZ"/>
        </a:p>
      </dgm:t>
    </dgm:pt>
    <dgm:pt modelId="{F677E6F9-9782-4806-B471-E90E3A96BA10}" type="sibTrans" cxnId="{04493D02-CA49-40EE-B387-35988DC92FBA}">
      <dgm:prSet custT="1"/>
      <dgm:spPr>
        <a:solidFill>
          <a:schemeClr val="tx2"/>
        </a:solidFill>
      </dgm:spPr>
      <dgm:t>
        <a:bodyPr/>
        <a:lstStyle/>
        <a:p>
          <a:pPr algn="ctr"/>
          <a:r>
            <a:rPr lang="cs-CZ" sz="1400">
              <a:solidFill>
                <a:schemeClr val="tx1"/>
              </a:solidFill>
            </a:rPr>
            <a:t>Odpovědnost</a:t>
          </a:r>
        </a:p>
      </dgm:t>
    </dgm:pt>
    <dgm:pt modelId="{C30237B2-D1A7-4029-9C87-0916CF248C26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cs-CZ" sz="1400"/>
            <a:t>Děti</a:t>
          </a:r>
        </a:p>
      </dgm:t>
    </dgm:pt>
    <dgm:pt modelId="{DC9B8568-AF59-4B41-8936-9ABFB3F43874}" type="parTrans" cxnId="{218FF260-701F-4FF8-91DA-1B654A76AF57}">
      <dgm:prSet/>
      <dgm:spPr/>
      <dgm:t>
        <a:bodyPr/>
        <a:lstStyle/>
        <a:p>
          <a:pPr algn="ctr"/>
          <a:endParaRPr lang="cs-CZ"/>
        </a:p>
      </dgm:t>
    </dgm:pt>
    <dgm:pt modelId="{D05D2CB6-6787-46B3-BB42-8D055DDD0CB8}" type="sibTrans" cxnId="{218FF260-701F-4FF8-91DA-1B654A76AF57}">
      <dgm:prSet/>
      <dgm:spPr/>
      <dgm:t>
        <a:bodyPr/>
        <a:lstStyle/>
        <a:p>
          <a:pPr algn="ctr"/>
          <a:endParaRPr lang="cs-CZ"/>
        </a:p>
      </dgm:t>
    </dgm:pt>
    <dgm:pt modelId="{7198A236-2674-4A1F-9527-A8A8643AC511}" type="pres">
      <dgm:prSet presAssocID="{5AEC6DEE-F4EC-4B6B-92C0-E0D71CA9BC94}" presName="Name0" presStyleCnt="0">
        <dgm:presLayoutVars>
          <dgm:chMax/>
          <dgm:chPref/>
          <dgm:dir/>
          <dgm:animLvl val="lvl"/>
        </dgm:presLayoutVars>
      </dgm:prSet>
      <dgm:spPr/>
    </dgm:pt>
    <dgm:pt modelId="{5C2528B1-A9F0-407E-8521-FACCA95CEB83}" type="pres">
      <dgm:prSet presAssocID="{C7FE3FA2-007E-4BD7-8D00-0DF8D74F5429}" presName="composite" presStyleCnt="0"/>
      <dgm:spPr/>
    </dgm:pt>
    <dgm:pt modelId="{1812FD12-959D-4FD4-9CFB-9DBBEA5F3777}" type="pres">
      <dgm:prSet presAssocID="{C7FE3FA2-007E-4BD7-8D00-0DF8D74F5429}" presName="Parent1" presStyleLbl="node1" presStyleIdx="0" presStyleCnt="6" custScaleX="91147" custScaleY="84357" custLinFactNeighborX="-34557" custLinFactNeighborY="-20659">
        <dgm:presLayoutVars>
          <dgm:chMax val="1"/>
          <dgm:chPref val="1"/>
          <dgm:bulletEnabled val="1"/>
        </dgm:presLayoutVars>
      </dgm:prSet>
      <dgm:spPr>
        <a:prstGeom prst="ellipse">
          <a:avLst/>
        </a:prstGeom>
      </dgm:spPr>
    </dgm:pt>
    <dgm:pt modelId="{0E4E1EA0-3770-4293-9756-0EA134216B87}" type="pres">
      <dgm:prSet presAssocID="{C7FE3FA2-007E-4BD7-8D00-0DF8D74F5429}" presName="Childtext1" presStyleLbl="revTx" presStyleIdx="0" presStyleCnt="3" custScaleX="71266" custScaleY="140389" custLinFactNeighborX="-30386" custLinFactNeighborY="-19355">
        <dgm:presLayoutVars>
          <dgm:chMax val="0"/>
          <dgm:chPref val="0"/>
          <dgm:bulletEnabled val="1"/>
        </dgm:presLayoutVars>
      </dgm:prSet>
      <dgm:spPr>
        <a:prstGeom prst="ellipse">
          <a:avLst/>
        </a:prstGeom>
      </dgm:spPr>
    </dgm:pt>
    <dgm:pt modelId="{071F3941-62B0-4608-8216-8DD7F788F1C9}" type="pres">
      <dgm:prSet presAssocID="{C7FE3FA2-007E-4BD7-8D00-0DF8D74F5429}" presName="BalanceSpacing" presStyleCnt="0"/>
      <dgm:spPr/>
    </dgm:pt>
    <dgm:pt modelId="{43E998EF-9946-4FE0-AFEB-8BDCB14768A9}" type="pres">
      <dgm:prSet presAssocID="{C7FE3FA2-007E-4BD7-8D00-0DF8D74F5429}" presName="BalanceSpacing1" presStyleCnt="0"/>
      <dgm:spPr/>
    </dgm:pt>
    <dgm:pt modelId="{00521A51-C855-458C-AE66-983B67062BE9}" type="pres">
      <dgm:prSet presAssocID="{29B59177-C668-40D9-A958-D0F31691E2F9}" presName="Accent1Text" presStyleLbl="node1" presStyleIdx="1" presStyleCnt="6" custScaleX="97525" custScaleY="90809" custLinFactNeighborX="-42933" custLinFactNeighborY="-11210"/>
      <dgm:spPr>
        <a:prstGeom prst="ellipse">
          <a:avLst/>
        </a:prstGeom>
      </dgm:spPr>
    </dgm:pt>
    <dgm:pt modelId="{6EB2756C-831B-4D3F-BE8A-E65BDC83B866}" type="pres">
      <dgm:prSet presAssocID="{29B59177-C668-40D9-A958-D0F31691E2F9}" presName="spaceBetweenRectangles" presStyleCnt="0"/>
      <dgm:spPr/>
    </dgm:pt>
    <dgm:pt modelId="{1636B804-4E69-428D-8625-0DDCEA7275B8}" type="pres">
      <dgm:prSet presAssocID="{F851862B-A898-44A3-B56C-3CF0E4D5B333}" presName="composite" presStyleCnt="0"/>
      <dgm:spPr/>
    </dgm:pt>
    <dgm:pt modelId="{F2738B77-E743-4BAF-910C-D813DD4574EB}" type="pres">
      <dgm:prSet presAssocID="{F851862B-A898-44A3-B56C-3CF0E4D5B333}" presName="Parent1" presStyleLbl="node1" presStyleIdx="2" presStyleCnt="6" custScaleX="88835" custScaleY="79709" custLinFactNeighborX="18402" custLinFactNeighborY="429">
        <dgm:presLayoutVars>
          <dgm:chMax val="1"/>
          <dgm:chPref val="1"/>
          <dgm:bulletEnabled val="1"/>
        </dgm:presLayoutVars>
      </dgm:prSet>
      <dgm:spPr>
        <a:prstGeom prst="ellipse">
          <a:avLst/>
        </a:prstGeom>
      </dgm:spPr>
    </dgm:pt>
    <dgm:pt modelId="{53A47EBE-60C3-4849-AC38-1FB8D4C154FB}" type="pres">
      <dgm:prSet presAssocID="{F851862B-A898-44A3-B56C-3CF0E4D5B333}" presName="Childtext1" presStyleLbl="revTx" presStyleIdx="1" presStyleCnt="3" custScaleX="73238" custScaleY="125646" custLinFactNeighborX="9784" custLinFactNeighborY="-544">
        <dgm:presLayoutVars>
          <dgm:chMax val="0"/>
          <dgm:chPref val="0"/>
          <dgm:bulletEnabled val="1"/>
        </dgm:presLayoutVars>
      </dgm:prSet>
      <dgm:spPr>
        <a:prstGeom prst="ellipse">
          <a:avLst/>
        </a:prstGeom>
      </dgm:spPr>
    </dgm:pt>
    <dgm:pt modelId="{4BCA60AE-8A25-49F4-936A-B730CB0CA1AE}" type="pres">
      <dgm:prSet presAssocID="{F851862B-A898-44A3-B56C-3CF0E4D5B333}" presName="BalanceSpacing" presStyleCnt="0"/>
      <dgm:spPr/>
    </dgm:pt>
    <dgm:pt modelId="{3050E735-B331-482C-A572-0F00993C1161}" type="pres">
      <dgm:prSet presAssocID="{F851862B-A898-44A3-B56C-3CF0E4D5B333}" presName="BalanceSpacing1" presStyleCnt="0"/>
      <dgm:spPr/>
    </dgm:pt>
    <dgm:pt modelId="{DDE70329-246F-48A6-A7F5-0EC6500C9A6D}" type="pres">
      <dgm:prSet presAssocID="{0C447C1D-B1EF-4E41-8E3C-E733379ECE24}" presName="Accent1Text" presStyleLbl="node1" presStyleIdx="3" presStyleCnt="6" custScaleX="88247" custScaleY="80668" custLinFactNeighborX="36736" custLinFactNeighborY="-530"/>
      <dgm:spPr>
        <a:prstGeom prst="ellipse">
          <a:avLst/>
        </a:prstGeom>
      </dgm:spPr>
    </dgm:pt>
    <dgm:pt modelId="{3EB2DBB7-06C3-4053-9E15-48A128E3BF87}" type="pres">
      <dgm:prSet presAssocID="{0C447C1D-B1EF-4E41-8E3C-E733379ECE24}" presName="spaceBetweenRectangles" presStyleCnt="0"/>
      <dgm:spPr/>
    </dgm:pt>
    <dgm:pt modelId="{01BEA52E-75AD-47DF-B934-4FD4591CA16F}" type="pres">
      <dgm:prSet presAssocID="{A1AB66A5-B542-4289-B24E-0376BBAFEF72}" presName="composite" presStyleCnt="0"/>
      <dgm:spPr/>
    </dgm:pt>
    <dgm:pt modelId="{C2436FCF-44D2-4058-B391-60C67C9DDD9E}" type="pres">
      <dgm:prSet presAssocID="{A1AB66A5-B542-4289-B24E-0376BBAFEF72}" presName="Parent1" presStyleLbl="node1" presStyleIdx="4" presStyleCnt="6" custScaleX="94384" custScaleY="85899" custLinFactNeighborX="-34591" custLinFactNeighborY="1588">
        <dgm:presLayoutVars>
          <dgm:chMax val="1"/>
          <dgm:chPref val="1"/>
          <dgm:bulletEnabled val="1"/>
        </dgm:presLayoutVars>
      </dgm:prSet>
      <dgm:spPr>
        <a:prstGeom prst="ellipse">
          <a:avLst/>
        </a:prstGeom>
      </dgm:spPr>
    </dgm:pt>
    <dgm:pt modelId="{637DE29C-3825-47B4-8D17-B910EFCBE901}" type="pres">
      <dgm:prSet presAssocID="{A1AB66A5-B542-4289-B24E-0376BBAFEF72}" presName="Childtext1" presStyleLbl="revTx" presStyleIdx="2" presStyleCnt="3" custScaleX="73398" custScaleY="142099" custLinFactNeighborX="-24055" custLinFactNeighborY="-16">
        <dgm:presLayoutVars>
          <dgm:chMax val="0"/>
          <dgm:chPref val="0"/>
          <dgm:bulletEnabled val="1"/>
        </dgm:presLayoutVars>
      </dgm:prSet>
      <dgm:spPr>
        <a:prstGeom prst="ellipse">
          <a:avLst/>
        </a:prstGeom>
      </dgm:spPr>
    </dgm:pt>
    <dgm:pt modelId="{3D48C743-2567-4FC3-919B-3BF663913221}" type="pres">
      <dgm:prSet presAssocID="{A1AB66A5-B542-4289-B24E-0376BBAFEF72}" presName="BalanceSpacing" presStyleCnt="0"/>
      <dgm:spPr/>
    </dgm:pt>
    <dgm:pt modelId="{B133DCD1-FC81-494C-A64A-70FFA4319163}" type="pres">
      <dgm:prSet presAssocID="{A1AB66A5-B542-4289-B24E-0376BBAFEF72}" presName="BalanceSpacing1" presStyleCnt="0"/>
      <dgm:spPr/>
    </dgm:pt>
    <dgm:pt modelId="{A05E6B65-E9AF-42AC-A0D9-9A89848E8D57}" type="pres">
      <dgm:prSet presAssocID="{F677E6F9-9782-4806-B471-E90E3A96BA10}" presName="Accent1Text" presStyleLbl="node1" presStyleIdx="5" presStyleCnt="6" custScaleX="99163" custScaleY="85402" custLinFactNeighborX="-47621" custLinFactNeighborY="2317"/>
      <dgm:spPr>
        <a:prstGeom prst="ellipse">
          <a:avLst/>
        </a:prstGeom>
      </dgm:spPr>
    </dgm:pt>
  </dgm:ptLst>
  <dgm:cxnLst>
    <dgm:cxn modelId="{04493D02-CA49-40EE-B387-35988DC92FBA}" srcId="{5AEC6DEE-F4EC-4B6B-92C0-E0D71CA9BC94}" destId="{A1AB66A5-B542-4289-B24E-0376BBAFEF72}" srcOrd="2" destOrd="0" parTransId="{33CB89DE-4E58-4A4E-B1D0-671A53FD2B06}" sibTransId="{F677E6F9-9782-4806-B471-E90E3A96BA10}"/>
    <dgm:cxn modelId="{80A31404-A795-4CDB-BADB-78282E9E6622}" type="presOf" srcId="{A1AB66A5-B542-4289-B24E-0376BBAFEF72}" destId="{C2436FCF-44D2-4058-B391-60C67C9DDD9E}" srcOrd="0" destOrd="0" presId="urn:microsoft.com/office/officeart/2008/layout/AlternatingHexagons"/>
    <dgm:cxn modelId="{1ADF393B-AABB-44F6-AD18-9E1A6754647D}" type="presOf" srcId="{29B59177-C668-40D9-A958-D0F31691E2F9}" destId="{00521A51-C855-458C-AE66-983B67062BE9}" srcOrd="0" destOrd="0" presId="urn:microsoft.com/office/officeart/2008/layout/AlternatingHexagons"/>
    <dgm:cxn modelId="{35198B3E-B79E-4AFD-AB54-F7F94E8CB6A6}" type="presOf" srcId="{F851862B-A898-44A3-B56C-3CF0E4D5B333}" destId="{F2738B77-E743-4BAF-910C-D813DD4574EB}" srcOrd="0" destOrd="0" presId="urn:microsoft.com/office/officeart/2008/layout/AlternatingHexagons"/>
    <dgm:cxn modelId="{218FF260-701F-4FF8-91DA-1B654A76AF57}" srcId="{A1AB66A5-B542-4289-B24E-0376BBAFEF72}" destId="{C30237B2-D1A7-4029-9C87-0916CF248C26}" srcOrd="0" destOrd="0" parTransId="{DC9B8568-AF59-4B41-8936-9ABFB3F43874}" sibTransId="{D05D2CB6-6787-46B3-BB42-8D055DDD0CB8}"/>
    <dgm:cxn modelId="{B34FD164-6363-46BB-8659-132FEDE7E48F}" type="presOf" srcId="{5AEC6DEE-F4EC-4B6B-92C0-E0D71CA9BC94}" destId="{7198A236-2674-4A1F-9527-A8A8643AC511}" srcOrd="0" destOrd="0" presId="urn:microsoft.com/office/officeart/2008/layout/AlternatingHexagons"/>
    <dgm:cxn modelId="{864A0A6A-E03E-4FEE-BB08-93B1B1B344DB}" type="presOf" srcId="{C7FE3FA2-007E-4BD7-8D00-0DF8D74F5429}" destId="{1812FD12-959D-4FD4-9CFB-9DBBEA5F3777}" srcOrd="0" destOrd="0" presId="urn:microsoft.com/office/officeart/2008/layout/AlternatingHexagons"/>
    <dgm:cxn modelId="{8F467C6E-E6AC-4CD8-8E6A-7BAA53C048FD}" srcId="{F851862B-A898-44A3-B56C-3CF0E4D5B333}" destId="{E0A54EE7-284E-4AB3-AA69-DEA324C5396A}" srcOrd="0" destOrd="0" parTransId="{10ACB5CE-9CCC-4DF9-9896-5002F069B120}" sibTransId="{8E5DDB0C-BFC2-447A-9B5E-826C87D82C0D}"/>
    <dgm:cxn modelId="{1D73DC6E-B64B-40E5-A6BC-A4A070E8BBFA}" srcId="{5AEC6DEE-F4EC-4B6B-92C0-E0D71CA9BC94}" destId="{F851862B-A898-44A3-B56C-3CF0E4D5B333}" srcOrd="1" destOrd="0" parTransId="{9A396EFF-BFAC-40A8-9324-7401B8490CD9}" sibTransId="{0C447C1D-B1EF-4E41-8E3C-E733379ECE24}"/>
    <dgm:cxn modelId="{3F0DC555-45DC-4031-BEC0-B8764A35EF90}" type="presOf" srcId="{E0A54EE7-284E-4AB3-AA69-DEA324C5396A}" destId="{53A47EBE-60C3-4849-AC38-1FB8D4C154FB}" srcOrd="0" destOrd="0" presId="urn:microsoft.com/office/officeart/2008/layout/AlternatingHexagons"/>
    <dgm:cxn modelId="{D1C96B77-8405-41C0-AE13-BBF357490B92}" type="presOf" srcId="{C30237B2-D1A7-4029-9C87-0916CF248C26}" destId="{637DE29C-3825-47B4-8D17-B910EFCBE901}" srcOrd="0" destOrd="0" presId="urn:microsoft.com/office/officeart/2008/layout/AlternatingHexagons"/>
    <dgm:cxn modelId="{7D59797F-74D1-4B27-9948-693ABA3956BD}" srcId="{5AEC6DEE-F4EC-4B6B-92C0-E0D71CA9BC94}" destId="{C7FE3FA2-007E-4BD7-8D00-0DF8D74F5429}" srcOrd="0" destOrd="0" parTransId="{BC0A105C-55BB-4AF6-B83C-F349EEE6DC26}" sibTransId="{29B59177-C668-40D9-A958-D0F31691E2F9}"/>
    <dgm:cxn modelId="{1E0D018A-9DCE-48FB-B660-6E5A3195D66E}" type="presOf" srcId="{F677E6F9-9782-4806-B471-E90E3A96BA10}" destId="{A05E6B65-E9AF-42AC-A0D9-9A89848E8D57}" srcOrd="0" destOrd="0" presId="urn:microsoft.com/office/officeart/2008/layout/AlternatingHexagons"/>
    <dgm:cxn modelId="{DDEF53A0-A078-4543-823F-AC8AD676D7FE}" type="presOf" srcId="{74290AFC-D4ED-47DF-941A-F7DE98B0E467}" destId="{0E4E1EA0-3770-4293-9756-0EA134216B87}" srcOrd="0" destOrd="0" presId="urn:microsoft.com/office/officeart/2008/layout/AlternatingHexagons"/>
    <dgm:cxn modelId="{8EDE3CAD-EC55-4FF4-A9CA-7A35D2EA6F35}" srcId="{C7FE3FA2-007E-4BD7-8D00-0DF8D74F5429}" destId="{74290AFC-D4ED-47DF-941A-F7DE98B0E467}" srcOrd="0" destOrd="0" parTransId="{F871DA47-82B3-4CAB-BB42-D5A8B2724D63}" sibTransId="{1F31AF1B-5CAF-4E89-984F-44A07F89C909}"/>
    <dgm:cxn modelId="{7C5268C3-04A3-4414-A109-4CB47DFE47E3}" type="presOf" srcId="{0C447C1D-B1EF-4E41-8E3C-E733379ECE24}" destId="{DDE70329-246F-48A6-A7F5-0EC6500C9A6D}" srcOrd="0" destOrd="0" presId="urn:microsoft.com/office/officeart/2008/layout/AlternatingHexagons"/>
    <dgm:cxn modelId="{1847CDA0-BBC9-4298-AAD9-2E96BCD1469C}" type="presParOf" srcId="{7198A236-2674-4A1F-9527-A8A8643AC511}" destId="{5C2528B1-A9F0-407E-8521-FACCA95CEB83}" srcOrd="0" destOrd="0" presId="urn:microsoft.com/office/officeart/2008/layout/AlternatingHexagons"/>
    <dgm:cxn modelId="{B3E5978E-9ADF-4B1B-9C35-E1A350B21D04}" type="presParOf" srcId="{5C2528B1-A9F0-407E-8521-FACCA95CEB83}" destId="{1812FD12-959D-4FD4-9CFB-9DBBEA5F3777}" srcOrd="0" destOrd="0" presId="urn:microsoft.com/office/officeart/2008/layout/AlternatingHexagons"/>
    <dgm:cxn modelId="{844564FA-03E9-4DB4-BD73-D784C8458728}" type="presParOf" srcId="{5C2528B1-A9F0-407E-8521-FACCA95CEB83}" destId="{0E4E1EA0-3770-4293-9756-0EA134216B87}" srcOrd="1" destOrd="0" presId="urn:microsoft.com/office/officeart/2008/layout/AlternatingHexagons"/>
    <dgm:cxn modelId="{277BCC35-DCC8-489C-B5A6-92C2D449E727}" type="presParOf" srcId="{5C2528B1-A9F0-407E-8521-FACCA95CEB83}" destId="{071F3941-62B0-4608-8216-8DD7F788F1C9}" srcOrd="2" destOrd="0" presId="urn:microsoft.com/office/officeart/2008/layout/AlternatingHexagons"/>
    <dgm:cxn modelId="{32961D13-D29E-4E4D-984A-BCC312E7B8ED}" type="presParOf" srcId="{5C2528B1-A9F0-407E-8521-FACCA95CEB83}" destId="{43E998EF-9946-4FE0-AFEB-8BDCB14768A9}" srcOrd="3" destOrd="0" presId="urn:microsoft.com/office/officeart/2008/layout/AlternatingHexagons"/>
    <dgm:cxn modelId="{8A78EDE0-04F5-4B6F-9E08-E6FFAB96FEC2}" type="presParOf" srcId="{5C2528B1-A9F0-407E-8521-FACCA95CEB83}" destId="{00521A51-C855-458C-AE66-983B67062BE9}" srcOrd="4" destOrd="0" presId="urn:microsoft.com/office/officeart/2008/layout/AlternatingHexagons"/>
    <dgm:cxn modelId="{180F83EF-5114-4384-AFCD-44A155910FA1}" type="presParOf" srcId="{7198A236-2674-4A1F-9527-A8A8643AC511}" destId="{6EB2756C-831B-4D3F-BE8A-E65BDC83B866}" srcOrd="1" destOrd="0" presId="urn:microsoft.com/office/officeart/2008/layout/AlternatingHexagons"/>
    <dgm:cxn modelId="{EE3AA39A-3701-423E-977F-B617FC842411}" type="presParOf" srcId="{7198A236-2674-4A1F-9527-A8A8643AC511}" destId="{1636B804-4E69-428D-8625-0DDCEA7275B8}" srcOrd="2" destOrd="0" presId="urn:microsoft.com/office/officeart/2008/layout/AlternatingHexagons"/>
    <dgm:cxn modelId="{ACFD7ED9-9D62-4A18-8797-0F4D35D6C8A7}" type="presParOf" srcId="{1636B804-4E69-428D-8625-0DDCEA7275B8}" destId="{F2738B77-E743-4BAF-910C-D813DD4574EB}" srcOrd="0" destOrd="0" presId="urn:microsoft.com/office/officeart/2008/layout/AlternatingHexagons"/>
    <dgm:cxn modelId="{F0F460EC-6335-4699-B3DA-88004631F7AB}" type="presParOf" srcId="{1636B804-4E69-428D-8625-0DDCEA7275B8}" destId="{53A47EBE-60C3-4849-AC38-1FB8D4C154FB}" srcOrd="1" destOrd="0" presId="urn:microsoft.com/office/officeart/2008/layout/AlternatingHexagons"/>
    <dgm:cxn modelId="{F7FE4402-5BBC-42F9-8E0E-69EA928EE9E6}" type="presParOf" srcId="{1636B804-4E69-428D-8625-0DDCEA7275B8}" destId="{4BCA60AE-8A25-49F4-936A-B730CB0CA1AE}" srcOrd="2" destOrd="0" presId="urn:microsoft.com/office/officeart/2008/layout/AlternatingHexagons"/>
    <dgm:cxn modelId="{39C80414-3EC1-4B52-AC2C-D45F308A92DE}" type="presParOf" srcId="{1636B804-4E69-428D-8625-0DDCEA7275B8}" destId="{3050E735-B331-482C-A572-0F00993C1161}" srcOrd="3" destOrd="0" presId="urn:microsoft.com/office/officeart/2008/layout/AlternatingHexagons"/>
    <dgm:cxn modelId="{CA6F9273-40DE-4D9D-97E9-0BD5C8D15F58}" type="presParOf" srcId="{1636B804-4E69-428D-8625-0DDCEA7275B8}" destId="{DDE70329-246F-48A6-A7F5-0EC6500C9A6D}" srcOrd="4" destOrd="0" presId="urn:microsoft.com/office/officeart/2008/layout/AlternatingHexagons"/>
    <dgm:cxn modelId="{2AE8C849-112A-4AA2-9053-830ADE8FACB5}" type="presParOf" srcId="{7198A236-2674-4A1F-9527-A8A8643AC511}" destId="{3EB2DBB7-06C3-4053-9E15-48A128E3BF87}" srcOrd="3" destOrd="0" presId="urn:microsoft.com/office/officeart/2008/layout/AlternatingHexagons"/>
    <dgm:cxn modelId="{8CEE51F1-B113-4BE8-B7E1-FAFDC2D5FA40}" type="presParOf" srcId="{7198A236-2674-4A1F-9527-A8A8643AC511}" destId="{01BEA52E-75AD-47DF-B934-4FD4591CA16F}" srcOrd="4" destOrd="0" presId="urn:microsoft.com/office/officeart/2008/layout/AlternatingHexagons"/>
    <dgm:cxn modelId="{20DE18A9-8B3B-40DA-A048-577B342F4073}" type="presParOf" srcId="{01BEA52E-75AD-47DF-B934-4FD4591CA16F}" destId="{C2436FCF-44D2-4058-B391-60C67C9DDD9E}" srcOrd="0" destOrd="0" presId="urn:microsoft.com/office/officeart/2008/layout/AlternatingHexagons"/>
    <dgm:cxn modelId="{61A93EE8-F647-47D2-8558-060B4407AF66}" type="presParOf" srcId="{01BEA52E-75AD-47DF-B934-4FD4591CA16F}" destId="{637DE29C-3825-47B4-8D17-B910EFCBE901}" srcOrd="1" destOrd="0" presId="urn:microsoft.com/office/officeart/2008/layout/AlternatingHexagons"/>
    <dgm:cxn modelId="{762C7E87-5957-4571-B02B-8DB1CD28A52E}" type="presParOf" srcId="{01BEA52E-75AD-47DF-B934-4FD4591CA16F}" destId="{3D48C743-2567-4FC3-919B-3BF663913221}" srcOrd="2" destOrd="0" presId="urn:microsoft.com/office/officeart/2008/layout/AlternatingHexagons"/>
    <dgm:cxn modelId="{E75D11B6-5BB5-49D3-97B5-FCF48FAAAD30}" type="presParOf" srcId="{01BEA52E-75AD-47DF-B934-4FD4591CA16F}" destId="{B133DCD1-FC81-494C-A64A-70FFA4319163}" srcOrd="3" destOrd="0" presId="urn:microsoft.com/office/officeart/2008/layout/AlternatingHexagons"/>
    <dgm:cxn modelId="{2D1BEC9D-5FDE-4F42-B5A3-908907FC1D49}" type="presParOf" srcId="{01BEA52E-75AD-47DF-B934-4FD4591CA16F}" destId="{A05E6B65-E9AF-42AC-A0D9-9A89848E8D57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AEC6DEE-F4EC-4B6B-92C0-E0D71CA9BC94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7FE3FA2-007E-4BD7-8D00-0DF8D74F5429}">
      <dgm:prSet phldrT="[Text]" custT="1"/>
      <dgm:spPr/>
      <dgm:t>
        <a:bodyPr/>
        <a:lstStyle/>
        <a:p>
          <a:pPr algn="ctr"/>
          <a:r>
            <a:rPr lang="cs-CZ" sz="1400">
              <a:solidFill>
                <a:schemeClr val="tx1"/>
              </a:solidFill>
            </a:rPr>
            <a:t>Penze</a:t>
          </a:r>
        </a:p>
      </dgm:t>
    </dgm:pt>
    <dgm:pt modelId="{BC0A105C-55BB-4AF6-B83C-F349EEE6DC26}" type="parTrans" cxnId="{7D59797F-74D1-4B27-9948-693ABA3956BD}">
      <dgm:prSet/>
      <dgm:spPr/>
      <dgm:t>
        <a:bodyPr/>
        <a:lstStyle/>
        <a:p>
          <a:pPr algn="ctr"/>
          <a:endParaRPr lang="cs-CZ"/>
        </a:p>
      </dgm:t>
    </dgm:pt>
    <dgm:pt modelId="{29B59177-C668-40D9-A958-D0F31691E2F9}" type="sibTrans" cxnId="{7D59797F-74D1-4B27-9948-693ABA3956BD}">
      <dgm:prSet custT="1"/>
      <dgm:spPr>
        <a:solidFill>
          <a:schemeClr val="accent2"/>
        </a:solidFill>
      </dgm:spPr>
      <dgm:t>
        <a:bodyPr/>
        <a:lstStyle/>
        <a:p>
          <a:pPr algn="ctr"/>
          <a:r>
            <a:rPr lang="cs-CZ" sz="1400">
              <a:solidFill>
                <a:schemeClr val="tx1"/>
              </a:solidFill>
            </a:rPr>
            <a:t>Život a zdraví</a:t>
          </a:r>
        </a:p>
      </dgm:t>
    </dgm:pt>
    <dgm:pt modelId="{74290AFC-D4ED-47DF-941A-F7DE98B0E467}">
      <dgm:prSet phldrT="[Text]" custT="1"/>
      <dgm:spPr>
        <a:solidFill>
          <a:schemeClr val="bg2">
            <a:lumMod val="50000"/>
          </a:schemeClr>
        </a:solidFill>
      </dgm:spPr>
      <dgm:t>
        <a:bodyPr/>
        <a:lstStyle/>
        <a:p>
          <a:pPr algn="ctr"/>
          <a:r>
            <a:rPr lang="cs-CZ" sz="1200"/>
            <a:t>Majetek</a:t>
          </a:r>
        </a:p>
      </dgm:t>
    </dgm:pt>
    <dgm:pt modelId="{F871DA47-82B3-4CAB-BB42-D5A8B2724D63}" type="parTrans" cxnId="{8EDE3CAD-EC55-4FF4-A9CA-7A35D2EA6F35}">
      <dgm:prSet/>
      <dgm:spPr/>
      <dgm:t>
        <a:bodyPr/>
        <a:lstStyle/>
        <a:p>
          <a:pPr algn="ctr"/>
          <a:endParaRPr lang="cs-CZ"/>
        </a:p>
      </dgm:t>
    </dgm:pt>
    <dgm:pt modelId="{1F31AF1B-5CAF-4E89-984F-44A07F89C909}" type="sibTrans" cxnId="{8EDE3CAD-EC55-4FF4-A9CA-7A35D2EA6F35}">
      <dgm:prSet/>
      <dgm:spPr/>
      <dgm:t>
        <a:bodyPr/>
        <a:lstStyle/>
        <a:p>
          <a:pPr algn="ctr"/>
          <a:endParaRPr lang="cs-CZ"/>
        </a:p>
      </dgm:t>
    </dgm:pt>
    <dgm:pt modelId="{F851862B-A898-44A3-B56C-3CF0E4D5B333}">
      <dgm:prSet phldrT="[Text]" custT="1"/>
      <dgm:spPr>
        <a:solidFill>
          <a:srgbClr val="FFFF99"/>
        </a:solidFill>
      </dgm:spPr>
      <dgm:t>
        <a:bodyPr/>
        <a:lstStyle/>
        <a:p>
          <a:pPr algn="ctr"/>
          <a:r>
            <a:rPr lang="cs-CZ" sz="1600">
              <a:solidFill>
                <a:schemeClr val="tx1"/>
              </a:solidFill>
            </a:rPr>
            <a:t>Sny a přání</a:t>
          </a:r>
        </a:p>
      </dgm:t>
    </dgm:pt>
    <dgm:pt modelId="{9A396EFF-BFAC-40A8-9324-7401B8490CD9}" type="parTrans" cxnId="{1D73DC6E-B64B-40E5-A6BC-A4A070E8BBFA}">
      <dgm:prSet/>
      <dgm:spPr/>
      <dgm:t>
        <a:bodyPr/>
        <a:lstStyle/>
        <a:p>
          <a:pPr algn="ctr"/>
          <a:endParaRPr lang="cs-CZ"/>
        </a:p>
      </dgm:t>
    </dgm:pt>
    <dgm:pt modelId="{0C447C1D-B1EF-4E41-8E3C-E733379ECE24}" type="sibTrans" cxnId="{1D73DC6E-B64B-40E5-A6BC-A4A070E8BBFA}">
      <dgm:prSet custT="1"/>
      <dgm:spPr>
        <a:solidFill>
          <a:schemeClr val="accent3"/>
        </a:solidFill>
      </dgm:spPr>
      <dgm:t>
        <a:bodyPr/>
        <a:lstStyle/>
        <a:p>
          <a:pPr algn="ctr"/>
          <a:r>
            <a:rPr lang="cs-CZ" sz="1400">
              <a:solidFill>
                <a:schemeClr val="tx1"/>
              </a:solidFill>
            </a:rPr>
            <a:t>Rezervy</a:t>
          </a:r>
        </a:p>
      </dgm:t>
    </dgm:pt>
    <dgm:pt modelId="{E0A54EE7-284E-4AB3-AA69-DEA324C5396A}">
      <dgm:prSet phldrT="[Text]" custT="1"/>
      <dgm:spPr>
        <a:solidFill>
          <a:srgbClr val="FFC000"/>
        </a:solidFill>
      </dgm:spPr>
      <dgm:t>
        <a:bodyPr/>
        <a:lstStyle/>
        <a:p>
          <a:pPr algn="ctr"/>
          <a:r>
            <a:rPr lang="cs-CZ" sz="1300" dirty="0"/>
            <a:t>Bydlení</a:t>
          </a:r>
        </a:p>
      </dgm:t>
    </dgm:pt>
    <dgm:pt modelId="{10ACB5CE-9CCC-4DF9-9896-5002F069B120}" type="parTrans" cxnId="{8F467C6E-E6AC-4CD8-8E6A-7BAA53C048FD}">
      <dgm:prSet/>
      <dgm:spPr/>
      <dgm:t>
        <a:bodyPr/>
        <a:lstStyle/>
        <a:p>
          <a:pPr algn="ctr"/>
          <a:endParaRPr lang="cs-CZ"/>
        </a:p>
      </dgm:t>
    </dgm:pt>
    <dgm:pt modelId="{8E5DDB0C-BFC2-447A-9B5E-826C87D82C0D}" type="sibTrans" cxnId="{8F467C6E-E6AC-4CD8-8E6A-7BAA53C048FD}">
      <dgm:prSet/>
      <dgm:spPr/>
      <dgm:t>
        <a:bodyPr/>
        <a:lstStyle/>
        <a:p>
          <a:pPr algn="ctr"/>
          <a:endParaRPr lang="cs-CZ"/>
        </a:p>
      </dgm:t>
    </dgm:pt>
    <dgm:pt modelId="{A1AB66A5-B542-4289-B24E-0376BBAFEF72}">
      <dgm:prSet phldrT="[Text]" custT="1"/>
      <dgm:spPr>
        <a:solidFill>
          <a:srgbClr val="FFFF00"/>
        </a:solidFill>
      </dgm:spPr>
      <dgm:t>
        <a:bodyPr/>
        <a:lstStyle/>
        <a:p>
          <a:pPr algn="ctr"/>
          <a:r>
            <a:rPr lang="cs-CZ" sz="1100">
              <a:solidFill>
                <a:schemeClr val="tx1"/>
              </a:solidFill>
            </a:rPr>
            <a:t>Investice</a:t>
          </a:r>
        </a:p>
      </dgm:t>
    </dgm:pt>
    <dgm:pt modelId="{33CB89DE-4E58-4A4E-B1D0-671A53FD2B06}" type="parTrans" cxnId="{04493D02-CA49-40EE-B387-35988DC92FBA}">
      <dgm:prSet/>
      <dgm:spPr/>
      <dgm:t>
        <a:bodyPr/>
        <a:lstStyle/>
        <a:p>
          <a:pPr algn="ctr"/>
          <a:endParaRPr lang="cs-CZ"/>
        </a:p>
      </dgm:t>
    </dgm:pt>
    <dgm:pt modelId="{F677E6F9-9782-4806-B471-E90E3A96BA10}" type="sibTrans" cxnId="{04493D02-CA49-40EE-B387-35988DC92FBA}">
      <dgm:prSet custT="1"/>
      <dgm:spPr>
        <a:solidFill>
          <a:schemeClr val="tx2"/>
        </a:solidFill>
      </dgm:spPr>
      <dgm:t>
        <a:bodyPr/>
        <a:lstStyle/>
        <a:p>
          <a:pPr algn="ctr"/>
          <a:r>
            <a:rPr lang="cs-CZ" sz="1400">
              <a:solidFill>
                <a:schemeClr val="tx1"/>
              </a:solidFill>
            </a:rPr>
            <a:t>Odpovědnost</a:t>
          </a:r>
        </a:p>
      </dgm:t>
    </dgm:pt>
    <dgm:pt modelId="{C30237B2-D1A7-4029-9C87-0916CF248C26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cs-CZ" sz="1400"/>
            <a:t>Děti</a:t>
          </a:r>
        </a:p>
      </dgm:t>
    </dgm:pt>
    <dgm:pt modelId="{DC9B8568-AF59-4B41-8936-9ABFB3F43874}" type="parTrans" cxnId="{218FF260-701F-4FF8-91DA-1B654A76AF57}">
      <dgm:prSet/>
      <dgm:spPr/>
      <dgm:t>
        <a:bodyPr/>
        <a:lstStyle/>
        <a:p>
          <a:pPr algn="ctr"/>
          <a:endParaRPr lang="cs-CZ"/>
        </a:p>
      </dgm:t>
    </dgm:pt>
    <dgm:pt modelId="{D05D2CB6-6787-46B3-BB42-8D055DDD0CB8}" type="sibTrans" cxnId="{218FF260-701F-4FF8-91DA-1B654A76AF57}">
      <dgm:prSet/>
      <dgm:spPr/>
      <dgm:t>
        <a:bodyPr/>
        <a:lstStyle/>
        <a:p>
          <a:pPr algn="ctr"/>
          <a:endParaRPr lang="cs-CZ"/>
        </a:p>
      </dgm:t>
    </dgm:pt>
    <dgm:pt modelId="{7198A236-2674-4A1F-9527-A8A8643AC511}" type="pres">
      <dgm:prSet presAssocID="{5AEC6DEE-F4EC-4B6B-92C0-E0D71CA9BC94}" presName="Name0" presStyleCnt="0">
        <dgm:presLayoutVars>
          <dgm:chMax/>
          <dgm:chPref/>
          <dgm:dir/>
          <dgm:animLvl val="lvl"/>
        </dgm:presLayoutVars>
      </dgm:prSet>
      <dgm:spPr/>
    </dgm:pt>
    <dgm:pt modelId="{5C2528B1-A9F0-407E-8521-FACCA95CEB83}" type="pres">
      <dgm:prSet presAssocID="{C7FE3FA2-007E-4BD7-8D00-0DF8D74F5429}" presName="composite" presStyleCnt="0"/>
      <dgm:spPr/>
    </dgm:pt>
    <dgm:pt modelId="{1812FD12-959D-4FD4-9CFB-9DBBEA5F3777}" type="pres">
      <dgm:prSet presAssocID="{C7FE3FA2-007E-4BD7-8D00-0DF8D74F5429}" presName="Parent1" presStyleLbl="node1" presStyleIdx="0" presStyleCnt="6" custScaleX="91147" custScaleY="84357" custLinFactNeighborX="-34557" custLinFactNeighborY="-20659">
        <dgm:presLayoutVars>
          <dgm:chMax val="1"/>
          <dgm:chPref val="1"/>
          <dgm:bulletEnabled val="1"/>
        </dgm:presLayoutVars>
      </dgm:prSet>
      <dgm:spPr>
        <a:prstGeom prst="ellipse">
          <a:avLst/>
        </a:prstGeom>
      </dgm:spPr>
    </dgm:pt>
    <dgm:pt modelId="{0E4E1EA0-3770-4293-9756-0EA134216B87}" type="pres">
      <dgm:prSet presAssocID="{C7FE3FA2-007E-4BD7-8D00-0DF8D74F5429}" presName="Childtext1" presStyleLbl="revTx" presStyleIdx="0" presStyleCnt="3" custScaleX="71266" custScaleY="140389" custLinFactNeighborX="-30386" custLinFactNeighborY="-19355">
        <dgm:presLayoutVars>
          <dgm:chMax val="0"/>
          <dgm:chPref val="0"/>
          <dgm:bulletEnabled val="1"/>
        </dgm:presLayoutVars>
      </dgm:prSet>
      <dgm:spPr>
        <a:prstGeom prst="ellipse">
          <a:avLst/>
        </a:prstGeom>
      </dgm:spPr>
    </dgm:pt>
    <dgm:pt modelId="{071F3941-62B0-4608-8216-8DD7F788F1C9}" type="pres">
      <dgm:prSet presAssocID="{C7FE3FA2-007E-4BD7-8D00-0DF8D74F5429}" presName="BalanceSpacing" presStyleCnt="0"/>
      <dgm:spPr/>
    </dgm:pt>
    <dgm:pt modelId="{43E998EF-9946-4FE0-AFEB-8BDCB14768A9}" type="pres">
      <dgm:prSet presAssocID="{C7FE3FA2-007E-4BD7-8D00-0DF8D74F5429}" presName="BalanceSpacing1" presStyleCnt="0"/>
      <dgm:spPr/>
    </dgm:pt>
    <dgm:pt modelId="{00521A51-C855-458C-AE66-983B67062BE9}" type="pres">
      <dgm:prSet presAssocID="{29B59177-C668-40D9-A958-D0F31691E2F9}" presName="Accent1Text" presStyleLbl="node1" presStyleIdx="1" presStyleCnt="6" custScaleX="97525" custScaleY="90809" custLinFactNeighborX="-42933" custLinFactNeighborY="-11210"/>
      <dgm:spPr>
        <a:prstGeom prst="ellipse">
          <a:avLst/>
        </a:prstGeom>
      </dgm:spPr>
    </dgm:pt>
    <dgm:pt modelId="{6EB2756C-831B-4D3F-BE8A-E65BDC83B866}" type="pres">
      <dgm:prSet presAssocID="{29B59177-C668-40D9-A958-D0F31691E2F9}" presName="spaceBetweenRectangles" presStyleCnt="0"/>
      <dgm:spPr/>
    </dgm:pt>
    <dgm:pt modelId="{1636B804-4E69-428D-8625-0DDCEA7275B8}" type="pres">
      <dgm:prSet presAssocID="{F851862B-A898-44A3-B56C-3CF0E4D5B333}" presName="composite" presStyleCnt="0"/>
      <dgm:spPr/>
    </dgm:pt>
    <dgm:pt modelId="{F2738B77-E743-4BAF-910C-D813DD4574EB}" type="pres">
      <dgm:prSet presAssocID="{F851862B-A898-44A3-B56C-3CF0E4D5B333}" presName="Parent1" presStyleLbl="node1" presStyleIdx="2" presStyleCnt="6" custScaleX="88835" custScaleY="79709" custLinFactNeighborX="18402" custLinFactNeighborY="429">
        <dgm:presLayoutVars>
          <dgm:chMax val="1"/>
          <dgm:chPref val="1"/>
          <dgm:bulletEnabled val="1"/>
        </dgm:presLayoutVars>
      </dgm:prSet>
      <dgm:spPr>
        <a:prstGeom prst="ellipse">
          <a:avLst/>
        </a:prstGeom>
      </dgm:spPr>
    </dgm:pt>
    <dgm:pt modelId="{53A47EBE-60C3-4849-AC38-1FB8D4C154FB}" type="pres">
      <dgm:prSet presAssocID="{F851862B-A898-44A3-B56C-3CF0E4D5B333}" presName="Childtext1" presStyleLbl="revTx" presStyleIdx="1" presStyleCnt="3" custScaleX="73238" custScaleY="125646" custLinFactNeighborX="9784" custLinFactNeighborY="-544">
        <dgm:presLayoutVars>
          <dgm:chMax val="0"/>
          <dgm:chPref val="0"/>
          <dgm:bulletEnabled val="1"/>
        </dgm:presLayoutVars>
      </dgm:prSet>
      <dgm:spPr>
        <a:prstGeom prst="ellipse">
          <a:avLst/>
        </a:prstGeom>
      </dgm:spPr>
    </dgm:pt>
    <dgm:pt modelId="{4BCA60AE-8A25-49F4-936A-B730CB0CA1AE}" type="pres">
      <dgm:prSet presAssocID="{F851862B-A898-44A3-B56C-3CF0E4D5B333}" presName="BalanceSpacing" presStyleCnt="0"/>
      <dgm:spPr/>
    </dgm:pt>
    <dgm:pt modelId="{3050E735-B331-482C-A572-0F00993C1161}" type="pres">
      <dgm:prSet presAssocID="{F851862B-A898-44A3-B56C-3CF0E4D5B333}" presName="BalanceSpacing1" presStyleCnt="0"/>
      <dgm:spPr/>
    </dgm:pt>
    <dgm:pt modelId="{DDE70329-246F-48A6-A7F5-0EC6500C9A6D}" type="pres">
      <dgm:prSet presAssocID="{0C447C1D-B1EF-4E41-8E3C-E733379ECE24}" presName="Accent1Text" presStyleLbl="node1" presStyleIdx="3" presStyleCnt="6" custScaleX="88247" custScaleY="80668" custLinFactNeighborX="36736" custLinFactNeighborY="-530"/>
      <dgm:spPr>
        <a:prstGeom prst="ellipse">
          <a:avLst/>
        </a:prstGeom>
      </dgm:spPr>
    </dgm:pt>
    <dgm:pt modelId="{3EB2DBB7-06C3-4053-9E15-48A128E3BF87}" type="pres">
      <dgm:prSet presAssocID="{0C447C1D-B1EF-4E41-8E3C-E733379ECE24}" presName="spaceBetweenRectangles" presStyleCnt="0"/>
      <dgm:spPr/>
    </dgm:pt>
    <dgm:pt modelId="{01BEA52E-75AD-47DF-B934-4FD4591CA16F}" type="pres">
      <dgm:prSet presAssocID="{A1AB66A5-B542-4289-B24E-0376BBAFEF72}" presName="composite" presStyleCnt="0"/>
      <dgm:spPr/>
    </dgm:pt>
    <dgm:pt modelId="{C2436FCF-44D2-4058-B391-60C67C9DDD9E}" type="pres">
      <dgm:prSet presAssocID="{A1AB66A5-B542-4289-B24E-0376BBAFEF72}" presName="Parent1" presStyleLbl="node1" presStyleIdx="4" presStyleCnt="6" custScaleX="94384" custScaleY="85899" custLinFactNeighborX="-34591" custLinFactNeighborY="1588">
        <dgm:presLayoutVars>
          <dgm:chMax val="1"/>
          <dgm:chPref val="1"/>
          <dgm:bulletEnabled val="1"/>
        </dgm:presLayoutVars>
      </dgm:prSet>
      <dgm:spPr>
        <a:prstGeom prst="ellipse">
          <a:avLst/>
        </a:prstGeom>
      </dgm:spPr>
    </dgm:pt>
    <dgm:pt modelId="{637DE29C-3825-47B4-8D17-B910EFCBE901}" type="pres">
      <dgm:prSet presAssocID="{A1AB66A5-B542-4289-B24E-0376BBAFEF72}" presName="Childtext1" presStyleLbl="revTx" presStyleIdx="2" presStyleCnt="3" custScaleX="73398" custScaleY="142099" custLinFactNeighborX="-24055" custLinFactNeighborY="-16">
        <dgm:presLayoutVars>
          <dgm:chMax val="0"/>
          <dgm:chPref val="0"/>
          <dgm:bulletEnabled val="1"/>
        </dgm:presLayoutVars>
      </dgm:prSet>
      <dgm:spPr>
        <a:prstGeom prst="ellipse">
          <a:avLst/>
        </a:prstGeom>
      </dgm:spPr>
    </dgm:pt>
    <dgm:pt modelId="{3D48C743-2567-4FC3-919B-3BF663913221}" type="pres">
      <dgm:prSet presAssocID="{A1AB66A5-B542-4289-B24E-0376BBAFEF72}" presName="BalanceSpacing" presStyleCnt="0"/>
      <dgm:spPr/>
    </dgm:pt>
    <dgm:pt modelId="{B133DCD1-FC81-494C-A64A-70FFA4319163}" type="pres">
      <dgm:prSet presAssocID="{A1AB66A5-B542-4289-B24E-0376BBAFEF72}" presName="BalanceSpacing1" presStyleCnt="0"/>
      <dgm:spPr/>
    </dgm:pt>
    <dgm:pt modelId="{A05E6B65-E9AF-42AC-A0D9-9A89848E8D57}" type="pres">
      <dgm:prSet presAssocID="{F677E6F9-9782-4806-B471-E90E3A96BA10}" presName="Accent1Text" presStyleLbl="node1" presStyleIdx="5" presStyleCnt="6" custScaleX="99163" custScaleY="85402" custLinFactNeighborX="-47621" custLinFactNeighborY="2317"/>
      <dgm:spPr>
        <a:prstGeom prst="ellipse">
          <a:avLst/>
        </a:prstGeom>
      </dgm:spPr>
    </dgm:pt>
  </dgm:ptLst>
  <dgm:cxnLst>
    <dgm:cxn modelId="{04493D02-CA49-40EE-B387-35988DC92FBA}" srcId="{5AEC6DEE-F4EC-4B6B-92C0-E0D71CA9BC94}" destId="{A1AB66A5-B542-4289-B24E-0376BBAFEF72}" srcOrd="2" destOrd="0" parTransId="{33CB89DE-4E58-4A4E-B1D0-671A53FD2B06}" sibTransId="{F677E6F9-9782-4806-B471-E90E3A96BA10}"/>
    <dgm:cxn modelId="{80A31404-A795-4CDB-BADB-78282E9E6622}" type="presOf" srcId="{A1AB66A5-B542-4289-B24E-0376BBAFEF72}" destId="{C2436FCF-44D2-4058-B391-60C67C9DDD9E}" srcOrd="0" destOrd="0" presId="urn:microsoft.com/office/officeart/2008/layout/AlternatingHexagons"/>
    <dgm:cxn modelId="{1ADF393B-AABB-44F6-AD18-9E1A6754647D}" type="presOf" srcId="{29B59177-C668-40D9-A958-D0F31691E2F9}" destId="{00521A51-C855-458C-AE66-983B67062BE9}" srcOrd="0" destOrd="0" presId="urn:microsoft.com/office/officeart/2008/layout/AlternatingHexagons"/>
    <dgm:cxn modelId="{35198B3E-B79E-4AFD-AB54-F7F94E8CB6A6}" type="presOf" srcId="{F851862B-A898-44A3-B56C-3CF0E4D5B333}" destId="{F2738B77-E743-4BAF-910C-D813DD4574EB}" srcOrd="0" destOrd="0" presId="urn:microsoft.com/office/officeart/2008/layout/AlternatingHexagons"/>
    <dgm:cxn modelId="{218FF260-701F-4FF8-91DA-1B654A76AF57}" srcId="{A1AB66A5-B542-4289-B24E-0376BBAFEF72}" destId="{C30237B2-D1A7-4029-9C87-0916CF248C26}" srcOrd="0" destOrd="0" parTransId="{DC9B8568-AF59-4B41-8936-9ABFB3F43874}" sibTransId="{D05D2CB6-6787-46B3-BB42-8D055DDD0CB8}"/>
    <dgm:cxn modelId="{B34FD164-6363-46BB-8659-132FEDE7E48F}" type="presOf" srcId="{5AEC6DEE-F4EC-4B6B-92C0-E0D71CA9BC94}" destId="{7198A236-2674-4A1F-9527-A8A8643AC511}" srcOrd="0" destOrd="0" presId="urn:microsoft.com/office/officeart/2008/layout/AlternatingHexagons"/>
    <dgm:cxn modelId="{864A0A6A-E03E-4FEE-BB08-93B1B1B344DB}" type="presOf" srcId="{C7FE3FA2-007E-4BD7-8D00-0DF8D74F5429}" destId="{1812FD12-959D-4FD4-9CFB-9DBBEA5F3777}" srcOrd="0" destOrd="0" presId="urn:microsoft.com/office/officeart/2008/layout/AlternatingHexagons"/>
    <dgm:cxn modelId="{8F467C6E-E6AC-4CD8-8E6A-7BAA53C048FD}" srcId="{F851862B-A898-44A3-B56C-3CF0E4D5B333}" destId="{E0A54EE7-284E-4AB3-AA69-DEA324C5396A}" srcOrd="0" destOrd="0" parTransId="{10ACB5CE-9CCC-4DF9-9896-5002F069B120}" sibTransId="{8E5DDB0C-BFC2-447A-9B5E-826C87D82C0D}"/>
    <dgm:cxn modelId="{1D73DC6E-B64B-40E5-A6BC-A4A070E8BBFA}" srcId="{5AEC6DEE-F4EC-4B6B-92C0-E0D71CA9BC94}" destId="{F851862B-A898-44A3-B56C-3CF0E4D5B333}" srcOrd="1" destOrd="0" parTransId="{9A396EFF-BFAC-40A8-9324-7401B8490CD9}" sibTransId="{0C447C1D-B1EF-4E41-8E3C-E733379ECE24}"/>
    <dgm:cxn modelId="{3F0DC555-45DC-4031-BEC0-B8764A35EF90}" type="presOf" srcId="{E0A54EE7-284E-4AB3-AA69-DEA324C5396A}" destId="{53A47EBE-60C3-4849-AC38-1FB8D4C154FB}" srcOrd="0" destOrd="0" presId="urn:microsoft.com/office/officeart/2008/layout/AlternatingHexagons"/>
    <dgm:cxn modelId="{D1C96B77-8405-41C0-AE13-BBF357490B92}" type="presOf" srcId="{C30237B2-D1A7-4029-9C87-0916CF248C26}" destId="{637DE29C-3825-47B4-8D17-B910EFCBE901}" srcOrd="0" destOrd="0" presId="urn:microsoft.com/office/officeart/2008/layout/AlternatingHexagons"/>
    <dgm:cxn modelId="{7D59797F-74D1-4B27-9948-693ABA3956BD}" srcId="{5AEC6DEE-F4EC-4B6B-92C0-E0D71CA9BC94}" destId="{C7FE3FA2-007E-4BD7-8D00-0DF8D74F5429}" srcOrd="0" destOrd="0" parTransId="{BC0A105C-55BB-4AF6-B83C-F349EEE6DC26}" sibTransId="{29B59177-C668-40D9-A958-D0F31691E2F9}"/>
    <dgm:cxn modelId="{1E0D018A-9DCE-48FB-B660-6E5A3195D66E}" type="presOf" srcId="{F677E6F9-9782-4806-B471-E90E3A96BA10}" destId="{A05E6B65-E9AF-42AC-A0D9-9A89848E8D57}" srcOrd="0" destOrd="0" presId="urn:microsoft.com/office/officeart/2008/layout/AlternatingHexagons"/>
    <dgm:cxn modelId="{DDEF53A0-A078-4543-823F-AC8AD676D7FE}" type="presOf" srcId="{74290AFC-D4ED-47DF-941A-F7DE98B0E467}" destId="{0E4E1EA0-3770-4293-9756-0EA134216B87}" srcOrd="0" destOrd="0" presId="urn:microsoft.com/office/officeart/2008/layout/AlternatingHexagons"/>
    <dgm:cxn modelId="{8EDE3CAD-EC55-4FF4-A9CA-7A35D2EA6F35}" srcId="{C7FE3FA2-007E-4BD7-8D00-0DF8D74F5429}" destId="{74290AFC-D4ED-47DF-941A-F7DE98B0E467}" srcOrd="0" destOrd="0" parTransId="{F871DA47-82B3-4CAB-BB42-D5A8B2724D63}" sibTransId="{1F31AF1B-5CAF-4E89-984F-44A07F89C909}"/>
    <dgm:cxn modelId="{7C5268C3-04A3-4414-A109-4CB47DFE47E3}" type="presOf" srcId="{0C447C1D-B1EF-4E41-8E3C-E733379ECE24}" destId="{DDE70329-246F-48A6-A7F5-0EC6500C9A6D}" srcOrd="0" destOrd="0" presId="urn:microsoft.com/office/officeart/2008/layout/AlternatingHexagons"/>
    <dgm:cxn modelId="{1847CDA0-BBC9-4298-AAD9-2E96BCD1469C}" type="presParOf" srcId="{7198A236-2674-4A1F-9527-A8A8643AC511}" destId="{5C2528B1-A9F0-407E-8521-FACCA95CEB83}" srcOrd="0" destOrd="0" presId="urn:microsoft.com/office/officeart/2008/layout/AlternatingHexagons"/>
    <dgm:cxn modelId="{B3E5978E-9ADF-4B1B-9C35-E1A350B21D04}" type="presParOf" srcId="{5C2528B1-A9F0-407E-8521-FACCA95CEB83}" destId="{1812FD12-959D-4FD4-9CFB-9DBBEA5F3777}" srcOrd="0" destOrd="0" presId="urn:microsoft.com/office/officeart/2008/layout/AlternatingHexagons"/>
    <dgm:cxn modelId="{844564FA-03E9-4DB4-BD73-D784C8458728}" type="presParOf" srcId="{5C2528B1-A9F0-407E-8521-FACCA95CEB83}" destId="{0E4E1EA0-3770-4293-9756-0EA134216B87}" srcOrd="1" destOrd="0" presId="urn:microsoft.com/office/officeart/2008/layout/AlternatingHexagons"/>
    <dgm:cxn modelId="{277BCC35-DCC8-489C-B5A6-92C2D449E727}" type="presParOf" srcId="{5C2528B1-A9F0-407E-8521-FACCA95CEB83}" destId="{071F3941-62B0-4608-8216-8DD7F788F1C9}" srcOrd="2" destOrd="0" presId="urn:microsoft.com/office/officeart/2008/layout/AlternatingHexagons"/>
    <dgm:cxn modelId="{32961D13-D29E-4E4D-984A-BCC312E7B8ED}" type="presParOf" srcId="{5C2528B1-A9F0-407E-8521-FACCA95CEB83}" destId="{43E998EF-9946-4FE0-AFEB-8BDCB14768A9}" srcOrd="3" destOrd="0" presId="urn:microsoft.com/office/officeart/2008/layout/AlternatingHexagons"/>
    <dgm:cxn modelId="{8A78EDE0-04F5-4B6F-9E08-E6FFAB96FEC2}" type="presParOf" srcId="{5C2528B1-A9F0-407E-8521-FACCA95CEB83}" destId="{00521A51-C855-458C-AE66-983B67062BE9}" srcOrd="4" destOrd="0" presId="urn:microsoft.com/office/officeart/2008/layout/AlternatingHexagons"/>
    <dgm:cxn modelId="{180F83EF-5114-4384-AFCD-44A155910FA1}" type="presParOf" srcId="{7198A236-2674-4A1F-9527-A8A8643AC511}" destId="{6EB2756C-831B-4D3F-BE8A-E65BDC83B866}" srcOrd="1" destOrd="0" presId="urn:microsoft.com/office/officeart/2008/layout/AlternatingHexagons"/>
    <dgm:cxn modelId="{EE3AA39A-3701-423E-977F-B617FC842411}" type="presParOf" srcId="{7198A236-2674-4A1F-9527-A8A8643AC511}" destId="{1636B804-4E69-428D-8625-0DDCEA7275B8}" srcOrd="2" destOrd="0" presId="urn:microsoft.com/office/officeart/2008/layout/AlternatingHexagons"/>
    <dgm:cxn modelId="{ACFD7ED9-9D62-4A18-8797-0F4D35D6C8A7}" type="presParOf" srcId="{1636B804-4E69-428D-8625-0DDCEA7275B8}" destId="{F2738B77-E743-4BAF-910C-D813DD4574EB}" srcOrd="0" destOrd="0" presId="urn:microsoft.com/office/officeart/2008/layout/AlternatingHexagons"/>
    <dgm:cxn modelId="{F0F460EC-6335-4699-B3DA-88004631F7AB}" type="presParOf" srcId="{1636B804-4E69-428D-8625-0DDCEA7275B8}" destId="{53A47EBE-60C3-4849-AC38-1FB8D4C154FB}" srcOrd="1" destOrd="0" presId="urn:microsoft.com/office/officeart/2008/layout/AlternatingHexagons"/>
    <dgm:cxn modelId="{F7FE4402-5BBC-42F9-8E0E-69EA928EE9E6}" type="presParOf" srcId="{1636B804-4E69-428D-8625-0DDCEA7275B8}" destId="{4BCA60AE-8A25-49F4-936A-B730CB0CA1AE}" srcOrd="2" destOrd="0" presId="urn:microsoft.com/office/officeart/2008/layout/AlternatingHexagons"/>
    <dgm:cxn modelId="{39C80414-3EC1-4B52-AC2C-D45F308A92DE}" type="presParOf" srcId="{1636B804-4E69-428D-8625-0DDCEA7275B8}" destId="{3050E735-B331-482C-A572-0F00993C1161}" srcOrd="3" destOrd="0" presId="urn:microsoft.com/office/officeart/2008/layout/AlternatingHexagons"/>
    <dgm:cxn modelId="{CA6F9273-40DE-4D9D-97E9-0BD5C8D15F58}" type="presParOf" srcId="{1636B804-4E69-428D-8625-0DDCEA7275B8}" destId="{DDE70329-246F-48A6-A7F5-0EC6500C9A6D}" srcOrd="4" destOrd="0" presId="urn:microsoft.com/office/officeart/2008/layout/AlternatingHexagons"/>
    <dgm:cxn modelId="{2AE8C849-112A-4AA2-9053-830ADE8FACB5}" type="presParOf" srcId="{7198A236-2674-4A1F-9527-A8A8643AC511}" destId="{3EB2DBB7-06C3-4053-9E15-48A128E3BF87}" srcOrd="3" destOrd="0" presId="urn:microsoft.com/office/officeart/2008/layout/AlternatingHexagons"/>
    <dgm:cxn modelId="{8CEE51F1-B113-4BE8-B7E1-FAFDC2D5FA40}" type="presParOf" srcId="{7198A236-2674-4A1F-9527-A8A8643AC511}" destId="{01BEA52E-75AD-47DF-B934-4FD4591CA16F}" srcOrd="4" destOrd="0" presId="urn:microsoft.com/office/officeart/2008/layout/AlternatingHexagons"/>
    <dgm:cxn modelId="{20DE18A9-8B3B-40DA-A048-577B342F4073}" type="presParOf" srcId="{01BEA52E-75AD-47DF-B934-4FD4591CA16F}" destId="{C2436FCF-44D2-4058-B391-60C67C9DDD9E}" srcOrd="0" destOrd="0" presId="urn:microsoft.com/office/officeart/2008/layout/AlternatingHexagons"/>
    <dgm:cxn modelId="{61A93EE8-F647-47D2-8558-060B4407AF66}" type="presParOf" srcId="{01BEA52E-75AD-47DF-B934-4FD4591CA16F}" destId="{637DE29C-3825-47B4-8D17-B910EFCBE901}" srcOrd="1" destOrd="0" presId="urn:microsoft.com/office/officeart/2008/layout/AlternatingHexagons"/>
    <dgm:cxn modelId="{762C7E87-5957-4571-B02B-8DB1CD28A52E}" type="presParOf" srcId="{01BEA52E-75AD-47DF-B934-4FD4591CA16F}" destId="{3D48C743-2567-4FC3-919B-3BF663913221}" srcOrd="2" destOrd="0" presId="urn:microsoft.com/office/officeart/2008/layout/AlternatingHexagons"/>
    <dgm:cxn modelId="{E75D11B6-5BB5-49D3-97B5-FCF48FAAAD30}" type="presParOf" srcId="{01BEA52E-75AD-47DF-B934-4FD4591CA16F}" destId="{B133DCD1-FC81-494C-A64A-70FFA4319163}" srcOrd="3" destOrd="0" presId="urn:microsoft.com/office/officeart/2008/layout/AlternatingHexagons"/>
    <dgm:cxn modelId="{2D1BEC9D-5FDE-4F42-B5A3-908907FC1D49}" type="presParOf" srcId="{01BEA52E-75AD-47DF-B934-4FD4591CA16F}" destId="{A05E6B65-E9AF-42AC-A0D9-9A89848E8D57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0FB25D3-055B-4FDC-ABF8-8EB2CEE446D0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2C3B2AA-0747-46BD-B0F6-5D4254D40ADC}">
      <dgm:prSet phldrT="[Text]" custT="1"/>
      <dgm:spPr>
        <a:solidFill>
          <a:schemeClr val="accent4"/>
        </a:solidFill>
      </dgm:spPr>
      <dgm:t>
        <a:bodyPr/>
        <a:lstStyle/>
        <a:p>
          <a:pPr algn="ctr"/>
          <a:r>
            <a:rPr lang="cs-CZ" sz="900"/>
            <a:t>POJIŠŤOVNY (50)</a:t>
          </a:r>
        </a:p>
      </dgm:t>
    </dgm:pt>
    <dgm:pt modelId="{5C86629A-B78A-42BF-AD57-1C681724EA21}" type="parTrans" cxnId="{D240C3D0-6254-4BB5-A5DC-09CD9F127F0F}">
      <dgm:prSet/>
      <dgm:spPr/>
      <dgm:t>
        <a:bodyPr/>
        <a:lstStyle/>
        <a:p>
          <a:pPr algn="ctr"/>
          <a:endParaRPr lang="cs-CZ"/>
        </a:p>
      </dgm:t>
    </dgm:pt>
    <dgm:pt modelId="{6592C34C-C78E-4CD7-A5A3-8D63D68C9D72}" type="sibTrans" cxnId="{D240C3D0-6254-4BB5-A5DC-09CD9F127F0F}">
      <dgm:prSet custT="1"/>
      <dgm:spPr>
        <a:solidFill>
          <a:schemeClr val="accent3"/>
        </a:solidFill>
      </dgm:spPr>
      <dgm:t>
        <a:bodyPr/>
        <a:lstStyle/>
        <a:p>
          <a:pPr algn="ctr"/>
          <a:r>
            <a:rPr lang="cs-CZ" sz="1000"/>
            <a:t>BANKY (45)</a:t>
          </a:r>
        </a:p>
      </dgm:t>
    </dgm:pt>
    <dgm:pt modelId="{9287FE23-39C0-48D3-966E-09D22D6C9613}">
      <dgm:prSet phldrT="[Text]" custT="1"/>
      <dgm:spPr/>
      <dgm:t>
        <a:bodyPr/>
        <a:lstStyle/>
        <a:p>
          <a:pPr algn="ctr"/>
          <a:r>
            <a:rPr lang="cs-CZ" sz="1000" b="1" dirty="0"/>
            <a:t>FINANČNÍ TRH</a:t>
          </a:r>
        </a:p>
      </dgm:t>
    </dgm:pt>
    <dgm:pt modelId="{1354C5F9-86D5-4C55-B13C-A1E31DB01D8D}" type="parTrans" cxnId="{CEAFAE3C-8157-46EF-AA87-BF851EFE85E6}">
      <dgm:prSet/>
      <dgm:spPr/>
      <dgm:t>
        <a:bodyPr/>
        <a:lstStyle/>
        <a:p>
          <a:pPr algn="ctr"/>
          <a:endParaRPr lang="cs-CZ"/>
        </a:p>
      </dgm:t>
    </dgm:pt>
    <dgm:pt modelId="{E960D3A5-9F1E-46F4-BD77-5E6E0AE17485}" type="sibTrans" cxnId="{CEAFAE3C-8157-46EF-AA87-BF851EFE85E6}">
      <dgm:prSet custT="1"/>
      <dgm:spPr>
        <a:solidFill>
          <a:schemeClr val="accent2"/>
        </a:solidFill>
      </dgm:spPr>
      <dgm:t>
        <a:bodyPr/>
        <a:lstStyle/>
        <a:p>
          <a:pPr algn="ctr"/>
          <a:r>
            <a:rPr lang="cs-CZ" sz="800"/>
            <a:t>STAVEBNÍ SPOŘITELNY 5</a:t>
          </a:r>
        </a:p>
      </dgm:t>
    </dgm:pt>
    <dgm:pt modelId="{F69CDDFA-10D4-40F5-B884-3EEFB28CC5CD}">
      <dgm:prSet phldrT="[Text]"/>
      <dgm:spPr/>
      <dgm:t>
        <a:bodyPr/>
        <a:lstStyle/>
        <a:p>
          <a:pPr algn="ctr"/>
          <a:endParaRPr lang="cs-CZ"/>
        </a:p>
      </dgm:t>
    </dgm:pt>
    <dgm:pt modelId="{9476BF98-28A8-4532-A332-2539C954D500}" type="parTrans" cxnId="{86FDA548-E241-4FEE-8734-44EAD7AF9E40}">
      <dgm:prSet/>
      <dgm:spPr/>
      <dgm:t>
        <a:bodyPr/>
        <a:lstStyle/>
        <a:p>
          <a:pPr algn="ctr"/>
          <a:endParaRPr lang="cs-CZ"/>
        </a:p>
      </dgm:t>
    </dgm:pt>
    <dgm:pt modelId="{75F1E982-7BBA-49BD-9BE0-8F85AE6ACF7B}" type="sibTrans" cxnId="{86FDA548-E241-4FEE-8734-44EAD7AF9E40}">
      <dgm:prSet/>
      <dgm:spPr/>
      <dgm:t>
        <a:bodyPr/>
        <a:lstStyle/>
        <a:p>
          <a:pPr algn="ctr"/>
          <a:endParaRPr lang="cs-CZ"/>
        </a:p>
      </dgm:t>
    </dgm:pt>
    <dgm:pt modelId="{1A2EFA76-ADAB-495E-BC12-A9BB1E5B49D9}">
      <dgm:prSet phldrT="[Text]" custT="1"/>
      <dgm:spPr>
        <a:solidFill>
          <a:srgbClr val="00B0F0"/>
        </a:solidFill>
      </dgm:spPr>
      <dgm:t>
        <a:bodyPr/>
        <a:lstStyle/>
        <a:p>
          <a:pPr algn="ctr"/>
          <a:r>
            <a:rPr lang="cs-CZ" sz="800"/>
            <a:t>PENZIJNÍ SPOLEČNOSTI 8</a:t>
          </a:r>
        </a:p>
      </dgm:t>
    </dgm:pt>
    <dgm:pt modelId="{A70FBA59-0BD8-4928-A208-DC0BFAC67369}" type="parTrans" cxnId="{7A169C60-F09F-436F-A661-40DE8E315F7F}">
      <dgm:prSet/>
      <dgm:spPr/>
      <dgm:t>
        <a:bodyPr/>
        <a:lstStyle/>
        <a:p>
          <a:pPr algn="ctr"/>
          <a:endParaRPr lang="cs-CZ"/>
        </a:p>
      </dgm:t>
    </dgm:pt>
    <dgm:pt modelId="{3AD453A2-4B40-4A81-BB18-5F32D68CB077}" type="sibTrans" cxnId="{7A169C60-F09F-436F-A661-40DE8E315F7F}">
      <dgm:prSet/>
      <dgm:spPr>
        <a:solidFill>
          <a:srgbClr val="FFC000"/>
        </a:solidFill>
      </dgm:spPr>
      <dgm:t>
        <a:bodyPr/>
        <a:lstStyle/>
        <a:p>
          <a:pPr algn="ctr"/>
          <a:r>
            <a:rPr lang="cs-CZ"/>
            <a:t>INVESTIČNÍ A </a:t>
          </a:r>
          <a:r>
            <a:rPr lang="cs-CZ" b="1"/>
            <a:t>KAPITÁLOVÉ SPOLEČNOSTI </a:t>
          </a:r>
          <a:r>
            <a:rPr lang="cs-CZ"/>
            <a:t>(95)</a:t>
          </a:r>
        </a:p>
      </dgm:t>
    </dgm:pt>
    <dgm:pt modelId="{CFDCE56E-B586-4B7F-8FE6-F3DA9C98BC93}">
      <dgm:prSet phldrT="[Text]" custT="1"/>
      <dgm:spPr>
        <a:solidFill>
          <a:schemeClr val="accent6"/>
        </a:solidFill>
      </dgm:spPr>
      <dgm:t>
        <a:bodyPr/>
        <a:lstStyle/>
        <a:p>
          <a:pPr algn="ctr"/>
          <a:r>
            <a:rPr lang="cs-CZ" sz="800"/>
            <a:t>BURZA CENNÝCH PAPÍRŮ 1 </a:t>
          </a:r>
        </a:p>
      </dgm:t>
    </dgm:pt>
    <dgm:pt modelId="{AC669A19-7CC7-4399-B56B-5D98F4A53AC7}" type="parTrans" cxnId="{E66538C2-99AC-4E51-BC66-6D6B69ECA8CC}">
      <dgm:prSet/>
      <dgm:spPr/>
      <dgm:t>
        <a:bodyPr/>
        <a:lstStyle/>
        <a:p>
          <a:pPr algn="ctr"/>
          <a:endParaRPr lang="cs-CZ"/>
        </a:p>
      </dgm:t>
    </dgm:pt>
    <dgm:pt modelId="{70391735-1F75-4721-95A4-E3D5D18C6016}" type="sibTrans" cxnId="{E66538C2-99AC-4E51-BC66-6D6B69ECA8CC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s-CZ" sz="1000"/>
            <a:t>OSTATNÍ</a:t>
          </a:r>
        </a:p>
      </dgm:t>
    </dgm:pt>
    <dgm:pt modelId="{85502D82-3BC2-4C58-BD4B-B043B7B6AF44}" type="pres">
      <dgm:prSet presAssocID="{70FB25D3-055B-4FDC-ABF8-8EB2CEE446D0}" presName="Name0" presStyleCnt="0">
        <dgm:presLayoutVars>
          <dgm:chMax/>
          <dgm:chPref/>
          <dgm:dir/>
          <dgm:animLvl val="lvl"/>
        </dgm:presLayoutVars>
      </dgm:prSet>
      <dgm:spPr/>
    </dgm:pt>
    <dgm:pt modelId="{CF532AA6-15A0-48AD-9FE3-F62F01DAA31A}" type="pres">
      <dgm:prSet presAssocID="{42C3B2AA-0747-46BD-B0F6-5D4254D40ADC}" presName="composite" presStyleCnt="0"/>
      <dgm:spPr/>
    </dgm:pt>
    <dgm:pt modelId="{EDA7DC44-3503-46DC-8C93-B59492D2A8EA}" type="pres">
      <dgm:prSet presAssocID="{42C3B2AA-0747-46BD-B0F6-5D4254D40ADC}" presName="Parent1" presStyleLbl="node1" presStyleIdx="0" presStyleCnt="8" custScaleX="78353" custScaleY="71157">
        <dgm:presLayoutVars>
          <dgm:chMax val="1"/>
          <dgm:chPref val="1"/>
          <dgm:bulletEnabled val="1"/>
        </dgm:presLayoutVars>
      </dgm:prSet>
      <dgm:spPr/>
    </dgm:pt>
    <dgm:pt modelId="{422E649F-D102-4963-9F74-084064FDA1FE}" type="pres">
      <dgm:prSet presAssocID="{42C3B2AA-0747-46BD-B0F6-5D4254D40ADC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229AAB9A-B994-4E2F-BF6A-091FC43234E3}" type="pres">
      <dgm:prSet presAssocID="{42C3B2AA-0747-46BD-B0F6-5D4254D40ADC}" presName="BalanceSpacing" presStyleCnt="0"/>
      <dgm:spPr/>
    </dgm:pt>
    <dgm:pt modelId="{799250A6-68D5-471E-B2A6-F6F6079EE66B}" type="pres">
      <dgm:prSet presAssocID="{42C3B2AA-0747-46BD-B0F6-5D4254D40ADC}" presName="BalanceSpacing1" presStyleCnt="0"/>
      <dgm:spPr/>
    </dgm:pt>
    <dgm:pt modelId="{05CE8943-7E69-4DFE-B35B-618FD26A250C}" type="pres">
      <dgm:prSet presAssocID="{6592C34C-C78E-4CD7-A5A3-8D63D68C9D72}" presName="Accent1Text" presStyleLbl="node1" presStyleIdx="1" presStyleCnt="8" custScaleX="83955" custScaleY="72507"/>
      <dgm:spPr/>
    </dgm:pt>
    <dgm:pt modelId="{7227B92A-68D6-4551-81E8-91EE7823DDF2}" type="pres">
      <dgm:prSet presAssocID="{6592C34C-C78E-4CD7-A5A3-8D63D68C9D72}" presName="spaceBetweenRectangles" presStyleCnt="0"/>
      <dgm:spPr/>
    </dgm:pt>
    <dgm:pt modelId="{26803F63-EA68-40AB-BE81-588D4809A044}" type="pres">
      <dgm:prSet presAssocID="{9287FE23-39C0-48D3-966E-09D22D6C9613}" presName="composite" presStyleCnt="0"/>
      <dgm:spPr/>
    </dgm:pt>
    <dgm:pt modelId="{2DE6D707-18E1-4A56-B0DD-CD5ACFAE5522}" type="pres">
      <dgm:prSet presAssocID="{9287FE23-39C0-48D3-966E-09D22D6C9613}" presName="Parent1" presStyleLbl="node1" presStyleIdx="2" presStyleCnt="8" custScaleX="100976" custScaleY="91194">
        <dgm:presLayoutVars>
          <dgm:chMax val="1"/>
          <dgm:chPref val="1"/>
          <dgm:bulletEnabled val="1"/>
        </dgm:presLayoutVars>
      </dgm:prSet>
      <dgm:spPr/>
    </dgm:pt>
    <dgm:pt modelId="{6283D4F4-B0CD-4F67-A84E-738DC2439330}" type="pres">
      <dgm:prSet presAssocID="{9287FE23-39C0-48D3-966E-09D22D6C9613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97C4F245-535B-45B0-9F2B-B271EA0ADDE5}" type="pres">
      <dgm:prSet presAssocID="{9287FE23-39C0-48D3-966E-09D22D6C9613}" presName="BalanceSpacing" presStyleCnt="0"/>
      <dgm:spPr/>
    </dgm:pt>
    <dgm:pt modelId="{73D7A8C7-F2FB-4032-A305-344194C9D67A}" type="pres">
      <dgm:prSet presAssocID="{9287FE23-39C0-48D3-966E-09D22D6C9613}" presName="BalanceSpacing1" presStyleCnt="0"/>
      <dgm:spPr/>
    </dgm:pt>
    <dgm:pt modelId="{E178A9AF-6EA5-4604-A7F3-CE956C29D072}" type="pres">
      <dgm:prSet presAssocID="{E960D3A5-9F1E-46F4-BD77-5E6E0AE17485}" presName="Accent1Text" presStyleLbl="node1" presStyleIdx="3" presStyleCnt="8" custScaleX="85969" custScaleY="77334"/>
      <dgm:spPr/>
    </dgm:pt>
    <dgm:pt modelId="{F230A7E0-28BF-433C-87A3-6D1BE89F5F9A}" type="pres">
      <dgm:prSet presAssocID="{E960D3A5-9F1E-46F4-BD77-5E6E0AE17485}" presName="spaceBetweenRectangles" presStyleCnt="0"/>
      <dgm:spPr/>
    </dgm:pt>
    <dgm:pt modelId="{C5ECA9CC-E1DA-4339-A8FF-0778AD9BEDF2}" type="pres">
      <dgm:prSet presAssocID="{CFDCE56E-B586-4B7F-8FE6-F3DA9C98BC93}" presName="composite" presStyleCnt="0"/>
      <dgm:spPr/>
    </dgm:pt>
    <dgm:pt modelId="{7BC030BE-3156-46FB-AD28-910B4D95F339}" type="pres">
      <dgm:prSet presAssocID="{CFDCE56E-B586-4B7F-8FE6-F3DA9C98BC93}" presName="Parent1" presStyleLbl="node1" presStyleIdx="4" presStyleCnt="8" custScaleX="76501" custScaleY="75179">
        <dgm:presLayoutVars>
          <dgm:chMax val="1"/>
          <dgm:chPref val="1"/>
          <dgm:bulletEnabled val="1"/>
        </dgm:presLayoutVars>
      </dgm:prSet>
      <dgm:spPr/>
    </dgm:pt>
    <dgm:pt modelId="{0C6154BE-49C1-4E9C-96D1-FD9EAA974BAC}" type="pres">
      <dgm:prSet presAssocID="{CFDCE56E-B586-4B7F-8FE6-F3DA9C98BC93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E131E682-0BBA-48A9-80BA-BBCA6657123D}" type="pres">
      <dgm:prSet presAssocID="{CFDCE56E-B586-4B7F-8FE6-F3DA9C98BC93}" presName="BalanceSpacing" presStyleCnt="0"/>
      <dgm:spPr/>
    </dgm:pt>
    <dgm:pt modelId="{9CAF9F23-6D12-42B9-B377-BBCB78EF0374}" type="pres">
      <dgm:prSet presAssocID="{CFDCE56E-B586-4B7F-8FE6-F3DA9C98BC93}" presName="BalanceSpacing1" presStyleCnt="0"/>
      <dgm:spPr/>
    </dgm:pt>
    <dgm:pt modelId="{6A738AFD-2AAB-4B26-9ABD-5B785A4BF228}" type="pres">
      <dgm:prSet presAssocID="{70391735-1F75-4721-95A4-E3D5D18C6016}" presName="Accent1Text" presStyleLbl="node1" presStyleIdx="5" presStyleCnt="8" custScaleX="77832" custScaleY="72373" custLinFactX="-13622" custLinFactNeighborX="-100000" custLinFactNeighborY="9791"/>
      <dgm:spPr/>
    </dgm:pt>
    <dgm:pt modelId="{51E13490-6D76-4785-A19F-2341EB204507}" type="pres">
      <dgm:prSet presAssocID="{70391735-1F75-4721-95A4-E3D5D18C6016}" presName="spaceBetweenRectangles" presStyleCnt="0"/>
      <dgm:spPr/>
    </dgm:pt>
    <dgm:pt modelId="{8F8378D9-161B-450A-80CE-712C8C2BE441}" type="pres">
      <dgm:prSet presAssocID="{1A2EFA76-ADAB-495E-BC12-A9BB1E5B49D9}" presName="composite" presStyleCnt="0"/>
      <dgm:spPr/>
    </dgm:pt>
    <dgm:pt modelId="{0E9196F9-9C55-4DF7-B97E-91F7FC38ECE7}" type="pres">
      <dgm:prSet presAssocID="{1A2EFA76-ADAB-495E-BC12-A9BB1E5B49D9}" presName="Parent1" presStyleLbl="node1" presStyleIdx="6" presStyleCnt="8" custScaleX="78833" custScaleY="75733" custLinFactX="-12651" custLinFactY="-66442" custLinFactNeighborX="-100000" custLinFactNeighborY="-100000">
        <dgm:presLayoutVars>
          <dgm:chMax val="1"/>
          <dgm:chPref val="1"/>
          <dgm:bulletEnabled val="1"/>
        </dgm:presLayoutVars>
      </dgm:prSet>
      <dgm:spPr/>
    </dgm:pt>
    <dgm:pt modelId="{1AA95612-A198-405B-A77A-2A10420F6992}" type="pres">
      <dgm:prSet presAssocID="{1A2EFA76-ADAB-495E-BC12-A9BB1E5B49D9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213096B6-FC5F-403C-A454-A7AA0B4F950C}" type="pres">
      <dgm:prSet presAssocID="{1A2EFA76-ADAB-495E-BC12-A9BB1E5B49D9}" presName="BalanceSpacing" presStyleCnt="0"/>
      <dgm:spPr/>
    </dgm:pt>
    <dgm:pt modelId="{1E32B72B-DDB9-4C1D-BC13-A9B5528ED1B1}" type="pres">
      <dgm:prSet presAssocID="{1A2EFA76-ADAB-495E-BC12-A9BB1E5B49D9}" presName="BalanceSpacing1" presStyleCnt="0"/>
      <dgm:spPr/>
    </dgm:pt>
    <dgm:pt modelId="{FDED971C-72DE-4DBD-AFFC-1B50B8D2D61D}" type="pres">
      <dgm:prSet presAssocID="{3AD453A2-4B40-4A81-BB18-5F32D68CB077}" presName="Accent1Text" presStyleLbl="node1" presStyleIdx="7" presStyleCnt="8" custScaleX="80688" custScaleY="73620" custLinFactX="-64121" custLinFactNeighborX="-100000" custLinFactNeighborY="-72660"/>
      <dgm:spPr/>
    </dgm:pt>
  </dgm:ptLst>
  <dgm:cxnLst>
    <dgm:cxn modelId="{CEAFAE3C-8157-46EF-AA87-BF851EFE85E6}" srcId="{70FB25D3-055B-4FDC-ABF8-8EB2CEE446D0}" destId="{9287FE23-39C0-48D3-966E-09D22D6C9613}" srcOrd="1" destOrd="0" parTransId="{1354C5F9-86D5-4C55-B13C-A1E31DB01D8D}" sibTransId="{E960D3A5-9F1E-46F4-BD77-5E6E0AE17485}"/>
    <dgm:cxn modelId="{7A169C60-F09F-436F-A661-40DE8E315F7F}" srcId="{70FB25D3-055B-4FDC-ABF8-8EB2CEE446D0}" destId="{1A2EFA76-ADAB-495E-BC12-A9BB1E5B49D9}" srcOrd="3" destOrd="0" parTransId="{A70FBA59-0BD8-4928-A208-DC0BFAC67369}" sibTransId="{3AD453A2-4B40-4A81-BB18-5F32D68CB077}"/>
    <dgm:cxn modelId="{86FDA548-E241-4FEE-8734-44EAD7AF9E40}" srcId="{CFDCE56E-B586-4B7F-8FE6-F3DA9C98BC93}" destId="{F69CDDFA-10D4-40F5-B884-3EEFB28CC5CD}" srcOrd="0" destOrd="0" parTransId="{9476BF98-28A8-4532-A332-2539C954D500}" sibTransId="{75F1E982-7BBA-49BD-9BE0-8F85AE6ACF7B}"/>
    <dgm:cxn modelId="{5EBE294C-A2B6-471D-A947-A408ED19C790}" type="presOf" srcId="{CFDCE56E-B586-4B7F-8FE6-F3DA9C98BC93}" destId="{7BC030BE-3156-46FB-AD28-910B4D95F339}" srcOrd="0" destOrd="0" presId="urn:microsoft.com/office/officeart/2008/layout/AlternatingHexagons"/>
    <dgm:cxn modelId="{BEF81758-31E0-4296-AA15-12EF47A06218}" type="presOf" srcId="{9287FE23-39C0-48D3-966E-09D22D6C9613}" destId="{2DE6D707-18E1-4A56-B0DD-CD5ACFAE5522}" srcOrd="0" destOrd="0" presId="urn:microsoft.com/office/officeart/2008/layout/AlternatingHexagons"/>
    <dgm:cxn modelId="{05D3F286-B42C-45C6-B9A8-B966696683C9}" type="presOf" srcId="{70FB25D3-055B-4FDC-ABF8-8EB2CEE446D0}" destId="{85502D82-3BC2-4C58-BD4B-B043B7B6AF44}" srcOrd="0" destOrd="0" presId="urn:microsoft.com/office/officeart/2008/layout/AlternatingHexagons"/>
    <dgm:cxn modelId="{131CAD8D-C03F-40F8-9F47-E05EAB984963}" type="presOf" srcId="{E960D3A5-9F1E-46F4-BD77-5E6E0AE17485}" destId="{E178A9AF-6EA5-4604-A7F3-CE956C29D072}" srcOrd="0" destOrd="0" presId="urn:microsoft.com/office/officeart/2008/layout/AlternatingHexagons"/>
    <dgm:cxn modelId="{4B280F9F-6D85-4877-8678-06518ADE9C1D}" type="presOf" srcId="{6592C34C-C78E-4CD7-A5A3-8D63D68C9D72}" destId="{05CE8943-7E69-4DFE-B35B-618FD26A250C}" srcOrd="0" destOrd="0" presId="urn:microsoft.com/office/officeart/2008/layout/AlternatingHexagons"/>
    <dgm:cxn modelId="{BC69FDA3-ABEC-435E-9104-6E7703B9CEF4}" type="presOf" srcId="{1A2EFA76-ADAB-495E-BC12-A9BB1E5B49D9}" destId="{0E9196F9-9C55-4DF7-B97E-91F7FC38ECE7}" srcOrd="0" destOrd="0" presId="urn:microsoft.com/office/officeart/2008/layout/AlternatingHexagons"/>
    <dgm:cxn modelId="{5B9959A4-F1FC-40D3-A4E8-4AE134D506FC}" type="presOf" srcId="{42C3B2AA-0747-46BD-B0F6-5D4254D40ADC}" destId="{EDA7DC44-3503-46DC-8C93-B59492D2A8EA}" srcOrd="0" destOrd="0" presId="urn:microsoft.com/office/officeart/2008/layout/AlternatingHexagons"/>
    <dgm:cxn modelId="{E66538C2-99AC-4E51-BC66-6D6B69ECA8CC}" srcId="{70FB25D3-055B-4FDC-ABF8-8EB2CEE446D0}" destId="{CFDCE56E-B586-4B7F-8FE6-F3DA9C98BC93}" srcOrd="2" destOrd="0" parTransId="{AC669A19-7CC7-4399-B56B-5D98F4A53AC7}" sibTransId="{70391735-1F75-4721-95A4-E3D5D18C6016}"/>
    <dgm:cxn modelId="{D240C3D0-6254-4BB5-A5DC-09CD9F127F0F}" srcId="{70FB25D3-055B-4FDC-ABF8-8EB2CEE446D0}" destId="{42C3B2AA-0747-46BD-B0F6-5D4254D40ADC}" srcOrd="0" destOrd="0" parTransId="{5C86629A-B78A-42BF-AD57-1C681724EA21}" sibTransId="{6592C34C-C78E-4CD7-A5A3-8D63D68C9D72}"/>
    <dgm:cxn modelId="{A33BF0DA-62A8-47C9-8130-FDA875A0F2E7}" type="presOf" srcId="{3AD453A2-4B40-4A81-BB18-5F32D68CB077}" destId="{FDED971C-72DE-4DBD-AFFC-1B50B8D2D61D}" srcOrd="0" destOrd="0" presId="urn:microsoft.com/office/officeart/2008/layout/AlternatingHexagons"/>
    <dgm:cxn modelId="{044798DD-A546-49DB-B173-EA699C95E493}" type="presOf" srcId="{70391735-1F75-4721-95A4-E3D5D18C6016}" destId="{6A738AFD-2AAB-4B26-9ABD-5B785A4BF228}" srcOrd="0" destOrd="0" presId="urn:microsoft.com/office/officeart/2008/layout/AlternatingHexagons"/>
    <dgm:cxn modelId="{5CFBADDD-DCD9-4FEE-8285-7D3B75022167}" type="presOf" srcId="{F69CDDFA-10D4-40F5-B884-3EEFB28CC5CD}" destId="{0C6154BE-49C1-4E9C-96D1-FD9EAA974BAC}" srcOrd="0" destOrd="0" presId="urn:microsoft.com/office/officeart/2008/layout/AlternatingHexagons"/>
    <dgm:cxn modelId="{FD075CD1-7F2F-4A31-8351-5C9BE296E727}" type="presParOf" srcId="{85502D82-3BC2-4C58-BD4B-B043B7B6AF44}" destId="{CF532AA6-15A0-48AD-9FE3-F62F01DAA31A}" srcOrd="0" destOrd="0" presId="urn:microsoft.com/office/officeart/2008/layout/AlternatingHexagons"/>
    <dgm:cxn modelId="{DBFD38E2-EC4D-49DF-8D86-9912E0F07EBA}" type="presParOf" srcId="{CF532AA6-15A0-48AD-9FE3-F62F01DAA31A}" destId="{EDA7DC44-3503-46DC-8C93-B59492D2A8EA}" srcOrd="0" destOrd="0" presId="urn:microsoft.com/office/officeart/2008/layout/AlternatingHexagons"/>
    <dgm:cxn modelId="{95EDB87D-D2EF-4506-867B-A78027A462EB}" type="presParOf" srcId="{CF532AA6-15A0-48AD-9FE3-F62F01DAA31A}" destId="{422E649F-D102-4963-9F74-084064FDA1FE}" srcOrd="1" destOrd="0" presId="urn:microsoft.com/office/officeart/2008/layout/AlternatingHexagons"/>
    <dgm:cxn modelId="{B873110C-F2FC-4022-9422-57F3EB698CFC}" type="presParOf" srcId="{CF532AA6-15A0-48AD-9FE3-F62F01DAA31A}" destId="{229AAB9A-B994-4E2F-BF6A-091FC43234E3}" srcOrd="2" destOrd="0" presId="urn:microsoft.com/office/officeart/2008/layout/AlternatingHexagons"/>
    <dgm:cxn modelId="{8402B7FE-CEDE-496A-A90F-FF59169932B8}" type="presParOf" srcId="{CF532AA6-15A0-48AD-9FE3-F62F01DAA31A}" destId="{799250A6-68D5-471E-B2A6-F6F6079EE66B}" srcOrd="3" destOrd="0" presId="urn:microsoft.com/office/officeart/2008/layout/AlternatingHexagons"/>
    <dgm:cxn modelId="{267F2799-F5ED-40EA-AE2A-101F92BF2500}" type="presParOf" srcId="{CF532AA6-15A0-48AD-9FE3-F62F01DAA31A}" destId="{05CE8943-7E69-4DFE-B35B-618FD26A250C}" srcOrd="4" destOrd="0" presId="urn:microsoft.com/office/officeart/2008/layout/AlternatingHexagons"/>
    <dgm:cxn modelId="{A3029EC3-34A0-41B4-9DA6-D8590E6BA55F}" type="presParOf" srcId="{85502D82-3BC2-4C58-BD4B-B043B7B6AF44}" destId="{7227B92A-68D6-4551-81E8-91EE7823DDF2}" srcOrd="1" destOrd="0" presId="urn:microsoft.com/office/officeart/2008/layout/AlternatingHexagons"/>
    <dgm:cxn modelId="{E668D6EC-B63E-4DD9-8036-E23200ED7CC5}" type="presParOf" srcId="{85502D82-3BC2-4C58-BD4B-B043B7B6AF44}" destId="{26803F63-EA68-40AB-BE81-588D4809A044}" srcOrd="2" destOrd="0" presId="urn:microsoft.com/office/officeart/2008/layout/AlternatingHexagons"/>
    <dgm:cxn modelId="{CDA5B562-6CF6-49A8-A4C8-FC5A08AE2079}" type="presParOf" srcId="{26803F63-EA68-40AB-BE81-588D4809A044}" destId="{2DE6D707-18E1-4A56-B0DD-CD5ACFAE5522}" srcOrd="0" destOrd="0" presId="urn:microsoft.com/office/officeart/2008/layout/AlternatingHexagons"/>
    <dgm:cxn modelId="{79F805D9-FFCA-4F91-B248-B858A24AF770}" type="presParOf" srcId="{26803F63-EA68-40AB-BE81-588D4809A044}" destId="{6283D4F4-B0CD-4F67-A84E-738DC2439330}" srcOrd="1" destOrd="0" presId="urn:microsoft.com/office/officeart/2008/layout/AlternatingHexagons"/>
    <dgm:cxn modelId="{6C52DD72-9287-4516-A3E3-36C1F8D45857}" type="presParOf" srcId="{26803F63-EA68-40AB-BE81-588D4809A044}" destId="{97C4F245-535B-45B0-9F2B-B271EA0ADDE5}" srcOrd="2" destOrd="0" presId="urn:microsoft.com/office/officeart/2008/layout/AlternatingHexagons"/>
    <dgm:cxn modelId="{F4DB0414-9D57-4441-9894-52AF01C73820}" type="presParOf" srcId="{26803F63-EA68-40AB-BE81-588D4809A044}" destId="{73D7A8C7-F2FB-4032-A305-344194C9D67A}" srcOrd="3" destOrd="0" presId="urn:microsoft.com/office/officeart/2008/layout/AlternatingHexagons"/>
    <dgm:cxn modelId="{255C9B7F-C6EF-4CFF-BE17-399C8E257E05}" type="presParOf" srcId="{26803F63-EA68-40AB-BE81-588D4809A044}" destId="{E178A9AF-6EA5-4604-A7F3-CE956C29D072}" srcOrd="4" destOrd="0" presId="urn:microsoft.com/office/officeart/2008/layout/AlternatingHexagons"/>
    <dgm:cxn modelId="{B6FFDF55-D347-4BAE-BF91-5557C0517726}" type="presParOf" srcId="{85502D82-3BC2-4C58-BD4B-B043B7B6AF44}" destId="{F230A7E0-28BF-433C-87A3-6D1BE89F5F9A}" srcOrd="3" destOrd="0" presId="urn:microsoft.com/office/officeart/2008/layout/AlternatingHexagons"/>
    <dgm:cxn modelId="{09790AE8-BFE0-40B9-8227-BCDF33633952}" type="presParOf" srcId="{85502D82-3BC2-4C58-BD4B-B043B7B6AF44}" destId="{C5ECA9CC-E1DA-4339-A8FF-0778AD9BEDF2}" srcOrd="4" destOrd="0" presId="urn:microsoft.com/office/officeart/2008/layout/AlternatingHexagons"/>
    <dgm:cxn modelId="{02569EE5-082A-49BF-801F-29CF7038833E}" type="presParOf" srcId="{C5ECA9CC-E1DA-4339-A8FF-0778AD9BEDF2}" destId="{7BC030BE-3156-46FB-AD28-910B4D95F339}" srcOrd="0" destOrd="0" presId="urn:microsoft.com/office/officeart/2008/layout/AlternatingHexagons"/>
    <dgm:cxn modelId="{A6712AA6-C9B1-448F-8D99-64730B95E238}" type="presParOf" srcId="{C5ECA9CC-E1DA-4339-A8FF-0778AD9BEDF2}" destId="{0C6154BE-49C1-4E9C-96D1-FD9EAA974BAC}" srcOrd="1" destOrd="0" presId="urn:microsoft.com/office/officeart/2008/layout/AlternatingHexagons"/>
    <dgm:cxn modelId="{B2FCAC67-9EE6-478B-A701-CB6F1407E27F}" type="presParOf" srcId="{C5ECA9CC-E1DA-4339-A8FF-0778AD9BEDF2}" destId="{E131E682-0BBA-48A9-80BA-BBCA6657123D}" srcOrd="2" destOrd="0" presId="urn:microsoft.com/office/officeart/2008/layout/AlternatingHexagons"/>
    <dgm:cxn modelId="{DF6AF085-3957-4E3D-9B00-241EF2806303}" type="presParOf" srcId="{C5ECA9CC-E1DA-4339-A8FF-0778AD9BEDF2}" destId="{9CAF9F23-6D12-42B9-B377-BBCB78EF0374}" srcOrd="3" destOrd="0" presId="urn:microsoft.com/office/officeart/2008/layout/AlternatingHexagons"/>
    <dgm:cxn modelId="{71851CC8-5B4C-4056-BBD4-080985351CA4}" type="presParOf" srcId="{C5ECA9CC-E1DA-4339-A8FF-0778AD9BEDF2}" destId="{6A738AFD-2AAB-4B26-9ABD-5B785A4BF228}" srcOrd="4" destOrd="0" presId="urn:microsoft.com/office/officeart/2008/layout/AlternatingHexagons"/>
    <dgm:cxn modelId="{B3AE7F1B-FDE1-471D-A2B9-ED9E22CCD2A8}" type="presParOf" srcId="{85502D82-3BC2-4C58-BD4B-B043B7B6AF44}" destId="{51E13490-6D76-4785-A19F-2341EB204507}" srcOrd="5" destOrd="0" presId="urn:microsoft.com/office/officeart/2008/layout/AlternatingHexagons"/>
    <dgm:cxn modelId="{73800A98-E849-481B-A620-9E2915A857AD}" type="presParOf" srcId="{85502D82-3BC2-4C58-BD4B-B043B7B6AF44}" destId="{8F8378D9-161B-450A-80CE-712C8C2BE441}" srcOrd="6" destOrd="0" presId="urn:microsoft.com/office/officeart/2008/layout/AlternatingHexagons"/>
    <dgm:cxn modelId="{BDE9CA0A-1877-403E-B5F5-7A5C4436860A}" type="presParOf" srcId="{8F8378D9-161B-450A-80CE-712C8C2BE441}" destId="{0E9196F9-9C55-4DF7-B97E-91F7FC38ECE7}" srcOrd="0" destOrd="0" presId="urn:microsoft.com/office/officeart/2008/layout/AlternatingHexagons"/>
    <dgm:cxn modelId="{76DAA750-D93D-4AEE-97FC-A78A960DF008}" type="presParOf" srcId="{8F8378D9-161B-450A-80CE-712C8C2BE441}" destId="{1AA95612-A198-405B-A77A-2A10420F6992}" srcOrd="1" destOrd="0" presId="urn:microsoft.com/office/officeart/2008/layout/AlternatingHexagons"/>
    <dgm:cxn modelId="{70FF4F72-2B5B-4D5E-9C87-B4977A8A4259}" type="presParOf" srcId="{8F8378D9-161B-450A-80CE-712C8C2BE441}" destId="{213096B6-FC5F-403C-A454-A7AA0B4F950C}" srcOrd="2" destOrd="0" presId="urn:microsoft.com/office/officeart/2008/layout/AlternatingHexagons"/>
    <dgm:cxn modelId="{CDDE7D28-D5D1-4901-B565-011729B931D5}" type="presParOf" srcId="{8F8378D9-161B-450A-80CE-712C8C2BE441}" destId="{1E32B72B-DDB9-4C1D-BC13-A9B5528ED1B1}" srcOrd="3" destOrd="0" presId="urn:microsoft.com/office/officeart/2008/layout/AlternatingHexagons"/>
    <dgm:cxn modelId="{A4094FCD-DBC9-492C-8363-40C227E5FC18}" type="presParOf" srcId="{8F8378D9-161B-450A-80CE-712C8C2BE441}" destId="{FDED971C-72DE-4DBD-AFFC-1B50B8D2D61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83ABA3-C6E0-4979-925B-B8A96A0988BB}">
      <dsp:nvSpPr>
        <dsp:cNvPr id="0" name=""/>
        <dsp:cNvSpPr/>
      </dsp:nvSpPr>
      <dsp:spPr>
        <a:xfrm>
          <a:off x="6699972" y="1930671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997"/>
              </a:lnTo>
              <a:lnTo>
                <a:pt x="755423" y="244997"/>
              </a:lnTo>
              <a:lnTo>
                <a:pt x="755423" y="359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1529EF-8E41-44EB-AE89-5673639EB9E6}">
      <dsp:nvSpPr>
        <dsp:cNvPr id="0" name=""/>
        <dsp:cNvSpPr/>
      </dsp:nvSpPr>
      <dsp:spPr>
        <a:xfrm>
          <a:off x="5944548" y="1930671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755423" y="0"/>
              </a:moveTo>
              <a:lnTo>
                <a:pt x="755423" y="244997"/>
              </a:lnTo>
              <a:lnTo>
                <a:pt x="0" y="244997"/>
              </a:lnTo>
              <a:lnTo>
                <a:pt x="0" y="359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00AD71-4658-4930-8378-0A598094B219}">
      <dsp:nvSpPr>
        <dsp:cNvPr id="0" name=""/>
        <dsp:cNvSpPr/>
      </dsp:nvSpPr>
      <dsp:spPr>
        <a:xfrm>
          <a:off x="5189125" y="786204"/>
          <a:ext cx="1510847" cy="359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997"/>
              </a:lnTo>
              <a:lnTo>
                <a:pt x="1510847" y="244997"/>
              </a:lnTo>
              <a:lnTo>
                <a:pt x="1510847" y="3595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F4A6E7-B3DF-4F1F-BA08-C8390E012E6A}">
      <dsp:nvSpPr>
        <dsp:cNvPr id="0" name=""/>
        <dsp:cNvSpPr/>
      </dsp:nvSpPr>
      <dsp:spPr>
        <a:xfrm>
          <a:off x="4433701" y="3075138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997"/>
              </a:lnTo>
              <a:lnTo>
                <a:pt x="755423" y="244997"/>
              </a:lnTo>
              <a:lnTo>
                <a:pt x="755423" y="359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75A4CE-985F-4A2A-9F13-24CB06F46767}">
      <dsp:nvSpPr>
        <dsp:cNvPr id="0" name=""/>
        <dsp:cNvSpPr/>
      </dsp:nvSpPr>
      <dsp:spPr>
        <a:xfrm>
          <a:off x="3678277" y="3075138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755423" y="0"/>
              </a:moveTo>
              <a:lnTo>
                <a:pt x="755423" y="244997"/>
              </a:lnTo>
              <a:lnTo>
                <a:pt x="0" y="244997"/>
              </a:lnTo>
              <a:lnTo>
                <a:pt x="0" y="359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31704C-8B38-4E4F-9B1C-26A34088C709}">
      <dsp:nvSpPr>
        <dsp:cNvPr id="0" name=""/>
        <dsp:cNvSpPr/>
      </dsp:nvSpPr>
      <dsp:spPr>
        <a:xfrm>
          <a:off x="3678277" y="1930671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997"/>
              </a:lnTo>
              <a:lnTo>
                <a:pt x="755423" y="244997"/>
              </a:lnTo>
              <a:lnTo>
                <a:pt x="755423" y="359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805248-1240-47FF-92E1-E7EC00A2AF15}">
      <dsp:nvSpPr>
        <dsp:cNvPr id="0" name=""/>
        <dsp:cNvSpPr/>
      </dsp:nvSpPr>
      <dsp:spPr>
        <a:xfrm>
          <a:off x="2922854" y="1930671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755423" y="0"/>
              </a:moveTo>
              <a:lnTo>
                <a:pt x="755423" y="244997"/>
              </a:lnTo>
              <a:lnTo>
                <a:pt x="0" y="244997"/>
              </a:lnTo>
              <a:lnTo>
                <a:pt x="0" y="359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74534E-2035-43B2-BEE6-8B927FD818C5}">
      <dsp:nvSpPr>
        <dsp:cNvPr id="0" name=""/>
        <dsp:cNvSpPr/>
      </dsp:nvSpPr>
      <dsp:spPr>
        <a:xfrm>
          <a:off x="3678277" y="786204"/>
          <a:ext cx="1510847" cy="359512"/>
        </a:xfrm>
        <a:custGeom>
          <a:avLst/>
          <a:gdLst/>
          <a:ahLst/>
          <a:cxnLst/>
          <a:rect l="0" t="0" r="0" b="0"/>
          <a:pathLst>
            <a:path>
              <a:moveTo>
                <a:pt x="1510847" y="0"/>
              </a:moveTo>
              <a:lnTo>
                <a:pt x="1510847" y="244997"/>
              </a:lnTo>
              <a:lnTo>
                <a:pt x="0" y="244997"/>
              </a:lnTo>
              <a:lnTo>
                <a:pt x="0" y="3595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48EA6C-AB8B-4807-95AB-AE15B4096DB8}">
      <dsp:nvSpPr>
        <dsp:cNvPr id="0" name=""/>
        <dsp:cNvSpPr/>
      </dsp:nvSpPr>
      <dsp:spPr>
        <a:xfrm>
          <a:off x="4571051" y="1250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243181-0E0F-48AD-B703-63D6FEDB1516}">
      <dsp:nvSpPr>
        <dsp:cNvPr id="0" name=""/>
        <dsp:cNvSpPr/>
      </dsp:nvSpPr>
      <dsp:spPr>
        <a:xfrm>
          <a:off x="4708400" y="131732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Příjem z DPP</a:t>
          </a:r>
        </a:p>
      </dsp:txBody>
      <dsp:txXfrm>
        <a:off x="4731390" y="154722"/>
        <a:ext cx="1190167" cy="738973"/>
      </dsp:txXfrm>
    </dsp:sp>
    <dsp:sp modelId="{6E85FBCC-ECEC-43CF-B519-39DBED922C9B}">
      <dsp:nvSpPr>
        <dsp:cNvPr id="0" name=""/>
        <dsp:cNvSpPr/>
      </dsp:nvSpPr>
      <dsp:spPr>
        <a:xfrm>
          <a:off x="3060203" y="1145717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A75445-9A73-490F-BFF9-6B538C0FF6F0}">
      <dsp:nvSpPr>
        <dsp:cNvPr id="0" name=""/>
        <dsp:cNvSpPr/>
      </dsp:nvSpPr>
      <dsp:spPr>
        <a:xfrm>
          <a:off x="3197553" y="1276199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Do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 10 000Kč</a:t>
          </a:r>
        </a:p>
      </dsp:txBody>
      <dsp:txXfrm>
        <a:off x="3220543" y="1299189"/>
        <a:ext cx="1190167" cy="738973"/>
      </dsp:txXfrm>
    </dsp:sp>
    <dsp:sp modelId="{F610F3FF-70EE-4858-8EE3-E9094E0876BE}">
      <dsp:nvSpPr>
        <dsp:cNvPr id="0" name=""/>
        <dsp:cNvSpPr/>
      </dsp:nvSpPr>
      <dsp:spPr>
        <a:xfrm>
          <a:off x="2304780" y="2290184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C2FD6A-99CD-4582-A459-948FF33C265C}">
      <dsp:nvSpPr>
        <dsp:cNvPr id="0" name=""/>
        <dsp:cNvSpPr/>
      </dsp:nvSpPr>
      <dsp:spPr>
        <a:xfrm>
          <a:off x="2442130" y="2420666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ZP a SP se neplatí</a:t>
          </a:r>
        </a:p>
      </dsp:txBody>
      <dsp:txXfrm>
        <a:off x="2465120" y="2443656"/>
        <a:ext cx="1190167" cy="738973"/>
      </dsp:txXfrm>
    </dsp:sp>
    <dsp:sp modelId="{FA7DB6FD-64B0-45E7-A342-4E9734A86562}">
      <dsp:nvSpPr>
        <dsp:cNvPr id="0" name=""/>
        <dsp:cNvSpPr/>
      </dsp:nvSpPr>
      <dsp:spPr>
        <a:xfrm>
          <a:off x="3815627" y="2290184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641796-EB3B-4CD6-8A96-79A4320CCD17}">
      <dsp:nvSpPr>
        <dsp:cNvPr id="0" name=""/>
        <dsp:cNvSpPr/>
      </dsp:nvSpPr>
      <dsp:spPr>
        <a:xfrm>
          <a:off x="3952977" y="2420666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Daň 15% Prohlášení</a:t>
          </a:r>
        </a:p>
      </dsp:txBody>
      <dsp:txXfrm>
        <a:off x="3975967" y="2443656"/>
        <a:ext cx="1190167" cy="738973"/>
      </dsp:txXfrm>
    </dsp:sp>
    <dsp:sp modelId="{C1D5B945-6C65-43D2-A410-E457463FECC5}">
      <dsp:nvSpPr>
        <dsp:cNvPr id="0" name=""/>
        <dsp:cNvSpPr/>
      </dsp:nvSpPr>
      <dsp:spPr>
        <a:xfrm>
          <a:off x="3060203" y="3434651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62422B-047F-44ED-98BD-670A62FEF55E}">
      <dsp:nvSpPr>
        <dsp:cNvPr id="0" name=""/>
        <dsp:cNvSpPr/>
      </dsp:nvSpPr>
      <dsp:spPr>
        <a:xfrm>
          <a:off x="3197553" y="3565133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Ano = slevy na dani</a:t>
          </a:r>
        </a:p>
      </dsp:txBody>
      <dsp:txXfrm>
        <a:off x="3220543" y="3588123"/>
        <a:ext cx="1190167" cy="738973"/>
      </dsp:txXfrm>
    </dsp:sp>
    <dsp:sp modelId="{3E47064E-C7DE-49BD-BEDC-A2AD6944A895}">
      <dsp:nvSpPr>
        <dsp:cNvPr id="0" name=""/>
        <dsp:cNvSpPr/>
      </dsp:nvSpPr>
      <dsp:spPr>
        <a:xfrm>
          <a:off x="4571051" y="3434651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76C213-49F3-41D6-AC50-1BC7B33DC5E6}">
      <dsp:nvSpPr>
        <dsp:cNvPr id="0" name=""/>
        <dsp:cNvSpPr/>
      </dsp:nvSpPr>
      <dsp:spPr>
        <a:xfrm>
          <a:off x="4708400" y="3565133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Ne = beze slev</a:t>
          </a:r>
        </a:p>
      </dsp:txBody>
      <dsp:txXfrm>
        <a:off x="4731390" y="3588123"/>
        <a:ext cx="1190167" cy="738973"/>
      </dsp:txXfrm>
    </dsp:sp>
    <dsp:sp modelId="{5CF94E24-F4CF-4B71-9540-AF36F60BD8DD}">
      <dsp:nvSpPr>
        <dsp:cNvPr id="0" name=""/>
        <dsp:cNvSpPr/>
      </dsp:nvSpPr>
      <dsp:spPr>
        <a:xfrm>
          <a:off x="6081898" y="1145717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1239B7-267B-49F5-823C-37E1FED40D81}">
      <dsp:nvSpPr>
        <dsp:cNvPr id="0" name=""/>
        <dsp:cNvSpPr/>
      </dsp:nvSpPr>
      <dsp:spPr>
        <a:xfrm>
          <a:off x="6219248" y="1276199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Nad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10 000Kč</a:t>
          </a:r>
        </a:p>
      </dsp:txBody>
      <dsp:txXfrm>
        <a:off x="6242238" y="1299189"/>
        <a:ext cx="1190167" cy="738973"/>
      </dsp:txXfrm>
    </dsp:sp>
    <dsp:sp modelId="{9E3B0D05-4CE5-4465-9DC2-CC3D33E4A142}">
      <dsp:nvSpPr>
        <dsp:cNvPr id="0" name=""/>
        <dsp:cNvSpPr/>
      </dsp:nvSpPr>
      <dsp:spPr>
        <a:xfrm>
          <a:off x="5326474" y="2290184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96A8EE-7670-4E21-BC96-07F1353464FF}">
      <dsp:nvSpPr>
        <dsp:cNvPr id="0" name=""/>
        <dsp:cNvSpPr/>
      </dsp:nvSpPr>
      <dsp:spPr>
        <a:xfrm>
          <a:off x="5463824" y="2420666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ZP a SP  odvod</a:t>
          </a:r>
        </a:p>
      </dsp:txBody>
      <dsp:txXfrm>
        <a:off x="5486814" y="2443656"/>
        <a:ext cx="1190167" cy="738973"/>
      </dsp:txXfrm>
    </dsp:sp>
    <dsp:sp modelId="{EF54E861-7022-4276-8DDC-268D0EE59E5F}">
      <dsp:nvSpPr>
        <dsp:cNvPr id="0" name=""/>
        <dsp:cNvSpPr/>
      </dsp:nvSpPr>
      <dsp:spPr>
        <a:xfrm>
          <a:off x="6837322" y="2290184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CAD419-6062-45BD-B141-8C3896D67C28}">
      <dsp:nvSpPr>
        <dsp:cNvPr id="0" name=""/>
        <dsp:cNvSpPr/>
      </dsp:nvSpPr>
      <dsp:spPr>
        <a:xfrm>
          <a:off x="6974671" y="2420666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Daň z hrubé mzdy</a:t>
          </a:r>
        </a:p>
      </dsp:txBody>
      <dsp:txXfrm>
        <a:off x="6997661" y="2443656"/>
        <a:ext cx="1190167" cy="7389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2F6A93-C85F-4425-B4B6-5F70E3DE6C82}">
      <dsp:nvSpPr>
        <dsp:cNvPr id="0" name=""/>
        <dsp:cNvSpPr/>
      </dsp:nvSpPr>
      <dsp:spPr>
        <a:xfrm>
          <a:off x="6699972" y="1930671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997"/>
              </a:lnTo>
              <a:lnTo>
                <a:pt x="755423" y="244997"/>
              </a:lnTo>
              <a:lnTo>
                <a:pt x="755423" y="359512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948740-93B7-4D45-AE8F-F5553A9C94E3}">
      <dsp:nvSpPr>
        <dsp:cNvPr id="0" name=""/>
        <dsp:cNvSpPr/>
      </dsp:nvSpPr>
      <dsp:spPr>
        <a:xfrm>
          <a:off x="5944548" y="1930671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755423" y="0"/>
              </a:moveTo>
              <a:lnTo>
                <a:pt x="755423" y="244997"/>
              </a:lnTo>
              <a:lnTo>
                <a:pt x="0" y="244997"/>
              </a:lnTo>
              <a:lnTo>
                <a:pt x="0" y="359512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3B8B83-884D-4A4D-BD53-D56475D11BE9}">
      <dsp:nvSpPr>
        <dsp:cNvPr id="0" name=""/>
        <dsp:cNvSpPr/>
      </dsp:nvSpPr>
      <dsp:spPr>
        <a:xfrm>
          <a:off x="5189125" y="786204"/>
          <a:ext cx="1510847" cy="359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997"/>
              </a:lnTo>
              <a:lnTo>
                <a:pt x="1510847" y="244997"/>
              </a:lnTo>
              <a:lnTo>
                <a:pt x="1510847" y="359512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293642-2695-46F4-A55C-1235FDFB1C2B}">
      <dsp:nvSpPr>
        <dsp:cNvPr id="0" name=""/>
        <dsp:cNvSpPr/>
      </dsp:nvSpPr>
      <dsp:spPr>
        <a:xfrm>
          <a:off x="4433701" y="3075138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997"/>
              </a:lnTo>
              <a:lnTo>
                <a:pt x="755423" y="244997"/>
              </a:lnTo>
              <a:lnTo>
                <a:pt x="755423" y="359512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76A8B9-84E0-48AD-85E5-FCDAFEE31E5D}">
      <dsp:nvSpPr>
        <dsp:cNvPr id="0" name=""/>
        <dsp:cNvSpPr/>
      </dsp:nvSpPr>
      <dsp:spPr>
        <a:xfrm>
          <a:off x="3678277" y="3075138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755423" y="0"/>
              </a:moveTo>
              <a:lnTo>
                <a:pt x="755423" y="244997"/>
              </a:lnTo>
              <a:lnTo>
                <a:pt x="0" y="244997"/>
              </a:lnTo>
              <a:lnTo>
                <a:pt x="0" y="359512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E3FBA4-94D4-426D-A740-730FEE1C5B04}">
      <dsp:nvSpPr>
        <dsp:cNvPr id="0" name=""/>
        <dsp:cNvSpPr/>
      </dsp:nvSpPr>
      <dsp:spPr>
        <a:xfrm>
          <a:off x="3678277" y="1930671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997"/>
              </a:lnTo>
              <a:lnTo>
                <a:pt x="755423" y="244997"/>
              </a:lnTo>
              <a:lnTo>
                <a:pt x="755423" y="359512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7133D9-2CE7-4847-B3FE-3875799BC84E}">
      <dsp:nvSpPr>
        <dsp:cNvPr id="0" name=""/>
        <dsp:cNvSpPr/>
      </dsp:nvSpPr>
      <dsp:spPr>
        <a:xfrm>
          <a:off x="2922854" y="1930671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755423" y="0"/>
              </a:moveTo>
              <a:lnTo>
                <a:pt x="755423" y="244997"/>
              </a:lnTo>
              <a:lnTo>
                <a:pt x="0" y="244997"/>
              </a:lnTo>
              <a:lnTo>
                <a:pt x="0" y="359512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AED3D3-3EBC-4E03-A2AE-CF35969C2374}">
      <dsp:nvSpPr>
        <dsp:cNvPr id="0" name=""/>
        <dsp:cNvSpPr/>
      </dsp:nvSpPr>
      <dsp:spPr>
        <a:xfrm>
          <a:off x="3678277" y="786204"/>
          <a:ext cx="1510847" cy="359512"/>
        </a:xfrm>
        <a:custGeom>
          <a:avLst/>
          <a:gdLst/>
          <a:ahLst/>
          <a:cxnLst/>
          <a:rect l="0" t="0" r="0" b="0"/>
          <a:pathLst>
            <a:path>
              <a:moveTo>
                <a:pt x="1510847" y="0"/>
              </a:moveTo>
              <a:lnTo>
                <a:pt x="1510847" y="244997"/>
              </a:lnTo>
              <a:lnTo>
                <a:pt x="0" y="244997"/>
              </a:lnTo>
              <a:lnTo>
                <a:pt x="0" y="359512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94A66D-FFD1-43A0-B741-46FA9D8042E1}">
      <dsp:nvSpPr>
        <dsp:cNvPr id="0" name=""/>
        <dsp:cNvSpPr/>
      </dsp:nvSpPr>
      <dsp:spPr>
        <a:xfrm>
          <a:off x="4571051" y="1250"/>
          <a:ext cx="1236147" cy="784953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01DC15-69EF-4474-ABEA-D2D682DA7CCB}">
      <dsp:nvSpPr>
        <dsp:cNvPr id="0" name=""/>
        <dsp:cNvSpPr/>
      </dsp:nvSpPr>
      <dsp:spPr>
        <a:xfrm>
          <a:off x="4708400" y="131732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Příjem</a:t>
          </a:r>
        </a:p>
      </dsp:txBody>
      <dsp:txXfrm>
        <a:off x="4731390" y="154722"/>
        <a:ext cx="1190167" cy="738973"/>
      </dsp:txXfrm>
    </dsp:sp>
    <dsp:sp modelId="{1D7A0A44-C4B5-484A-93F7-68E3B1CEE25D}">
      <dsp:nvSpPr>
        <dsp:cNvPr id="0" name=""/>
        <dsp:cNvSpPr/>
      </dsp:nvSpPr>
      <dsp:spPr>
        <a:xfrm>
          <a:off x="3060203" y="1145717"/>
          <a:ext cx="1236147" cy="784953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0DA709-7935-48EC-84EA-29A76C0F333D}">
      <dsp:nvSpPr>
        <dsp:cNvPr id="0" name=""/>
        <dsp:cNvSpPr/>
      </dsp:nvSpPr>
      <dsp:spPr>
        <a:xfrm>
          <a:off x="3197553" y="1276199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Do 3 500Kč</a:t>
          </a:r>
        </a:p>
      </dsp:txBody>
      <dsp:txXfrm>
        <a:off x="3220543" y="1299189"/>
        <a:ext cx="1190167" cy="738973"/>
      </dsp:txXfrm>
    </dsp:sp>
    <dsp:sp modelId="{286FE01C-65F0-4967-BAC3-57EAF9B54B97}">
      <dsp:nvSpPr>
        <dsp:cNvPr id="0" name=""/>
        <dsp:cNvSpPr/>
      </dsp:nvSpPr>
      <dsp:spPr>
        <a:xfrm>
          <a:off x="2304780" y="2290184"/>
          <a:ext cx="1236147" cy="784953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3D7E61-A90E-4054-8814-0A02BFBE1E76}">
      <dsp:nvSpPr>
        <dsp:cNvPr id="0" name=""/>
        <dsp:cNvSpPr/>
      </dsp:nvSpPr>
      <dsp:spPr>
        <a:xfrm>
          <a:off x="2442130" y="2420666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ZP a SP se neplatí</a:t>
          </a:r>
        </a:p>
      </dsp:txBody>
      <dsp:txXfrm>
        <a:off x="2465120" y="2443656"/>
        <a:ext cx="1190167" cy="738973"/>
      </dsp:txXfrm>
    </dsp:sp>
    <dsp:sp modelId="{08735FE5-12D4-4098-90DA-86D013C045C6}">
      <dsp:nvSpPr>
        <dsp:cNvPr id="0" name=""/>
        <dsp:cNvSpPr/>
      </dsp:nvSpPr>
      <dsp:spPr>
        <a:xfrm>
          <a:off x="3815627" y="2290184"/>
          <a:ext cx="1236147" cy="784953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085CF7-DD5C-49D8-8E3C-1F4E1FAB4094}">
      <dsp:nvSpPr>
        <dsp:cNvPr id="0" name=""/>
        <dsp:cNvSpPr/>
      </dsp:nvSpPr>
      <dsp:spPr>
        <a:xfrm>
          <a:off x="3952977" y="2420666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Prohlášení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3975967" y="2443656"/>
        <a:ext cx="1190167" cy="738973"/>
      </dsp:txXfrm>
    </dsp:sp>
    <dsp:sp modelId="{F179248A-49F0-4F68-97AE-09FC68855829}">
      <dsp:nvSpPr>
        <dsp:cNvPr id="0" name=""/>
        <dsp:cNvSpPr/>
      </dsp:nvSpPr>
      <dsp:spPr>
        <a:xfrm>
          <a:off x="3060203" y="3434651"/>
          <a:ext cx="1236147" cy="784953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1FE671-FE24-4706-9B2D-58B3407711E5}">
      <dsp:nvSpPr>
        <dsp:cNvPr id="0" name=""/>
        <dsp:cNvSpPr/>
      </dsp:nvSpPr>
      <dsp:spPr>
        <a:xfrm>
          <a:off x="3197553" y="3565133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Ano=superhrubá mzda</a:t>
          </a:r>
        </a:p>
      </dsp:txBody>
      <dsp:txXfrm>
        <a:off x="3220543" y="3588123"/>
        <a:ext cx="1190167" cy="738973"/>
      </dsp:txXfrm>
    </dsp:sp>
    <dsp:sp modelId="{B121F2E9-EAFD-4709-89F6-D9CD0EB380E5}">
      <dsp:nvSpPr>
        <dsp:cNvPr id="0" name=""/>
        <dsp:cNvSpPr/>
      </dsp:nvSpPr>
      <dsp:spPr>
        <a:xfrm>
          <a:off x="4571051" y="3434651"/>
          <a:ext cx="1236147" cy="784953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3C58DB-0BB2-4CE9-A545-8CA656B7D09E}">
      <dsp:nvSpPr>
        <dsp:cNvPr id="0" name=""/>
        <dsp:cNvSpPr/>
      </dsp:nvSpPr>
      <dsp:spPr>
        <a:xfrm>
          <a:off x="4708400" y="3565133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Ne=srážka 15% beze slev</a:t>
          </a:r>
        </a:p>
      </dsp:txBody>
      <dsp:txXfrm>
        <a:off x="4731390" y="3588123"/>
        <a:ext cx="1190167" cy="738973"/>
      </dsp:txXfrm>
    </dsp:sp>
    <dsp:sp modelId="{88C20B4F-DF4D-42B6-8B35-DE8AAD1C3574}">
      <dsp:nvSpPr>
        <dsp:cNvPr id="0" name=""/>
        <dsp:cNvSpPr/>
      </dsp:nvSpPr>
      <dsp:spPr>
        <a:xfrm>
          <a:off x="6081898" y="1145717"/>
          <a:ext cx="1236147" cy="784953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C26595-F988-4791-810C-C3A613914E8C}">
      <dsp:nvSpPr>
        <dsp:cNvPr id="0" name=""/>
        <dsp:cNvSpPr/>
      </dsp:nvSpPr>
      <dsp:spPr>
        <a:xfrm>
          <a:off x="6219248" y="1276199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Nad 3 500Kč</a:t>
          </a:r>
        </a:p>
      </dsp:txBody>
      <dsp:txXfrm>
        <a:off x="6242238" y="1299189"/>
        <a:ext cx="1190167" cy="738973"/>
      </dsp:txXfrm>
    </dsp:sp>
    <dsp:sp modelId="{A70F378D-8AE0-4607-84F8-1C33D81F78F9}">
      <dsp:nvSpPr>
        <dsp:cNvPr id="0" name=""/>
        <dsp:cNvSpPr/>
      </dsp:nvSpPr>
      <dsp:spPr>
        <a:xfrm>
          <a:off x="5326474" y="2290184"/>
          <a:ext cx="1236147" cy="784953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4EA8FA-2998-4782-9ABA-4C50B93360A8}">
      <dsp:nvSpPr>
        <dsp:cNvPr id="0" name=""/>
        <dsp:cNvSpPr/>
      </dsp:nvSpPr>
      <dsp:spPr>
        <a:xfrm>
          <a:off x="5463824" y="2420666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ZP a SP odvody</a:t>
          </a:r>
        </a:p>
      </dsp:txBody>
      <dsp:txXfrm>
        <a:off x="5486814" y="2443656"/>
        <a:ext cx="1190167" cy="738973"/>
      </dsp:txXfrm>
    </dsp:sp>
    <dsp:sp modelId="{C066A520-6055-4F00-85AB-FCC81C673D92}">
      <dsp:nvSpPr>
        <dsp:cNvPr id="0" name=""/>
        <dsp:cNvSpPr/>
      </dsp:nvSpPr>
      <dsp:spPr>
        <a:xfrm>
          <a:off x="6837322" y="2290184"/>
          <a:ext cx="1236147" cy="784953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DB6857-4A99-419C-8A6F-EA08763483CF}">
      <dsp:nvSpPr>
        <dsp:cNvPr id="0" name=""/>
        <dsp:cNvSpPr/>
      </dsp:nvSpPr>
      <dsp:spPr>
        <a:xfrm>
          <a:off x="6974671" y="2420666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Daň=superhrubá mzda</a:t>
          </a:r>
        </a:p>
      </dsp:txBody>
      <dsp:txXfrm>
        <a:off x="6997661" y="2443656"/>
        <a:ext cx="1190167" cy="7389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2435A8-48BE-4253-A890-6587FDB1DD87}">
      <dsp:nvSpPr>
        <dsp:cNvPr id="0" name=""/>
        <dsp:cNvSpPr/>
      </dsp:nvSpPr>
      <dsp:spPr>
        <a:xfrm>
          <a:off x="2473280" y="1627119"/>
          <a:ext cx="2067638" cy="10970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kern="1200"/>
            <a:t>PŘÁNÍ</a:t>
          </a:r>
        </a:p>
      </dsp:txBody>
      <dsp:txXfrm>
        <a:off x="2526836" y="1680675"/>
        <a:ext cx="1960526" cy="989986"/>
      </dsp:txXfrm>
    </dsp:sp>
    <dsp:sp modelId="{CB863011-1EF4-48DD-B549-F4BC2099535E}">
      <dsp:nvSpPr>
        <dsp:cNvPr id="0" name=""/>
        <dsp:cNvSpPr/>
      </dsp:nvSpPr>
      <dsp:spPr>
        <a:xfrm>
          <a:off x="3507100" y="390090"/>
          <a:ext cx="3571157" cy="3571157"/>
        </a:xfrm>
        <a:custGeom>
          <a:avLst/>
          <a:gdLst/>
          <a:ahLst/>
          <a:cxnLst/>
          <a:rect l="0" t="0" r="0" b="0"/>
          <a:pathLst>
            <a:path>
              <a:moveTo>
                <a:pt x="411779" y="644978"/>
              </a:moveTo>
              <a:arcTo wR="1785578" hR="1785578" stAng="13182074" swAng="603585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EC3D39-E723-4F06-84E6-A690A828CB55}">
      <dsp:nvSpPr>
        <dsp:cNvPr id="0" name=""/>
        <dsp:cNvSpPr/>
      </dsp:nvSpPr>
      <dsp:spPr>
        <a:xfrm>
          <a:off x="6114196" y="1627119"/>
          <a:ext cx="1928122" cy="10970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kern="1200"/>
            <a:t>PENÍZE</a:t>
          </a:r>
        </a:p>
      </dsp:txBody>
      <dsp:txXfrm>
        <a:off x="6167752" y="1680675"/>
        <a:ext cx="1821010" cy="989986"/>
      </dsp:txXfrm>
    </dsp:sp>
    <dsp:sp modelId="{BC7647DA-6CCF-4515-B1D8-22822F053D4A}">
      <dsp:nvSpPr>
        <dsp:cNvPr id="0" name=""/>
        <dsp:cNvSpPr/>
      </dsp:nvSpPr>
      <dsp:spPr>
        <a:xfrm>
          <a:off x="3507100" y="390090"/>
          <a:ext cx="3571157" cy="3571157"/>
        </a:xfrm>
        <a:custGeom>
          <a:avLst/>
          <a:gdLst/>
          <a:ahLst/>
          <a:cxnLst/>
          <a:rect l="0" t="0" r="0" b="0"/>
          <a:pathLst>
            <a:path>
              <a:moveTo>
                <a:pt x="3159377" y="2926178"/>
              </a:moveTo>
              <a:arcTo wR="1785578" hR="1785578" stAng="2382074" swAng="603585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12FD12-959D-4FD4-9CFB-9DBBEA5F3777}">
      <dsp:nvSpPr>
        <dsp:cNvPr id="0" name=""/>
        <dsp:cNvSpPr/>
      </dsp:nvSpPr>
      <dsp:spPr>
        <a:xfrm rot="5400000">
          <a:off x="4109554" y="61349"/>
          <a:ext cx="2045907" cy="19232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>
              <a:solidFill>
                <a:schemeClr val="tx1"/>
              </a:solidFill>
            </a:rPr>
            <a:t>Penze</a:t>
          </a:r>
        </a:p>
      </dsp:txBody>
      <dsp:txXfrm rot="-5400000">
        <a:off x="4452550" y="299616"/>
        <a:ext cx="1359914" cy="1446675"/>
      </dsp:txXfrm>
    </dsp:sp>
    <dsp:sp modelId="{0E4E1EA0-3770-4293-9756-0EA134216B87}">
      <dsp:nvSpPr>
        <dsp:cNvPr id="0" name=""/>
        <dsp:cNvSpPr/>
      </dsp:nvSpPr>
      <dsp:spPr>
        <a:xfrm>
          <a:off x="6547120" y="0"/>
          <a:ext cx="1928907" cy="2042909"/>
        </a:xfrm>
        <a:prstGeom prst="ellipse">
          <a:avLst/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Majetek</a:t>
          </a:r>
        </a:p>
      </dsp:txBody>
      <dsp:txXfrm>
        <a:off x="6829602" y="299177"/>
        <a:ext cx="1363943" cy="1444555"/>
      </dsp:txXfrm>
    </dsp:sp>
    <dsp:sp modelId="{00521A51-C855-458C-AE66-983B67062BE9}">
      <dsp:nvSpPr>
        <dsp:cNvPr id="0" name=""/>
        <dsp:cNvSpPr/>
      </dsp:nvSpPr>
      <dsp:spPr>
        <a:xfrm rot="5400000">
          <a:off x="1575772" y="72301"/>
          <a:ext cx="2202387" cy="2057785"/>
        </a:xfrm>
        <a:prstGeom prst="ellips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>
              <a:solidFill>
                <a:schemeClr val="tx1"/>
              </a:solidFill>
            </a:rPr>
            <a:t>Život a zdraví</a:t>
          </a:r>
        </a:p>
      </dsp:txBody>
      <dsp:txXfrm rot="-5400000">
        <a:off x="1949429" y="322532"/>
        <a:ext cx="1455073" cy="1557323"/>
      </dsp:txXfrm>
    </dsp:sp>
    <dsp:sp modelId="{F2738B77-E743-4BAF-910C-D813DD4574EB}">
      <dsp:nvSpPr>
        <dsp:cNvPr id="0" name=""/>
        <dsp:cNvSpPr/>
      </dsp:nvSpPr>
      <dsp:spPr>
        <a:xfrm rot="5400000">
          <a:off x="4139588" y="2233990"/>
          <a:ext cx="1933179" cy="1874425"/>
        </a:xfrm>
        <a:prstGeom prst="ellipse">
          <a:avLst/>
        </a:prstGeom>
        <a:solidFill>
          <a:srgbClr val="FFFF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solidFill>
                <a:schemeClr val="tx1"/>
              </a:solidFill>
            </a:rPr>
            <a:t>Sny a přání</a:t>
          </a:r>
        </a:p>
      </dsp:txBody>
      <dsp:txXfrm rot="-5400000">
        <a:off x="4443468" y="2487721"/>
        <a:ext cx="1325419" cy="1366963"/>
      </dsp:txXfrm>
    </dsp:sp>
    <dsp:sp modelId="{53A47EBE-60C3-4849-AC38-1FB8D4C154FB}">
      <dsp:nvSpPr>
        <dsp:cNvPr id="0" name=""/>
        <dsp:cNvSpPr/>
      </dsp:nvSpPr>
      <dsp:spPr>
        <a:xfrm>
          <a:off x="1563025" y="2238696"/>
          <a:ext cx="1918337" cy="1828372"/>
        </a:xfrm>
        <a:prstGeom prst="ellipse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Bydlení</a:t>
          </a:r>
        </a:p>
      </dsp:txBody>
      <dsp:txXfrm>
        <a:off x="1843959" y="2506455"/>
        <a:ext cx="1356469" cy="1292854"/>
      </dsp:txXfrm>
    </dsp:sp>
    <dsp:sp modelId="{DDE70329-246F-48A6-A7F5-0EC6500C9A6D}">
      <dsp:nvSpPr>
        <dsp:cNvPr id="0" name=""/>
        <dsp:cNvSpPr/>
      </dsp:nvSpPr>
      <dsp:spPr>
        <a:xfrm rot="5400000">
          <a:off x="6793616" y="2216935"/>
          <a:ext cx="1956438" cy="1862018"/>
        </a:xfrm>
        <a:prstGeom prst="ellipse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>
              <a:solidFill>
                <a:schemeClr val="tx1"/>
              </a:solidFill>
            </a:rPr>
            <a:t>Rezervy</a:t>
          </a:r>
        </a:p>
      </dsp:txBody>
      <dsp:txXfrm rot="-5400000">
        <a:off x="7113512" y="2456239"/>
        <a:ext cx="1316646" cy="1383410"/>
      </dsp:txXfrm>
    </dsp:sp>
    <dsp:sp modelId="{C2436FCF-44D2-4058-B391-60C67C9DDD9E}">
      <dsp:nvSpPr>
        <dsp:cNvPr id="0" name=""/>
        <dsp:cNvSpPr/>
      </dsp:nvSpPr>
      <dsp:spPr>
        <a:xfrm rot="5400000">
          <a:off x="4090138" y="4224648"/>
          <a:ext cx="2083305" cy="1991509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>
              <a:solidFill>
                <a:schemeClr val="tx1"/>
              </a:solidFill>
            </a:rPr>
            <a:t>Investice</a:t>
          </a:r>
        </a:p>
      </dsp:txBody>
      <dsp:txXfrm rot="-5400000">
        <a:off x="4427686" y="4483843"/>
        <a:ext cx="1408209" cy="1473119"/>
      </dsp:txXfrm>
    </dsp:sp>
    <dsp:sp modelId="{637DE29C-3825-47B4-8D17-B910EFCBE901}">
      <dsp:nvSpPr>
        <dsp:cNvPr id="0" name=""/>
        <dsp:cNvSpPr/>
      </dsp:nvSpPr>
      <dsp:spPr>
        <a:xfrm>
          <a:off x="6689624" y="4185260"/>
          <a:ext cx="1986612" cy="206779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Děti</a:t>
          </a:r>
        </a:p>
      </dsp:txBody>
      <dsp:txXfrm>
        <a:off x="6980557" y="4488081"/>
        <a:ext cx="1404746" cy="1462151"/>
      </dsp:txXfrm>
    </dsp:sp>
    <dsp:sp modelId="{A05E6B65-E9AF-42AC-A0D9-9A89848E8D57}">
      <dsp:nvSpPr>
        <dsp:cNvPr id="0" name=""/>
        <dsp:cNvSpPr/>
      </dsp:nvSpPr>
      <dsp:spPr>
        <a:xfrm rot="5400000">
          <a:off x="1542422" y="4180256"/>
          <a:ext cx="2071251" cy="2092347"/>
        </a:xfrm>
        <a:prstGeom prst="ellipse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>
              <a:solidFill>
                <a:schemeClr val="tx1"/>
              </a:solidFill>
            </a:rPr>
            <a:t>Odpovědnost</a:t>
          </a:r>
        </a:p>
      </dsp:txBody>
      <dsp:txXfrm rot="-5400000">
        <a:off x="1838291" y="4494132"/>
        <a:ext cx="1479513" cy="14645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12FD12-959D-4FD4-9CFB-9DBBEA5F3777}">
      <dsp:nvSpPr>
        <dsp:cNvPr id="0" name=""/>
        <dsp:cNvSpPr/>
      </dsp:nvSpPr>
      <dsp:spPr>
        <a:xfrm rot="5400000">
          <a:off x="1727476" y="191738"/>
          <a:ext cx="1119299" cy="10521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>
              <a:solidFill>
                <a:schemeClr val="tx1"/>
              </a:solidFill>
            </a:rPr>
            <a:t>Penze</a:t>
          </a:r>
        </a:p>
      </dsp:txBody>
      <dsp:txXfrm rot="-5400000">
        <a:off x="1915127" y="322092"/>
        <a:ext cx="743997" cy="791463"/>
      </dsp:txXfrm>
    </dsp:sp>
    <dsp:sp modelId="{0E4E1EA0-3770-4293-9756-0EA134216B87}">
      <dsp:nvSpPr>
        <dsp:cNvPr id="0" name=""/>
        <dsp:cNvSpPr/>
      </dsp:nvSpPr>
      <dsp:spPr>
        <a:xfrm>
          <a:off x="3061049" y="279023"/>
          <a:ext cx="1055289" cy="1117659"/>
        </a:xfrm>
        <a:prstGeom prst="ellipse">
          <a:avLst/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Majetek</a:t>
          </a:r>
        </a:p>
      </dsp:txBody>
      <dsp:txXfrm>
        <a:off x="3215592" y="442700"/>
        <a:ext cx="746203" cy="790305"/>
      </dsp:txXfrm>
    </dsp:sp>
    <dsp:sp modelId="{00521A51-C855-458C-AE66-983B67062BE9}">
      <dsp:nvSpPr>
        <dsp:cNvPr id="0" name=""/>
        <dsp:cNvSpPr/>
      </dsp:nvSpPr>
      <dsp:spPr>
        <a:xfrm rot="5400000">
          <a:off x="341264" y="280301"/>
          <a:ext cx="1204908" cy="1125797"/>
        </a:xfrm>
        <a:prstGeom prst="ellips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>
              <a:solidFill>
                <a:schemeClr val="tx1"/>
              </a:solidFill>
            </a:rPr>
            <a:t>Život a zdraví</a:t>
          </a:r>
        </a:p>
      </dsp:txBody>
      <dsp:txXfrm rot="-5400000">
        <a:off x="545688" y="417201"/>
        <a:ext cx="796059" cy="851998"/>
      </dsp:txXfrm>
    </dsp:sp>
    <dsp:sp modelId="{F2738B77-E743-4BAF-910C-D813DD4574EB}">
      <dsp:nvSpPr>
        <dsp:cNvPr id="0" name=""/>
        <dsp:cNvSpPr/>
      </dsp:nvSpPr>
      <dsp:spPr>
        <a:xfrm rot="5400000">
          <a:off x="1743907" y="1550154"/>
          <a:ext cx="1057626" cy="1025482"/>
        </a:xfrm>
        <a:prstGeom prst="ellipse">
          <a:avLst/>
        </a:prstGeom>
        <a:solidFill>
          <a:srgbClr val="FFFF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solidFill>
                <a:schemeClr val="tx1"/>
              </a:solidFill>
            </a:rPr>
            <a:t>Sny a přání</a:t>
          </a:r>
        </a:p>
      </dsp:txBody>
      <dsp:txXfrm rot="-5400000">
        <a:off x="1910157" y="1688968"/>
        <a:ext cx="725126" cy="747854"/>
      </dsp:txXfrm>
    </dsp:sp>
    <dsp:sp modelId="{53A47EBE-60C3-4849-AC38-1FB8D4C154FB}">
      <dsp:nvSpPr>
        <dsp:cNvPr id="0" name=""/>
        <dsp:cNvSpPr/>
      </dsp:nvSpPr>
      <dsp:spPr>
        <a:xfrm>
          <a:off x="334291" y="1552728"/>
          <a:ext cx="1049506" cy="1000287"/>
        </a:xfrm>
        <a:prstGeom prst="ellipse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Bydlení</a:t>
          </a:r>
        </a:p>
      </dsp:txBody>
      <dsp:txXfrm>
        <a:off x="487988" y="1699217"/>
        <a:ext cx="742112" cy="707309"/>
      </dsp:txXfrm>
    </dsp:sp>
    <dsp:sp modelId="{DDE70329-246F-48A6-A7F5-0EC6500C9A6D}">
      <dsp:nvSpPr>
        <dsp:cNvPr id="0" name=""/>
        <dsp:cNvSpPr/>
      </dsp:nvSpPr>
      <dsp:spPr>
        <a:xfrm rot="5400000">
          <a:off x="3195904" y="1540823"/>
          <a:ext cx="1070351" cy="1018695"/>
        </a:xfrm>
        <a:prstGeom prst="ellipse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>
              <a:solidFill>
                <a:schemeClr val="tx1"/>
              </a:solidFill>
            </a:rPr>
            <a:t>Rezervy</a:t>
          </a:r>
        </a:p>
      </dsp:txBody>
      <dsp:txXfrm rot="-5400000">
        <a:off x="3370916" y="1671744"/>
        <a:ext cx="720327" cy="756853"/>
      </dsp:txXfrm>
    </dsp:sp>
    <dsp:sp modelId="{C2436FCF-44D2-4058-B391-60C67C9DDD9E}">
      <dsp:nvSpPr>
        <dsp:cNvPr id="0" name=""/>
        <dsp:cNvSpPr/>
      </dsp:nvSpPr>
      <dsp:spPr>
        <a:xfrm rot="5400000">
          <a:off x="1716854" y="2659743"/>
          <a:ext cx="1139759" cy="1089538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>
              <a:solidFill>
                <a:schemeClr val="tx1"/>
              </a:solidFill>
            </a:rPr>
            <a:t>Investice</a:t>
          </a:r>
        </a:p>
      </dsp:txBody>
      <dsp:txXfrm rot="-5400000">
        <a:off x="1901523" y="2801547"/>
        <a:ext cx="770420" cy="805931"/>
      </dsp:txXfrm>
    </dsp:sp>
    <dsp:sp modelId="{637DE29C-3825-47B4-8D17-B910EFCBE901}">
      <dsp:nvSpPr>
        <dsp:cNvPr id="0" name=""/>
        <dsp:cNvSpPr/>
      </dsp:nvSpPr>
      <dsp:spPr>
        <a:xfrm>
          <a:off x="3139012" y="2617678"/>
          <a:ext cx="1086859" cy="1131272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Děti</a:t>
          </a:r>
        </a:p>
      </dsp:txBody>
      <dsp:txXfrm>
        <a:off x="3298179" y="2783349"/>
        <a:ext cx="768525" cy="799930"/>
      </dsp:txXfrm>
    </dsp:sp>
    <dsp:sp modelId="{A05E6B65-E9AF-42AC-A0D9-9A89848E8D57}">
      <dsp:nvSpPr>
        <dsp:cNvPr id="0" name=""/>
        <dsp:cNvSpPr/>
      </dsp:nvSpPr>
      <dsp:spPr>
        <a:xfrm rot="5400000">
          <a:off x="323019" y="2641832"/>
          <a:ext cx="1133164" cy="1144706"/>
        </a:xfrm>
        <a:prstGeom prst="ellipse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>
              <a:solidFill>
                <a:schemeClr val="tx1"/>
              </a:solidFill>
            </a:rPr>
            <a:t>Odpovědnost</a:t>
          </a:r>
        </a:p>
      </dsp:txBody>
      <dsp:txXfrm rot="-5400000">
        <a:off x="484886" y="2813551"/>
        <a:ext cx="809430" cy="8012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A7DC44-3503-46DC-8C93-B59492D2A8EA}">
      <dsp:nvSpPr>
        <dsp:cNvPr id="0" name=""/>
        <dsp:cNvSpPr/>
      </dsp:nvSpPr>
      <dsp:spPr>
        <a:xfrm rot="5400000">
          <a:off x="2644980" y="243269"/>
          <a:ext cx="1078119" cy="1032819"/>
        </a:xfrm>
        <a:prstGeom prst="hexagon">
          <a:avLst>
            <a:gd name="adj" fmla="val 25000"/>
            <a:gd name="vf" fmla="val 115470"/>
          </a:avLst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POJIŠŤOVNY (50)</a:t>
          </a:r>
        </a:p>
      </dsp:txBody>
      <dsp:txXfrm rot="-5400000">
        <a:off x="2836150" y="396532"/>
        <a:ext cx="695779" cy="726296"/>
      </dsp:txXfrm>
    </dsp:sp>
    <dsp:sp modelId="{422E649F-D102-4963-9F74-084064FDA1FE}">
      <dsp:nvSpPr>
        <dsp:cNvPr id="0" name=""/>
        <dsp:cNvSpPr/>
      </dsp:nvSpPr>
      <dsp:spPr>
        <a:xfrm>
          <a:off x="3883120" y="305140"/>
          <a:ext cx="1690883" cy="9090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CE8943-7E69-4DFE-B35B-618FD26A250C}">
      <dsp:nvSpPr>
        <dsp:cNvPr id="0" name=""/>
        <dsp:cNvSpPr/>
      </dsp:nvSpPr>
      <dsp:spPr>
        <a:xfrm rot="5400000">
          <a:off x="1211139" y="206348"/>
          <a:ext cx="1098574" cy="1106662"/>
        </a:xfrm>
        <a:prstGeom prst="hexagon">
          <a:avLst>
            <a:gd name="adj" fmla="val 25000"/>
            <a:gd name="vf" fmla="val 115470"/>
          </a:avLst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/>
            <a:t>BANKY (45)</a:t>
          </a:r>
        </a:p>
      </dsp:txBody>
      <dsp:txXfrm rot="-5400000">
        <a:off x="1391539" y="393488"/>
        <a:ext cx="737774" cy="732382"/>
      </dsp:txXfrm>
    </dsp:sp>
    <dsp:sp modelId="{2DE6D707-18E1-4A56-B0DD-CD5ACFAE5522}">
      <dsp:nvSpPr>
        <dsp:cNvPr id="0" name=""/>
        <dsp:cNvSpPr/>
      </dsp:nvSpPr>
      <dsp:spPr>
        <a:xfrm rot="5400000">
          <a:off x="1778653" y="1171929"/>
          <a:ext cx="1381706" cy="133102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 dirty="0"/>
            <a:t>FINANČNÍ TRH</a:t>
          </a:r>
        </a:p>
      </dsp:txBody>
      <dsp:txXfrm rot="-5400000">
        <a:off x="2021762" y="1372650"/>
        <a:ext cx="895488" cy="929584"/>
      </dsp:txXfrm>
    </dsp:sp>
    <dsp:sp modelId="{6283D4F4-B0CD-4F67-A84E-738DC2439330}">
      <dsp:nvSpPr>
        <dsp:cNvPr id="0" name=""/>
        <dsp:cNvSpPr/>
      </dsp:nvSpPr>
      <dsp:spPr>
        <a:xfrm>
          <a:off x="119542" y="1382904"/>
          <a:ext cx="1636338" cy="9090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78A9AF-6EA5-4604-A7F3-CE956C29D072}">
      <dsp:nvSpPr>
        <dsp:cNvPr id="0" name=""/>
        <dsp:cNvSpPr/>
      </dsp:nvSpPr>
      <dsp:spPr>
        <a:xfrm rot="5400000">
          <a:off x="3307265" y="1270837"/>
          <a:ext cx="1171709" cy="1133210"/>
        </a:xfrm>
        <a:prstGeom prst="hexagon">
          <a:avLst>
            <a:gd name="adj" fmla="val 25000"/>
            <a:gd name="vf" fmla="val 11547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/>
            <a:t>STAVEBNÍ SPOŘITELNY 5</a:t>
          </a:r>
        </a:p>
      </dsp:txBody>
      <dsp:txXfrm rot="-5400000">
        <a:off x="3512279" y="1443665"/>
        <a:ext cx="761680" cy="787555"/>
      </dsp:txXfrm>
    </dsp:sp>
    <dsp:sp modelId="{7BC030BE-3156-46FB-AD28-910B4D95F339}">
      <dsp:nvSpPr>
        <dsp:cNvPr id="0" name=""/>
        <dsp:cNvSpPr/>
      </dsp:nvSpPr>
      <dsp:spPr>
        <a:xfrm rot="5400000">
          <a:off x="2614511" y="2619280"/>
          <a:ext cx="1139058" cy="1008406"/>
        </a:xfrm>
        <a:prstGeom prst="hexagon">
          <a:avLst>
            <a:gd name="adj" fmla="val 25000"/>
            <a:gd name="vf" fmla="val 11547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/>
            <a:t>BURZA CENNÝCH PAPÍRŮ 1 </a:t>
          </a:r>
        </a:p>
      </dsp:txBody>
      <dsp:txXfrm rot="-5400000">
        <a:off x="2838266" y="2732909"/>
        <a:ext cx="691548" cy="781148"/>
      </dsp:txXfrm>
    </dsp:sp>
    <dsp:sp modelId="{0C6154BE-49C1-4E9C-96D1-FD9EAA974BAC}">
      <dsp:nvSpPr>
        <dsp:cNvPr id="0" name=""/>
        <dsp:cNvSpPr/>
      </dsp:nvSpPr>
      <dsp:spPr>
        <a:xfrm>
          <a:off x="3883120" y="2668945"/>
          <a:ext cx="1690883" cy="9090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600" kern="1200"/>
        </a:p>
      </dsp:txBody>
      <dsp:txXfrm>
        <a:off x="3883120" y="2668945"/>
        <a:ext cx="1690883" cy="909076"/>
      </dsp:txXfrm>
    </dsp:sp>
    <dsp:sp modelId="{6A738AFD-2AAB-4B26-9ABD-5B785A4BF228}">
      <dsp:nvSpPr>
        <dsp:cNvPr id="0" name=""/>
        <dsp:cNvSpPr/>
      </dsp:nvSpPr>
      <dsp:spPr>
        <a:xfrm rot="5400000">
          <a:off x="-35296" y="2758854"/>
          <a:ext cx="1096543" cy="1025951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/>
            <a:t>OSTATNÍ</a:t>
          </a:r>
        </a:p>
      </dsp:txBody>
      <dsp:txXfrm rot="-5400000">
        <a:off x="165488" y="2900434"/>
        <a:ext cx="694975" cy="742794"/>
      </dsp:txXfrm>
    </dsp:sp>
    <dsp:sp modelId="{0E9196F9-9C55-4DF7-B97E-91F7FC38ECE7}">
      <dsp:nvSpPr>
        <dsp:cNvPr id="0" name=""/>
        <dsp:cNvSpPr/>
      </dsp:nvSpPr>
      <dsp:spPr>
        <a:xfrm rot="5400000">
          <a:off x="410857" y="1180106"/>
          <a:ext cx="1147452" cy="1039146"/>
        </a:xfrm>
        <a:prstGeom prst="hexagon">
          <a:avLst>
            <a:gd name="adj" fmla="val 25000"/>
            <a:gd name="vf" fmla="val 11547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/>
            <a:t>PENZIJNÍ SPOLEČNOSTI 8</a:t>
          </a:r>
        </a:p>
      </dsp:txBody>
      <dsp:txXfrm rot="-5400000">
        <a:off x="630027" y="1308171"/>
        <a:ext cx="709112" cy="783019"/>
      </dsp:txXfrm>
    </dsp:sp>
    <dsp:sp modelId="{1AA95612-A198-405B-A77A-2A10420F6992}">
      <dsp:nvSpPr>
        <dsp:cNvPr id="0" name=""/>
        <dsp:cNvSpPr/>
      </dsp:nvSpPr>
      <dsp:spPr>
        <a:xfrm>
          <a:off x="119542" y="3766951"/>
          <a:ext cx="1636338" cy="9090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ED971C-72DE-4DBD-AFFC-1B50B8D2D61D}">
      <dsp:nvSpPr>
        <dsp:cNvPr id="0" name=""/>
        <dsp:cNvSpPr/>
      </dsp:nvSpPr>
      <dsp:spPr>
        <a:xfrm rot="5400000">
          <a:off x="1172021" y="2588798"/>
          <a:ext cx="1115437" cy="1063598"/>
        </a:xfrm>
        <a:prstGeom prst="hexagon">
          <a:avLst>
            <a:gd name="adj" fmla="val 25000"/>
            <a:gd name="vf" fmla="val 11547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INVESTIČNÍ A </a:t>
          </a:r>
          <a:r>
            <a:rPr lang="cs-CZ" sz="900" b="1" kern="1200"/>
            <a:t>KAPITÁLOVÉ SPOLEČNOSTI </a:t>
          </a:r>
          <a:r>
            <a:rPr lang="cs-CZ" sz="900" kern="1200"/>
            <a:t>(95)</a:t>
          </a:r>
        </a:p>
      </dsp:txBody>
      <dsp:txXfrm rot="-5400000">
        <a:off x="1371087" y="2744465"/>
        <a:ext cx="717304" cy="7522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787888-E113-4CF6-BC27-07298C6512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18018D5-6FDB-421F-BF1F-EB3FAC2FAA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C1F6F8-2153-4027-84FF-AFF46325C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D1BB-4654-4A23-BE14-51E2828105FD}" type="datetimeFigureOut">
              <a:rPr lang="cs-CZ" smtClean="0"/>
              <a:t>13. 10. 2022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1520FB-7A61-46B6-94B0-9847CBC4F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CDACC3-AB01-42CF-9333-201F9676A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4141-12CC-4BE7-BD45-712B6C605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3357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4882DE-60C4-4798-A640-578EC95BB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2EC134D-B7C8-420B-BBEA-4644CEEFF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083C63-94F0-4AE6-89C0-3C7DEDFCA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D1BB-4654-4A23-BE14-51E2828105FD}" type="datetimeFigureOut">
              <a:rPr lang="cs-CZ" smtClean="0"/>
              <a:t>13. 10. 2022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F992C5-E214-4248-B9A0-5E8D1383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6339BA-0BEF-4C8A-9B25-E85080539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4141-12CC-4BE7-BD45-712B6C605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289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30D2CB0-C28C-41E9-BEAF-AA82072D13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62A6E36-C8DB-4DFD-81F7-6818DEFCB0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A8A36E-5636-4FA3-9E9B-480D08C7F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D1BB-4654-4A23-BE14-51E2828105FD}" type="datetimeFigureOut">
              <a:rPr lang="cs-CZ" smtClean="0"/>
              <a:t>13. 10. 2022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3E70E6-D7D4-4DED-91C6-68695390E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1E140D-0E6C-4D78-A4D1-5709008FB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4141-12CC-4BE7-BD45-712B6C605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686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13AFF5-0848-4CEF-A3C3-7C45F6533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00AD25-168A-4E91-8683-A97FC1F45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C71306-D0CF-45E5-B2C3-27EDA9BAD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D1BB-4654-4A23-BE14-51E2828105FD}" type="datetimeFigureOut">
              <a:rPr lang="cs-CZ" smtClean="0"/>
              <a:t>13. 10. 2022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9FD605-9406-4F43-86F9-F8F6E5A14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3DAE22-9372-4DF5-BF29-5072FD867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4141-12CC-4BE7-BD45-712B6C605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07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E67E0B-FE26-4C5F-8BF1-9B765877C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201EA2F-20C2-4484-80CE-1C6375D15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30BDEA-AB19-430F-B0B2-456CCD9D9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D1BB-4654-4A23-BE14-51E2828105FD}" type="datetimeFigureOut">
              <a:rPr lang="cs-CZ" smtClean="0"/>
              <a:t>13. 10. 2022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227330-C107-4D9A-B871-5964842E4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30623B-4CF7-4FAA-A8B6-6C70740B4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4141-12CC-4BE7-BD45-712B6C605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883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FDCB50-9138-48DA-951D-7AA90CC84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345236-FE1D-4D38-A177-E6CC0466FA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78CFC19-6A46-44A1-8850-EB0BE21165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6E7153A-F557-4766-B417-54F087191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D1BB-4654-4A23-BE14-51E2828105FD}" type="datetimeFigureOut">
              <a:rPr lang="cs-CZ" smtClean="0"/>
              <a:t>13. 10. 2022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E999DB7-5840-476F-BE2B-4BBCBED2B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6C490DD-112B-40D5-BD5C-DB5E12330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4141-12CC-4BE7-BD45-712B6C605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073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BFABDB-CF14-4F82-9F9E-5CC4A866B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B344FF5-2C9C-43B9-8150-F57E570FC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9618E60-D41D-48B6-8981-AD42CF2625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C4BCCFB-F84F-4E9B-9F9C-7748BBB3B2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19C3CD7-86E7-478C-8DAC-DD7EF3188F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E36F0B0-9BEE-4DF5-9B8C-3BEAEE6AA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D1BB-4654-4A23-BE14-51E2828105FD}" type="datetimeFigureOut">
              <a:rPr lang="cs-CZ" smtClean="0"/>
              <a:t>13. 10. 2022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33CA4E8-59E1-48AA-90EA-BDBFB942B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012E24D-AF66-4FC0-9723-B4F14E837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4141-12CC-4BE7-BD45-712B6C605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107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7BDD80-7614-4637-8701-640BE1184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64D40E9-D8D1-4835-8873-22F4F969D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D1BB-4654-4A23-BE14-51E2828105FD}" type="datetimeFigureOut">
              <a:rPr lang="cs-CZ" smtClean="0"/>
              <a:t>13. 10. 2022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A80803B-3117-4706-A0AE-6E8FB94BC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912CEC-7243-443A-8093-25C3AE8ED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4141-12CC-4BE7-BD45-712B6C605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347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6A0AFB5-0C08-4323-8B4D-931EE3C72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D1BB-4654-4A23-BE14-51E2828105FD}" type="datetimeFigureOut">
              <a:rPr lang="cs-CZ" smtClean="0"/>
              <a:t>13. 10. 2022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6237AC6-6BE9-4029-8BEF-F0696DB38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6C2B013-BE50-44B7-AEE1-7692BDF1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4141-12CC-4BE7-BD45-712B6C605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5428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83520B-442C-4B0F-A0CF-440E06DE8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79CE7D-F1F8-4504-94C5-701AFEB84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B8184AC-44BA-46D2-AE2F-70E145A4B9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0E3FA79-6117-49FF-827A-4453FC5BE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D1BB-4654-4A23-BE14-51E2828105FD}" type="datetimeFigureOut">
              <a:rPr lang="cs-CZ" smtClean="0"/>
              <a:t>13. 10. 2022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EC40457-DE12-4B01-8F4A-9AE245835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60EA2F7-E38A-461F-A5B1-14FA9D3A0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4141-12CC-4BE7-BD45-712B6C605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106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7B49C4-E2E2-4C97-A22A-FB69203D9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381C2A6-8E41-44AD-B023-D65C50ECD6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412EA92-5874-4B79-A180-445B754C17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7703C30-523F-4C24-A348-965EF4D55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FD1BB-4654-4A23-BE14-51E2828105FD}" type="datetimeFigureOut">
              <a:rPr lang="cs-CZ" smtClean="0"/>
              <a:t>13. 10. 2022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72428C9-B1F5-4D6C-AA4A-7E5FCD3B0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F90F6F-B5FE-44EC-8908-C0EACC8A1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4141-12CC-4BE7-BD45-712B6C605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224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0">
              <a:srgbClr val="CCA014"/>
            </a:gs>
            <a:gs pos="0">
              <a:srgbClr val="998028"/>
            </a:gs>
            <a:gs pos="69000">
              <a:srgbClr val="FFFF66"/>
            </a:gs>
            <a:gs pos="0">
              <a:schemeClr val="bg1"/>
            </a:gs>
            <a:gs pos="0">
              <a:schemeClr val="accent4">
                <a:lumMod val="0"/>
                <a:lumOff val="10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D4312F6-730A-4F40-9608-D247E16BA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0314C07-F8F9-44D8-BFCB-7DDE1AB54C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FE2679-EE7F-40AD-86F4-CAA4A6D6F2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FD1BB-4654-4A23-BE14-51E2828105FD}" type="datetimeFigureOut">
              <a:rPr lang="cs-CZ" smtClean="0"/>
              <a:t>13. 10. 2022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353074-8C54-4A2A-97C9-90BEBBCA47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6E6000-A123-45CD-BFE6-93A0D5FD5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54141-12CC-4BE7-BD45-712B6C605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322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1992-586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D94D52-BE09-4039-8093-CAA1DE8CA0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effectLst>
            <a:glow rad="76200">
              <a:srgbClr val="FFC000"/>
            </a:glow>
            <a:outerShdw blurRad="38100" dist="38100" dir="2700000" algn="tl" rotWithShape="0">
              <a:srgbClr val="FFFF00">
                <a:alpha val="55000"/>
              </a:srgbClr>
            </a:outerShdw>
            <a:reflection blurRad="6350" stA="50000" endA="300" endPos="55500" dist="50800" dir="5400000" sy="-100000" algn="bl" rotWithShape="0"/>
            <a:softEdge rad="12700"/>
          </a:effectLst>
        </p:spPr>
        <p:txBody>
          <a:bodyPr/>
          <a:lstStyle/>
          <a:p>
            <a:r>
              <a:rPr lang="cs-CZ" dirty="0"/>
              <a:t>5 Příjmy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E347377-02CD-46F0-BCED-E0DF366EF6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838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DC8BBF-3B76-4160-99B1-FA1DED37A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E80164B-0181-46EC-B824-B9408251F4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9280707"/>
              </p:ext>
            </p:extLst>
          </p:nvPr>
        </p:nvGraphicFramePr>
        <p:xfrm>
          <a:off x="1455937" y="712108"/>
          <a:ext cx="8469296" cy="61699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7324">
                  <a:extLst>
                    <a:ext uri="{9D8B030D-6E8A-4147-A177-3AD203B41FA5}">
                      <a16:colId xmlns:a16="http://schemas.microsoft.com/office/drawing/2014/main" val="3536971774"/>
                    </a:ext>
                  </a:extLst>
                </a:gridCol>
                <a:gridCol w="2117324">
                  <a:extLst>
                    <a:ext uri="{9D8B030D-6E8A-4147-A177-3AD203B41FA5}">
                      <a16:colId xmlns:a16="http://schemas.microsoft.com/office/drawing/2014/main" val="3650884670"/>
                    </a:ext>
                  </a:extLst>
                </a:gridCol>
                <a:gridCol w="2117324">
                  <a:extLst>
                    <a:ext uri="{9D8B030D-6E8A-4147-A177-3AD203B41FA5}">
                      <a16:colId xmlns:a16="http://schemas.microsoft.com/office/drawing/2014/main" val="2683036863"/>
                    </a:ext>
                  </a:extLst>
                </a:gridCol>
                <a:gridCol w="2117324">
                  <a:extLst>
                    <a:ext uri="{9D8B030D-6E8A-4147-A177-3AD203B41FA5}">
                      <a16:colId xmlns:a16="http://schemas.microsoft.com/office/drawing/2014/main" val="1888978233"/>
                    </a:ext>
                  </a:extLst>
                </a:gridCol>
              </a:tblGrid>
              <a:tr h="958303">
                <a:tc gridSpan="2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+mj-lt"/>
                        <a:buAutoNum type="arabicPeriod"/>
                      </a:pPr>
                      <a:r>
                        <a:rPr lang="cs-CZ" sz="2000" dirty="0">
                          <a:effectLst/>
                        </a:rPr>
                        <a:t>Výpočet zálohy na daň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2. Výpočet mzdy k výplatě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264249"/>
                  </a:ext>
                </a:extLst>
              </a:tr>
              <a:tr h="100726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Hrubá mzda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30 000Kč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Hrubá mzda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>
                          <a:effectLst/>
                        </a:rPr>
                        <a:t>30 000Kč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9285244"/>
                  </a:ext>
                </a:extLst>
              </a:tr>
              <a:tr h="100726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>
                          <a:effectLst/>
                        </a:rPr>
                        <a:t>Záloha na daň 15 %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4 500Kč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- záloha na daň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1 930Kč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3599112"/>
                  </a:ext>
                </a:extLst>
              </a:tr>
              <a:tr h="1408693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- sleva na poplatníka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2 570Kč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- ZP zaměstnanec 4,5 %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1 350Kč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5041402"/>
                  </a:ext>
                </a:extLst>
              </a:tr>
              <a:tr h="1408693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= Výsledná záloha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b="1" dirty="0">
                          <a:effectLst/>
                        </a:rPr>
                        <a:t>1 930Kč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>
                          <a:effectLst/>
                        </a:rPr>
                        <a:t>- SP zaměstnanec 6,5 %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1 950Kč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4725018"/>
                  </a:ext>
                </a:extLst>
              </a:tr>
              <a:tr h="379773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solidFill>
                            <a:srgbClr val="C00000"/>
                          </a:solidFill>
                          <a:effectLst/>
                        </a:rPr>
                        <a:t>= K výplatě </a:t>
                      </a:r>
                      <a:endParaRPr lang="cs-CZ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solidFill>
                            <a:srgbClr val="C00000"/>
                          </a:solidFill>
                          <a:effectLst/>
                        </a:rPr>
                        <a:t>24 770Kč</a:t>
                      </a:r>
                      <a:endParaRPr lang="cs-CZ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3522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879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329350-3723-4A46-BF18-F83DAAB6B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80B47987-2504-48C8-90B1-AF43107505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480" y="-47336"/>
            <a:ext cx="9604016" cy="6952671"/>
          </a:xfrm>
        </p:spPr>
      </p:pic>
    </p:spTree>
    <p:extLst>
      <p:ext uri="{BB962C8B-B14F-4D97-AF65-F5344CB8AC3E}">
        <p14:creationId xmlns:p14="http://schemas.microsoft.com/office/powerpoint/2010/main" val="1652361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248EEF-46AD-46DC-8E35-B73CC3A2B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Roční zúčtování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C1B3FC-5B12-43E9-B12C-423939AC3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Daň z příjmů odvádí ve formě záloh. Po skončení roku můžete požádat zaměstnavatele o tzv. roční zúčtování daně. Zaměstnavatel vypočítá skutečnou výši daně podle ročních částek a porovná ji se sumou zaplacených záloh. Případný přeplatek finanční úřad vrátí na účet.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3529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01B757-9650-4B75-9BD5-A6202BD1B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Snížení základu daně - </a:t>
            </a:r>
            <a:r>
              <a:rPr lang="cs-CZ" sz="24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§15 nezdanitelná část daně</a:t>
            </a:r>
            <a:endParaRPr lang="cs-CZ" sz="2400" dirty="0"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CDD2B5-5C07-4637-8938-9242F011C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Úroky z úvěru ze stavebního spoření zaplacené ve zdaňovacím období.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Úroky z hypotečního úvěru poskytnutého bankou zaplacené ve zdaňovacím období.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Příspěvek zaplacený ve zdaňovacím období na penzijní připojištění/dobrovolné penzijní spoření maximálně ve výši 24 000Kč.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Pojistné zaplacené ve zdaňovacím období na soukromé životní pojištění maximálně ve výši 24 000Kč. 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Úhrady na zkoušky ověřující další vzdělávání v maximální výši 10 000Kč, pokud nebyly hrazeny zaměstnavatelem.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Dary – max. 15 % ze základu daně, darování kostní dřeně, darování krve, přičemž hodnota jednoho odběru je 3 000Kč. 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Příspěvky odborům.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Příspěvky na výzkum.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7121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C0F73C-F5EA-4315-872F-12E6F6231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Snížení daně - 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§35ba a §35c 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BA8DA6-3D90-4350-A8DA-982EF3366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900" dirty="0">
                <a:solidFill>
                  <a:srgbClr val="272727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Sleva na poplatníka – 30 840Kč ročně/ 2 570Kč měsíčně </a:t>
            </a:r>
            <a:endParaRPr lang="cs-CZ" sz="1900" dirty="0">
              <a:solidFill>
                <a:srgbClr val="272727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900" dirty="0">
                <a:solidFill>
                  <a:srgbClr val="272727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Sleva pro invalidní důchod 1. a 2. stupně </a:t>
            </a:r>
            <a:endParaRPr lang="cs-CZ" sz="1900" dirty="0">
              <a:solidFill>
                <a:srgbClr val="272727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900" dirty="0">
                <a:solidFill>
                  <a:srgbClr val="272727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Sleva pro invalidní důchod 3. stupně </a:t>
            </a:r>
            <a:endParaRPr lang="cs-CZ" sz="1900" dirty="0">
              <a:solidFill>
                <a:srgbClr val="272727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900" dirty="0">
                <a:solidFill>
                  <a:srgbClr val="272727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Sleva na držitele průkazu ZTP/P </a:t>
            </a:r>
            <a:endParaRPr lang="cs-CZ" sz="1900" dirty="0">
              <a:solidFill>
                <a:srgbClr val="272727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900" dirty="0">
                <a:solidFill>
                  <a:srgbClr val="272727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Sleva pro studenta – 4 020 Kč ročně / 335 Kč měsíčně</a:t>
            </a:r>
            <a:endParaRPr lang="cs-CZ" sz="1900" dirty="0">
              <a:solidFill>
                <a:srgbClr val="272727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900" dirty="0">
                <a:solidFill>
                  <a:srgbClr val="272727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Sleva na dítě </a:t>
            </a:r>
            <a:endParaRPr lang="cs-CZ" sz="1900" dirty="0">
              <a:solidFill>
                <a:srgbClr val="272727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900" dirty="0">
                <a:solidFill>
                  <a:srgbClr val="272727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Sleva na dítě se ZTP/P </a:t>
            </a:r>
            <a:endParaRPr lang="cs-CZ" sz="1900" dirty="0">
              <a:solidFill>
                <a:srgbClr val="272727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900" dirty="0">
                <a:solidFill>
                  <a:srgbClr val="272727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Sleva na vyživovaného manžela </a:t>
            </a:r>
            <a:endParaRPr lang="cs-CZ" sz="1900" dirty="0">
              <a:solidFill>
                <a:srgbClr val="272727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900" dirty="0">
                <a:solidFill>
                  <a:srgbClr val="272727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Sleva na vyživovaného manžela s ZTP/P </a:t>
            </a:r>
            <a:endParaRPr lang="cs-CZ" sz="1900" dirty="0">
              <a:solidFill>
                <a:srgbClr val="272727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900" dirty="0">
                <a:solidFill>
                  <a:srgbClr val="272727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Za školku </a:t>
            </a:r>
            <a:endParaRPr lang="cs-CZ" sz="1900" dirty="0">
              <a:solidFill>
                <a:srgbClr val="272727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7959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B11D94-7F6F-4C28-BA6A-82346EE78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pracovní poměr (HPP) 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§ 6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BE0EC0-18D9-4A25-9521-19DFC1A28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Pracovní smlouva</a:t>
            </a:r>
          </a:p>
          <a:p>
            <a:pPr>
              <a:buFontTx/>
              <a:buChar char="-"/>
            </a:pPr>
            <a:r>
              <a:rPr lang="cs-CZ" sz="4000" dirty="0"/>
              <a:t>Písemná</a:t>
            </a:r>
          </a:p>
          <a:p>
            <a:pPr lvl="0" algn="just">
              <a:lnSpc>
                <a:spcPct val="115000"/>
              </a:lnSpc>
              <a:spcBef>
                <a:spcPts val="1200"/>
              </a:spcBef>
              <a:buFontTx/>
              <a:buChar char="-"/>
            </a:pPr>
            <a:r>
              <a:rPr lang="cs-CZ" sz="4000" dirty="0"/>
              <a:t>Musí obsahovat: druh práce</a:t>
            </a:r>
            <a:r>
              <a:rPr lang="cs-CZ" sz="4000" dirty="0">
                <a:cs typeface="Times New Roman" panose="02020603050405020304" pitchFamily="18" charset="0"/>
              </a:rPr>
              <a:t>, místo nebo místa výkonu práce, den nástupu do práce</a:t>
            </a:r>
          </a:p>
        </p:txBody>
      </p:sp>
    </p:spTree>
    <p:extLst>
      <p:ext uri="{BB962C8B-B14F-4D97-AF65-F5344CB8AC3E}">
        <p14:creationId xmlns:p14="http://schemas.microsoft.com/office/powerpoint/2010/main" val="1499500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36A7A4-889A-4C96-ABB0-3F738901D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2238"/>
          </a:xfrm>
        </p:spPr>
        <p:txBody>
          <a:bodyPr/>
          <a:lstStyle/>
          <a:p>
            <a:r>
              <a:rPr lang="cs-CZ" dirty="0"/>
              <a:t>Dohoda o provedení práce (DPP)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34466D-D13C-4DCE-96E9-491C5A1BF4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6342"/>
            <a:ext cx="10515600" cy="5575176"/>
          </a:xfrm>
        </p:spPr>
        <p:txBody>
          <a:bodyPr>
            <a:normAutofit fontScale="92500" lnSpcReduction="20000"/>
          </a:bodyPr>
          <a:lstStyle/>
          <a:p>
            <a:pPr indent="18034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9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Rozsah práce</a:t>
            </a:r>
            <a:r>
              <a:rPr lang="cs-CZ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max. 300 hodin v kalendářním roce</a:t>
            </a:r>
          </a:p>
          <a:p>
            <a:pPr indent="18034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9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Odvody na zdravotní pojištění a sociální zabezpečení: </a:t>
            </a:r>
          </a:p>
          <a:p>
            <a:pPr indent="18034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 10 000Kč: ZP a SZ se neodvádí </a:t>
            </a:r>
          </a:p>
          <a:p>
            <a:pPr marL="457200" indent="18034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Pozor </a:t>
            </a:r>
            <a:r>
              <a:rPr lang="cs-CZ" sz="19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zdravotní pojištění</a:t>
            </a:r>
            <a:r>
              <a:rPr lang="cs-CZ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musí mít zaplaceno všichni povinně. Jestliže máte pouze příjmy, ze kterých se pojistné neodvádí a neplatí za vás pojištění stát, musíte se do 8 dnů nahlásit na zdravotní pojišťovně jako osoba bez zdanitelných příjmů (OBZP) a hradit si pojistné sami. Sazba v tomto případě je 13,5 % z minimální mzdy.</a:t>
            </a:r>
          </a:p>
          <a:p>
            <a:pPr marL="457200" indent="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Např. situace kdy dosáhnete věku 26 let, stále studujete a nemáte žádný příjem, ze kterého se pojistné odvádí.</a:t>
            </a: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Calibri" panose="020F0502020204030204" pitchFamily="34" charset="0"/>
              <a:buChar char="-"/>
            </a:pPr>
            <a:r>
              <a:rPr lang="cs-CZ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Nad 10 000Kč: odvod ZP a SZ </a:t>
            </a:r>
          </a:p>
          <a:p>
            <a:pPr indent="18034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9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Daň:</a:t>
            </a:r>
            <a:endParaRPr lang="cs-CZ" sz="1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Calibri" panose="020F0502020204030204" pitchFamily="34" charset="0"/>
              <a:buChar char="-"/>
            </a:pPr>
            <a:r>
              <a:rPr lang="cs-CZ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 10 000Kč: srážková daň 15%</a:t>
            </a: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Calibri" panose="020F0502020204030204" pitchFamily="34" charset="0"/>
              <a:buChar char="-"/>
            </a:pPr>
            <a:r>
              <a:rPr lang="cs-CZ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Nad 10 000Kč: jako HPP</a:t>
            </a:r>
          </a:p>
          <a:p>
            <a:pPr marL="457200" indent="18034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9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Prohlášení k dani </a:t>
            </a:r>
            <a:r>
              <a:rPr lang="cs-CZ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(bez ohledu na limit) –  sleva na poplatníka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72526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810E8F-3DCC-40E9-A3DB-94D2E61B5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1FDC5B9-3213-4B0C-BD56-22BF41BA6D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36779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95E1DC-607A-4CEE-BB55-DCB8B2C0C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Dohoda o pracovní činnosti (DPČ)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8EBE6D-F749-46DE-8D94-4DB0F09BB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18034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Rozsah práce: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 hod./týden a max. 52 týdnů, limit 3 500Kč pro odvody a daň</a:t>
            </a:r>
          </a:p>
          <a:p>
            <a:pPr indent="18034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Odvody: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3 500Kč: ZP – podle skutečně dosaženého výdělku</a:t>
            </a:r>
          </a:p>
          <a:p>
            <a:pPr indent="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    SZ – rozhodná je částka uvedená v dohodě. </a:t>
            </a:r>
          </a:p>
          <a:p>
            <a:pPr indent="18034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Nad 3 500Kč: odvod ZP a SZ</a:t>
            </a:r>
          </a:p>
          <a:p>
            <a:pPr indent="18034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Daň: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3 500Kč: srážková daň 15%</a:t>
            </a:r>
          </a:p>
          <a:p>
            <a:pPr indent="18034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Nad 3 500Kč: jako HPP</a:t>
            </a:r>
          </a:p>
          <a:p>
            <a:pPr marL="457200" indent="18034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Prohlášení k dani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(bez ohledu na limit) –  sleva na poplatníka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9824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E734A7-D0C9-415A-9FA5-0A0CCE801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5C1CC066-9937-4539-80C5-44EBD09369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550168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8401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0C4E13-0EA3-406A-9D98-721D92640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EF5764-B068-44BF-B66B-2C83377C3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Mzda – odvody, daně, výpočet čisté mzdy</a:t>
            </a:r>
          </a:p>
          <a:p>
            <a:r>
              <a:rPr lang="cs-CZ" dirty="0"/>
              <a:t>Tok peněz – aktiva, pasiva</a:t>
            </a:r>
          </a:p>
          <a:p>
            <a:r>
              <a:rPr lang="cs-CZ" dirty="0"/>
              <a:t>Peníze a přání</a:t>
            </a:r>
          </a:p>
          <a:p>
            <a:r>
              <a:rPr lang="cs-CZ" dirty="0"/>
              <a:t>Koncept peněz a finanční trh</a:t>
            </a:r>
          </a:p>
        </p:txBody>
      </p:sp>
    </p:spTree>
    <p:extLst>
      <p:ext uri="{BB962C8B-B14F-4D97-AF65-F5344CB8AC3E}">
        <p14:creationId xmlns:p14="http://schemas.microsoft.com/office/powerpoint/2010/main" val="36923053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9AD10A-A646-48DD-8CE3-04CF45721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3CBC5C-E7B0-409F-AD27-785CC585C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450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Odpovědnost zaměstnance za škodu</a:t>
            </a:r>
            <a:r>
              <a:rPr lang="cs-CZ" sz="3600" dirty="0">
                <a:ea typeface="Calibri" panose="020F0502020204030204" pitchFamily="34" charset="0"/>
                <a:cs typeface="Times New Roman" panose="02020603050405020304" pitchFamily="18" charset="0"/>
              </a:rPr>
              <a:t> - p</a:t>
            </a:r>
            <a:r>
              <a:rPr lang="cs-CZ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okud způsobíte při plnění pracovních povinností svému zaměstnavateli škodu, je oprávněn požadovat náhradu do výše 4,5násobku hrubého měsíčního příjmu.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383162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F081C0-D0BC-46D4-8202-768E4B066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povinnosti občana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00F54-1117-485B-99E2-6C4FEDAB4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 č. 586/1992 Sb. zákon o daních z příjmů.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indent="180340" algn="just">
              <a:lnSpc>
                <a:spcPct val="115000"/>
              </a:lnSpc>
              <a:spcBef>
                <a:spcPts val="1800"/>
              </a:spcBef>
              <a:spcAft>
                <a:spcPts val="12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§6 Příjmy ze závislé činnosti a funkčních požitků – příjem ze zaměstnání</a:t>
            </a:r>
          </a:p>
          <a:p>
            <a:pPr indent="180340" algn="just">
              <a:lnSpc>
                <a:spcPct val="115000"/>
              </a:lnSpc>
              <a:spcBef>
                <a:spcPts val="1800"/>
              </a:spcBef>
              <a:spcAft>
                <a:spcPts val="12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§7 Příjmy ze samostatné činnosti – podnikání (OSVČ)</a:t>
            </a:r>
          </a:p>
          <a:p>
            <a:pPr indent="180340" algn="just">
              <a:lnSpc>
                <a:spcPct val="115000"/>
              </a:lnSpc>
              <a:spcBef>
                <a:spcPts val="1800"/>
              </a:spcBef>
              <a:spcAft>
                <a:spcPts val="12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§8 Příjmy z kapitálového majetku – dividendy, podílové listy, výnosy na bankovních účtech apod. </a:t>
            </a:r>
          </a:p>
          <a:p>
            <a:pPr indent="180340" algn="just">
              <a:lnSpc>
                <a:spcPct val="115000"/>
              </a:lnSpc>
              <a:spcBef>
                <a:spcPts val="1800"/>
              </a:spcBef>
              <a:spcAft>
                <a:spcPts val="12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§9 Příjmy z nájmu – pronájem nemovitostí, pravidelný pronájem movitých věcí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§10 Ostatní příjmy – nahodilé příjmy, příjmy z prodeje nemovitostí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movitých věcí, výhry v loteriích, příjmy z prodeje cenných papírů, dary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3390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3489E8-9B36-43C5-8ECA-16D33ABD8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51844B-B3B9-F92E-03A2-3EFBBDD48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800" dirty="0"/>
          </a:p>
          <a:p>
            <a:pPr marL="0" indent="0" algn="ctr">
              <a:buNone/>
            </a:pPr>
            <a:endParaRPr lang="cs-CZ" sz="4800" dirty="0"/>
          </a:p>
          <a:p>
            <a:pPr marL="0" indent="0" algn="ctr">
              <a:buNone/>
            </a:pPr>
            <a:r>
              <a:rPr lang="cs-CZ" sz="4800" dirty="0"/>
              <a:t>Živnostník </a:t>
            </a:r>
          </a:p>
        </p:txBody>
      </p:sp>
    </p:spTree>
    <p:extLst>
      <p:ext uri="{BB962C8B-B14F-4D97-AF65-F5344CB8AC3E}">
        <p14:creationId xmlns:p14="http://schemas.microsoft.com/office/powerpoint/2010/main" val="21759623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A603BB-E187-483F-B60F-D04C65CD5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přiznání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AF7087-64BF-45D5-B240-14CA75D77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180340" algn="just">
              <a:lnSpc>
                <a:spcPct val="115000"/>
              </a:lnSpc>
              <a:spcBef>
                <a:spcPts val="1800"/>
              </a:spcBef>
              <a:spcAft>
                <a:spcPts val="12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Daňové přiznání se podává ročně a je povinen jej podávat každý, jehož roční příjmy přesáhly 15 000Kč. Pokud nejde o příjmy od daně osvobozené nebo o příjmy, z nichž je daň vybírána srážkou. Dále osoby jejichž příjmy sice nepřesáhly hranici 15 000Kč, ale vykazují daňovou ztrátu. </a:t>
            </a:r>
          </a:p>
          <a:p>
            <a:pPr indent="180340" algn="just">
              <a:lnSpc>
                <a:spcPct val="115000"/>
              </a:lnSpc>
              <a:spcBef>
                <a:spcPts val="1800"/>
              </a:spcBef>
              <a:spcAft>
                <a:spcPts val="12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Spolu s daňovým přiznáním je pro OSVČ vázána také povinnost odevzdat Přehledy o příjmech a výdajích na okresní správu sociálního zabezpečení a na zdravotní pojišťovnu.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88951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BB4475-DD67-448F-9BAE-799A60C77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Samostatně výdělečná činnost 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§7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61FEF1-92CF-47A0-927D-6BB0045E9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samostatná výdělečnou </a:t>
            </a:r>
            <a:r>
              <a:rPr lang="cs-CZ" sz="32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činnost hlavní</a:t>
            </a:r>
            <a: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– hlavní samostatnou výdělečnou činnost vykonáváte, pokud neexistuje žádný důvod pro výkon vedlejší činnosti.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samostatná výdělečnou </a:t>
            </a:r>
            <a:r>
              <a:rPr lang="cs-CZ" sz="32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činnost vedlejší</a:t>
            </a:r>
            <a: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– při souběhu SVČ a zaměstnání a v některých sociálně uznaných situacích, např. studium, mateřství, důchod.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26313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5A0A71-9AFD-1D40-14CD-4936A658D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daně z příjmu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752676-7FBC-7C0D-5FAF-EC4BDE789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Podvojné účetnictví – Zákon o účetnictví</a:t>
            </a:r>
          </a:p>
          <a:p>
            <a:r>
              <a:rPr lang="cs-CZ" dirty="0"/>
              <a:t>Daňová evidence – Zákon o účetnictví</a:t>
            </a:r>
          </a:p>
          <a:p>
            <a:r>
              <a:rPr lang="cs-CZ" dirty="0"/>
              <a:t>Výdaje procentem z příjmu – viz. Živnostenský zákon</a:t>
            </a:r>
          </a:p>
          <a:p>
            <a:pPr lvl="1"/>
            <a:r>
              <a:rPr lang="cs-CZ" dirty="0"/>
              <a:t>80% řemeslné činnosti</a:t>
            </a:r>
          </a:p>
          <a:p>
            <a:pPr lvl="1"/>
            <a:r>
              <a:rPr lang="cs-CZ" dirty="0"/>
              <a:t>60% živnosti volné, vázané i koncesované</a:t>
            </a:r>
          </a:p>
          <a:p>
            <a:pPr lvl="1"/>
            <a:r>
              <a:rPr lang="cs-CZ" dirty="0"/>
              <a:t>40% samostatné činnosti na kterou nemáme živnost</a:t>
            </a:r>
          </a:p>
          <a:p>
            <a:pPr lvl="1"/>
            <a:r>
              <a:rPr lang="cs-CZ" dirty="0"/>
              <a:t>30% pronájem</a:t>
            </a:r>
          </a:p>
          <a:p>
            <a:r>
              <a:rPr lang="cs-CZ" dirty="0"/>
              <a:t>Paušální daň - </a:t>
            </a:r>
            <a:r>
              <a:rPr lang="pl-PL" sz="2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§ 7a zákona o daních z příjmů </a:t>
            </a:r>
            <a:endParaRPr lang="cs-CZ" sz="24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08350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D06E17-52CB-406F-8665-1C30824F1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453B951-3DC7-431D-80D4-13BDC85999D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74012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A91C38-BA56-4645-9916-0DE1BD604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Zástupný obsah 3">
            <a:extLst>
              <a:ext uri="{FF2B5EF4-FFF2-40B4-BE49-F238E27FC236}">
                <a16:creationId xmlns:a16="http://schemas.microsoft.com/office/drawing/2014/main" id="{3AEE4FF0-FBA9-2317-9C1A-CA59E0393C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9206735"/>
              </p:ext>
            </p:extLst>
          </p:nvPr>
        </p:nvGraphicFramePr>
        <p:xfrm>
          <a:off x="710214" y="248574"/>
          <a:ext cx="10643586" cy="6262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65424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9D1C5E-0386-4881-8FAF-E8691FE3F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02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CB68277-54FC-426C-846A-2F9374759F0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095129"/>
          <a:ext cx="4781365" cy="4081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37ECC0A-C09A-4A26-B83C-CD3A089A48D4}"/>
              </a:ext>
            </a:extLst>
          </p:cNvPr>
          <p:cNvGraphicFramePr/>
          <p:nvPr/>
        </p:nvGraphicFramePr>
        <p:xfrm>
          <a:off x="6096000" y="1712594"/>
          <a:ext cx="5693546" cy="49811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3291463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42812-4F1B-4F2E-A472-621DFA603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A9C1CD-C090-4E23-80BF-2366D9960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dirty="0"/>
          </a:p>
          <a:p>
            <a:pPr marL="0" indent="0" algn="ctr">
              <a:buNone/>
            </a:pPr>
            <a:endParaRPr lang="cs-CZ" sz="5400" dirty="0"/>
          </a:p>
          <a:p>
            <a:pPr marL="0" indent="0" algn="ctr">
              <a:buNone/>
            </a:pPr>
            <a:r>
              <a:rPr lang="cs-CZ" sz="5400" dirty="0"/>
              <a:t>Děkuji za pozornost. </a:t>
            </a:r>
          </a:p>
        </p:txBody>
      </p:sp>
    </p:spTree>
    <p:extLst>
      <p:ext uri="{BB962C8B-B14F-4D97-AF65-F5344CB8AC3E}">
        <p14:creationId xmlns:p14="http://schemas.microsoft.com/office/powerpoint/2010/main" val="772295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C213EC-FEDD-4336-BD73-AA51F5C43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 z příjmů fyzických osob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572ECA-AE4C-4146-BCAB-E6D575344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5400" dirty="0"/>
              <a:t>Plat – státní sektor</a:t>
            </a:r>
          </a:p>
          <a:p>
            <a:r>
              <a:rPr lang="cs-CZ" sz="5400" dirty="0"/>
              <a:t>Mzda – soukromá sféra</a:t>
            </a:r>
          </a:p>
          <a:p>
            <a:r>
              <a:rPr lang="cs-CZ" sz="5400" dirty="0"/>
              <a:t>OSVČ – provize, marže, zisk …</a:t>
            </a:r>
          </a:p>
          <a:p>
            <a:endParaRPr lang="cs-CZ" sz="5400" dirty="0"/>
          </a:p>
          <a:p>
            <a:pPr algn="l"/>
            <a:r>
              <a:rPr lang="cs-CZ" sz="5400" u="sng" dirty="0">
                <a:solidFill>
                  <a:srgbClr val="1A0DAB"/>
                </a:solidFill>
                <a:latin typeface="arial" panose="020B0604020202020204" pitchFamily="34" charset="0"/>
                <a:hlinkClick r:id="rId2"/>
              </a:rPr>
              <a:t>Zákon: </a:t>
            </a:r>
            <a:r>
              <a:rPr lang="pl-PL" sz="4000" b="0" i="0" u="sng" dirty="0">
                <a:solidFill>
                  <a:srgbClr val="1A0DAB"/>
                </a:solidFill>
                <a:effectLst/>
                <a:latin typeface="arial" panose="020B0604020202020204" pitchFamily="34" charset="0"/>
                <a:hlinkClick r:id="rId2"/>
              </a:rPr>
              <a:t>586/1992 Sb. Zákon o daních z příjmů</a:t>
            </a:r>
          </a:p>
        </p:txBody>
      </p:sp>
    </p:spTree>
    <p:extLst>
      <p:ext uri="{BB962C8B-B14F-4D97-AF65-F5344CB8AC3E}">
        <p14:creationId xmlns:p14="http://schemas.microsoft.com/office/powerpoint/2010/main" val="1157680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281C69-514A-2AD5-41C3-4B86607B2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520173-645E-CB29-8481-74CADC24F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6000" dirty="0"/>
              <a:t>Zaměstnanec</a:t>
            </a:r>
          </a:p>
        </p:txBody>
      </p:sp>
    </p:spTree>
    <p:extLst>
      <p:ext uri="{BB962C8B-B14F-4D97-AF65-F5344CB8AC3E}">
        <p14:creationId xmlns:p14="http://schemas.microsoft.com/office/powerpoint/2010/main" val="2380872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3975DB-6E4B-4972-9DFF-3B7580866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 mzdy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B27506-D76D-4657-BE87-7858E10E2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Hrubá mzda = sjednaná odměna za práci vč. příplatků, přesčasů, osobní ohodnocení, prémie, odměny…</a:t>
            </a:r>
          </a:p>
          <a:p>
            <a:r>
              <a:rPr lang="cs-CZ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Jestliže máte ujednán benefit ve formě služebního vozidla a v pracovní smlouvě je uvedeno, že jej smíte používat i k soukromým účelům, navyšuje se hrubá mzda o 1% vstupní ceny vozidla včetně DPH za každý měsíc (i započatý) užívání.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2226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83F38-53C5-4B0D-AF84-9BFBB31EA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zdravotní pojištění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400622-8DD5-4A22-B2D9-10F1F82F7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Veřejné zdravotní pojištění</a:t>
            </a: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slouží k úhradě nutné zdravotní péče v rozsahu daném zákonnými pravidly. Povinně ho platí všichni zaměstnanci, osoby samostatně výdělečně činné (OSVČ), osoby bez zdanitelných příjmů (OBZP) a osoby, za které je plátcem pojistného stát. Platby jsou hrazeny na účet zdravotní pojišťovny, u které je příslušný občan registrovaný.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923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0B0111-B440-4062-9DC2-CB3449331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Pojistné na sociální zabezpečení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29A333-D0B9-4B11-B982-F2FB38A2E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Důchodové a nemocenské pojištění je založeno na pojistném principu, tj. na pravidelném placení příspěvku – pojistného.</a:t>
            </a:r>
          </a:p>
          <a:p>
            <a:r>
              <a:rPr lang="cs-CZ" sz="2800" dirty="0"/>
              <a:t>Peníze, které ČSSZ v souladu se zákonem č. 589/1992 Sb. na pojistném vybere, je příjmem státního rozpočtu. </a:t>
            </a:r>
          </a:p>
          <a:p>
            <a:endParaRPr lang="cs-CZ" sz="2800" dirty="0"/>
          </a:p>
          <a:p>
            <a:r>
              <a:rPr lang="cs-CZ" sz="2800" dirty="0"/>
              <a:t>Pojistné na sociální zabezpečení zahrnuje platby na: </a:t>
            </a:r>
          </a:p>
          <a:p>
            <a:r>
              <a:rPr lang="cs-CZ" sz="2800" dirty="0">
                <a:solidFill>
                  <a:srgbClr val="FF0000"/>
                </a:solidFill>
              </a:rPr>
              <a:t>1. nemocenské pojištění, </a:t>
            </a:r>
          </a:p>
          <a:p>
            <a:r>
              <a:rPr lang="cs-CZ" sz="2800" dirty="0">
                <a:solidFill>
                  <a:srgbClr val="FF0000"/>
                </a:solidFill>
              </a:rPr>
              <a:t>2. důchodové pojištění, </a:t>
            </a:r>
          </a:p>
          <a:p>
            <a:r>
              <a:rPr lang="cs-CZ" sz="2800" dirty="0">
                <a:solidFill>
                  <a:srgbClr val="FF0000"/>
                </a:solidFill>
              </a:rPr>
              <a:t>3. příspěvek na státní politiku zaměstnanosti.</a:t>
            </a:r>
          </a:p>
        </p:txBody>
      </p:sp>
    </p:spTree>
    <p:extLst>
      <p:ext uri="{BB962C8B-B14F-4D97-AF65-F5344CB8AC3E}">
        <p14:creationId xmlns:p14="http://schemas.microsoft.com/office/powerpoint/2010/main" val="1677795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6D9FE1-CC6F-4E54-B46F-741D95945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zaměstnavatele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6651F4-D36D-41EF-913A-2C8047D79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539" indent="-609539" defTabSz="914687">
              <a:spcBef>
                <a:spcPct val="20000"/>
              </a:spcBef>
              <a:buClr>
                <a:schemeClr val="tx2"/>
              </a:buClr>
              <a:defRPr/>
            </a:pPr>
            <a:r>
              <a:rPr lang="cs-CZ" sz="2800" dirty="0"/>
              <a:t>Zaměstnanec se nemůže stát dlužníkem za </a:t>
            </a:r>
            <a:r>
              <a:rPr lang="cs-CZ" sz="2800" dirty="0" err="1"/>
              <a:t>neůhrady</a:t>
            </a:r>
            <a:r>
              <a:rPr lang="cs-CZ" sz="2800" dirty="0"/>
              <a:t> pojistného na sociální zabezpečení a  zdravotního pojištění.</a:t>
            </a:r>
          </a:p>
          <a:p>
            <a:pPr marL="609539" indent="-609539" defTabSz="914687">
              <a:spcBef>
                <a:spcPct val="20000"/>
              </a:spcBef>
              <a:buClr>
                <a:schemeClr val="tx2"/>
              </a:buClr>
              <a:defRPr/>
            </a:pPr>
            <a:endParaRPr lang="cs-CZ" sz="2800" dirty="0"/>
          </a:p>
          <a:p>
            <a:pPr marL="609539" indent="-609539" defTabSz="914687">
              <a:spcBef>
                <a:spcPct val="20000"/>
              </a:spcBef>
              <a:buClr>
                <a:schemeClr val="tx2"/>
              </a:buClr>
              <a:defRPr/>
            </a:pPr>
            <a:r>
              <a:rPr lang="cs-CZ" sz="2800" dirty="0"/>
              <a:t>Za tyto dluhy je odpovědný pouze </a:t>
            </a:r>
            <a:r>
              <a:rPr lang="cs-CZ" sz="2800" b="1" dirty="0"/>
              <a:t>zaměstnavatel</a:t>
            </a:r>
            <a:r>
              <a:rPr lang="cs-CZ" sz="2800" dirty="0"/>
              <a:t>.</a:t>
            </a:r>
          </a:p>
          <a:p>
            <a:pPr marL="609539" indent="-609539" defTabSz="914687">
              <a:spcBef>
                <a:spcPct val="20000"/>
              </a:spcBef>
              <a:buClr>
                <a:schemeClr val="tx2"/>
              </a:buClr>
              <a:defRPr/>
            </a:pPr>
            <a:r>
              <a:rPr lang="cs-CZ" dirty="0"/>
              <a:t>Zaměstnanec je na základě plateb sociálního pojištění vždy důchodově a nemocensky pojištěn.</a:t>
            </a:r>
          </a:p>
        </p:txBody>
      </p:sp>
    </p:spTree>
    <p:extLst>
      <p:ext uri="{BB962C8B-B14F-4D97-AF65-F5344CB8AC3E}">
        <p14:creationId xmlns:p14="http://schemas.microsoft.com/office/powerpoint/2010/main" val="2320034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576751-F6A9-48A6-A8B4-23D0536DB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Odvody 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C938793-E714-487C-A398-0C4564321A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7560855"/>
              </p:ext>
            </p:extLst>
          </p:nvPr>
        </p:nvGraphicFramePr>
        <p:xfrm>
          <a:off x="838201" y="1420428"/>
          <a:ext cx="9468774" cy="50892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39668">
                  <a:extLst>
                    <a:ext uri="{9D8B030D-6E8A-4147-A177-3AD203B41FA5}">
                      <a16:colId xmlns:a16="http://schemas.microsoft.com/office/drawing/2014/main" val="3441182348"/>
                    </a:ext>
                  </a:extLst>
                </a:gridCol>
                <a:gridCol w="1742578">
                  <a:extLst>
                    <a:ext uri="{9D8B030D-6E8A-4147-A177-3AD203B41FA5}">
                      <a16:colId xmlns:a16="http://schemas.microsoft.com/office/drawing/2014/main" val="864259339"/>
                    </a:ext>
                  </a:extLst>
                </a:gridCol>
                <a:gridCol w="2006207">
                  <a:extLst>
                    <a:ext uri="{9D8B030D-6E8A-4147-A177-3AD203B41FA5}">
                      <a16:colId xmlns:a16="http://schemas.microsoft.com/office/drawing/2014/main" val="2742464679"/>
                    </a:ext>
                  </a:extLst>
                </a:gridCol>
                <a:gridCol w="1124526">
                  <a:extLst>
                    <a:ext uri="{9D8B030D-6E8A-4147-A177-3AD203B41FA5}">
                      <a16:colId xmlns:a16="http://schemas.microsoft.com/office/drawing/2014/main" val="1594940249"/>
                    </a:ext>
                  </a:extLst>
                </a:gridCol>
                <a:gridCol w="1255795">
                  <a:extLst>
                    <a:ext uri="{9D8B030D-6E8A-4147-A177-3AD203B41FA5}">
                      <a16:colId xmlns:a16="http://schemas.microsoft.com/office/drawing/2014/main" val="1835396283"/>
                    </a:ext>
                  </a:extLst>
                </a:gridCol>
              </a:tblGrid>
              <a:tr h="563732"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Zaměstnanec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Zaměstnavatel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Celkem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OSVČ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1277308"/>
                  </a:ext>
                </a:extLst>
              </a:tr>
              <a:tr h="563732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Zdravotní pojištění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4,5 %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9 %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13,5 %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13,5 %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3003147"/>
                  </a:ext>
                </a:extLst>
              </a:tr>
              <a:tr h="563732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Sociální zabezpečení: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9034977"/>
                  </a:ext>
                </a:extLst>
              </a:tr>
              <a:tr h="563732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Důchodové pojištění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6,5 %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21,5 %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28 %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28 %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0527356"/>
                  </a:ext>
                </a:extLst>
              </a:tr>
              <a:tr h="563732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Státní politika zaměstnanosti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1,2 %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1,2 %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4734520"/>
                  </a:ext>
                </a:extLst>
              </a:tr>
              <a:tr h="1691195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Nemocenské pojištění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2,3 %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2,3 % (dobrovolně)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1893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50248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1561</TotalTime>
  <Words>1363</Words>
  <Application>Microsoft Office PowerPoint</Application>
  <PresentationFormat>Širokoúhlá obrazovka</PresentationFormat>
  <Paragraphs>211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7" baseType="lpstr">
      <vt:lpstr>Arial</vt:lpstr>
      <vt:lpstr>Arial</vt:lpstr>
      <vt:lpstr>Calibri</vt:lpstr>
      <vt:lpstr>Calibri Light</vt:lpstr>
      <vt:lpstr>Roboto</vt:lpstr>
      <vt:lpstr>Symbol</vt:lpstr>
      <vt:lpstr>Times New Roman</vt:lpstr>
      <vt:lpstr>Motiv Office</vt:lpstr>
      <vt:lpstr>5 Příjmy</vt:lpstr>
      <vt:lpstr>Prezentace aplikace PowerPoint</vt:lpstr>
      <vt:lpstr>Daň z příjmů fyzických osob</vt:lpstr>
      <vt:lpstr>Prezentace aplikace PowerPoint</vt:lpstr>
      <vt:lpstr>Výpočet mzdy</vt:lpstr>
      <vt:lpstr>Veřejné zdravotní pojištění</vt:lpstr>
      <vt:lpstr>Pojistné na sociální zabezpečení</vt:lpstr>
      <vt:lpstr>Povinnosti zaměstnavatele</vt:lpstr>
      <vt:lpstr>Odvody </vt:lpstr>
      <vt:lpstr>Prezentace aplikace PowerPoint</vt:lpstr>
      <vt:lpstr>Prezentace aplikace PowerPoint</vt:lpstr>
      <vt:lpstr>Roční zúčtování daně</vt:lpstr>
      <vt:lpstr>Snížení základu daně - §15 nezdanitelná část daně</vt:lpstr>
      <vt:lpstr>Snížení daně - §35ba a §35c </vt:lpstr>
      <vt:lpstr>Hlavní pracovní poměr (HPP) § 6</vt:lpstr>
      <vt:lpstr>Dohoda o provedení práce (DPP)</vt:lpstr>
      <vt:lpstr>Prezentace aplikace PowerPoint</vt:lpstr>
      <vt:lpstr>Dohoda o pracovní činnosti (DPČ)</vt:lpstr>
      <vt:lpstr>Prezentace aplikace PowerPoint</vt:lpstr>
      <vt:lpstr>Odpovědnost</vt:lpstr>
      <vt:lpstr>Daňové povinnosti občana</vt:lpstr>
      <vt:lpstr>Prezentace aplikace PowerPoint</vt:lpstr>
      <vt:lpstr>Daňové přiznání</vt:lpstr>
      <vt:lpstr>Samostatně výdělečná činnost §7</vt:lpstr>
      <vt:lpstr>Stanovení daně z příjmu 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Příjmy</dc:title>
  <dc:creator>Kateřina Stankeová</dc:creator>
  <cp:lastModifiedBy>katka</cp:lastModifiedBy>
  <cp:revision>18</cp:revision>
  <cp:lastPrinted>2022-10-13T03:47:23Z</cp:lastPrinted>
  <dcterms:created xsi:type="dcterms:W3CDTF">2021-09-05T13:37:20Z</dcterms:created>
  <dcterms:modified xsi:type="dcterms:W3CDTF">2022-10-13T03:48:28Z</dcterms:modified>
</cp:coreProperties>
</file>