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6" r:id="rId4"/>
    <p:sldId id="276" r:id="rId5"/>
    <p:sldId id="277" r:id="rId6"/>
    <p:sldId id="278" r:id="rId7"/>
    <p:sldId id="28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B0C57-F558-403D-AC77-3DBF9190B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9253CF-3F29-44B4-A2F6-F14BFB5C0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920684-ED4E-41DF-AB69-3D4A0986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BD45E0-F428-4BD1-9D41-2927A564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0171A6-0997-4D5C-8234-78CB560C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6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90DE5-BF63-445E-B474-4DF8B29A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83D935-9B0F-4DFD-B44D-FDB81F4DE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69FA56-7632-468D-902D-18E008DC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C256C1-88DF-45F3-B748-1FA9AA6F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6F46AA-7A43-459A-969B-8F732C659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54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DC7538-E8C7-435B-BAFC-EBCB62168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6DB14B-12BD-40BE-8109-F2A1DE072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C6D013-19E5-417A-AC4F-3D37884A5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CCA6B3-BBD8-4001-99C6-5169D4C41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9903A8-DCE9-4B49-9788-BCE09DA4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4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88F49-22B4-41D5-82CE-16D0A1A6C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B32EC-A532-4335-88A8-E7C0B46B8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158E2C-6BDC-410A-A593-C98AB2C6B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DC6745-2BF3-43C5-A23A-A6D6B13F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514A66-7686-4939-B28A-873D4239D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32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A032E-49ED-447A-B902-62FDDCC5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493AB9-6FD0-4D87-8D2B-D4968762D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ABDA35-2BA1-4023-8FFC-0002E541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67E2CE-3E59-43D1-99EE-A81F09A8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F16279-4538-429D-BEBC-8E823BA7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27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B3A16-BD2F-44CB-908C-1F8CA238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FAFBF-0FE5-4C02-B539-6F411B3381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BD1819-D651-4EF3-97CE-419E1DDE9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D1FE96-E243-4B4F-9A4D-582A9B7E0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E3014C-F629-4286-9710-2AB80EF3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91A0AE-3D0C-42B4-A444-36390DD5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75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DB2A2-57F9-44D9-B26E-353EFDF2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2384BB-D2F1-47D6-8251-FF3C3579C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F3B692-E97A-4809-869B-7B80E08CE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1EB254-AA7C-423D-9298-5AD00A0FC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C9648F-7AE7-4E61-A4CB-9725427E8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EBF582-8E8D-4088-8CD0-593036E3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F739C0C-B7F2-4E4C-ADB1-E68B47FD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63455D-B8DA-43C5-BBFF-49FC209A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95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43A63-947B-4ABB-9525-3BE140A43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6A3EF4-BB3F-4DE6-9CDD-4ECF7A2A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DC6225-7A90-4951-9DBB-3AF5B242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026B0F-074E-4128-90A4-E5863AF4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1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B2B577-A550-43FB-B355-0DC59F775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3EB35C-4D31-44A0-A807-047A55485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59BCF6-3828-458E-A5FB-8A9D6FA3F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3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60A00-EC33-4F51-B735-21376884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0E40DD-6D4B-464A-AC76-764D3BF51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798B08-0B8A-4089-8C82-47130EF69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055A7D-D3FE-4863-AD62-C90B37A17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E4C87E-2866-4C03-BAFA-B9044ECD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FFB284-CEF4-49E2-BEFC-5C33EBF1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7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326E5-B0D7-4513-8E48-BE08CE11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E1B8AE-B8B5-4E96-87BE-950D8324D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7D2C40-F6B1-4841-959D-BB62A6322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8721A2-DD44-48F2-8FFD-8A9468BC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917BD9-0C72-4FD4-B035-59CEED6A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89DC13-5328-4659-A15C-AE8BB7155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35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A264F5-A8C7-4640-859A-6847FD5F5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CD4C21-A933-45D7-9A57-747DB65DD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C2167A-9769-41FF-BF78-EF38D49D7C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F41C-F0B8-47FC-8FA1-CED3FF2838FC}" type="datetimeFigureOut">
              <a:rPr lang="cs-CZ" smtClean="0"/>
              <a:t>20. 9. 2022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E25FA2-744B-4C93-919A-86FE7312E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229C02-8352-4908-A8AE-9E3930D2B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E2C0-4AB3-4E92-9FA1-3F3E85F4C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1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BD85E-1A8E-47D1-9755-6A2CD0F24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 Finanční gramotnost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97F00A-5485-4579-BAAD-A275E9E46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92500" lnSpcReduction="10000"/>
          </a:bodyPr>
          <a:lstStyle/>
          <a:p>
            <a:endParaRPr lang="cs-CZ" sz="4000" dirty="0"/>
          </a:p>
          <a:p>
            <a:r>
              <a:rPr lang="cs-CZ" sz="4000" dirty="0"/>
              <a:t>Ing. Kateřina Stankeová </a:t>
            </a:r>
          </a:p>
          <a:p>
            <a:r>
              <a:rPr lang="cs-CZ" sz="3200" dirty="0"/>
              <a:t>Kontakt: 604 441 317</a:t>
            </a:r>
          </a:p>
          <a:p>
            <a:r>
              <a:rPr lang="cs-CZ" sz="3200" dirty="0"/>
              <a:t>Email: katerina.stankeova@fpf.slu.cz</a:t>
            </a:r>
          </a:p>
        </p:txBody>
      </p:sp>
    </p:spTree>
    <p:extLst>
      <p:ext uri="{BB962C8B-B14F-4D97-AF65-F5344CB8AC3E}">
        <p14:creationId xmlns:p14="http://schemas.microsoft.com/office/powerpoint/2010/main" val="63728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D79D4-F320-4D31-7E07-71096F5B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1D8A2-BEBE-361C-0DD9-542A872B2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Čtvrtek 8:05 – 9:40</a:t>
            </a:r>
          </a:p>
          <a:p>
            <a:r>
              <a:rPr lang="cs-CZ" dirty="0"/>
              <a:t>Lekce se nekoná!: </a:t>
            </a:r>
          </a:p>
          <a:p>
            <a:pPr lvl="1"/>
            <a:r>
              <a:rPr lang="cs-CZ" dirty="0"/>
              <a:t>29.9.2022</a:t>
            </a:r>
          </a:p>
          <a:p>
            <a:pPr lvl="1"/>
            <a:r>
              <a:rPr lang="cs-CZ" dirty="0"/>
              <a:t>27.10.2022</a:t>
            </a:r>
          </a:p>
          <a:p>
            <a:pPr lvl="1"/>
            <a:r>
              <a:rPr lang="cs-CZ" dirty="0"/>
              <a:t>17.11.2022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4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BEDA3-F3A0-4C3B-910E-ADE3239AB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na absolvování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EC05C-6CF9-4159-B80D-AD15B0EB8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Seminární práce</a:t>
            </a:r>
          </a:p>
          <a:p>
            <a:r>
              <a:rPr lang="cs-CZ" sz="4800" dirty="0"/>
              <a:t>Plnění průběžných úkolů</a:t>
            </a:r>
          </a:p>
          <a:p>
            <a:r>
              <a:rPr lang="cs-CZ" sz="4800" dirty="0"/>
              <a:t>Docházka 70%.</a:t>
            </a:r>
          </a:p>
          <a:p>
            <a:r>
              <a:rPr lang="cs-CZ" sz="4800" dirty="0"/>
              <a:t>Závěrečný test.</a:t>
            </a:r>
          </a:p>
        </p:txBody>
      </p:sp>
    </p:spTree>
    <p:extLst>
      <p:ext uri="{BB962C8B-B14F-4D97-AF65-F5344CB8AC3E}">
        <p14:creationId xmlns:p14="http://schemas.microsoft.com/office/powerpoint/2010/main" val="50495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5A51B-EC53-92E9-B786-4D91EC087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AFB16D-9107-CE5B-0AB1-3D2FE62E7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Téma: Osobní koncept peněz</a:t>
            </a:r>
          </a:p>
          <a:p>
            <a:pPr marL="0" indent="0">
              <a:buNone/>
            </a:pPr>
            <a:r>
              <a:rPr lang="cs-CZ" dirty="0"/>
              <a:t>Optimalizujte rozpočet a navrhněte rozložení volných prostředků s cílem naplnění přání klienta (vlastních, fiktivních).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Rozsah: MAX. 4 strany A4!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Termín odevzdání: 30.11.2022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Počet bodů: max. 5 bodů – započítává se do závěrečného testu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52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B3DB5-DDEB-41F2-844A-3FC7ECD1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144AE-37A2-200F-4C81-07C936E74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Body se započítávají do závěrečného testu.</a:t>
            </a:r>
          </a:p>
          <a:p>
            <a:r>
              <a:rPr lang="cs-CZ" dirty="0"/>
              <a:t>Každý úkol má své bodové ohodnocení.</a:t>
            </a:r>
          </a:p>
          <a:p>
            <a:r>
              <a:rPr lang="cs-CZ" dirty="0"/>
              <a:t>Termín odevzdání: 5.12.2022</a:t>
            </a:r>
          </a:p>
        </p:txBody>
      </p:sp>
    </p:spTree>
    <p:extLst>
      <p:ext uri="{BB962C8B-B14F-4D97-AF65-F5344CB8AC3E}">
        <p14:creationId xmlns:p14="http://schemas.microsoft.com/office/powerpoint/2010/main" val="351753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7B34-9A06-612A-37B2-AEEB94FD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BA58F3-C437-A984-3D3A-E9B77F58B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  <a:p>
            <a:r>
              <a:rPr lang="cs-CZ" dirty="0"/>
              <a:t>1 správná odpověď</a:t>
            </a:r>
          </a:p>
          <a:p>
            <a:r>
              <a:rPr lang="cs-CZ" dirty="0"/>
              <a:t>Max. 30 bodů</a:t>
            </a:r>
          </a:p>
          <a:p>
            <a:r>
              <a:rPr lang="cs-CZ" dirty="0"/>
              <a:t>Min. pro absolvování předmětu 24 bodů (80%) – započítávají se také body z úkolů a seminární práce. </a:t>
            </a:r>
          </a:p>
        </p:txBody>
      </p:sp>
    </p:spTree>
    <p:extLst>
      <p:ext uri="{BB962C8B-B14F-4D97-AF65-F5344CB8AC3E}">
        <p14:creationId xmlns:p14="http://schemas.microsoft.com/office/powerpoint/2010/main" val="52967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371A5-FF65-4928-87AD-1FBA9E2E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2B43A-F90E-4C3B-A662-66050F93B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1375200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155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1 Finanční gramotnost</vt:lpstr>
      <vt:lpstr>Rozvrh</vt:lpstr>
      <vt:lpstr>Požadavky na absolvování předmětu</vt:lpstr>
      <vt:lpstr>Seminární práce</vt:lpstr>
      <vt:lpstr>Průběžné úkoly</vt:lpstr>
      <vt:lpstr>Závěrečný test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lekce</dc:title>
  <dc:creator>Kateřina Stankeová</dc:creator>
  <cp:lastModifiedBy>katka</cp:lastModifiedBy>
  <cp:revision>22</cp:revision>
  <dcterms:created xsi:type="dcterms:W3CDTF">2021-07-21T07:41:57Z</dcterms:created>
  <dcterms:modified xsi:type="dcterms:W3CDTF">2022-09-20T12:04:53Z</dcterms:modified>
</cp:coreProperties>
</file>