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136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D47776D-8C93-2FA7-C5F5-51467840D6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A19814D-0FE3-E218-1E3E-3B23C2E78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6ECE7-C968-41B2-90FF-EEFD6D2F6671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DAFB245-AD07-205B-1944-F657DE7A7C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DEDB927-1E1A-ACFA-3B1B-FC14DBDE6F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37CF5-FD26-40F9-A440-AC69E3844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952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22BA7-716A-4346-96C0-9A2429F95E57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63B18-3D19-496E-A1FF-3CB4C2EC7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52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B5E72E-EFC5-0EEC-8B73-38E580153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7BFB5A-9204-462D-7823-17310685F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4DB9A7-7266-C738-0916-F828DD406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FB3A-AD05-479C-B436-697109425940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A08698-6950-B267-9CCF-74066AC90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486E9D-6689-BA4F-DD86-6577503A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0065-EC2E-4B09-B206-CF5BD4BDC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32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BDA24F-732D-4811-6B2F-86EE749F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DBFB235-023C-3D8F-1CE0-EEF1D8F4C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8B2FA8-7257-B2B2-64B1-F797D131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FB3A-AD05-479C-B436-697109425940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35D6DD-9875-DA24-8DAF-CBFEBF43E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803400-3E69-A32E-F4FD-C19450336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0065-EC2E-4B09-B206-CF5BD4BDC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6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9318445-8E57-CE0C-5009-05EE42513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03CE597-FC0E-B614-41D0-01BAD9021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DCD23F-2472-4CFD-6E14-52289621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FB3A-AD05-479C-B436-697109425940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DFE3A8-3517-0D83-9458-639709DC1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8E23FA-1503-04F5-9105-F48CA040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0065-EC2E-4B09-B206-CF5BD4BDC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40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6B598-5394-C7CB-B075-0A7ADDFD7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58B780-8EA5-C59B-FDD2-5B8453F43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1FFC97-7777-B6A1-E467-520443914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FB3A-AD05-479C-B436-697109425940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4A8FF1-749E-330B-4183-28AA368A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086330-B7A4-4386-3E7B-CAFB10A9A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0065-EC2E-4B09-B206-CF5BD4BDC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25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1139C8-9A7C-C669-FB65-23160541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DBDBC4-0F62-4D2E-2F05-5FA4C697A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2E97F2-EA30-FDB6-D75E-E2CF870F7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FB3A-AD05-479C-B436-697109425940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141BC4-BFAA-BB4D-0CA5-B6697E0C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07BCD9-4BB6-9053-B3D9-AA84AAD0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0065-EC2E-4B09-B206-CF5BD4BDC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44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3C9DB-286B-6C0D-C98C-7714B389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D28C71-E2D7-E128-75F9-B15F36E90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D3AFC0-036D-3142-526A-0D3339107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2AF01A-5432-FFD4-5B74-897C06C9B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FB3A-AD05-479C-B436-697109425940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221CF5-D5F2-1992-340D-E8245798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006FE8-8058-8BE0-8E97-DBF836A1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0065-EC2E-4B09-B206-CF5BD4BDC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49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57A8E-A0EE-545D-9E46-61A7C548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AC7C94-3668-3835-85F1-1919A8952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7B6C83A-39FA-ED19-E5CB-E390FF2EE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D5619BE-B0B6-C936-32A5-5C6506392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8736008-F14B-18A4-194A-252CBE24C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8B791B6-AA19-D2B3-ED9D-EE0352EF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FB3A-AD05-479C-B436-697109425940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C251500-8CCE-2037-AEF6-648131BE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07F755C-6465-D76C-48A8-4D94459F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0065-EC2E-4B09-B206-CF5BD4BDC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54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5A7D4-F3DB-F681-1CB5-51B39204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9860944-CBE2-0A3F-2568-D4D0438E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FB3A-AD05-479C-B436-697109425940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1F3DCB-E806-A4CB-80F6-E275ED736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E9DF20-3C60-3D03-47E4-754A2441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0065-EC2E-4B09-B206-CF5BD4BDC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4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13265D6-5CD4-0EB8-6420-21DBECF9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FB3A-AD05-479C-B436-697109425940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0A2DADD-5550-CE4E-627D-88CC9693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A42874-213D-1653-9CC4-01E6128A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0065-EC2E-4B09-B206-CF5BD4BDC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31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48D8C-1374-5ED8-4802-C154CFC3C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289985-23CF-1BA0-1B7E-F14B352B2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CC1C57-A035-4AD4-E465-AC30275B2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AC524C-96C9-413F-0CD6-C7A60570C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FB3A-AD05-479C-B436-697109425940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65A7B1-DB86-5F34-8017-C8CFF5EB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9FD9F1-7BFD-4B7E-66D6-CA4DA0929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0065-EC2E-4B09-B206-CF5BD4BDC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25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08C1C-80A6-8D49-0317-6863B71C9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E98B333-80FE-D49D-5F8C-2EE594ECD1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E1E2E1-AEA3-57A0-2268-7B5F82BBB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7A78D0-54AA-0BB0-13E6-38D0E8409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FB3A-AD05-479C-B436-697109425940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9739A6-D37E-C78E-231E-E97F4F4A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A008E0-BF2A-3EB3-FAF2-B1998AB3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0065-EC2E-4B09-B206-CF5BD4BDC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48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758AC42-E322-65FF-2D82-6C508699B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4E5234-38D8-6F55-207D-9F684D9ED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1CFCEB-EF49-E5C2-1FBF-1E09539CC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BFB3A-AD05-479C-B436-697109425940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2A9BE0-46D9-CE11-4A65-FC4DC8CB9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E313AE-5C2C-9CE6-808D-ED824CD76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40065-EC2E-4B09-B206-CF5BD4BDC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70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123312-6213-8641-5072-3B14ABD01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Karibská krize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F558AA-D7BA-9DEF-3F39-DB5A32DCB3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Vytvořil: Richard Blokeš</a:t>
            </a:r>
          </a:p>
          <a:p>
            <a:r>
              <a:rPr lang="cs-CZ" dirty="0"/>
              <a:t>Ročník: 3.</a:t>
            </a:r>
          </a:p>
          <a:p>
            <a:r>
              <a:rPr lang="cs-CZ" dirty="0"/>
              <a:t>Obor: Historie-Archeologie</a:t>
            </a:r>
          </a:p>
        </p:txBody>
      </p:sp>
    </p:spTree>
    <p:extLst>
      <p:ext uri="{BB962C8B-B14F-4D97-AF65-F5344CB8AC3E}">
        <p14:creationId xmlns:p14="http://schemas.microsoft.com/office/powerpoint/2010/main" val="232530299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E4B3BF-8F6F-B4FF-6922-9CF0FA85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Ukončení krize</a:t>
            </a: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EDB49B-FC4F-D04E-4693-9B5F16ED3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cs-CZ" sz="19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Souhlas se stažením raket z Kuby</a:t>
            </a:r>
          </a:p>
          <a:p>
            <a:pPr lvl="1"/>
            <a:r>
              <a:rPr lang="cs-CZ" sz="19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Stažení raket z Turecka a Itálie</a:t>
            </a:r>
          </a:p>
          <a:p>
            <a:r>
              <a:rPr lang="cs-CZ" sz="19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Návrat ke studené válce</a:t>
            </a:r>
          </a:p>
          <a:p>
            <a:r>
              <a:rPr lang="cs-CZ" sz="19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Vysvětlení důvodu stažení zbraní Castrovy </a:t>
            </a:r>
            <a:r>
              <a:rPr lang="cs-CZ" sz="1900" dirty="0" err="1">
                <a:solidFill>
                  <a:schemeClr val="bg1">
                    <a:lumMod val="10000"/>
                    <a:lumOff val="90000"/>
                  </a:schemeClr>
                </a:solidFill>
              </a:rPr>
              <a:t>Anastázem</a:t>
            </a:r>
            <a:r>
              <a:rPr lang="cs-CZ" sz="19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bg1">
                    <a:lumMod val="10000"/>
                    <a:lumOff val="90000"/>
                  </a:schemeClr>
                </a:solidFill>
              </a:rPr>
              <a:t>Mikojánem</a:t>
            </a:r>
            <a:endParaRPr lang="cs-CZ" sz="1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lvl="1"/>
            <a:r>
              <a:rPr lang="cs-CZ" sz="19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Zmizení Kuby z povrchu zemského</a:t>
            </a:r>
          </a:p>
          <a:p>
            <a:r>
              <a:rPr lang="cs-CZ" sz="19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Vyjednávání podoby vztahů USA-SSSR v New Yorku</a:t>
            </a:r>
          </a:p>
        </p:txBody>
      </p:sp>
      <p:pic>
        <p:nvPicPr>
          <p:cNvPr id="5122" name="Picture 2" descr="JFK Was Completely Unprepared For His Summit with Khrushchev - HISTORY">
            <a:extLst>
              <a:ext uri="{FF2B5EF4-FFF2-40B4-BE49-F238E27FC236}">
                <a16:creationId xmlns:a16="http://schemas.microsoft.com/office/drawing/2014/main" id="{13535E37-11FA-EB7E-6197-ED5E1DF48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716" y="1495967"/>
            <a:ext cx="6596652" cy="37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91394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EA0760-F074-71D0-B1F3-AEBD365F1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1772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07465095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AE3A8C-58C2-6420-A2CF-465320CA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4F4474-041A-7BCD-0A83-DFEB15CA0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Nástup bratrů Castrových k moci</a:t>
            </a:r>
          </a:p>
          <a:p>
            <a:r>
              <a:rPr lang="cs-CZ" dirty="0"/>
              <a:t>Blokáda Kuby</a:t>
            </a:r>
          </a:p>
          <a:p>
            <a:r>
              <a:rPr lang="cs-CZ" dirty="0"/>
              <a:t>Vylodění v zátoce Sviní</a:t>
            </a:r>
          </a:p>
          <a:p>
            <a:r>
              <a:rPr lang="cs-CZ" dirty="0"/>
              <a:t>Umístění amerických raket v Turecku</a:t>
            </a:r>
          </a:p>
        </p:txBody>
      </p:sp>
    </p:spTree>
    <p:extLst>
      <p:ext uri="{BB962C8B-B14F-4D97-AF65-F5344CB8AC3E}">
        <p14:creationId xmlns:p14="http://schemas.microsoft.com/office/powerpoint/2010/main" val="207473276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del Castro přežil 637 pokusů o atentát. Americká CIA nebyla v útocích  zdaleka sama - Prima Zoom">
            <a:extLst>
              <a:ext uri="{FF2B5EF4-FFF2-40B4-BE49-F238E27FC236}">
                <a16:creationId xmlns:a16="http://schemas.microsoft.com/office/drawing/2014/main" id="{F262D869-C0EC-1990-1DDA-31D650604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9091" b="695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77AA7E-184F-88B5-0456-C5DEC269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cs-CZ" sz="37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Nástup Fidela Castra k moci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BEA2A0-8ECA-8DB5-FF2B-1047661A9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Člen strany Kubánského lidu</a:t>
            </a:r>
          </a:p>
          <a:p>
            <a:r>
              <a:rPr lang="cs-CZ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R. 1959 =&gt; svržení </a:t>
            </a:r>
            <a:r>
              <a:rPr lang="cs-CZ" sz="1800" dirty="0" err="1">
                <a:solidFill>
                  <a:schemeClr val="bg1">
                    <a:lumMod val="10000"/>
                    <a:lumOff val="90000"/>
                  </a:schemeClr>
                </a:solidFill>
              </a:rPr>
              <a:t>Fulgencia</a:t>
            </a:r>
            <a:r>
              <a:rPr lang="cs-CZ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 Batisty</a:t>
            </a:r>
          </a:p>
          <a:p>
            <a:r>
              <a:rPr lang="cs-CZ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Od r. 1959-1976 funkce premiéra</a:t>
            </a:r>
          </a:p>
          <a:p>
            <a:r>
              <a:rPr lang="cs-CZ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Znárodnění a nastolení autoritativního režimu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1629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A100F2-B403-2BFB-0A1E-EF58CAD8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Blokáda Kuby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37AD35-4E99-B66D-5048-2B70859AC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Tzv. Americká</a:t>
            </a:r>
          </a:p>
          <a:p>
            <a:r>
              <a:rPr lang="cs-CZ" dirty="0"/>
              <a:t>Zastavení obchodu s Kubou</a:t>
            </a:r>
          </a:p>
          <a:p>
            <a:pPr lvl="1"/>
            <a:r>
              <a:rPr lang="cs-CZ" dirty="0"/>
              <a:t>Důsledek =&gt; utužení vztahů Havana-Moskva</a:t>
            </a:r>
          </a:p>
          <a:p>
            <a:r>
              <a:rPr lang="cs-CZ" dirty="0"/>
              <a:t>Uvalení vysokých daní (v oblasti hutnictví)</a:t>
            </a:r>
          </a:p>
          <a:p>
            <a:pPr lvl="1"/>
            <a:r>
              <a:rPr lang="cs-CZ" dirty="0"/>
              <a:t>Na americké firmy </a:t>
            </a:r>
          </a:p>
          <a:p>
            <a:r>
              <a:rPr lang="cs-CZ" dirty="0"/>
              <a:t>R. 1960 zastavení pomoci Kubě</a:t>
            </a:r>
          </a:p>
          <a:p>
            <a:pPr lvl="1"/>
            <a:r>
              <a:rPr lang="cs-CZ" dirty="0"/>
              <a:t>Kuba ukončila vývoz cukru a SSSR jí začalo oficiálně podporovat</a:t>
            </a:r>
          </a:p>
          <a:p>
            <a:pPr lvl="1"/>
            <a:r>
              <a:rPr lang="cs-CZ" dirty="0"/>
              <a:t>Posílení vojenské přítomnosti v oblasti Antil</a:t>
            </a:r>
          </a:p>
        </p:txBody>
      </p:sp>
    </p:spTree>
    <p:extLst>
      <p:ext uri="{BB962C8B-B14F-4D97-AF65-F5344CB8AC3E}">
        <p14:creationId xmlns:p14="http://schemas.microsoft.com/office/powerpoint/2010/main" val="162612691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58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4" name="Picture 6" descr="Kuba - informace o nejznámějších místech a osobnostech | Atlaszemi.info">
            <a:extLst>
              <a:ext uri="{FF2B5EF4-FFF2-40B4-BE49-F238E27FC236}">
                <a16:creationId xmlns:a16="http://schemas.microsoft.com/office/drawing/2014/main" id="{DB00AFE4-D126-E007-A727-2B71D3F3F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7" r="14547" b="-1"/>
          <a:stretch/>
        </p:blipFill>
        <p:spPr bwMode="auto">
          <a:xfrm>
            <a:off x="-1" y="10"/>
            <a:ext cx="73700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xpedice Kuba | Zirhamia">
            <a:extLst>
              <a:ext uri="{FF2B5EF4-FFF2-40B4-BE49-F238E27FC236}">
                <a16:creationId xmlns:a16="http://schemas.microsoft.com/office/drawing/2014/main" id="{0C92C684-7FAD-6F27-AA94-B5FBB13DE2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r="-4" b="-4"/>
          <a:stretch/>
        </p:blipFill>
        <p:spPr bwMode="auto">
          <a:xfrm>
            <a:off x="7534656" y="1"/>
            <a:ext cx="4657344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uba se posouvá do fáze obnovy země po koronavirové krizi | BusinessInfo.cz">
            <a:extLst>
              <a:ext uri="{FF2B5EF4-FFF2-40B4-BE49-F238E27FC236}">
                <a16:creationId xmlns:a16="http://schemas.microsoft.com/office/drawing/2014/main" id="{966DB2BC-C34E-9C03-A0F3-227CAAEC9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" r="14779" b="-3"/>
          <a:stretch/>
        </p:blipFill>
        <p:spPr bwMode="auto">
          <a:xfrm>
            <a:off x="7534654" y="3511296"/>
            <a:ext cx="4657346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5417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38DBC-7B22-EC5E-D7F7-515751BF6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cs-CZ" sz="36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Vylodění v zátoce Sviní</a:t>
            </a:r>
          </a:p>
        </p:txBody>
      </p:sp>
      <p:pic>
        <p:nvPicPr>
          <p:cNvPr id="3074" name="Picture 2" descr="{{{alt}}}">
            <a:extLst>
              <a:ext uri="{FF2B5EF4-FFF2-40B4-BE49-F238E27FC236}">
                <a16:creationId xmlns:a16="http://schemas.microsoft.com/office/drawing/2014/main" id="{8D9A331C-5EDB-3F01-8FE2-4F6639B1D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b="10427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AC9597-679D-A2E7-B64D-1309E831A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cs-CZ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R. 1961</a:t>
            </a:r>
          </a:p>
          <a:p>
            <a:r>
              <a:rPr lang="cs-CZ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Příčiny:</a:t>
            </a:r>
          </a:p>
          <a:p>
            <a:pPr lvl="1"/>
            <a:r>
              <a:rPr lang="cs-CZ" sz="14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Pád Batisty</a:t>
            </a:r>
          </a:p>
          <a:p>
            <a:pPr lvl="1"/>
            <a:r>
              <a:rPr lang="cs-CZ" sz="14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Znárodnění průmyslu a pozemků</a:t>
            </a:r>
          </a:p>
          <a:p>
            <a:r>
              <a:rPr lang="cs-CZ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Myšlenka atentátu</a:t>
            </a:r>
          </a:p>
          <a:p>
            <a:pPr lvl="1"/>
            <a:r>
              <a:rPr lang="cs-CZ" sz="14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Výcvik emigrantů</a:t>
            </a:r>
          </a:p>
          <a:p>
            <a:r>
              <a:rPr lang="cs-CZ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Propagandistická příprava proti Castrovu režimu</a:t>
            </a:r>
          </a:p>
          <a:p>
            <a:endParaRPr lang="cs-CZ" sz="18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4342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E0B2A4-7CCF-20F1-2388-913510D42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Rozmístění jaderných raket SSSR</a:t>
            </a:r>
          </a:p>
        </p:txBody>
      </p:sp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2199CB-A3B8-EFB2-0D64-316367665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cs-CZ" sz="17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Operace </a:t>
            </a:r>
            <a:r>
              <a:rPr lang="cs-CZ" sz="1700" dirty="0" err="1">
                <a:solidFill>
                  <a:schemeClr val="bg1">
                    <a:lumMod val="10000"/>
                    <a:lumOff val="90000"/>
                  </a:schemeClr>
                </a:solidFill>
              </a:rPr>
              <a:t>Anadyr</a:t>
            </a:r>
            <a:endParaRPr lang="cs-CZ" sz="17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lvl="1"/>
            <a:r>
              <a:rPr lang="cs-CZ" sz="17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V r. 1962 bylo rozhodnuto</a:t>
            </a:r>
          </a:p>
          <a:p>
            <a:r>
              <a:rPr lang="cs-CZ" sz="17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Od 12. července =&gt; přesun vojenského materiálu</a:t>
            </a:r>
          </a:p>
          <a:p>
            <a:pPr lvl="1"/>
            <a:r>
              <a:rPr lang="cs-CZ" sz="17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1. reakce byla v září =&gt; mobilizování 150 000 amerických vojáků </a:t>
            </a:r>
          </a:p>
          <a:p>
            <a:pPr lvl="1"/>
            <a:r>
              <a:rPr lang="cs-CZ" sz="17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SSSR prohlásilo, že na Kubě nebudou rakety umístěné</a:t>
            </a:r>
          </a:p>
          <a:p>
            <a:r>
              <a:rPr lang="cs-CZ" sz="17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V říjnu Kennedy povolal průzkumníky =&gt; snímky vojenských základen SSSR</a:t>
            </a:r>
          </a:p>
          <a:p>
            <a:endParaRPr lang="cs-CZ" sz="1700" dirty="0">
              <a:solidFill>
                <a:schemeClr val="bg1"/>
              </a:solidFill>
            </a:endParaRPr>
          </a:p>
        </p:txBody>
      </p:sp>
      <p:pic>
        <p:nvPicPr>
          <p:cNvPr id="6146" name="Picture 2" descr="What was the disturbing lesson of the Cuban Missile Crisis? - Quora">
            <a:extLst>
              <a:ext uri="{FF2B5EF4-FFF2-40B4-BE49-F238E27FC236}">
                <a16:creationId xmlns:a16="http://schemas.microsoft.com/office/drawing/2014/main" id="{B9CC1C5B-3E18-D7A7-0EE0-3C0952950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716" y="532357"/>
            <a:ext cx="6596652" cy="563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39768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49249-74FF-14C0-8D47-2429090E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Vyhrocení konfliktu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53CE74-77EC-9E99-D609-898AD4867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Ostrá reakce USA</a:t>
            </a:r>
          </a:p>
          <a:p>
            <a:pPr lvl="1"/>
            <a:r>
              <a:rPr lang="cs-CZ" dirty="0"/>
              <a:t>Říjen r. 1962 =&gt; „pouze“ vojenská blokáda</a:t>
            </a:r>
          </a:p>
          <a:p>
            <a:pPr lvl="1"/>
            <a:r>
              <a:rPr lang="cs-CZ" dirty="0"/>
              <a:t>Ukončení dodávek zbraní na Kubu</a:t>
            </a:r>
          </a:p>
          <a:p>
            <a:pPr lvl="1"/>
            <a:r>
              <a:rPr lang="cs-CZ" dirty="0"/>
              <a:t>Oblehání </a:t>
            </a:r>
            <a:r>
              <a:rPr lang="cs-CZ" dirty="0" err="1"/>
              <a:t>Guantanáma</a:t>
            </a:r>
            <a:endParaRPr lang="cs-CZ" dirty="0"/>
          </a:p>
          <a:p>
            <a:r>
              <a:rPr lang="cs-CZ" dirty="0"/>
              <a:t>Námořní blokáda</a:t>
            </a:r>
          </a:p>
          <a:p>
            <a:pPr lvl="1"/>
            <a:r>
              <a:rPr lang="cs-CZ" dirty="0"/>
              <a:t>Lodě SSSR =&gt; </a:t>
            </a:r>
            <a:r>
              <a:rPr lang="cs-CZ" dirty="0" err="1"/>
              <a:t>něměly</a:t>
            </a:r>
            <a:r>
              <a:rPr lang="cs-CZ" dirty="0"/>
              <a:t> podporu sovětských ponorek</a:t>
            </a:r>
          </a:p>
          <a:p>
            <a:pPr lvl="2"/>
            <a:r>
              <a:rPr lang="cs-CZ" dirty="0"/>
              <a:t>Pluly za obchodními loděmi</a:t>
            </a:r>
          </a:p>
          <a:p>
            <a:pPr lvl="2"/>
            <a:r>
              <a:rPr lang="cs-CZ" dirty="0"/>
              <a:t>Zastavení na hranici s americkými loděmi</a:t>
            </a:r>
          </a:p>
          <a:p>
            <a:r>
              <a:rPr lang="cs-CZ" dirty="0"/>
              <a:t>Kompletace raketových systému na Kubě</a:t>
            </a:r>
          </a:p>
          <a:p>
            <a:pPr lvl="1"/>
            <a:r>
              <a:rPr lang="cs-CZ" dirty="0"/>
              <a:t>Preventivní cvičení v USA</a:t>
            </a:r>
          </a:p>
          <a:p>
            <a:r>
              <a:rPr lang="cs-CZ" dirty="0"/>
              <a:t>Chruščov přiznal existenci raket na Kubě</a:t>
            </a:r>
          </a:p>
        </p:txBody>
      </p:sp>
    </p:spTree>
    <p:extLst>
      <p:ext uri="{BB962C8B-B14F-4D97-AF65-F5344CB8AC3E}">
        <p14:creationId xmlns:p14="http://schemas.microsoft.com/office/powerpoint/2010/main" val="220694645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8A3EA3B-4535-210D-5EF0-1C3311C91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4" r="10408" b="1"/>
          <a:stretch/>
        </p:blipFill>
        <p:spPr bwMode="auto">
          <a:xfrm>
            <a:off x="643467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A45B79D3-6138-C6FA-97BA-170D191B3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9" r="2168" b="-1"/>
          <a:stretch/>
        </p:blipFill>
        <p:spPr bwMode="auto">
          <a:xfrm>
            <a:off x="6176432" y="643467"/>
            <a:ext cx="53721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9172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otiv Office">
  <a:themeElements>
    <a:clrScheme name="Vlastní 4">
      <a:dk1>
        <a:srgbClr val="171616"/>
      </a:dk1>
      <a:lt1>
        <a:srgbClr val="171616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275</Words>
  <Application>Microsoft Office PowerPoint</Application>
  <PresentationFormat>Širokoúhlá obrazovka</PresentationFormat>
  <Paragraphs>58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Book</vt:lpstr>
      <vt:lpstr>Franklin Gothic Medium</vt:lpstr>
      <vt:lpstr>Motiv Office</vt:lpstr>
      <vt:lpstr>Karibská krize</vt:lpstr>
      <vt:lpstr>Příčiny</vt:lpstr>
      <vt:lpstr>Nástup Fidela Castra k moci</vt:lpstr>
      <vt:lpstr>Blokáda Kuby</vt:lpstr>
      <vt:lpstr>Prezentace aplikace PowerPoint</vt:lpstr>
      <vt:lpstr>Vylodění v zátoce Sviní</vt:lpstr>
      <vt:lpstr>Rozmístění jaderných raket SSSR</vt:lpstr>
      <vt:lpstr>Vyhrocení konfliktu</vt:lpstr>
      <vt:lpstr>Prezentace aplikace PowerPoint</vt:lpstr>
      <vt:lpstr>Ukončení krize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Karibská krize</dc:title>
  <dc:creator>Richard Blokeš</dc:creator>
  <cp:lastModifiedBy>Richard Blokeš</cp:lastModifiedBy>
  <cp:revision>4</cp:revision>
  <dcterms:created xsi:type="dcterms:W3CDTF">2022-11-01T19:08:56Z</dcterms:created>
  <dcterms:modified xsi:type="dcterms:W3CDTF">2022-11-02T18:43:17Z</dcterms:modified>
</cp:coreProperties>
</file>