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1"/>
    <p:sldMasterId id="2147484082" r:id="rId2"/>
  </p:sldMasterIdLst>
  <p:notesMasterIdLst>
    <p:notesMasterId r:id="rId44"/>
  </p:notesMasterIdLst>
  <p:sldIdLst>
    <p:sldId id="421" r:id="rId3"/>
    <p:sldId id="258" r:id="rId4"/>
    <p:sldId id="260" r:id="rId5"/>
    <p:sldId id="262" r:id="rId6"/>
    <p:sldId id="263" r:id="rId7"/>
    <p:sldId id="376" r:id="rId8"/>
    <p:sldId id="379" r:id="rId9"/>
    <p:sldId id="361" r:id="rId10"/>
    <p:sldId id="413" r:id="rId11"/>
    <p:sldId id="392" r:id="rId12"/>
    <p:sldId id="404" r:id="rId13"/>
    <p:sldId id="381" r:id="rId14"/>
    <p:sldId id="405" r:id="rId15"/>
    <p:sldId id="320" r:id="rId16"/>
    <p:sldId id="370" r:id="rId17"/>
    <p:sldId id="299" r:id="rId18"/>
    <p:sldId id="275" r:id="rId19"/>
    <p:sldId id="400" r:id="rId20"/>
    <p:sldId id="276" r:id="rId21"/>
    <p:sldId id="382" r:id="rId22"/>
    <p:sldId id="372" r:id="rId23"/>
    <p:sldId id="383" r:id="rId24"/>
    <p:sldId id="277" r:id="rId25"/>
    <p:sldId id="408" r:id="rId26"/>
    <p:sldId id="411" r:id="rId27"/>
    <p:sldId id="387" r:id="rId28"/>
    <p:sldId id="402" r:id="rId29"/>
    <p:sldId id="279" r:id="rId30"/>
    <p:sldId id="292" r:id="rId31"/>
    <p:sldId id="420" r:id="rId32"/>
    <p:sldId id="282" r:id="rId33"/>
    <p:sldId id="312" r:id="rId34"/>
    <p:sldId id="399" r:id="rId35"/>
    <p:sldId id="335" r:id="rId36"/>
    <p:sldId id="418" r:id="rId37"/>
    <p:sldId id="366" r:id="rId38"/>
    <p:sldId id="390" r:id="rId39"/>
    <p:sldId id="409" r:id="rId40"/>
    <p:sldId id="410" r:id="rId41"/>
    <p:sldId id="419" r:id="rId42"/>
    <p:sldId id="288" r:id="rId4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5D50"/>
    <a:srgbClr val="F2DA96"/>
    <a:srgbClr val="F5E4B9"/>
    <a:srgbClr val="865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326" autoAdjust="0"/>
  </p:normalViewPr>
  <p:slideViewPr>
    <p:cSldViewPr>
      <p:cViewPr varScale="1">
        <p:scale>
          <a:sx n="88" d="100"/>
          <a:sy n="88" d="100"/>
        </p:scale>
        <p:origin x="547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2ABF0-488C-4FB2-BBFC-D91CDF478469}" type="datetimeFigureOut">
              <a:rPr lang="en-GB" smtClean="0"/>
              <a:t>09/10/2020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4CD1E-BC32-4724-85A9-6D7FFECD6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480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CD1E-BC32-4724-85A9-6D7FFECD6CC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02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CD1E-BC32-4724-85A9-6D7FFECD6CC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448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CD1E-BC32-4724-85A9-6D7FFECD6CC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624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CD1E-BC32-4724-85A9-6D7FFECD6CC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423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CD1E-BC32-4724-85A9-6D7FFECD6CC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09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CD1E-BC32-4724-85A9-6D7FFECD6CC4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028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CD1E-BC32-4724-85A9-6D7FFECD6CC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075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CD1E-BC32-4724-85A9-6D7FFECD6CC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161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á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6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3847A50-1F03-4480-AF4E-A9B6FD21775E}" type="datetimeFigureOut">
              <a:rPr lang="cs-CZ"/>
              <a:pPr>
                <a:defRPr/>
              </a:pPr>
              <a:t>09.10.2020</a:t>
            </a:fld>
            <a:endParaRPr lang="cs-CZ"/>
          </a:p>
        </p:txBody>
      </p:sp>
      <p:sp>
        <p:nvSpPr>
          <p:cNvPr id="7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9CFF82-CA8E-45EF-AD49-8980B4AC80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96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8FBE4-2E7A-4093-BF35-3FEC1BD9EE56}" type="datetimeFigureOut">
              <a:rPr lang="cs-CZ"/>
              <a:pPr>
                <a:defRPr/>
              </a:pPr>
              <a:t>09.10.2020</a:t>
            </a:fld>
            <a:endParaRPr lang="cs-CZ"/>
          </a:p>
        </p:txBody>
      </p:sp>
      <p:sp>
        <p:nvSpPr>
          <p:cNvPr id="5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ABFD6-68D8-4282-B7C4-C24D34B5DF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61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010CA-D792-4CE3-88E2-688C47DCF183}" type="datetimeFigureOut">
              <a:rPr lang="cs-CZ"/>
              <a:pPr>
                <a:defRPr/>
              </a:pPr>
              <a:t>09.10.2020</a:t>
            </a:fld>
            <a:endParaRPr lang="cs-CZ"/>
          </a:p>
        </p:txBody>
      </p:sp>
      <p:sp>
        <p:nvSpPr>
          <p:cNvPr id="5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21816-FFB8-4DB4-BFBF-298D65AB4D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100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04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43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13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51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26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89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76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0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FF1DD-E8D2-4BBC-BAE2-4D981F3C62E3}" type="datetimeFigureOut">
              <a:rPr lang="cs-CZ"/>
              <a:pPr>
                <a:defRPr/>
              </a:pPr>
              <a:t>09.10.2020</a:t>
            </a:fld>
            <a:endParaRPr lang="cs-CZ"/>
          </a:p>
        </p:txBody>
      </p:sp>
      <p:sp>
        <p:nvSpPr>
          <p:cNvPr id="5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ADD8C-EE6D-4C2E-B7CA-82FE9AD8D8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611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13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84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3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á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á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8BE11E6-3FBD-4A6D-A51B-99C660C1E5C6}" type="datetimeFigureOut">
              <a:rPr lang="cs-CZ"/>
              <a:pPr>
                <a:defRPr/>
              </a:pPr>
              <a:t>09.10.2020</a:t>
            </a:fld>
            <a:endParaRPr lang="cs-CZ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F74B20-730C-45F2-A9BC-810DE5BDBB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907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8EE7E-3AC6-4FCE-B142-83EE4C9530E7}" type="datetimeFigureOut">
              <a:rPr lang="cs-CZ"/>
              <a:pPr>
                <a:defRPr/>
              </a:pPr>
              <a:t>09.10.2020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88930-CA24-46F7-A909-857B1BBC4F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604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888161C-CD1A-4BEF-BA63-66803C14A738}" type="datetimeFigureOut">
              <a:rPr lang="cs-CZ"/>
              <a:pPr>
                <a:defRPr/>
              </a:pPr>
              <a:t>09.10.2020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899ED99-88A1-40C8-8245-3C325EA205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140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F4D62-36F8-4D1E-85F6-B8A97E24D5E3}" type="datetimeFigureOut">
              <a:rPr lang="cs-CZ"/>
              <a:pPr>
                <a:defRPr/>
              </a:pPr>
              <a:t>09.10.2020</a:t>
            </a:fld>
            <a:endParaRPr lang="cs-CZ"/>
          </a:p>
        </p:txBody>
      </p:sp>
      <p:sp>
        <p:nvSpPr>
          <p:cNvPr id="4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4CD4E-11B0-4C3A-A59E-A06CC743FA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18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bdélník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A5986E-A69F-4941-8382-B4F9F4611BC6}" type="datetimeFigureOut">
              <a:rPr lang="cs-CZ"/>
              <a:pPr>
                <a:defRPr/>
              </a:pPr>
              <a:t>09.10.2020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48DB9DE-89F0-456A-B5EF-82115C1F6F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311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6B5566D-D375-4B9F-BF76-B2343D67CE24}" type="datetimeFigureOut">
              <a:rPr lang="cs-CZ"/>
              <a:pPr>
                <a:defRPr/>
              </a:pPr>
              <a:t>09.10.2020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1E57A5C-CDB8-4FBD-9519-B14804768A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28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Vývojový diagram: postup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Vývojový diagram: postup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19789B4-1262-4FE4-8D0E-95BC798D1953}" type="datetimeFigureOut">
              <a:rPr lang="cs-CZ"/>
              <a:pPr>
                <a:defRPr/>
              </a:pPr>
              <a:t>09.10.2020</a:t>
            </a:fld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BFA87A8-CD0C-4D38-8100-85C621956F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9283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á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bdélník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33" name="Zástupný symbol pro text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cs typeface="+mn-cs"/>
              </a:defRPr>
            </a:lvl1pPr>
            <a:extLst/>
          </a:lstStyle>
          <a:p>
            <a:pPr>
              <a:defRPr/>
            </a:pPr>
            <a:fld id="{D39A8FFA-C938-466F-9414-83770D23317E}" type="datetimeFigureOut">
              <a:rPr lang="cs-CZ"/>
              <a:pPr>
                <a:defRPr/>
              </a:pPr>
              <a:t>09.10.2020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+mn-cs"/>
              </a:defRPr>
            </a:lvl1pPr>
            <a:extLst/>
          </a:lstStyle>
          <a:p>
            <a:pPr>
              <a:defRPr/>
            </a:pPr>
            <a:fld id="{7502E1A0-5C61-48E0-A9F1-D9013D908B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5" name="Obdélník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75" r:id="rId2"/>
    <p:sldLayoutId id="2147483981" r:id="rId3"/>
    <p:sldLayoutId id="2147483976" r:id="rId4"/>
    <p:sldLayoutId id="2147483982" r:id="rId5"/>
    <p:sldLayoutId id="2147483977" r:id="rId6"/>
    <p:sldLayoutId id="2147483983" r:id="rId7"/>
    <p:sldLayoutId id="2147483984" r:id="rId8"/>
    <p:sldLayoutId id="2147483985" r:id="rId9"/>
    <p:sldLayoutId id="2147483978" r:id="rId10"/>
    <p:sldLayoutId id="214748397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7C5D5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Arial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A5AB8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D8B25C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09.10.2020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63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8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jpeg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png"/><Relationship Id="rId7" Type="http://schemas.openxmlformats.org/officeDocument/2006/relationships/image" Target="../media/image138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6.jpe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50" y="714375"/>
            <a:ext cx="8358188" cy="1643063"/>
          </a:xfr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cs-CZ" sz="80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PRAGUE</a:t>
            </a:r>
            <a:endParaRPr lang="cs-CZ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4" descr="prah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00" y="285750"/>
            <a:ext cx="9886950" cy="6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684000"/>
            <a:ext cx="9144000" cy="1116000"/>
          </a:xfrm>
          <a:prstGeom prst="rect">
            <a:avLst/>
          </a:prstGeom>
          <a:ln>
            <a:noFill/>
          </a:ln>
        </p:spPr>
        <p:txBody>
          <a:bodyPr anchor="b">
            <a:normAutofit fontScale="97500"/>
          </a:bodyPr>
          <a:lstStyle>
            <a:lvl1pPr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None/>
              <a:defRPr sz="2200" b="1" kern="1200" cap="all" baseline="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PRAHA</a:t>
            </a:r>
            <a:endParaRPr lang="en-GB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39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9350" cy="648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0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Katedrála sv. Víta</a:t>
            </a:r>
            <a:endParaRPr lang="en-GB" sz="4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>
          <a:xfrm>
            <a:off x="1008000" y="792000"/>
            <a:ext cx="7934325" cy="5786437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Sídlo pražského arcibiskupa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1344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1929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Matyáš z </a:t>
            </a:r>
            <a:r>
              <a:rPr lang="cs-CZ" sz="2000" dirty="0" err="1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Arrasu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Petr Parléř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Hrobky českých králů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České korunovační klenoty</a:t>
            </a:r>
            <a:endParaRPr lang="cs-CZ" sz="2000" dirty="0" smtClean="0"/>
          </a:p>
        </p:txBody>
      </p:sp>
      <p:pic>
        <p:nvPicPr>
          <p:cNvPr id="31750" name="Picture 6" descr="http://www.visitpraha.cz/img/3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052" y="2932801"/>
            <a:ext cx="2306200" cy="34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http://www.ceskainspirace.cz/repository/07d5938693cc3903b261e1a3844590ed1fea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/>
          <a:stretch/>
        </p:blipFill>
        <p:spPr bwMode="auto">
          <a:xfrm>
            <a:off x="5544000" y="188640"/>
            <a:ext cx="3398937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http://foto.centrum-detske-komunikace.cz/2011-06-09_MV_Datynska/slides/DSC021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9" t="16960" b="17993"/>
          <a:stretch/>
        </p:blipFill>
        <p:spPr bwMode="auto">
          <a:xfrm>
            <a:off x="1440000" y="2736000"/>
            <a:ext cx="3445754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http://lh6.ggpht.com/-jV4tzTnPUTw/TU_wD3xTOdI/AAAAAAAAGcY/_QQ4yBKLE0M/s640/Kr%2525C3%2525A1l%252520%2525C4%25258Desk%2525C3%2525BD%252520a%252520c%2525C3%2525ADsa%2525C5%252599%252520n%2525C4%25259Bmeck%2525C3%2525BD%252520KarelI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6" t="3288" r="15740" b="6939"/>
          <a:stretch/>
        </p:blipFill>
        <p:spPr bwMode="auto">
          <a:xfrm>
            <a:off x="1256640" y="4645398"/>
            <a:ext cx="2084198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8" name="Picture 14" descr="http://lh5.ggpht.com/-6ss8HoKyt90/TU_wEUMc33I/AAAAAAAAGcg/p71MvZDXDR4/s640/Kr%2525C3%2525A1l%252520%2525C4%25258Desk%2525C3%2525BD%252520a%252520c%2525C3%2525ADsa%2525C5%252599%252520n%2525C4%25259Bmeck%2525C3%2525BD%252520Rudolf%252520I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3104" r="4065" b="3972"/>
          <a:stretch/>
        </p:blipFill>
        <p:spPr bwMode="auto">
          <a:xfrm>
            <a:off x="3599377" y="4644000"/>
            <a:ext cx="2795803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2" descr="http://media.novinky.cz/943/249438-top_foto1-zotcr.jpg?129742200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r="67109" b="19684"/>
          <a:stretch/>
        </p:blipFill>
        <p:spPr bwMode="auto">
          <a:xfrm>
            <a:off x="5374268" y="2911354"/>
            <a:ext cx="1102795" cy="15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4" descr="http://www.address.cz/data/www.sanquis.cz/articles/files/9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14" b="32523" l="33862" r="74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1" t="1442" r="34163" b="65308"/>
          <a:stretch/>
        </p:blipFill>
        <p:spPr bwMode="auto">
          <a:xfrm>
            <a:off x="0" y="5832000"/>
            <a:ext cx="1017263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http://www.kralovskacesta.cz/data/media/foto/large/_m6x522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29910" r="18548" b="14878"/>
          <a:stretch/>
        </p:blipFill>
        <p:spPr bwMode="auto">
          <a:xfrm>
            <a:off x="5076000" y="2852936"/>
            <a:ext cx="1440160" cy="1715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74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sah 2"/>
          <p:cNvSpPr>
            <a:spLocks noGrp="1"/>
          </p:cNvSpPr>
          <p:nvPr>
            <p:ph idx="1"/>
          </p:nvPr>
        </p:nvSpPr>
        <p:spPr>
          <a:xfrm>
            <a:off x="1008000" y="72000"/>
            <a:ext cx="4140000" cy="648000"/>
          </a:xfrm>
        </p:spPr>
        <p:txBody>
          <a:bodyPr>
            <a:normAutofit fontScale="25000" lnSpcReduction="20000"/>
          </a:bodyPr>
          <a:lstStyle/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8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Bazilika sv. Jiří</a:t>
            </a:r>
            <a:r>
              <a:rPr lang="en-GB" sz="72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cs-CZ" sz="7200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920, 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románská</a:t>
            </a: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první český klášter</a:t>
            </a:r>
            <a:endParaRPr lang="en-GB" sz="2000" dirty="0" smtClean="0">
              <a:cs typeface="Times New Roman" pitchFamily="18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 bwMode="auto">
          <a:xfrm>
            <a:off x="5076000" y="72000"/>
            <a:ext cx="4068000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8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Kaple </a:t>
            </a:r>
            <a:r>
              <a:rPr lang="cs-CZ" sz="8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</a:t>
            </a:r>
            <a:r>
              <a:rPr lang="cs-CZ" sz="8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vatého Kříže</a:t>
            </a:r>
            <a:r>
              <a:rPr lang="en-GB" sz="7200" dirty="0" smtClean="0">
                <a:solidFill>
                  <a:srgbClr val="86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GB" sz="7200" dirty="0" smtClean="0">
              <a:solidFill>
                <a:srgbClr val="86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18. století, barokní</a:t>
            </a: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Svatovítský poklad</a:t>
            </a: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</a:t>
            </a:r>
            <a:r>
              <a:rPr lang="en-GB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	</a:t>
            </a:r>
            <a:endParaRPr lang="en-GB" sz="2000" dirty="0" smtClean="0">
              <a:cs typeface="Times New Roman" pitchFamily="18" charset="0"/>
            </a:endParaRPr>
          </a:p>
        </p:txBody>
      </p:sp>
      <p:pic>
        <p:nvPicPr>
          <p:cNvPr id="12290" name="Picture 2" descr="http://www.kralovskacesta.cz/data/media/foto/large/_m6x21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1" b="12301"/>
          <a:stretch/>
        </p:blipFill>
        <p:spPr bwMode="auto">
          <a:xfrm>
            <a:off x="1808409" y="720000"/>
            <a:ext cx="2711862" cy="31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kralovskacesta.cz/data/media/foto/large/zj7q12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0" t="12515" r="16841" b="10627"/>
          <a:stretch/>
        </p:blipFill>
        <p:spPr bwMode="auto">
          <a:xfrm>
            <a:off x="1208212" y="4068000"/>
            <a:ext cx="3744000" cy="2655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kralovskacesta.cz/data/media/foto/large/zj7q95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r="9777" b="15086"/>
          <a:stretch/>
        </p:blipFill>
        <p:spPr bwMode="auto">
          <a:xfrm>
            <a:off x="4891272" y="720000"/>
            <a:ext cx="4140000" cy="2763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http://www.digital-guide.cz/media/thumbs/digital_guide/pamatky_by_divine/Hradcany/Kralovsky_palac/002_Kralovsky_Palac_jpg_800x800_q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0" y="4068000"/>
            <a:ext cx="3960000" cy="2638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media.rozhlas.cz/_obrazek/773423--mitra-sv-vojtecha-zacatek-13-stoleti--1-370x511p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6000"/>
            <a:ext cx="1008000" cy="13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media.rozhlas.cz/_obrazek/773424--zlaty-ostatkovy-kriz-zvany-korunovacni-po-r-1354--1-307x433p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8000"/>
            <a:ext cx="1008000" cy="142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praguecityline.cz/wp-content/gallery/prazsky-hrad-svatovitsky-poklad/svatovitsky-poklad00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" r="1348"/>
          <a:stretch/>
        </p:blipFill>
        <p:spPr bwMode="auto">
          <a:xfrm>
            <a:off x="-36000" y="1548000"/>
            <a:ext cx="1044000" cy="150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Nadpis 1"/>
          <p:cNvSpPr txBox="1">
            <a:spLocks/>
          </p:cNvSpPr>
          <p:nvPr/>
        </p:nvSpPr>
        <p:spPr>
          <a:xfrm>
            <a:off x="1547664" y="6399624"/>
            <a:ext cx="1152128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bg1"/>
                </a:solidFill>
                <a:effectLst/>
                <a:latin typeface="+mn-lt"/>
              </a:rPr>
              <a:t>St Ludmila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 bwMode="auto">
          <a:xfrm>
            <a:off x="5076000" y="3492000"/>
            <a:ext cx="4068000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8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Starý královský palác</a:t>
            </a: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10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endParaRPr lang="en-GB" sz="7200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obsah 2"/>
          <p:cNvSpPr txBox="1">
            <a:spLocks/>
          </p:cNvSpPr>
          <p:nvPr/>
        </p:nvSpPr>
        <p:spPr bwMode="auto">
          <a:xfrm>
            <a:off x="1007998" y="0"/>
            <a:ext cx="4068000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8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Vladislavský sál</a:t>
            </a:r>
            <a:r>
              <a:rPr lang="en-GB" sz="72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GB" sz="7200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6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15</a:t>
            </a:r>
            <a:r>
              <a:rPr lang="cs-CZ" sz="6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6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en-GB" sz="6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62x16x13 m</a:t>
            </a: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6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největší světský prostor středověké Prahy</a:t>
            </a:r>
            <a:endParaRPr lang="en-GB" sz="68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3" name="Zástupný symbol pro obsah 2"/>
          <p:cNvSpPr txBox="1">
            <a:spLocks/>
          </p:cNvSpPr>
          <p:nvPr/>
        </p:nvSpPr>
        <p:spPr bwMode="auto">
          <a:xfrm>
            <a:off x="1008000" y="3492000"/>
            <a:ext cx="4068000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8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Španělský sál</a:t>
            </a:r>
            <a:r>
              <a:rPr lang="en-GB" sz="72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GB" sz="7200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6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16</a:t>
            </a:r>
            <a:r>
              <a:rPr lang="cs-CZ" sz="6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století, významné státní události</a:t>
            </a:r>
            <a:endParaRPr lang="en-GB" sz="2000" dirty="0" smtClean="0">
              <a:cs typeface="Times New Roman" pitchFamily="18" charset="0"/>
            </a:endParaRPr>
          </a:p>
        </p:txBody>
      </p:sp>
      <p:pic>
        <p:nvPicPr>
          <p:cNvPr id="13" name="Picture 6" descr="http://www.kralovskacesta.cz/data/media/foto/large/zj7q64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t="14419" r="10167" b="9982"/>
          <a:stretch/>
        </p:blipFill>
        <p:spPr bwMode="auto">
          <a:xfrm>
            <a:off x="5317801" y="4698000"/>
            <a:ext cx="3584398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www.kralovskacesta.cz/data/media/foto/large/zj7q33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0" r="10520"/>
          <a:stretch/>
        </p:blipFill>
        <p:spPr bwMode="auto">
          <a:xfrm>
            <a:off x="5867314" y="2520000"/>
            <a:ext cx="2542399" cy="21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kralovskacesta.cz/data/media/foto/large/zj7q30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r="3005"/>
          <a:stretch/>
        </p:blipFill>
        <p:spPr bwMode="auto">
          <a:xfrm>
            <a:off x="5436630" y="72000"/>
            <a:ext cx="3403768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img.blesk.cz/static/old_abc/imgdb/original/phpV8gEJ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t="9696" r="1673" b="10992"/>
          <a:stretch/>
        </p:blipFill>
        <p:spPr bwMode="auto">
          <a:xfrm>
            <a:off x="-468560" y="1593223"/>
            <a:ext cx="2144673" cy="1260000"/>
          </a:xfrm>
          <a:prstGeom prst="rect">
            <a:avLst/>
          </a:prstGeom>
          <a:noFill/>
          <a:scene3d>
            <a:camera prst="orthographicFront">
              <a:rot lat="5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www.praguecitytourism.cz/file/edee/universal/hi-res/vladislavsky-sal-ve-starem-kralovskem-palac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917851"/>
            <a:ext cx="3815958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www.kralovskacesta.cz/data/media/foto/large/1800img_438810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r="8435" b="21457"/>
          <a:stretch/>
        </p:blipFill>
        <p:spPr bwMode="auto">
          <a:xfrm>
            <a:off x="1188000" y="4140000"/>
            <a:ext cx="4017926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6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ástupný symbol pro obsah 2"/>
          <p:cNvSpPr txBox="1">
            <a:spLocks/>
          </p:cNvSpPr>
          <p:nvPr/>
        </p:nvSpPr>
        <p:spPr bwMode="auto">
          <a:xfrm>
            <a:off x="1008000" y="72000"/>
            <a:ext cx="4068000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8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Matyášová brána</a:t>
            </a:r>
            <a:r>
              <a:rPr lang="en-GB" sz="72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GB" sz="7200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17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slavnostní vstup</a:t>
            </a:r>
            <a:endParaRPr lang="en-GB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  <a:endParaRPr lang="en-GB" sz="2000" dirty="0" smtClean="0">
              <a:cs typeface="Times New Roman" pitchFamily="18" charset="0"/>
            </a:endParaRPr>
          </a:p>
        </p:txBody>
      </p:sp>
      <p:sp>
        <p:nvSpPr>
          <p:cNvPr id="29" name="Zástupný symbol pro obsah 2"/>
          <p:cNvSpPr txBox="1">
            <a:spLocks/>
          </p:cNvSpPr>
          <p:nvPr/>
        </p:nvSpPr>
        <p:spPr bwMode="auto">
          <a:xfrm>
            <a:off x="5076000" y="72000"/>
            <a:ext cx="4068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8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Zlatá ulička</a:t>
            </a:r>
            <a:endParaRPr lang="en-GB" sz="7200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None/>
              <a:defRPr/>
            </a:pP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16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hradní stráž</a:t>
            </a:r>
          </a:p>
          <a:p>
            <a:pPr marL="82296" indent="0" algn="ctr" fontAlgn="auto">
              <a:spcAft>
                <a:spcPts val="0"/>
              </a:spcAft>
              <a:buNone/>
              <a:defRPr/>
            </a:pP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Franz </a:t>
            </a: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Kafka</a:t>
            </a:r>
            <a:endParaRPr lang="en-GB" sz="7200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sz="2800" b="1" dirty="0" smtClean="0"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GB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	</a:t>
            </a:r>
            <a:endParaRPr lang="en-GB" sz="2000" dirty="0" smtClean="0">
              <a:cs typeface="Times New Roman" pitchFamily="18" charset="0"/>
            </a:endParaRPr>
          </a:p>
        </p:txBody>
      </p:sp>
      <p:pic>
        <p:nvPicPr>
          <p:cNvPr id="33" name="Obrázek 32" descr="800px-Prague_-_Zlata_ulic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000" y="3831796"/>
            <a:ext cx="3852000" cy="288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80" name="Picture 16" descr="http://www.praha.eu/public/dd/34/ac/905962_111196_zlata_ulicka06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"/>
          <a:stretch/>
        </p:blipFill>
        <p:spPr bwMode="auto">
          <a:xfrm>
            <a:off x="5184001" y="1008000"/>
            <a:ext cx="3852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visitpraha.cz/img/54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/>
          <a:stretch/>
        </p:blipFill>
        <p:spPr bwMode="auto">
          <a:xfrm>
            <a:off x="1116017" y="720000"/>
            <a:ext cx="3907879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fototuristika.cz/data/wysiwyg/tips/800/image/maty%C3%A1%C5%A1ova_br%C3%A1na_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11289"/>
          <a:stretch/>
        </p:blipFill>
        <p:spPr bwMode="auto">
          <a:xfrm>
            <a:off x="1778091" y="3528000"/>
            <a:ext cx="2527817" cy="3261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05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2"/>
          <p:cNvSpPr txBox="1">
            <a:spLocks/>
          </p:cNvSpPr>
          <p:nvPr/>
        </p:nvSpPr>
        <p:spPr bwMode="auto">
          <a:xfrm>
            <a:off x="5076000" y="72000"/>
            <a:ext cx="4068000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8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Arcibiskupský palác</a:t>
            </a:r>
            <a:r>
              <a:rPr lang="en-GB" sz="72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GB" sz="7200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16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barokní</a:t>
            </a: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fasáda – rokoko</a:t>
            </a:r>
            <a:endParaRPr lang="cs-CZ" sz="2800" b="1" dirty="0" smtClean="0"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GB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	</a:t>
            </a:r>
            <a:endParaRPr lang="en-GB" sz="2000" dirty="0" smtClean="0">
              <a:cs typeface="Times New Roman" pitchFamily="18" charset="0"/>
            </a:endParaRP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 bwMode="auto">
          <a:xfrm>
            <a:off x="1008000" y="72000"/>
            <a:ext cx="3600000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8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Belvedere</a:t>
            </a:r>
            <a:r>
              <a:rPr lang="en-GB" sz="72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– </a:t>
            </a:r>
            <a:r>
              <a:rPr lang="cs-CZ" sz="72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Letohrádek</a:t>
            </a:r>
            <a:endParaRPr lang="en-GB" sz="7200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16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renesanční</a:t>
            </a:r>
            <a:endParaRPr lang="en-GB" sz="7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Ferdinand </a:t>
            </a: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I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pro manželku Annu</a:t>
            </a:r>
            <a:endParaRPr lang="en-GB" sz="2000" dirty="0" smtClean="0">
              <a:cs typeface="Times New Roman" pitchFamily="18" charset="0"/>
            </a:endParaRPr>
          </a:p>
        </p:txBody>
      </p:sp>
      <p:sp>
        <p:nvSpPr>
          <p:cNvPr id="17" name="Zástupný symbol pro obsah 2"/>
          <p:cNvSpPr txBox="1">
            <a:spLocks/>
          </p:cNvSpPr>
          <p:nvPr/>
        </p:nvSpPr>
        <p:spPr bwMode="auto">
          <a:xfrm>
            <a:off x="4932000" y="3348000"/>
            <a:ext cx="4248000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80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Schwarzenberský/Lobkovický palác</a:t>
            </a:r>
            <a:r>
              <a:rPr lang="en-GB" sz="80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GB" sz="8000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16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renesanční, sgrafita, 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NG</a:t>
            </a:r>
            <a:endParaRPr lang="en-GB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  <a:endParaRPr lang="en-GB" sz="2000" dirty="0" smtClean="0">
              <a:cs typeface="Times New Roman" pitchFamily="18" charset="0"/>
            </a:endParaRPr>
          </a:p>
        </p:txBody>
      </p:sp>
      <p:pic>
        <p:nvPicPr>
          <p:cNvPr id="54276" name="Picture 4" descr="http://www.kralovskacesta.cz/data/media/foto/large/p22217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4117" r="7141" b="16085"/>
          <a:stretch/>
        </p:blipFill>
        <p:spPr bwMode="auto">
          <a:xfrm>
            <a:off x="5148000" y="720000"/>
            <a:ext cx="3888000" cy="2564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2" name="Picture 10" descr="http://www.kralovskacesta.cz/data/media/foto/large/p827277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9" r="58924" b="16992"/>
          <a:stretch/>
        </p:blipFill>
        <p:spPr bwMode="auto">
          <a:xfrm>
            <a:off x="3520743" y="4392000"/>
            <a:ext cx="1486589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Letohrádek královny Anny by Crazyspea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5" b="15573"/>
          <a:stretch/>
        </p:blipFill>
        <p:spPr bwMode="auto">
          <a:xfrm>
            <a:off x="1091811" y="936000"/>
            <a:ext cx="3960000" cy="258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4" descr="http://upload.wikimedia.org/wikipedia/commons/thumb/2/2e/Zp%C3%ADvaj%C3%ADc%C3%AD_font%C3%A1na.jpg/640px-Zp%C3%ADvaj%C3%ADc%C3%AD_font%C3%A1n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"/>
          <a:stretch/>
        </p:blipFill>
        <p:spPr bwMode="auto">
          <a:xfrm>
            <a:off x="1149970" y="3600000"/>
            <a:ext cx="2230105" cy="31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ástupný symbol pro obsah 2"/>
          <p:cNvSpPr txBox="1">
            <a:spLocks/>
          </p:cNvSpPr>
          <p:nvPr/>
        </p:nvSpPr>
        <p:spPr bwMode="auto">
          <a:xfrm>
            <a:off x="1918483" y="6516000"/>
            <a:ext cx="1440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4800" b="1" dirty="0" smtClean="0">
                <a:cs typeface="Times New Roman" pitchFamily="18" charset="0"/>
              </a:rPr>
              <a:t>Zpívající fontána</a:t>
            </a:r>
            <a:r>
              <a:rPr lang="cs-CZ" sz="2000" dirty="0" smtClean="0">
                <a:cs typeface="Times New Roman" pitchFamily="18" charset="0"/>
              </a:rPr>
              <a:t>   </a:t>
            </a:r>
            <a:endParaRPr lang="en-GB" sz="2000" dirty="0" smtClean="0"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sz="2800" dirty="0" smtClean="0"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 smtClean="0"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 smtClean="0"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 smtClean="0"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  <a:endParaRPr lang="en-GB" sz="2000" dirty="0" smtClean="0">
              <a:cs typeface="Times New Roman" pitchFamily="18" charset="0"/>
            </a:endParaRPr>
          </a:p>
        </p:txBody>
      </p:sp>
      <p:pic>
        <p:nvPicPr>
          <p:cNvPr id="54284" name="Picture 12" descr="http://www.digital-guide.cz/media/thumbs/digital_guide/pamatky_by_divine/Hradcany/Schwarzenbersky_palac/001_Schwarzenbersky_Palac_jpg_800x800_q8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-659" r="5609" b="428"/>
          <a:stretch/>
        </p:blipFill>
        <p:spPr bwMode="auto">
          <a:xfrm>
            <a:off x="5148000" y="3996000"/>
            <a:ext cx="3888000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15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2"/>
          <p:cNvSpPr txBox="1">
            <a:spLocks/>
          </p:cNvSpPr>
          <p:nvPr/>
        </p:nvSpPr>
        <p:spPr bwMode="auto">
          <a:xfrm>
            <a:off x="1008000" y="72000"/>
            <a:ext cx="4068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8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Loreta</a:t>
            </a:r>
            <a:r>
              <a:rPr lang="en-GB" sz="72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GB" sz="7200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17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Svatá chýše</a:t>
            </a: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</a:t>
            </a:r>
            <a:endParaRPr lang="cs-CZ" sz="7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algn="ctr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18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7200" dirty="0" err="1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Dientzenhoferové</a:t>
            </a:r>
            <a:endParaRPr lang="en-GB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2800" b="1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GB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	</a:t>
            </a:r>
            <a:endParaRPr lang="en-GB" sz="20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55310" name="Picture 14" descr="http://wander-book.com/images/vizitky/preview/tv-2624-loretansky-pokla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10948" r="58425" b="13190"/>
          <a:stretch/>
        </p:blipFill>
        <p:spPr bwMode="auto">
          <a:xfrm>
            <a:off x="0" y="3456000"/>
            <a:ext cx="1008000" cy="1356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8" name="Picture 22" descr="http://www.petrjanecek.cz/obrazky/denik/2014/loreta_prazsky_hrad/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" y="5040000"/>
            <a:ext cx="1009453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4" name="Picture 28" descr="http://cesko.svetadily.cz/userfiles/image/clanky/cesko/praha-loreta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"/>
          <a:stretch/>
        </p:blipFill>
        <p:spPr bwMode="auto">
          <a:xfrm>
            <a:off x="1080000" y="936000"/>
            <a:ext cx="3888000" cy="2772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4" descr="http://www.czech-tim.cz/rwarea/Image/archiv/listopad_prosinec08/vanocni-zvoneni-v-lorete/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t="15089" r="4652" b="1835"/>
          <a:stretch/>
        </p:blipFill>
        <p:spPr bwMode="auto">
          <a:xfrm>
            <a:off x="1080000" y="3816000"/>
            <a:ext cx="3900373" cy="2907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Nadpis 1"/>
          <p:cNvSpPr txBox="1">
            <a:spLocks/>
          </p:cNvSpPr>
          <p:nvPr/>
        </p:nvSpPr>
        <p:spPr>
          <a:xfrm>
            <a:off x="-72782" y="6300000"/>
            <a:ext cx="1152128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Zlaté slunce</a:t>
            </a:r>
            <a:endParaRPr lang="en-GB" sz="4400" b="1" dirty="0">
              <a:solidFill>
                <a:schemeClr val="accent2">
                  <a:lumMod val="50000"/>
                </a:schemeClr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55334" name="Picture 38" descr="http://upload.wikimedia.org/wikipedia/commons/thumb/4/49/Praha%2C_Hrad%C4%8Dany%2C_%C4%8Cern%C3%ADnsk%C3%BD_pal%C3%A1c_02.jpg/1280px-Praha%2C_Hrad%C4%8Dany%2C_%C4%8Cern%C3%ADnsk%C3%BD_pal%C3%A1c_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t="12758" r="17066" b="12696"/>
          <a:stretch/>
        </p:blipFill>
        <p:spPr bwMode="auto">
          <a:xfrm>
            <a:off x="5112000" y="3816000"/>
            <a:ext cx="3960504" cy="2925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48" name="Picture 52" descr="http://www.digital-guide.cz/media/thumbs/digital_guide/pamatky_by_divine/Hradcany/Cerinsky_palac/003_Cerinsky_Palac_jpg_800x800_q8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-645" r="6897" b="12837"/>
          <a:stretch/>
        </p:blipFill>
        <p:spPr bwMode="auto">
          <a:xfrm>
            <a:off x="5112000" y="936000"/>
            <a:ext cx="3949887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obsah 2"/>
          <p:cNvSpPr txBox="1">
            <a:spLocks/>
          </p:cNvSpPr>
          <p:nvPr/>
        </p:nvSpPr>
        <p:spPr bwMode="auto">
          <a:xfrm>
            <a:off x="5076000" y="72000"/>
            <a:ext cx="4068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8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Černínský palác</a:t>
            </a:r>
            <a:r>
              <a:rPr lang="en-GB" sz="72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GB" sz="7200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0" indent="0" algn="ctr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17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7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barokní, Ministerstvo zahraničí</a:t>
            </a:r>
            <a:endParaRPr lang="en-GB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2800" b="1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GB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	</a:t>
            </a:r>
            <a:endParaRPr lang="en-GB" sz="20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78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00" y="720000"/>
            <a:ext cx="7935782" cy="59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008000" y="108000"/>
            <a:ext cx="7499350" cy="648000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Malá Strana</a:t>
            </a:r>
            <a:endParaRPr lang="cs-CZ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>
          <a:xfrm>
            <a:off x="1007997" y="792000"/>
            <a:ext cx="5724000" cy="2520000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1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Poetická čtvrť na svazích pod Pražským hradem</a:t>
            </a:r>
            <a:endParaRPr lang="en-GB" sz="21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1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Kampa</a:t>
            </a:r>
            <a:r>
              <a:rPr lang="en-GB" sz="21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1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21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oddělená Čertovkou</a:t>
            </a:r>
            <a:endParaRPr lang="en-GB" sz="21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endParaRPr lang="en-GB" sz="21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048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4032000"/>
            <a:ext cx="4042605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8472" y="85064"/>
            <a:ext cx="2306893" cy="4044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 descr="image00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273" y="4365104"/>
            <a:ext cx="3278186" cy="2282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ázek 11" descr="sv nicholas.jpg"/>
          <p:cNvPicPr>
            <a:picLocks noChangeAspect="1"/>
          </p:cNvPicPr>
          <p:nvPr/>
        </p:nvPicPr>
        <p:blipFill rotWithShape="1">
          <a:blip r:embed="rId5"/>
          <a:srcRect l="43870" t="11012" r="7235" b="12566"/>
          <a:stretch/>
        </p:blipFill>
        <p:spPr>
          <a:xfrm>
            <a:off x="4464000" y="1584000"/>
            <a:ext cx="1996189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Nadpis 3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818437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Malá Strana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 bwMode="auto">
          <a:xfrm>
            <a:off x="1018693" y="1574480"/>
            <a:ext cx="3564000" cy="23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760" indent="-283464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1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Chrám sv. Mikuláše</a:t>
            </a:r>
            <a:r>
              <a:rPr lang="en-GB" sz="21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1800" dirty="0" err="1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Dienzenhofer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 </a:t>
            </a:r>
            <a:endParaRPr lang="cs-CZ" sz="18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0000" indent="0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Zelená měděná kupole</a:t>
            </a:r>
            <a:endParaRPr lang="en-GB" sz="18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1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Ministerstva, ambasády</a:t>
            </a:r>
            <a:endParaRPr lang="cs-CZ" sz="21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1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Kolovratský, Kounický, Lichtenštejnský, Nostický, pánů z Hradce, Smiřických </a:t>
            </a:r>
            <a:endParaRPr lang="en-GB" sz="21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 bwMode="auto">
          <a:xfrm>
            <a:off x="1008000" y="108000"/>
            <a:ext cx="813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75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7600" b="1" dirty="0" smtClean="0">
                <a:solidFill>
                  <a:srgbClr val="86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Valdštejnský palác</a:t>
            </a:r>
            <a:r>
              <a:rPr lang="cs-CZ" sz="76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</a:t>
            </a:r>
            <a:r>
              <a:rPr lang="cs-CZ" sz="76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76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	</a:t>
            </a:r>
            <a:endParaRPr lang="en-GB" sz="20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" name="AutoShape 8" descr="Výsledek obrázku pro ane&amp;zcaron;ský kláš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9716" name="Picture 20" descr="http://upload.wikimedia.org/wikipedia/commons/thumb/a/a4/Valdstejnsky_Palace_hall.jpg/640px-Valdstejnsky_Palace_h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2"/>
          <a:stretch/>
        </p:blipFill>
        <p:spPr bwMode="auto">
          <a:xfrm>
            <a:off x="6519304" y="3618637"/>
            <a:ext cx="2454073" cy="31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0" name="Picture 24" descr="http://upload.wikimedia.org/wikipedia/commons/c/ca/Praha,_Vald%C5%A1tejnsk%C3%A9_n%C3%A1m%C4%9Bst%C3%AD,_Vald%C5%A1tejnsk%C3%BD_pal%C3%A1c_panoram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r="3159"/>
          <a:stretch/>
        </p:blipFill>
        <p:spPr bwMode="auto">
          <a:xfrm>
            <a:off x="1116000" y="4428000"/>
            <a:ext cx="5295368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6" name="Picture 30" descr="http://www.hotel-vysehrad.cz/images/slide/pic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t="4248" r="6727"/>
          <a:stretch/>
        </p:blipFill>
        <p:spPr bwMode="auto">
          <a:xfrm>
            <a:off x="1176539" y="1390310"/>
            <a:ext cx="3625842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http://www.photo-prague.net/photo/1564/137b7ef194340e8037b06502fbbf7d7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b="5443"/>
          <a:stretch/>
        </p:blipFill>
        <p:spPr bwMode="auto">
          <a:xfrm>
            <a:off x="5076056" y="732599"/>
            <a:ext cx="3985351" cy="2497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972000" y="648000"/>
            <a:ext cx="6984000" cy="1620000"/>
          </a:xfrm>
        </p:spPr>
        <p:txBody>
          <a:bodyPr>
            <a:normAutofit/>
          </a:bodyPr>
          <a:lstStyle/>
          <a:p>
            <a:pPr marL="360000" indent="-252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17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Albrecht 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z Valdštejna</a:t>
            </a:r>
            <a:endParaRPr lang="cs-CZ" sz="18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0000" indent="-252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Třicetiletá válka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sláva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&amp; </a:t>
            </a:r>
            <a:r>
              <a:rPr lang="cs-CZ" sz="1800" dirty="0" err="1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vohatství</a:t>
            </a:r>
            <a:endParaRPr lang="cs-CZ" sz="18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0000" indent="-252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Nejvyšší velitel císařské armády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endParaRPr lang="cs-CZ" sz="18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0000" indent="-252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Sídlo senátu</a:t>
            </a:r>
            <a:endParaRPr lang="en-GB" sz="1800" dirty="0">
              <a:solidFill>
                <a:schemeClr val="accent2">
                  <a:lumMod val="50000"/>
                </a:schemeClr>
              </a:solidFill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Wingdings 2"/>
              <a:buNone/>
              <a:defRPr/>
            </a:pPr>
            <a:endParaRPr lang="cs-CZ" sz="20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Wingdings 2"/>
              <a:buNone/>
              <a:defRPr/>
            </a:pPr>
            <a:endParaRPr lang="cs-CZ" sz="24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Wingdings 2"/>
              <a:buNone/>
              <a:defRPr/>
            </a:pPr>
            <a:endParaRPr lang="cs-CZ" sz="24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Wingdings 2"/>
              <a:buNone/>
              <a:defRPr/>
            </a:pPr>
            <a:endParaRPr lang="en-GB" sz="24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64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9350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Karlův most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>
          <a:xfrm>
            <a:off x="1008000" y="756000"/>
            <a:ext cx="8005762" cy="5391150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14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Karel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IV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.,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etr Parléř 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(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1357)</a:t>
            </a:r>
            <a:endParaRPr lang="cs-CZ" sz="1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Druhý nejstarší most ve střední Evropě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520 m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dlouhý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10 m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široký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30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soch/sousoší</a:t>
            </a:r>
            <a:endParaRPr lang="cs-CZ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Wingdings 2"/>
              <a:buNone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   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(Matyáš Braun, Jan Brokoff)</a:t>
            </a: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Wingdings 2"/>
              <a:buNone/>
              <a:defRPr/>
            </a:pPr>
            <a:endParaRPr lang="cs-CZ" sz="24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Wingdings 2"/>
              <a:buNone/>
              <a:defRPr/>
            </a:pPr>
            <a:endParaRPr lang="cs-CZ" sz="24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Wingdings 2"/>
              <a:buNone/>
              <a:defRPr/>
            </a:pPr>
            <a:endParaRPr lang="en-GB" sz="24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1508" name="Picture 2" descr="http://www.seniortip.cz/portal/cz/seniortip/article/2568/Image/10_karluv_mo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00" y="79250"/>
            <a:ext cx="1943100" cy="1936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 descr="karluv_most.jpg"/>
          <p:cNvPicPr/>
          <p:nvPr/>
        </p:nvPicPr>
        <p:blipFill rotWithShape="1">
          <a:blip r:embed="rId4"/>
          <a:srcRect r="3041"/>
          <a:stretch/>
        </p:blipFill>
        <p:spPr>
          <a:xfrm>
            <a:off x="1116000" y="4723319"/>
            <a:ext cx="4500104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10" name="Obrázek 9" descr="p_Pont_Charles_illumin____osvetleny_Karluv_Mo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7256" b="6804"/>
          <a:stretch>
            <a:fillRect/>
          </a:stretch>
        </p:blipFill>
        <p:spPr bwMode="auto">
          <a:xfrm>
            <a:off x="4644000" y="2088000"/>
            <a:ext cx="4328466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navstevapapeze.cz/_d/nepomucky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r="8552"/>
          <a:stretch/>
        </p:blipFill>
        <p:spPr bwMode="auto">
          <a:xfrm>
            <a:off x="1304049" y="2306118"/>
            <a:ext cx="1364954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www.kralovskacesta.cz/data/media/foto/large/ju5e933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7885" r="25541" b="48731"/>
          <a:stretch/>
        </p:blipFill>
        <p:spPr bwMode="auto">
          <a:xfrm>
            <a:off x="4" y="1152000"/>
            <a:ext cx="1008000" cy="1579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http://www.kralovskacesta.cz/data/media/foto/large/p803067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7" t="4147" r="8888" b="28165"/>
          <a:stretch/>
        </p:blipFill>
        <p:spPr bwMode="auto">
          <a:xfrm>
            <a:off x="5724000" y="4716000"/>
            <a:ext cx="1713753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2" descr="http://www.kralovskacesta.cz/data/media/foto/large/pa15293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 t="14648" r="23498" b="23507"/>
          <a:stretch/>
        </p:blipFill>
        <p:spPr bwMode="auto">
          <a:xfrm>
            <a:off x="2844000" y="2304000"/>
            <a:ext cx="1540464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http://www.kralovskacesta.cz/data/media/foto/large/p803049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5" t="3937" r="13857" b="26833"/>
          <a:stretch/>
        </p:blipFill>
        <p:spPr bwMode="auto">
          <a:xfrm>
            <a:off x="7560000" y="4716000"/>
            <a:ext cx="1477440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http://www.kralovskacesta.cz/data/media/foto/large/ju5e473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r="13991" b="5747"/>
          <a:stretch/>
        </p:blipFill>
        <p:spPr bwMode="auto">
          <a:xfrm>
            <a:off x="-3788" y="4896000"/>
            <a:ext cx="1008000" cy="1906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Nadpis 1"/>
          <p:cNvSpPr txBox="1">
            <a:spLocks/>
          </p:cNvSpPr>
          <p:nvPr/>
        </p:nvSpPr>
        <p:spPr>
          <a:xfrm>
            <a:off x="84861" y="6516000"/>
            <a:ext cx="72000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000" b="1" dirty="0" smtClean="0">
                <a:solidFill>
                  <a:schemeClr val="bg1"/>
                </a:solidFill>
                <a:effectLst/>
                <a:latin typeface="+mn-lt"/>
              </a:rPr>
              <a:t>Bruncvík</a:t>
            </a:r>
            <a:endParaRPr lang="en-GB" sz="10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43" name="Nadpis 1"/>
          <p:cNvSpPr txBox="1">
            <a:spLocks/>
          </p:cNvSpPr>
          <p:nvPr/>
        </p:nvSpPr>
        <p:spPr>
          <a:xfrm>
            <a:off x="2844000" y="2338254"/>
            <a:ext cx="741077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cs-CZ" sz="1000" b="1" dirty="0" smtClean="0">
                <a:solidFill>
                  <a:schemeClr val="bg1"/>
                </a:solidFill>
                <a:effectLst/>
                <a:latin typeface="+mn-lt"/>
              </a:rPr>
              <a:t>Sv. Anna</a:t>
            </a:r>
            <a:endParaRPr lang="en-GB" sz="10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44" name="Picture 32" descr="http://www.kralovskacesta.cz/data/media/foto/large/ju5e0810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5" t="4154" r="19312" b="9682"/>
          <a:stretch/>
        </p:blipFill>
        <p:spPr bwMode="auto">
          <a:xfrm>
            <a:off x="0" y="2844000"/>
            <a:ext cx="1008000" cy="1960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Nadpis 1"/>
          <p:cNvSpPr txBox="1">
            <a:spLocks/>
          </p:cNvSpPr>
          <p:nvPr/>
        </p:nvSpPr>
        <p:spPr>
          <a:xfrm>
            <a:off x="7452000" y="6480000"/>
            <a:ext cx="97200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000" b="1" dirty="0" smtClean="0">
                <a:solidFill>
                  <a:schemeClr val="tx1"/>
                </a:solidFill>
                <a:effectLst/>
                <a:latin typeface="+mn-lt"/>
              </a:rPr>
              <a:t>Sv. Ludmila</a:t>
            </a:r>
            <a:endParaRPr lang="en-GB" sz="1000" b="1" dirty="0">
              <a:solidFill>
                <a:schemeClr val="tx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48" name="Nadpis 1"/>
          <p:cNvSpPr txBox="1">
            <a:spLocks/>
          </p:cNvSpPr>
          <p:nvPr/>
        </p:nvSpPr>
        <p:spPr>
          <a:xfrm>
            <a:off x="5868000" y="6402477"/>
            <a:ext cx="1476000" cy="396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 lnSpcReduction="1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000" b="1" dirty="0" smtClean="0">
                <a:solidFill>
                  <a:schemeClr val="bg1"/>
                </a:solidFill>
                <a:effectLst/>
                <a:latin typeface="+mn-lt"/>
              </a:rPr>
              <a:t>Sv. Barbara</a:t>
            </a:r>
            <a:r>
              <a:rPr lang="cs-CZ" sz="1000" b="1" dirty="0" smtClean="0">
                <a:solidFill>
                  <a:schemeClr val="bg1"/>
                </a:solidFill>
                <a:effectLst/>
                <a:latin typeface="+mn-lt"/>
              </a:rPr>
              <a:t>, </a:t>
            </a:r>
            <a:r>
              <a:rPr lang="cs-CZ" sz="1000" b="1" dirty="0" smtClean="0">
                <a:solidFill>
                  <a:schemeClr val="bg1"/>
                </a:solidFill>
                <a:effectLst/>
                <a:latin typeface="+mn-lt"/>
              </a:rPr>
              <a:t>Markéta, Alžběta</a:t>
            </a:r>
            <a:endParaRPr lang="en-GB" sz="10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49" name="Nadpis 1"/>
          <p:cNvSpPr txBox="1">
            <a:spLocks/>
          </p:cNvSpPr>
          <p:nvPr/>
        </p:nvSpPr>
        <p:spPr>
          <a:xfrm>
            <a:off x="198000" y="4392000"/>
            <a:ext cx="64800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000" b="1" dirty="0" smtClean="0">
                <a:solidFill>
                  <a:schemeClr val="bg1"/>
                </a:solidFill>
                <a:effectLst/>
                <a:latin typeface="+mn-lt"/>
              </a:rPr>
              <a:t>Sv. Filip</a:t>
            </a:r>
            <a:endParaRPr lang="en-GB" sz="10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566025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Základní informace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92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00" y="3564000"/>
            <a:ext cx="4155883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44624"/>
            <a:ext cx="3109912" cy="2049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1008000" y="6408000"/>
            <a:ext cx="8136000" cy="468000"/>
          </a:xfrm>
          <a:prstGeom prst="rect">
            <a:avLst/>
          </a:prstGeom>
          <a:solidFill>
            <a:srgbClr val="F5E4B9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*Počátek </a:t>
            </a:r>
            <a:r>
              <a:rPr lang="en-GB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19</a:t>
            </a:r>
            <a:r>
              <a:rPr lang="cs-CZ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. století, </a:t>
            </a:r>
            <a:r>
              <a:rPr lang="en-GB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Bernard</a:t>
            </a:r>
            <a:r>
              <a:rPr lang="cs-CZ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o</a:t>
            </a:r>
            <a:r>
              <a:rPr lang="en-GB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lang="cs-CZ" sz="1200" b="1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Bolzano</a:t>
            </a:r>
            <a:r>
              <a:rPr lang="cs-CZ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 (matematik &amp;filozof) – 103 (bez vodárenských věží </a:t>
            </a:r>
            <a:r>
              <a:rPr lang="en-GB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&amp;</a:t>
            </a:r>
            <a:r>
              <a:rPr lang="cs-CZ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 soukromých domů)</a:t>
            </a:r>
            <a:endParaRPr lang="en-GB" sz="4400" b="1" dirty="0">
              <a:solidFill>
                <a:schemeClr val="accent2">
                  <a:lumMod val="50000"/>
                </a:schemeClr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9" name="Picture 2" descr="http://t3.gstatic.com/images?q=tbn:ANd9GcS7c34Rysn4lnrEyx6QeOjJmJHbP8wEimEnGQuXUAJnEKCn4luBEA"/>
          <p:cNvPicPr>
            <a:picLocks noChangeAspect="1" noChangeArrowheads="1"/>
          </p:cNvPicPr>
          <p:nvPr/>
        </p:nvPicPr>
        <p:blipFill rotWithShape="1">
          <a:blip r:embed="rId5" cstate="print"/>
          <a:srcRect/>
          <a:stretch/>
        </p:blipFill>
        <p:spPr bwMode="auto">
          <a:xfrm>
            <a:off x="7448220" y="2160000"/>
            <a:ext cx="1328402" cy="1368000"/>
          </a:xfrm>
          <a:prstGeom prst="rect">
            <a:avLst/>
          </a:prstGeom>
          <a:noFill/>
          <a:ln w="38100">
            <a:noFill/>
          </a:ln>
          <a:effectLst>
            <a:softEdge rad="0"/>
          </a:effectLst>
        </p:spPr>
      </p:pic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1008000" y="756000"/>
            <a:ext cx="7786688" cy="5311775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Hlavní a největší město</a:t>
            </a: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 Praga Caput Regni</a:t>
            </a: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 Praga Mater </a:t>
            </a:r>
            <a:r>
              <a:rPr lang="cs-CZ" sz="2000" dirty="0" err="1" smtClean="0">
                <a:solidFill>
                  <a:schemeClr val="accent2">
                    <a:lumMod val="50000"/>
                  </a:schemeClr>
                </a:solidFill>
              </a:rPr>
              <a:t>Urbium</a:t>
            </a:r>
            <a:endParaRPr lang="cs-CZ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500 km</a:t>
            </a:r>
            <a:r>
              <a:rPr lang="cs-CZ" sz="2200" baseline="30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2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&amp; 1,2 mil. obyvatel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Sídlo presidenta, vlády, parlamentu 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Politické, kulturní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&amp; ekonomické centrum země</a:t>
            </a:r>
            <a:endParaRPr lang="cs-CZ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</a:rPr>
              <a:t>Přes 5 milionů návštěvníků </a:t>
            </a:r>
            <a:r>
              <a:rPr lang="cs-CZ" sz="2200" dirty="0" err="1" smtClean="0">
                <a:solidFill>
                  <a:schemeClr val="accent2">
                    <a:lumMod val="50000"/>
                  </a:schemeClr>
                </a:solidFill>
              </a:rPr>
              <a:t>rošně</a:t>
            </a:r>
            <a:endParaRPr lang="cs-CZ" sz="2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altLang="cs-CZ" sz="2200" dirty="0" smtClean="0">
                <a:solidFill>
                  <a:schemeClr val="accent2">
                    <a:lumMod val="50000"/>
                  </a:schemeClr>
                </a:solidFill>
              </a:rPr>
              <a:t>Historické centrum – UNESCO 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</a:rPr>
              <a:t>Přezdívky </a:t>
            </a: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Zlatá Praha</a:t>
            </a: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Matka měst</a:t>
            </a:r>
            <a:endParaRPr lang="cs-CZ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Stověžatá Praha</a:t>
            </a:r>
            <a:r>
              <a:rPr lang="cs-CZ" sz="2000" baseline="30000" dirty="0" smtClean="0">
                <a:solidFill>
                  <a:schemeClr val="accent2">
                    <a:lumMod val="50000"/>
                  </a:schemeClr>
                </a:solidFill>
              </a:rPr>
              <a:t>* </a:t>
            </a:r>
            <a:endParaRPr lang="cs-CZ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prague.eu/file/edee/2014/09/cd-pano-754-154cd-pano-754-_sal2066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360000"/>
            <a:ext cx="9062172" cy="6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127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01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8136000" cy="648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Malá Strana</a:t>
            </a:r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&amp; 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Mostní věže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1" name="Picture 4" descr="http://img.ceskatelevize.cz/program/porady/10168875608/foto09/20854215382_gal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756000"/>
            <a:ext cx="4388146" cy="36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praguecityline.cz/wp-content/gallery/pha1-staromestska-mostecka-vez/pha1-staromestska-mostecka-vez110607_0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166" r="16007" b="66187"/>
          <a:stretch/>
        </p:blipFill>
        <p:spPr bwMode="auto">
          <a:xfrm>
            <a:off x="5868143" y="756000"/>
            <a:ext cx="2952328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digital-guide.cz/media/thumbs/digital_guide/pamatky_by_divine/Karluv_most/Staromestska_mostecka_vez/009_Staromestska_Mostecka_Vez_jpg_800x800_q8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0" t="1895" r="-245" b="4148"/>
          <a:stretch/>
        </p:blipFill>
        <p:spPr bwMode="auto">
          <a:xfrm>
            <a:off x="5868144" y="2611916"/>
            <a:ext cx="2952327" cy="41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www.hrady.cz/data_g/1608/497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782" y="4515721"/>
            <a:ext cx="2974582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29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1008000" y="864000"/>
            <a:ext cx="7499350" cy="2214563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Týnský chrám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Památník Mistra Jana Husa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Staroměstská radnice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Kostel sv. Mikuláše</a:t>
            </a:r>
            <a:endParaRPr lang="cs-CZ" sz="2200" dirty="0" smtClean="0"/>
          </a:p>
        </p:txBody>
      </p:sp>
      <p:pic>
        <p:nvPicPr>
          <p:cNvPr id="10" name="Obrázek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5" t="2500" r="17703" b="5569"/>
          <a:stretch/>
        </p:blipFill>
        <p:spPr bwMode="auto">
          <a:xfrm>
            <a:off x="1115616" y="2412000"/>
            <a:ext cx="1944216" cy="4289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vyletnik.cz/images/vylet/staromestske-namesti-5c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000" y="252000"/>
            <a:ext cx="3968368" cy="29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2" descr="http://www.vyletnik.cz/images/vylet/uzivatele/vlasta79/kostel_sv-_mikulase-a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6" t="3363" r="40628" b="14244"/>
          <a:stretch/>
        </p:blipFill>
        <p:spPr bwMode="auto">
          <a:xfrm>
            <a:off x="6609002" y="3420000"/>
            <a:ext cx="2471366" cy="32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upload.wikimedia.org/wikipedia/commons/f/f1/Pomn%C3%ADk_Mistra_Jana_Husa_%28Star%C3%A9_M%C4%9Bsto%29,_Praha_1,_Starom%C4%9Bstsk%C3%A9_n%C3%A1m.,_Star%C3%A9_M%C4%9Bst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12781" r="16253" b="11655"/>
          <a:stretch/>
        </p:blipFill>
        <p:spPr bwMode="auto">
          <a:xfrm>
            <a:off x="3227122" y="3969720"/>
            <a:ext cx="3240360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fototuristika.cz/data/wysiwyg/tips/731/image/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/>
          <a:stretch/>
        </p:blipFill>
        <p:spPr bwMode="auto">
          <a:xfrm>
            <a:off x="3168000" y="2592000"/>
            <a:ext cx="1880400" cy="11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9350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Staroměstské náměstí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36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9350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Radnice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1008000" y="864000"/>
            <a:ext cx="7499350" cy="2214563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Orloj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1410</a:t>
            </a:r>
          </a:p>
          <a:p>
            <a:pPr marL="396000" lvl="1" indent="-216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3. nejstarší, nejstarší funkční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endParaRPr lang="en-GB" sz="18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96000" lvl="1" indent="-216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12 apoštolů 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každou hodinu</a:t>
            </a:r>
          </a:p>
          <a:p>
            <a:pPr marL="396000" lvl="1" indent="-216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Astronomický ciferník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poloha slunce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&amp; 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měsíce</a:t>
            </a:r>
            <a:endParaRPr lang="en-GB" sz="18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96000" lvl="1" indent="-216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Kalendářní deska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symboly měsíců a zvěrokruhu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253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00" y="2808000"/>
            <a:ext cx="2520000" cy="189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prague-photo.esem.sk/photo/orloj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2000" y="86271"/>
            <a:ext cx="2880000" cy="3578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http://files.mandaly.webnode.cz/200010271-23c5824bf7/orloj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000" y="3853421"/>
            <a:ext cx="2880000" cy="2886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40" name="Picture 8" descr="http://images.newgo.cz/21/03/210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r="18784" b="6010"/>
          <a:stretch/>
        </p:blipFill>
        <p:spPr bwMode="auto">
          <a:xfrm>
            <a:off x="1134000" y="2808000"/>
            <a:ext cx="2304000" cy="3932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ástupný symbol pro obsah 2"/>
          <p:cNvSpPr txBox="1">
            <a:spLocks/>
          </p:cNvSpPr>
          <p:nvPr/>
        </p:nvSpPr>
        <p:spPr bwMode="auto">
          <a:xfrm>
            <a:off x="0" y="6264000"/>
            <a:ext cx="1008000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r>
              <a:rPr lang="cs-CZ" sz="12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Mikuláš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r>
              <a:rPr lang="cs-CZ" sz="1200" b="1" dirty="0" err="1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of</a:t>
            </a:r>
            <a:r>
              <a:rPr lang="cs-CZ" sz="12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Kadaň</a:t>
            </a:r>
            <a:endParaRPr lang="cs-CZ" sz="1200" b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r>
              <a:rPr lang="cs-CZ" sz="12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Jan Šindel</a:t>
            </a:r>
          </a:p>
        </p:txBody>
      </p:sp>
      <p:pic>
        <p:nvPicPr>
          <p:cNvPr id="18444" name="Picture 12" descr="http://www.kralovskacesta.cz/data/media/foto/large/zj7q148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3" t="23692" r="22736" b="24833"/>
          <a:stretch/>
        </p:blipFill>
        <p:spPr bwMode="auto">
          <a:xfrm>
            <a:off x="0" y="0"/>
            <a:ext cx="1008000" cy="1352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http://www.kralovskacesta.cz/data/media/foto/large/zj7q148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 t="23409" r="22959" b="24699"/>
          <a:stretch/>
        </p:blipFill>
        <p:spPr bwMode="auto">
          <a:xfrm>
            <a:off x="0" y="1404000"/>
            <a:ext cx="1008000" cy="1352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Picture 16" descr="http://www.kralovskacesta.cz/data/media/foto/large/zj7q148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4" t="23457" r="17589" b="25254"/>
          <a:stretch/>
        </p:blipFill>
        <p:spPr bwMode="auto">
          <a:xfrm>
            <a:off x="4572000" y="180000"/>
            <a:ext cx="1512001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0" name="Picture 18" descr="http://www.kralovskacesta.cz/data/media/foto/large/zj7q128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r="6757"/>
          <a:stretch/>
        </p:blipFill>
        <p:spPr bwMode="auto">
          <a:xfrm>
            <a:off x="3564000" y="4832936"/>
            <a:ext cx="2520000" cy="1906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2" name="Picture 20" descr="http://www.kralovskacesta.cz/data/media/foto/large/zj7q189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7" t="25109" r="20642" b="19236"/>
          <a:stretch/>
        </p:blipFill>
        <p:spPr bwMode="auto">
          <a:xfrm>
            <a:off x="0" y="5508000"/>
            <a:ext cx="1008000" cy="13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4" name="Picture 22" descr="http://www.kralovskacesta.cz/data/media/foto/large/zj7q189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5" t="27860" r="20778" b="18701"/>
          <a:stretch/>
        </p:blipFill>
        <p:spPr bwMode="auto">
          <a:xfrm>
            <a:off x="0" y="4176000"/>
            <a:ext cx="1008000" cy="1280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6" name="Picture 24" descr="http://www.kralovskacesta.cz/data/media/foto/large/zj7q1484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t="21817" r="15405" b="18004"/>
          <a:stretch/>
        </p:blipFill>
        <p:spPr bwMode="auto">
          <a:xfrm>
            <a:off x="0" y="2808000"/>
            <a:ext cx="1008000" cy="1332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D&amp;uring;m U Minuty3-Praha2010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7413" r="15253" b="6863"/>
          <a:stretch/>
        </p:blipFill>
        <p:spPr bwMode="auto">
          <a:xfrm>
            <a:off x="180000" y="360000"/>
            <a:ext cx="4287985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prague.eu/file/edee/object/183/dum-u-kamenneho-zvonu-na-staromest.nam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8" t="1759" r="1592" b="30304"/>
          <a:stretch/>
        </p:blipFill>
        <p:spPr bwMode="auto">
          <a:xfrm>
            <a:off x="4752000" y="360000"/>
            <a:ext cx="4248472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http://www.praha-ubytovani.org/images/_f/praha/prague-old-town-squar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30" b="10317"/>
          <a:stretch/>
        </p:blipFill>
        <p:spPr bwMode="auto">
          <a:xfrm>
            <a:off x="2434030" y="3600000"/>
            <a:ext cx="3880172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Nadpis 1"/>
          <p:cNvSpPr txBox="1">
            <a:spLocks/>
          </p:cNvSpPr>
          <p:nvPr/>
        </p:nvSpPr>
        <p:spPr>
          <a:xfrm>
            <a:off x="5076000" y="396000"/>
            <a:ext cx="1152128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bg1"/>
                </a:solidFill>
                <a:effectLst/>
                <a:latin typeface="+mn-lt"/>
              </a:rPr>
              <a:t>Kinský </a:t>
            </a:r>
            <a:r>
              <a:rPr lang="cs-CZ" sz="1200" b="1" dirty="0" smtClean="0">
                <a:solidFill>
                  <a:schemeClr val="bg1"/>
                </a:solidFill>
                <a:effectLst/>
                <a:latin typeface="+mn-lt"/>
              </a:rPr>
              <a:t>palác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29" name="Picture 18" descr="http://www.kralovskacesta.cz/data/media/foto/large/p526204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4892" r="7708" b="5489"/>
          <a:stretch/>
        </p:blipFill>
        <p:spPr bwMode="auto">
          <a:xfrm>
            <a:off x="180000" y="3600000"/>
            <a:ext cx="2088232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www.kralovskacesta.cz/data/media/foto/large/p217144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r="13125"/>
          <a:stretch/>
        </p:blipFill>
        <p:spPr bwMode="auto">
          <a:xfrm>
            <a:off x="6480000" y="3600000"/>
            <a:ext cx="2513196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80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vyletnik.cz/images/vylet/prasna-brana-c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983" y="756000"/>
            <a:ext cx="2732208" cy="40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Zástupný symbol pro obsah 2"/>
          <p:cNvSpPr>
            <a:spLocks noGrp="1"/>
          </p:cNvSpPr>
          <p:nvPr>
            <p:ph sz="half" idx="1"/>
          </p:nvPr>
        </p:nvSpPr>
        <p:spPr>
          <a:xfrm>
            <a:off x="1008000" y="0"/>
            <a:ext cx="4104000" cy="756000"/>
          </a:xfrm>
        </p:spPr>
        <p:txBody>
          <a:bodyPr>
            <a:normAutofit fontScale="92500" lnSpcReduction="20000"/>
          </a:bodyPr>
          <a:lstStyle/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cs-CZ" sz="24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Prašná brána</a:t>
            </a:r>
            <a:r>
              <a:rPr lang="en-GB" sz="24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GB" sz="2400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None/>
              <a:defRPr/>
            </a:pP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   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15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65 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metrů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186 </a:t>
            </a:r>
            <a:r>
              <a:rPr lang="cs-CZ" sz="1800" dirty="0" err="1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schpdů</a:t>
            </a:r>
            <a:endParaRPr lang="en-GB" altLang="cs-CZ" sz="1800" dirty="0" smtClean="0"/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endParaRPr lang="cs-CZ" sz="20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 bwMode="auto">
          <a:xfrm>
            <a:off x="5040000" y="0"/>
            <a:ext cx="4104000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cs-CZ" sz="24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Obecní dům</a:t>
            </a:r>
            <a:r>
              <a:rPr lang="en-GB" sz="24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GB" sz="2400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14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Králův dvůr;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20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endParaRPr lang="en-GB" altLang="cs-CZ" sz="1800" dirty="0" smtClean="0"/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endParaRPr lang="cs-CZ" sz="20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7" name="Picture 4" descr="http://upload.wikimedia.org/wikipedia/commons/thumb/2/21/Bethlehem-Kapelle_-_Kanzelwand.jpg/1280px-Bethlehem-Kapelle_-_Kanzelwan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"/>
          <a:stretch/>
        </p:blipFill>
        <p:spPr bwMode="auto">
          <a:xfrm>
            <a:off x="2124000" y="4860000"/>
            <a:ext cx="2916000" cy="1915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diamonds-voice.cz/wp-content/uploads/2013/08/003_Betlemska_Kaple_jpg_800x800_q8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t="2505" r="7720" b="2093"/>
          <a:stretch/>
        </p:blipFill>
        <p:spPr bwMode="auto">
          <a:xfrm>
            <a:off x="5238000" y="4032000"/>
            <a:ext cx="3744000" cy="2745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obsah 2"/>
          <p:cNvSpPr txBox="1">
            <a:spLocks/>
          </p:cNvSpPr>
          <p:nvPr/>
        </p:nvSpPr>
        <p:spPr bwMode="auto">
          <a:xfrm>
            <a:off x="5076000" y="3420000"/>
            <a:ext cx="4068000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8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Betlémská kaple</a:t>
            </a:r>
            <a:r>
              <a:rPr lang="en-GB" sz="72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 </a:t>
            </a:r>
            <a:endParaRPr lang="en-GB" sz="7200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r>
              <a:rPr lang="cs-CZ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založena </a:t>
            </a: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1391</a:t>
            </a: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20</a:t>
            </a:r>
            <a:r>
              <a:rPr lang="cs-CZ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    </a:t>
            </a:r>
            <a:endParaRPr lang="en-GB" sz="64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en-GB" sz="1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700" dirty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endParaRPr lang="cs-CZ" sz="2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  <a:endParaRPr lang="en-GB" sz="20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046" name="Picture 22" descr="http://www.tbs.cz/obrazky/detail/obecnidum_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4" t="2327" b="2272"/>
          <a:stretch/>
        </p:blipFill>
        <p:spPr bwMode="auto">
          <a:xfrm>
            <a:off x="4392000" y="756000"/>
            <a:ext cx="2271716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http://www.prague.eu/file/edee/object/563/smetanova-sin-velk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4" r="22737" b="5291"/>
          <a:stretch/>
        </p:blipFill>
        <p:spPr bwMode="auto">
          <a:xfrm>
            <a:off x="6804248" y="756000"/>
            <a:ext cx="2232248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obsah 2"/>
          <p:cNvSpPr txBox="1">
            <a:spLocks/>
          </p:cNvSpPr>
          <p:nvPr/>
        </p:nvSpPr>
        <p:spPr bwMode="auto">
          <a:xfrm>
            <a:off x="0" y="792000"/>
            <a:ext cx="1008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>
              <a:buFont typeface="Wingdings 2" pitchFamily="18" charset="2"/>
              <a:buNone/>
            </a:pPr>
            <a:r>
              <a:rPr lang="en-GB" altLang="cs-CZ" sz="1100" b="1" dirty="0" err="1" smtClean="0">
                <a:solidFill>
                  <a:schemeClr val="accent2">
                    <a:lumMod val="50000"/>
                  </a:schemeClr>
                </a:solidFill>
              </a:rPr>
              <a:t>Myslbek</a:t>
            </a:r>
            <a:endParaRPr lang="cs-CZ" altLang="cs-CZ" sz="1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>
              <a:buFont typeface="Wingdings 2" pitchFamily="18" charset="2"/>
              <a:buNone/>
            </a:pPr>
            <a:r>
              <a:rPr lang="en-GB" altLang="cs-CZ" sz="1100" b="1" dirty="0" err="1" smtClean="0">
                <a:solidFill>
                  <a:schemeClr val="accent2">
                    <a:lumMod val="50000"/>
                  </a:schemeClr>
                </a:solidFill>
              </a:rPr>
              <a:t>Aleš</a:t>
            </a:r>
            <a:endParaRPr lang="cs-CZ" altLang="cs-CZ" sz="1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Švabinský</a:t>
            </a:r>
          </a:p>
          <a:p>
            <a:pPr marL="82550" indent="0">
              <a:buFont typeface="Wingdings 2" pitchFamily="18" charset="2"/>
              <a:buNone/>
            </a:pPr>
            <a:r>
              <a:rPr lang="en-GB" altLang="cs-CZ" sz="1100" b="1" dirty="0" err="1" smtClean="0">
                <a:solidFill>
                  <a:schemeClr val="accent2">
                    <a:lumMod val="50000"/>
                  </a:schemeClr>
                </a:solidFill>
              </a:rPr>
              <a:t>Ženíšek</a:t>
            </a:r>
            <a:endParaRPr lang="cs-CZ" altLang="cs-CZ" sz="1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Mucha</a:t>
            </a:r>
          </a:p>
          <a:p>
            <a:pPr marL="82550" indent="0">
              <a:buFont typeface="Wingdings 2" pitchFamily="18" charset="2"/>
              <a:buNone/>
            </a:pPr>
            <a:endParaRPr lang="cs-CZ" altLang="cs-CZ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1271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obsah 2"/>
          <p:cNvSpPr txBox="1">
            <a:spLocks/>
          </p:cNvSpPr>
          <p:nvPr/>
        </p:nvSpPr>
        <p:spPr bwMode="auto">
          <a:xfrm>
            <a:off x="1008000" y="72000"/>
            <a:ext cx="4068000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8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Karolinum</a:t>
            </a:r>
            <a:r>
              <a:rPr lang="en-GB" sz="7200" b="1" dirty="0" smtClean="0">
                <a:solidFill>
                  <a:srgbClr val="7C5D50"/>
                </a:solidFill>
                <a:cs typeface="Times New Roman" pitchFamily="18" charset="0"/>
              </a:rPr>
              <a:t>     </a:t>
            </a:r>
            <a:endParaRPr lang="en-GB" sz="7200" b="1" dirty="0" smtClean="0">
              <a:solidFill>
                <a:srgbClr val="7C5D50"/>
              </a:solidFill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r>
              <a:rPr lang="cs-CZ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Karlova univerzita</a:t>
            </a: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nejstarší budova</a:t>
            </a:r>
            <a:endParaRPr lang="en-GB" sz="64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r>
              <a:rPr lang="cs-CZ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Rektorát</a:t>
            </a: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       </a:t>
            </a:r>
            <a:endParaRPr lang="en-GB" sz="64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1000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700" dirty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endParaRPr lang="cs-CZ" sz="2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  <a:endParaRPr lang="en-GB" sz="20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2064" name="Picture 16" descr="http://www.digital-guide.cz/media/thumbs/digital_guide/pamatky_by_divine/Stare_Mesto/Karolinum/006_Karolinum_jpg_800x800_q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0" r="3692" b="28124"/>
          <a:stretch/>
        </p:blipFill>
        <p:spPr bwMode="auto">
          <a:xfrm>
            <a:off x="3041618" y="3861048"/>
            <a:ext cx="2124000" cy="1367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charmingprague.com/wp-content/uploads/2012/09/karolinum-10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7" r="25212" b="12133"/>
          <a:stretch/>
        </p:blipFill>
        <p:spPr bwMode="auto">
          <a:xfrm>
            <a:off x="1110109" y="3861048"/>
            <a:ext cx="1877716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://www.vyletnik.cz/images/vylet/uzivatele/vlasta79/karolinum-2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4"/>
          <a:stretch/>
        </p:blipFill>
        <p:spPr bwMode="auto">
          <a:xfrm>
            <a:off x="1110108" y="981335"/>
            <a:ext cx="3893940" cy="2658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obsah 2"/>
          <p:cNvSpPr txBox="1">
            <a:spLocks/>
          </p:cNvSpPr>
          <p:nvPr/>
        </p:nvSpPr>
        <p:spPr bwMode="auto">
          <a:xfrm>
            <a:off x="5076000" y="72000"/>
            <a:ext cx="4068000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8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Klementinum</a:t>
            </a:r>
            <a:endParaRPr lang="en-GB" sz="7200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550" indent="0" algn="ctr">
              <a:buNone/>
            </a:pP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16</a:t>
            </a:r>
            <a:r>
              <a:rPr lang="cs-CZ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.-17. století</a:t>
            </a: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jezuitská kolej</a:t>
            </a: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endParaRPr lang="en-GB" sz="64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550" indent="0" algn="ctr">
              <a:buNone/>
            </a:pPr>
            <a:r>
              <a:rPr lang="cs-CZ" sz="6400" dirty="0" smtClean="0">
                <a:solidFill>
                  <a:schemeClr val="accent2">
                    <a:lumMod val="50000"/>
                  </a:schemeClr>
                </a:solidFill>
              </a:rPr>
              <a:t>Národní knihovna</a:t>
            </a:r>
            <a:endParaRPr lang="en-GB" sz="6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 algn="ctr">
              <a:buNone/>
            </a:pPr>
            <a:r>
              <a:rPr lang="cs-CZ" sz="6400" dirty="0" smtClean="0">
                <a:solidFill>
                  <a:schemeClr val="accent2">
                    <a:lumMod val="50000"/>
                  </a:schemeClr>
                </a:solidFill>
              </a:rPr>
              <a:t>Astronomická věž, observatoř</a:t>
            </a:r>
            <a:endParaRPr lang="en-GB" sz="6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 algn="ctr">
              <a:buNone/>
            </a:pP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</a:rPr>
              <a:t>1775 – </a:t>
            </a:r>
            <a:r>
              <a:rPr lang="cs-CZ" sz="6400" dirty="0" smtClean="0">
                <a:solidFill>
                  <a:schemeClr val="accent2">
                    <a:lumMod val="50000"/>
                  </a:schemeClr>
                </a:solidFill>
              </a:rPr>
              <a:t>záznamy o počasí</a:t>
            </a:r>
            <a:endParaRPr lang="en-GB" sz="6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82296" indent="0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en-GB" sz="72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en-GB" sz="72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2800" b="1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GB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	</a:t>
            </a:r>
            <a:endParaRPr lang="en-GB" sz="20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7" name="Picture 4" descr="http://upload.wikimedia.org/wikipedia/commons/thumb/0/0c/Klementinum_noc_1.jpg/1280px-Klementinum_noc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8" r="8455"/>
          <a:stretch/>
        </p:blipFill>
        <p:spPr bwMode="auto">
          <a:xfrm>
            <a:off x="5237570" y="1504664"/>
            <a:ext cx="3600000" cy="25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File:Clementinum library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r="7677"/>
          <a:stretch/>
        </p:blipFill>
        <p:spPr bwMode="auto">
          <a:xfrm>
            <a:off x="5247998" y="4140000"/>
            <a:ext cx="3600000" cy="2637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www.digital-guide.cz/media/thumbs/digital_guide/pamatky_by_divine/Stare_Mesto/Karolinum/006_Karolinum_jpg_800x800_q8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4" r="74961" b="34538"/>
          <a:stretch/>
        </p:blipFill>
        <p:spPr bwMode="auto">
          <a:xfrm>
            <a:off x="3610987" y="5292000"/>
            <a:ext cx="985261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4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sah 2"/>
          <p:cNvSpPr>
            <a:spLocks noGrp="1"/>
          </p:cNvSpPr>
          <p:nvPr>
            <p:ph sz="half" idx="1"/>
          </p:nvPr>
        </p:nvSpPr>
        <p:spPr>
          <a:xfrm>
            <a:off x="1008000" y="72000"/>
            <a:ext cx="4104000" cy="972000"/>
          </a:xfrm>
        </p:spPr>
        <p:txBody>
          <a:bodyPr>
            <a:normAutofit fontScale="92500" lnSpcReduction="20000"/>
          </a:bodyPr>
          <a:lstStyle/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cs-CZ" sz="24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Rudolfinum </a:t>
            </a:r>
          </a:p>
          <a:p>
            <a:pPr marL="82296" indent="0" algn="ctr" fontAlgn="auto">
              <a:spcAft>
                <a:spcPts val="0"/>
              </a:spcAft>
              <a:buNone/>
              <a:defRPr/>
            </a:pP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17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19</a:t>
            </a:r>
            <a:r>
              <a:rPr lang="cs-CZ" sz="17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17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17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novorenesanční</a:t>
            </a:r>
            <a:endParaRPr lang="en-GB" sz="17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altLang="cs-CZ" sz="17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Česká filharmonie</a:t>
            </a:r>
            <a:endParaRPr lang="cs-CZ" sz="20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" name="Picture 2" descr="http://www.ceskafilharmonie.cz/rudolfinum_2.jpg?DocID=2359&amp;Width=800&amp;Height=578&amp;RTypeID=77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t="3770" r="1941" b="7848"/>
          <a:stretch/>
        </p:blipFill>
        <p:spPr bwMode="auto">
          <a:xfrm>
            <a:off x="1188000" y="936000"/>
            <a:ext cx="4025250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http://www.artalk.cz/wp-content/uploads/2012/01/rudolfinu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r="7591" b="18238"/>
          <a:stretch/>
        </p:blipFill>
        <p:spPr bwMode="auto">
          <a:xfrm>
            <a:off x="5009492" y="4212000"/>
            <a:ext cx="3923435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upload.wikimedia.org/wikipedia/commons/d/d9/Rudolfinum_concert_h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4" r="11210" b="6982"/>
          <a:stretch/>
        </p:blipFill>
        <p:spPr bwMode="auto">
          <a:xfrm>
            <a:off x="1562416" y="3852304"/>
            <a:ext cx="3276417" cy="29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www.ceskafilharmonie.cz/dvorakovka_2.jpg?DocID=2316&amp;Width=800&amp;Height=586&amp;RTypeID=77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1" r="15669" b="39105"/>
          <a:stretch/>
        </p:blipFill>
        <p:spPr bwMode="auto">
          <a:xfrm>
            <a:off x="5436096" y="108000"/>
            <a:ext cx="3496831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" descr="http://www.ceskafilharmonie.cz/prezidentsky-salonek_5.jpg?DocID=2420&amp;Width=800&amp;Height=534&amp;RTypeID=77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t="7555" r="11686" b="11498"/>
          <a:stretch/>
        </p:blipFill>
        <p:spPr bwMode="auto">
          <a:xfrm>
            <a:off x="5914874" y="2448000"/>
            <a:ext cx="2386919" cy="16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0" y="6192000"/>
            <a:ext cx="1008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Zítek</a:t>
            </a:r>
          </a:p>
          <a:p>
            <a:pPr marL="82550" indent="0">
              <a:buFont typeface="Wingdings 2" pitchFamily="18" charset="2"/>
              <a:buNone/>
            </a:pPr>
            <a:r>
              <a:rPr lang="cs-CZ" altLang="cs-CZ" sz="1100" b="1" dirty="0" err="1" smtClean="0">
                <a:solidFill>
                  <a:schemeClr val="accent2">
                    <a:lumMod val="50000"/>
                  </a:schemeClr>
                </a:solidFill>
              </a:rPr>
              <a:t>Schultz</a:t>
            </a:r>
            <a:endParaRPr lang="cs-CZ" altLang="cs-CZ" sz="1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>
              <a:buNone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37009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7763" cy="936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Židovské město</a:t>
            </a: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Židé – od 10. století</a:t>
            </a:r>
            <a:endParaRPr lang="en-GB" sz="4400" dirty="0">
              <a:solidFill>
                <a:schemeClr val="accent2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29699" name="Zástupný symbol pro obsah 2"/>
          <p:cNvSpPr>
            <a:spLocks noGrp="1"/>
          </p:cNvSpPr>
          <p:nvPr>
            <p:ph sz="half" idx="1"/>
          </p:nvPr>
        </p:nvSpPr>
        <p:spPr>
          <a:xfrm>
            <a:off x="900113" y="1052513"/>
            <a:ext cx="7929562" cy="4911725"/>
          </a:xfrm>
        </p:spPr>
        <p:txBody>
          <a:bodyPr>
            <a:normAutofit/>
          </a:bodyPr>
          <a:lstStyle/>
          <a:p>
            <a:pPr marL="324000" indent="-252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</a:rPr>
              <a:t>Židovské ghetto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</a:rPr>
              <a:t>unikátní 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</a:rPr>
              <a:t>(v Evropě)</a:t>
            </a:r>
          </a:p>
          <a:p>
            <a:pPr marL="324000" indent="-252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</a:rPr>
              <a:t>Nová synagoga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</a:rPr>
              <a:t>13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</a:rPr>
              <a:t>. století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en-GB" sz="1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24000" indent="-252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</a:rPr>
              <a:t>Španělská synagoga 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</a:rPr>
              <a:t>Židovské muzeum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24000" indent="-252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</a:rPr>
              <a:t>Pinkasova synagoga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60000" indent="0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r>
              <a:rPr lang="cs-CZ" sz="1600" dirty="0" smtClean="0">
                <a:solidFill>
                  <a:schemeClr val="accent2">
                    <a:lumMod val="50000"/>
                  </a:schemeClr>
                </a:solidFill>
              </a:rPr>
              <a:t>Památník obětí holokaustu</a:t>
            </a: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</a:rPr>
              <a:t>– 80,000 </a:t>
            </a:r>
            <a:r>
              <a:rPr lang="cs-CZ" sz="1600" dirty="0" smtClean="0">
                <a:solidFill>
                  <a:schemeClr val="accent2">
                    <a:lumMod val="50000"/>
                  </a:schemeClr>
                </a:solidFill>
              </a:rPr>
              <a:t>jmen</a:t>
            </a:r>
            <a:endParaRPr lang="en-GB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24000" indent="-252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</a:rPr>
              <a:t>Starý židovský hřbitov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60000" indent="0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Rabbi </a:t>
            </a:r>
            <a:r>
              <a:rPr lang="en-GB" sz="1600" dirty="0" err="1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Jehudi</a:t>
            </a: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1600" dirty="0" err="1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Lőw</a:t>
            </a: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</a:t>
            </a:r>
            <a:r>
              <a:rPr lang="cs-CZ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socha Golema; nejstarší </a:t>
            </a: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1439</a:t>
            </a:r>
            <a:r>
              <a:rPr lang="cs-CZ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12 </a:t>
            </a:r>
            <a:r>
              <a:rPr lang="cs-CZ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vrstev</a:t>
            </a:r>
            <a:endParaRPr lang="en-GB" sz="1600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23556" name="Obrázek 6" descr="2010-02-27-praha-staronova-synagoga-03-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4028" r="5498" b="7376"/>
          <a:stretch>
            <a:fillRect/>
          </a:stretch>
        </p:blipFill>
        <p:spPr bwMode="auto">
          <a:xfrm>
            <a:off x="5688000" y="108000"/>
            <a:ext cx="3203792" cy="29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Obrázek 7" descr="Spanelska_Synagoga_Prah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3852000"/>
            <a:ext cx="3095625" cy="2786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Obrázek 9" descr="spanish_i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000" y="4068000"/>
            <a:ext cx="2988000" cy="236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00" y="3217000"/>
            <a:ext cx="2514600" cy="3421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obsah 2"/>
          <p:cNvSpPr txBox="1">
            <a:spLocks/>
          </p:cNvSpPr>
          <p:nvPr/>
        </p:nvSpPr>
        <p:spPr bwMode="auto">
          <a:xfrm>
            <a:off x="6768000" y="144000"/>
            <a:ext cx="1692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4800" b="1" dirty="0" smtClean="0">
                <a:solidFill>
                  <a:schemeClr val="bg1"/>
                </a:solidFill>
                <a:cs typeface="Times New Roman" pitchFamily="18" charset="0"/>
              </a:rPr>
              <a:t>Staronová synagoga</a:t>
            </a:r>
            <a:endParaRPr lang="en-GB" sz="20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 bwMode="auto">
          <a:xfrm>
            <a:off x="144000" y="4392000"/>
            <a:ext cx="162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4800" b="1" dirty="0" smtClean="0">
                <a:solidFill>
                  <a:schemeClr val="bg1"/>
                </a:solidFill>
                <a:cs typeface="Times New Roman" pitchFamily="18" charset="0"/>
              </a:rPr>
              <a:t>Španělská synagoga</a:t>
            </a:r>
            <a:endParaRPr lang="en-GB" sz="20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 bwMode="auto">
          <a:xfrm>
            <a:off x="3600000" y="6192000"/>
            <a:ext cx="162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r>
              <a:rPr lang="cs-CZ" sz="4800" b="1" dirty="0">
                <a:solidFill>
                  <a:schemeClr val="bg1"/>
                </a:solidFill>
                <a:cs typeface="Times New Roman" pitchFamily="18" charset="0"/>
              </a:rPr>
              <a:t>Španělská </a:t>
            </a:r>
            <a:r>
              <a:rPr lang="cs-CZ" sz="4800" b="1" dirty="0" smtClean="0">
                <a:solidFill>
                  <a:schemeClr val="bg1"/>
                </a:solidFill>
                <a:cs typeface="Times New Roman" pitchFamily="18" charset="0"/>
              </a:rPr>
              <a:t>synagoga</a:t>
            </a:r>
            <a:endParaRPr lang="cs-CZ" sz="2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GB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	</a:t>
            </a:r>
            <a:endParaRPr lang="en-GB" sz="20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4338" name="Picture 2" descr="http://upload.wikimedia.org/wikipedia/commons/thumb/1/13/Pinkasova_synagoga%2C_jm%C3%A9na_ob%C4%9Bt%C3%AD.jpg/640px-Pinkasova_synagoga%2C_jm%C3%A9na_ob%C4%9Bt%C3%A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1" t="44428" r="37369"/>
          <a:stretch/>
        </p:blipFill>
        <p:spPr bwMode="auto">
          <a:xfrm>
            <a:off x="0" y="612000"/>
            <a:ext cx="1008112" cy="2508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7762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Nové Město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8000" y="756000"/>
            <a:ext cx="7891462" cy="1836000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Založeno Karlem IV. </a:t>
            </a:r>
            <a:r>
              <a:rPr lang="cs-CZ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1348  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Václavské náměstí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682</a:t>
            </a: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dlouhé</a:t>
            </a:r>
            <a:endParaRPr lang="en-GB" sz="16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Národní muzeum </a:t>
            </a: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(19</a:t>
            </a:r>
            <a:r>
              <a:rPr lang="cs-CZ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)</a:t>
            </a:r>
            <a:endParaRPr lang="cs-CZ" sz="16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Socha sv. Václava </a:t>
            </a: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(</a:t>
            </a:r>
            <a:r>
              <a:rPr lang="cs-CZ" sz="1600" dirty="0" err="1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Myslbek</a:t>
            </a:r>
            <a:r>
              <a:rPr lang="en-GB" sz="1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)</a:t>
            </a:r>
            <a:endParaRPr lang="en-GB" sz="16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endParaRPr lang="en-GB" sz="20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4580" name="AutoShape 2" descr="data:image/jpg;base64,/9j/4AAQSkZJRgABAQAAAQABAAD/2wCEAAkGBhQSEBIUEhQWFRUVFhgYGBgWFRcYFBYdGBkXFRgYFxcaHSYeGBokGxgaHzMgJCgpLiwsFx4xNTAqNSYrLCoBCQoKDgwOGg8PGiokHyQqLSosLCwsKSkpLCwpLCksKSwsKiksLCwpLCwsLCksLCwsLCwpLCksLCwpLCwsLCwsLP/AABEIALcBEwMBIgACEQEDEQH/xAAcAAABBQEBAQAAAAAAAAAAAAAFAAEDBAYCBwj/xABCEAACAQMDAgQEAwYDBgUFAAABAhEAAyEEEjEFQRMiUWEGMnGBQpGhFCOxwdHwB2LhFTNSgqLxJHKSstIWJUNjwv/EABkBAAMBAQEAAAAAAAAAAAAAAAECAwAEBf/EACgRAAICAgIBAgcAAwAAAAAAAAABAhEDIRIxQVFhBBMiMnGBoSPh8P/aAAwDAQACEQMRAD8A3ItYn+dJXiogacV6Bx2WfHrrxAagFuuhZNLSDsnUiuoqHw6QU0KCWFWuiB71W3EUhqqHFm5EjNXBc0xu1yXFOkCzsXIqQauqj3KjJpuCfYjnXQV/bwRQu7EmKamp4Y1HoWU3LsalTxSiqkjmKUU8UorGGilFdR7fft3x9f6U0UE7C1Q1OKUUoogHDV2HriKVBoezotTbqalQow8000opVjDE01PSiiA5IpV1FNWMcmmrqKasYalT0qwR99dq9RU9JxQbZZW9Ugv1TBroGkcENzZdF2kblVQ9OHpeA3MmdqgY05euaeKEk7FNKaalTij0opU9EA1KKelWMNSp6UUTDRSp4pjWMDD8QKXFvad0tjad52MykxMEYOe3pRKs6vVIdbhV/I742GPMXiQTMweeBFaFDIB9QPrXF8NO5S/JbLGkh6VPFKu0iNFPFPSisYaKVPSoBGilFPSrGOYpVIpHeuiRS2FIhIpoqQxS3VrDSIopqlLVwa1go420q6ilRsJxNIU1OKwo4rquRXQFYA4p6YU9YIqVKnrAFSininrGGinpUqwRUqVKsAVKKelWCMKv6S0EAduT8s8Adz/f/YP1K/st7pgBkJ5yNwJGPUAiiVzVIWUnO1Y5XiCOCf09q874zM1/jXk6cMFXIi1OnV3ktMn0PHf2qvt2ttncDwcz/fb6keuLjam0fwjiOU4z70J6xqktjxEgMAAuV/4pnHpM1w45yxtOJVpSVMvRSiqvTNQHRozFy4P+ssPyDAfarcV7sJco2cUo06GpU9KKYA1KnApwtCwnNKuwtNsocg0cU4tk9qkS361OGpZTroZQspkVFfvhBuYwJAn6mB+pq9NY34v+IwAyA7VUjcwnzH0gcicR3ipzy8UPHFbNDptQLiBl4Mx9iR/Kurz7VJ9ATWR0f+Immt21RUv3NoiRbUbo75YRNDOtf4gXrhUaWwyLnd4gBLTiBE7cd579qyy6B8vZ6JeIViPMYJH4e31anrx7UfGd/cf/ABmq9whVkB7hTGQDifalXGsuVLv+/wCjp+Xj9D0zRP5QUJa3wQwIuWmzK7WJZRII2scfhZx8t6zdDcGYMHkQeO9GeqfDi3G8W02y6IG9QCxEh9l1Y/eL9fMJkSYqhd6wohNYPCftcUk2zJK7keMrIyGyJEz81JH4uUEk1aBLApdEIrqK41lo2wGLKUJEXEJKNPvnYfaY9K5sMSM+p9OO3HtXoY80citHLPG4dktPTA09VsQenimFd+GQATwZj27Ef360HKqCkc09KlFGwCp6VKtZhRT0qVazCpqeo9ReCKzNwokwJgDkwPQZ+1awGV/xENxrVq0lvfvYsSMkbIAxHffz7VhNW19EO61iIJ2rjtJP/avWdYy3E3IwO1uRkExkA8GvOviawxa85ZZBK7d/KjGF/l964MsuWSvY68cUoWZ3dcHBSAO+zj1k1Y1emvG3m1KgTKBRiPmJHtRnq+hba1zcm5baiN2SuwSNs8c49TPeperaZtocOoKW02jfBgoCfL7zn1mkT60NxQZ/w1a4gu2ntlFhbik4JmEPbPHqf1rcUN6YFtW1LECdok4GeATwM4z3ir+nvh0V1+VhI9x2P35rswz5QVnPkjUmd0qeKVVsQdRXcVxS3UjGRIBSrjdS3Uo6aOjXUzUYNJswJIyOPzjg8xFLLSsZdnGq1K20Z3MKokn0A+leVam9av3XcpeukOWVbaMwScjftBBaDx2+5qx8Y/GRv3P2a0Ts/GQBJj69p4B559KodN6sLKsgtvBYFQGX0iWMmT3JqcpD1QTS7cxs0l7/AJoQfqFig/xz1q695rKWDZQMFZBli0AkEiTHtPf0q3c+K/DIPhAjOGbJJIiPJHJ/1oT13rt1nLbQtzUOx8vIA2qsYxgZn34qfb2Fa6KidBtqNty8gcfMCoMH609DNNpTcUP4wTdJ2xMZ9zNKn16C/s+qtn4rZEklsfKx8LaN0cjA/IUE69rbQu21vW9ystwEESpYC0weMkjJXj64Aq4WChmskgiSbZ4OMwPX+/ast8ZdS3vaBtup2Phht7oJBMH745rzbOpdlPW9Haw3iaS8VUoz7SN1to8wtgACQflgk+tTaDqPjWh4dvw7yiW0zHazLzusFj5lzMGYiJOKo9EtXd+0T5yAFdgyknGSPtnmn+JbaK9htTvtxv2FR5t20eGJHI3AA/finVx+qOjP6tS2WPh/4qs3dU9m4rpsVh5sSxKjA5kCT/Kj77ZO0hhQ/wCJ/he3qks3ApZwo/ertFwzO1icK0AE+YxHGYoDpL9+xcXc29CygsVMCfDRQyxutkJuPuYkRXVh+I5O2c2TGkqXZptR1NLQukjd4SB2ExG8lbazzLMD9ApPoDn/AIe+Ibj+IrIsKC4CiPKD5wM8xnPpVbQdH1F0X2vtdC3LikHYAr7VKoQSYI2jEev3q503oBtXN6XHBIIOF+UjIHMn2qE8suTb/RWGJUacrwexAIPqCJBpUP0Ot/eeGzgoEtG2W8rnxNwVACY4SQOc8USsgMARke3Br0MWXlBN9nLPHxlRzTirQtj0pLYE8U/zAcCrT1e8MHkfpUdzSTx/OgsqM8bKlDPiTqo0+ma4V3CVWOx3GDPtEj70XawQYg/lWK/xM1BW1aRkO1mLFpIgoOIj/NPPamlL6bQsY72Uukai9dsrZs3BbFuSWgsXksB+LA+k5HNR9V6JqvDIN1Crsqv5YMM4G73Mmhvw1r7niMLCA+XIL8CQZAgAGTx7minW+salAN1lYLAgC4TO1g3oY4rypTmpdneoxa6JL3QdSUNs6pCpXaR4eYM9+fUVDqOl6sWHTx0KhCseHyACMnJ4mhJ+J2W/vZUVzjFyQOBkhfQER9aNDWai8jeGltlIIlbwIz9v41uU12zcYvpAzUdZvW7N+zdbxQ7Kis52hCoBxJPpMfrW9+F+p+Ppw23btOyJBgKBHfmI/PvzXlOssvaZlvLJMELuEdxIgGZn2rb/AOGerLLfRVOwFW3F5MwF2xGMLP5V14pb10QnFVvs20U60opfaumyFIkFwcQK5Kiudvt+lNB96FDDGuafb7H8q5uHaJMwOcepimFE91Vjc6rPG5goP0JIrMfEfxMhsB7Mea5ct23wWYW9ouXAD8oL+UeynucDfin4sKpbGxVuLuaCxlZV7YYERAlvWGEe4rGaEDbCnOM8xJ4HvPf3rhyS+ZLimdUY8VbL3QrIZWnJDEHJieTxyc5rm7rQJ/drhivrx9aM/AVkNuDD5mH9DXN34LusW8yAFywkngz6Dmqw4rUiclLtGM6v1DY4dY3kDyx5VAkAntzn7UObUMX3SS4c+5IPlAHt/rRn4j+HLiahbcBv3YO4SEXLRMjPPFD/ANtWzuFuGud3JlRjt6mB+lB1boddbJtP0G+VBVgozA9M/SlWf1N9i7Es3J709KGj6x1QI3FhujxG3CA4AK7FA4bBPOcVhf8AErrCJcsFyCArqTwZW4FOJ9R/Ct1a1peyWdCsq8gg4yBxyZ9f4VgPj22hvWhdKx4TgzEEveeY95H5iuBFif4Kvb23pLKjKWHeDMbRyeCcZxR/re29hIuIqZDTuUhjG0nzAiD/AK1lvg/Rxc1KrG1blpfYKFefpWw1dtXG5F8VvmE+Vioj/wBfJInP0q16Fatgj4M097Tahwt0XNG+4sLmLllpIClfdpEjytBPNbPWdDt3QSuCfTiSIyPX6/lQS905NUN1l2s3URRjEFSSQw5E4B/nVK1e1WkYNdtm4PlNy07EwGVRNo+XJfEZ/Kl10wFnqmmZEFrUWvFszIMSUM4KkzPJw3vJQViviTRDSxds2LN+1EMQkMpMHzpMqJxP1ntPpmk63Z1dllBDB1Kkr23Arkcqc1j+q/D17QMHts161wQTNxcZKz8wxOz2x7JOTjvtDxVnnOt+JgyMpsLbJMq6b0IiJE9xHbtJoavVrk4dwPTxGj/3Vr/iN3uWxd07LskeWCY/4iCePdTke9Z+1rdRJVSDgMcDA3QYG7tXRjlcbiTmqdMonq12f94/2uP/APKnTrVwT53z/nb+tX/27UboDAmAxMcAkg4DR2/Wpf8AaWqJIDAwAx+hZlON0Yj9arcvYn9IKHWbkz4jx6b3/wDlXJ6tcz+9uD/nb+tFRrdVu2hgQFDEx2LMv/FHI/U1y2r1O9lDDAUk44JZezREgfnQuXsbRntX1O7I/eOcd3f+tP0/UXGVi2+4BAM7mVZmMmQDVnqyXW1AR3JLDnHbdHePw1f6X8Nlrd/940IU8vZiQ2THpA/WqSbUdiqm9DdE1NwszWLdzcg2kqAQAxxMkHt+ddazS6q4Tut3D9YPv/xZoX+x3LbXArcKrEjiJk8+00tV4yOR4jdz8wggfxxUmvqHT0EB0m+d02XMgADakCOMT6fxpabp+ptsGS3cVp5EfkBu4/rXeo+G9WthtSH/AHQlv94sxu2/Jz7UI11y9bafEYdxkcdu3p/Ctt6NpBjqjaltpvWrjHtKg8e6mfzqm2uu2h8ty2rGfxICY+0mKI9GsOfG88lSsbp4cbxx3HvV+5pLwAcXYzBgDA2bpEn1gfekUmtIZpPZnj1x8+e52/G3YRzu70x6w+fO+cjztI/6v7iiyam+bzWxcJCgEtA3QVn1jmB96ZNVfN9rQuGFAaYEwVn1jmB96rchaiCH608nz3M/52x/1Ul60/8Axv2Pzt27TuooL186hrXiGAobdAnKz6xzj709q7f/AGhrQuGFAO6BOVn1jmB961yNSBSdWfPnf/1t/WpdF1Lzl3doQb4YlgxXASJ4LET7TRS3dvnUm34hhQDuhZypPrHMD71D1A3C1xHYuqqDJiSSAYxiJopyNSAmmJdyzCRtgA/atD0bRiCT5VHf7zAoJYMPtiTH5/T86K6WSrKflidvaZGfc8VzY7+c/wAFZ18tfk03wcu26R/nH/uBqj1vqN23evL4twhLpUAORjMcfSpfhI7rzhsQwiCQQJHcd6v63pumZ3L3BJaSA6gAiRwOK6l9M9kauOjzr4o6q7EKGbayEmWJJyRBJzHtQmxazn0x9lrUfFmksJdVrZ3DZHO7Mmf5ewrKpf8ANAzzk+88f1o6uzK6o6J9B/0g/rFKht1s8zT0OaG4n1h0vqy3rLkEfKcA5A2xkETzPPtzWO/xA2ftNuYDBOT6G457+/eofhHrEm9auRt2JtlgeLm4AKO+4sfyxUHx0ttr1oOQSUVczJVie/1aftXmxdpF/Je+Cbe9tcnBe6oB7QoM/nMVrOhaJ1ZrdwyAp2wwI5Xgcg1hPhfU+GNSdwUnVsQTH4UEGT2k/er2u6623HJEEx6TgDsYBP2qrmktg3Xsb67r7dpyDyyGTtg+QMYOMn0qXU9YtIqszDzZAEEmWUYA557e9eX3+ptdVCe28QVIPaCQB5jPr+lDrWpeQXnydx+cDPBn2qMsvsKkekv0DT3yt+0WRoWfDbaGCgqAwHHyjI7CjthbRhXtqp7EgEH6MRzHbmvO+k9dFm1cX5g8kqIgD5Yjtkz9CByZot0DrNy8X2+eTJst8m3MbHM7WheDj+NMphop/Fnw4BqWWwu2U3tGFaTBn1IAkDPNef6LSsNZdtsCCLZUhliAW3AxPpnMc16le6hvu3oD4tbSHEOpIODPp6z9zWB6hpieo32zDBVkgTPkkHPoYrpgv8bdiZHWSKrtWCuk+fUX1MGF2SB2BPpT9Gul9ReQkEBNoIUcBmPbnnmlodKRcuQTDLtny87uNo4x3rjR2IuXowGQrPl5BMiAYyKL3e/QC8aO+lXjc1N9SQQE2g7R8ocmYEepzQvU6xmu3SWB2QAduCAz9hz8xOau6Gx+8ukcNbiYTkEkiAfSq37P57hjDbQDCcht3ExxTq7e/QV1S16gfqHU3a+LhILAYO0Afi7fc1qvhLWF9NqWYgedRiAMKT3+prOauwP2oemey8hXPHHatJ0jC3wQux2kk7RBVZ7Y7j9abN9v7FxfcZxdSSbhmf3cGc/iOP51c6s8sMT+7InZA4Mdv15qE6ZWe54ZBXaq+XAkgMTiaIa9Qw2zlgogO3JAERGeePahS5BtpGn1J/8AsbHHDLx/+18fpWF+IbhO0x+Ej5cCZgT/AKzWv6jr7Y6UunLfvX/DDT5rjGZKgGPb3rPdRUNaKboJVRG9uZjiK0UrM3otdCujde3NAm36Z/diPr9q0C3A1pthBG7nBAAQenpWc6RpoN3fADBecmVATGBzBNFbF5iroFASfmwZIUDgmINc8l5TLxfgDdBvtc1V4yvygTGIGJj6Dmm6FqC+svEkfJE7cQDEx9BU+i08aq8eAyCTCgSACZExTaLSxrLpHDIBO1QJgHiYqrvexF4Ieh32fWXT5fkiduIB5j6Dmm6HfZ9bdMj5InaYgHmPoKtaPQkay7EQ1sSdq84JxIGcVxpdLGsc9igBhVA3cnygx2ou97AvA3RdQX1lyDJKR8kDBiQJzgc470uo3d9m5Ebi2SBEhGhQPsOa7sWymsuMsCVAMqoEyJwD34n3qLW6klLjwI3MIUereg708bt78AfgCWLXuZMwRE8DgcUc0GpVELfM47HA/CJJ4mTP2NArBloMRtbsf8vPepW1Z2bQwGTI9htP8qjHWS/YaX2V7mq+DW/8Rf8A/N//AEKrfF1vZqL8ECbiH6BlJJ/WaBdE67cS+72yo3ZIbI5Bn1H1rev1q3ybJnEyqgyR3nP5+1VlO5WhYrVM8v8AiEkNbXduENxx981B0/o1x4dhtUDvyfoOTW0+IdTbuOtwqE2rtExjM9vr+lZa51eXhOGIBPqJGKZO9sz1pEj9GsqSpR2IwTuiY9oxSoNcuNPzH9aam5x9AU/U9N0eq8NjnbBWZkyROTiOP0xjiiXX136tSxn93ZA8u3G3cMeue36Vn9zL8w/EAsqIx3Iz9jRK1eL5uHmJnG2IA9CIAH6V4sJUdAPbXhfGQESzlwYmM54GAYH0OagvdXJUqpPIjbOe/c4x9ao3tJbcna+2ff37yZM9s0GvbR8rkxPbPJGM8mBV1G2Ts22m1wFpdxIzcMd8eFmJ/h61La1u65KMZXJECDnBk57/AKRQIXSdLZIUks91ZJGDNuZnHC85/WpNPcABk8Hbh54hxBGJnj8sHic40wph67eENMRE4H/mUzk544j6+l7oHXhp7wuEs4y0SMYAAB4jEesTQeVbzlolQCGMDMEfQ5I+/wBzSfU7C4VBuBOIluTmD6QDHoaRX4CbbXfFRuai5cRCNyRtOTAUifrkHHv60At61muh2Ey24lu3mxIJB/L86yuqa4LloqZ3NwAZUxI3A5+taC1pdwTJ5EmZPuobtVZNqlYLssai2pYm2IUkYiIwOfM2fefp7Vn0igM2/audw2gj04PJ4GPaorN3JBmRIkznHMRn/SpGvCWWZ3D/AFzmSKCm0wo5t9PQpvW4Sh9EHPB8sc4ipLHTFwwc7SQY2D1H4Y5wP0rjpl9bdjw2IJ3NHplt3PHBqxpOooogQTuwDkcr9vf7V1b/AKZ0YrqmjHiMqSROBEE9/l7UR6TpCmluFt4IdgVBAHAgtjjPP09qq6vqKeMLkQDMrAwdpXA4Ak8exo9o1a9orzpbbaxaMD8KopPPqpq+TUUQhtlL4W6aty07MTIcjBj8Kn+dT3r9pHZP3kqDncILASBHPIA+tWvg/St4LeU/70g5WJIUACSO1VNRp7o158kKHkmRIgwTH27VPubtlHqKJxq0cWku7t6wjAQArDAERx5QZHdu1R3mteILR8TsJ3CATkCOSM8+9PrdGU1GnCKzBnaZGfL5+2CYnFV9VZuftqgJy6CCQG5QfL2+YYo0m/0LHSoIp0tVIKtcU+oePtxXOo0GMXLmTmSHB/5Yzx+lFho3aBsJ5/4e3PB9/wBae7YNtdzowUcyB3wO8c1zKTvs6OIH0fTgJhjBmR4Y9I49Yj9Kq6q3bsqTv8x4TZE9vMJxxzRrQa1FusQAQWwDBBlQJ9Ix61ietatX1F1hwTA9hgevt2q6V+SUnQRfrqKCFQCQQc45wY4J4/KqjajxHBXymDPYcHiO8UKtKWaPzonp7YVgBOT396oo0JbNJ0e0rWwxuAHO4FBnYDJIBjjvVjrNhDbvBTPmbMbQIfI+tU+h9KESxMMB5Rjg53exAH51Y67eAFwq2GYgqY3CWJn3H9anGdSaQXtGUuPBx6Zqq7EkjtHNTXbH6ntx7VGUA4P371SgESEKZXBx/H9PWidnr7i5cDsSOB5VMFfKsgxOABQe5zzFdam3+9eMeZufqaNG8lzqWo8V5Efw/TMVRWxHp9/6V3deFjj+/wDQ1HbvA8DI71jETXvWJ/8ALSpzHcA/elQCbVrjBBJnPEGYjtn+NS2nfJAABw0yTiIODgnjB71SsanywQBBEEZGMnjtz24irSMoO7Cxj2z5jKjJBkGfrXkdFWQ6nQ22tlzbKEKxJUxwSJIM4k5MfwrP6Nk3hR51klgSNvBnP8xW36faDXAD5gzbdrRB3EHYzAzx3oP/AIg9Etae4qrZW25YghGcphUbhicedfyaujDJPTexWvJd0WiT/Z7XJJ8MXNgDEA+bhsCSCP1oZpbrG2BAcmILYHtmJGIE+wHaptP1m1Y6clq5LM6OQAAVI8a4DJn2rM6fXBdpQRH/ABZkHGf79arKDbAa3R9RlogAEmDzBiCGIEH1/uKvMltySxG7bBiBJAj6D6c0B0/UVQsAAoO3A80Fo7xPIiaka5sbcN0MJEmRIBnv6GuZxdjIuabpSJeDBSCZGWkk44PqZ4pPq/DaRPrE45JHb+ERFXNBqbibHQSyswlhjhiTyIIVWz6z3NA1cvcI/FwMye0475EYFZRb7My5e1H7z5Yng9jwRPuZqfSh38xGeMcZO2ZPpn/SotJpy7KFhXdd6qRg5WRjghZafY/WjtvRi2lsC4jEgSACpXkQQ0dwaosb8oCKtvoo8MobnYQdx3zIb5p5HE1ytu1ZtoGd3Y5BJJYmd3M8DieYota0Leh/LFCT8HMQbnjFmtm55dp82zygDOMgiPpVo77Yz10Rp0axdt23NsZReXMnAycHNFNLFmx4SqFTzY3nO4mTEe9OFcWrSvO20gQYXcNsxCyDtMckR70M6n1TYiFVneohg6lhuOwSAfK0888ihJNjKl2Q6C14V5rots9smbe14g4En1GCOKu6e67NfdgU3lW5OeA6x2BXj3oLpLwAFsi35UV8kFtrQeQJxuz9Ks6PXbQylQCzgAKR3gZMwD/WnSk3tE5JNaI9QW/a1M7VUcycAqYJ99xA/Kr13pLvfW+6kXMYVibchNggA5EgHkcUJ1NzdcMgzu2gAg98xnORUFz4kusTFteCTgAKF53QMDtTyUtUgRpPZodG9xLtvYjrbtIyPub5mYKd0ZMYBxPbPNFr+pN1Spyp5i4frIMYNYvR9VZvDd9pNxo2qsMCIAgz7r+Y5ox/t9AWlSSCV7BpB2HMwc+s96k8M29ItzUe2X7egVcwTz/+RiZIxkicds1geoaBrdx1uCDuMbuSJPm+8evNb1us2yAFYPBzAIZY5kcGl1PV6a8FV9ryCQUK7gBBx3E44p4qce0xJcX0zA6JZPaPf+VFdEwVyxAaO1Vtbp0VibasFxAZY9SRJPtz71INykqIJJ28d/T71drWyIZt9UFxwG4iI74BiTzzNDOqZd/ST7DvQ9dQUcHII9s5wa717XFZl2nBiOPv7UFFRWkDyRXIjnnk/wCv8q5v7YxMwM9v1qC9qQRmfSuLl1QIP5TmiGibQ2kYtu4Czz34FQ6l/wB47f5j/E9qi0OtCuZmCCAMYyD61LqXi485JP8AeKPg3kh1F0xTWWlCT6x/Gm1BXAZCD3MkfmDUbuApAH+vvQGGOq9l/L/WlVcn6UqwQybQtG2xYw8lSDkxAM9xzRR23WlCFW5H+b/0xJiZ5qXp/wCzJYAvqxdkQ2+TxqXV4E5JtLwcc+ooXeuFlZLaNIdyPZI4IGSR3z2ArneLkBuuzT/B5PjoAC+yCQZE/MDMwWgKceppf4uXGe+q7DO9u5wWWzjnnEZ9a4+ANT4OottqQWVgFDDzZ823HMZir3x4r39aNq7Ea4TuuLtA8ywPMPaT9KmsUo5ft8dlecXj7Mf1tLltNEXGVsmJhgCt26QIMggArg+1QWNOlxQVtlW3TyYAGWLQMDP5VrOsaAa2wDcvKL9hBbTcUW258Qh9xmRhxtP+Uihnw5odjXGvb1YKNuGCNld4IjI2g/WKvet9ip0qCHTPhxvOxBFu2XBc+Zdy7hAbH4hx9aJ/D/wkEcMVN9C7CJBEqziCAeQFn/mis1o9Zd/b4Uk6e5qspnY4Nzd5h3B3c0f+Ib4Oq1uy2iol1EFsoduz94N1tZ7tHGMmhjw29MDkoq6LvUL1ttQUtqluQoaJ2JNso5M9954n781L0f4ZstqVe7qAJVp2bTESzSA2ATnj0AoJqOkG3pLF4sSb/iQAF2KUIiWPPlJxgyD6Va+GgqKzXFO+RB3ypHldSomBmOD7etW4xSryT5OUvRF+3pNCL4Hiu5TcAQhGACRBkRIkRyZxXOo63dts6W7XiWt/lDCJHOe8j0xunJq2LjG27W1ZbabSxUHYJmDIxM/fINVeqPtvuqszBVDCG8vm2E5HpuiZoct0FRpWVh1O5duWiUNsAjyhmZRkbmB5ggAmZo/rb9tNNcO5VLLdbsObt6CI7H1FAdKxuEgDjAzjBj8qM9PtOFu7lDl9M9lVJIPmu6g7gOI/3YyO4jilnxW2GNsA9IvC5ucWw23yyDBOCeG55PeiFuxZE3dhBUKSSDIgjaIOCSRA+nYCpLlgWrVzwVM27i2yAAYg+chfxmCDM9jQvUdZVLin95uQr81gqnlUxPnIn7ZM8c0rk3qIarst6zqVu+pKrDB3jhWcmNxJRSIxP3qr/wDTi7NzW3F1bqs0n92VIwIIHm8vMYBFXen9Utyl641sMTuKm3dJ5MjDRz7Vd1vW7JALFiHzOxoMfb9KMcc5d/wDnFGWvdFRbivqLpWSZ5GBkgEAxx6GJqDrf/hb14WhdsLfQK6Z81u4skS/mjMyfTkZFGNbqdOx8RZgAqQbNwpJ8w4K+b71m9f1S6UINtirx5zZLOQoA2BmMBQcwO/5U6Ul+PcW1+yzpjZLWlN7zSNqsDGD5RzA4JxXC6a2L7W1dC8lvnIBMnHHzD09DRH4L6Pb1GusHU+YKqooUBJMkruPBIlvrCiuOqfBviX9SLJA8G5cfcxIKqkHzGI7RPqKvGfgm4kQ0VuXDOFbghCfNMNHMHsa5boAMEcxghs/Yg1qNP8ABN7wbNwNbF1rqIQ2D5huyREEAHvnH0oJ8Ttd0V9rN0+ZWBECQyt8p3dvSIxkTVVOL7EcZR2irpdHctknDj3+btkHsa76hqbQIO3YwMglSBPYAj0ojqNVt4E/U4/jVPVdW2KzNhRAMIHGfqZ+5oOKQUpd0UW0G5Q8bty42gtuztB/P9Kg62xN0llZTAJQg7pmZHIjP6VYTW37loPpyfMTgeVsGCAe35Uf0/US4ZfC8IhWdtyEAwOJWJzn6AzSqKZraMTqemgy/iB2kSFEzxP3nAFUL3Twykgy2Po0g5FGb2tGocrb2oR+IbsGYGOY57UTu/Cf7sNv8Z8CLZVB6yd3957UjhfQ/KuzL6TQ+W0dkg9/oZ9eeam6pZU6yRJUwTiCYgH9TRVejXLYUQybcDd4Z9ZyDHHqBQrUXpukhuCQQVE8iYjnI5oU0qYbt6IeqdOCQwM8jMhp5zNCr6Rtzk+/8fSi/WGlxA5ngf0od0+yJ/eIXWCcTMj3HeldNj/aUbykMfrSq9qumkuxU4JPJ/P9aVbiGzfdR+Gwpe4GtIqiCjXYdSJnYuCM9vWsz1zUndba02WAUxzIAJmDjk8emaM2unPJ3Xm2bt3hBn8PvAORIExVj9hs8eEhj1Ws530Tx4owVAO50y9a1FqwSBd3L+MKo9AS2F45960XVNZf1N+6TcFu2qyEBDqzKdsKF5JgZMTM+tRX7iW1BCopOBCjmCe30NdftTFiAcC4i/YruNLbcuV7H1XEfoWkuKxN66gSNrRcbf8AbywQcA84rTHVWFgb1gQPfjjj0HeOKyTudpkkzbvH/qAH5fyqrf1+2AeSSeO2wr9z/fFJN09hjVGsu9YtgEgjiRCmT5fEyZHb65oHr3V71xmVXGwiCCV3WzdIMHnt+f3qreRgikqT9oI8oAMRPBj6g/bnpd4Xd3b6QPn3TE4/FSfMSY1KvcMa7qhezasnbssyLY2AlRuCkD2gA/8AeqqIzEAEzJjtGR9hV/X2EtoSAs5MNmfxHHH3+lAx1a5uBUjzAwR6yZ54OZx6CjLLx6Eq+za9OtD9kvaZmaXIJgz5WGyAO3y8T6VNY+GwHPIVk2kvAY+ZNpC428EcmSaytzU3/DkXUhh8oDFyMiDCxmCYJyBPapOl9HvX1ZXu3LauAXKqzOAzbFG0wMk+oOZFQUm5dFnOo8U9G+0XQLLWbdxCPlAcLtADD5vpPP502t6ZaVTvt7vKfmg4mYk5OSIiefTjK9Pt3bL3NMb10LYuQbqgQ58wLuHI2wBBIngRQXqXxk9u7dt27huhHIDEBty+WWVx3JETn2Iijlt6XQlB/wDaLsfu7NuAuIYi5t7gwZnAXj09cUkttbMrJc4CwGIzMqxGTxwMg+1ALvWbptreKwGJAWByJklRGRiDGcVHZ+MHtjILcxBK7SRAOI4n+xg8PyZ3pjX7GjvatwG3KinO0bAXOJz3En/tk1wblzaH8u0yzBQCgEAFvrIIx3x2oT1Hqt0og2rKgEtuV3CvGySe4HGOT6xC6N8Q3PFChXIkkhAWPljhJgjk/wDMad48vXJi3H0Cujuq0BrfzNtH3G7dt5AiOP8AMfarQ6dp1ZRkqSVINxztMAkxu9RHrH6Btb1C4lti6tbUKVBZTugqBABOF8zenbPYBj1IiygHlC/iXmTAx2yscetUWKcFu9gUk2eiW+n2rbKy2kERtcXXwwyAeSDJ+0e9AOq9Ha4xYcvqC5ZXYwh8VnQiPNLbRM1kD1fUpO26FB9ZEzgz60rus1LADxgM7sMwzXXhhkj2uzNxfk9F1d24bto2hcFu0fE2Mcsy7bag9pK7u1Z/4764x1T3G5JUKxUQVAHt61Jp+vW3RfFJN2BuKlfMQIn9K5vtYuCCHM+u0/yrrhBiTyWqM/f1DanaS23aIIHBk85mKvdK0LtdDtdFxQCGUmScYkbRxM5mhvUemeEN1onbIlfqQMH71W0+pKyDIIn2I8oFU6f1EtvoMdV6wqbQDJ3ElRtUQvAzgiSah13xAm1QpVgfKxEqyKcGIYA4PFD00SvcJOZuFTuCmCXVSRPu5P2q/e+DVb8QHPCKD94orlTo306sIXel22VWt24DDkAAkcgHPf60MfU2tMjosyXkEnIKmM44ice9aO1CKFkDbtX05BC/ntP5VXv9CtM+VEnM5BMiex7n9azXo9mi921oH/7VtvZYlyx2rAkAkyd+eAwHAMAj1NZ1m3KTcSCCsQCScNuJjMTB55OPbUp8LWWAISDMYZsTEd+Dn8vemvdCRRgTJP8AI8/QzSOLk9sop0tIG9D6j4zi2GCqqs21REhRgnHcnvmr/TdSLi3FZEK+odtxzMSJCjGcSZprPwmq+a05Rj6T/mMHvBCzHvVXXdBvWULWbsBjO0Lj8IknMHzfp70VNrQHC9kp+G4/E49ttwx7TtzSoS3UddP+8NNW5ewvH3NapnHpUesOxd1KlUJfay3kD6nVeIFBx5uPcTH3IBzRLp1rdtYzBfxOckAEfmI/X8lSriU3YUgzZ6SgQTLTbK+khjun1Bqn1HQoXRwu19rNMA58MhZMyYOfqBSpVTI9WZIC3bZYMTdMAgZUllALGMHPrXVtGUkq67oAyp2mOdwznj1Bz7SqVcUpeB+to7TT3Hkb7QnHDTx67DQuzqSm7zAHcVwDERumTme38aalTYt2CTZL0rUGSxPy8bpIbO3AB8o+s/00eq+IdRctizbu2wpbduW1MsFULBcAxK8QMg8iKalV22mBdEvw91/UXkdbqJccXNjXPKjbQO+0ebJPP5+t5tfDlDZErEgEQJyPSlSq8dhbBnUuqQwAtQY4LfTPcU9nrayJTyhYOckgEk9vpTUq48mRxk6MQvrh4jugg3FUR6Eeh+n86qp8SXLQVdoIjncRyfQA0qVDH8TNumBoh1+vuapmXdCTkDIEAQQSA3zQYoHfslLZDPuZW/zEEcEGeR5Z+wpUqssspOmZvjtFDWEO5YFUB/CAYHrHt3prekBPmf8AJTP60qVd0UtE5ZJSbk/JasdMHZ2/Sj/TQ0BZLHiTyfrSpV1Qil0Rk7LHU9K/hERkkRnGGB/lVm50fxhO2R2OAf40qVOKA9B052J2QT4zYOPlcd/+WtRctunzCB9R/KnpUkNBkDNZqWDn0/cHsebrrIng5Oak03UnLWyTndf4AGVbcMRHv9z60qVZrYbdD6HqTnwhPzWd5gAZUrjjjvUtrqG5LUkgXI2jHMT2HoOf60qVBf8AfwzbJWLCYMSZwAP5e9V79xiIJkemPbH08qn7UqVU4oFsqG0P7H+tKlSrCn//2Q=="/>
          <p:cNvSpPr>
            <a:spLocks noChangeAspect="1" noChangeArrowheads="1"/>
          </p:cNvSpPr>
          <p:nvPr/>
        </p:nvSpPr>
        <p:spPr bwMode="auto">
          <a:xfrm>
            <a:off x="76200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4581" name="AutoShape 4" descr="data:image/jpg;base64,/9j/4AAQSkZJRgABAQAAAQABAAD/2wCEAAkGBhQSEBIUEhQWFRUVFhgYGBgWFRcYFBYdGBkXFRgYFxcaHSYeGBokGxgaHzMgJCgpLiwsFx4xNTAqNSYrLCoBCQoKDgwOGg8PGiokHyQqLSosLCwsKSkpLCwpLCksKSwsKiksLCwpLCwsLCksLCwsLCwpLCksLCwpLCwsLCwsLP/AABEIALcBEwMBIgACEQEDEQH/xAAcAAABBQEBAQAAAAAAAAAAAAAFAAEDBAYCBwj/xABCEAACAQMDAgQEAwYDBgUFAAABAhEAAyEEEjEFQRMiUWEGMnGBQpGhFCOxwdHwB2LhFTNSgqLxJHKSstIWJUNjwv/EABkBAAMBAQEAAAAAAAAAAAAAAAECAwAEBf/EACgRAAICAgIBAgcAAwAAAAAAAAABAhEDIRIxQVFhBBMiMnGBoSPh8P/aAAwDAQACEQMRAD8A3ItYn+dJXiogacV6Bx2WfHrrxAagFuuhZNLSDsnUiuoqHw6QU0KCWFWuiB71W3EUhqqHFm5EjNXBc0xu1yXFOkCzsXIqQauqj3KjJpuCfYjnXQV/bwRQu7EmKamp4Y1HoWU3LsalTxSiqkjmKUU8UorGGilFdR7fft3x9f6U0UE7C1Q1OKUUoogHDV2HriKVBoezotTbqalQow8000opVjDE01PSiiA5IpV1FNWMcmmrqKasYalT0qwR99dq9RU9JxQbZZW9Ugv1TBroGkcENzZdF2kblVQ9OHpeA3MmdqgY05euaeKEk7FNKaalTij0opU9EA1KKelWMNSp6UUTDRSp4pjWMDD8QKXFvad0tjad52MykxMEYOe3pRKs6vVIdbhV/I742GPMXiQTMweeBFaFDIB9QPrXF8NO5S/JbLGkh6VPFKu0iNFPFPSisYaKVPSoBGilFPSrGOYpVIpHeuiRS2FIhIpoqQxS3VrDSIopqlLVwa1go420q6ilRsJxNIU1OKwo4rquRXQFYA4p6YU9YIqVKnrAFSininrGGinpUqwRUqVKsAVKKelWCMKv6S0EAduT8s8Adz/f/YP1K/st7pgBkJ5yNwJGPUAiiVzVIWUnO1Y5XiCOCf09q874zM1/jXk6cMFXIi1OnV3ktMn0PHf2qvt2ttncDwcz/fb6keuLjam0fwjiOU4z70J6xqktjxEgMAAuV/4pnHpM1w45yxtOJVpSVMvRSiqvTNQHRozFy4P+ssPyDAfarcV7sJco2cUo06GpU9KKYA1KnApwtCwnNKuwtNsocg0cU4tk9qkS361OGpZTroZQspkVFfvhBuYwJAn6mB+pq9NY34v+IwAyA7VUjcwnzH0gcicR3ipzy8UPHFbNDptQLiBl4Mx9iR/Kurz7VJ9ATWR0f+Immt21RUv3NoiRbUbo75YRNDOtf4gXrhUaWwyLnd4gBLTiBE7cd579qyy6B8vZ6JeIViPMYJH4e31anrx7UfGd/cf/ABmq9whVkB7hTGQDifalXGsuVLv+/wCjp+Xj9D0zRP5QUJa3wQwIuWmzK7WJZRII2scfhZx8t6zdDcGYMHkQeO9GeqfDi3G8W02y6IG9QCxEh9l1Y/eL9fMJkSYqhd6wohNYPCftcUk2zJK7keMrIyGyJEz81JH4uUEk1aBLApdEIrqK41lo2wGLKUJEXEJKNPvnYfaY9K5sMSM+p9OO3HtXoY80citHLPG4dktPTA09VsQenimFd+GQATwZj27Ef360HKqCkc09KlFGwCp6VKtZhRT0qVazCpqeo9ReCKzNwokwJgDkwPQZ+1awGV/xENxrVq0lvfvYsSMkbIAxHffz7VhNW19EO61iIJ2rjtJP/avWdYy3E3IwO1uRkExkA8GvOviawxa85ZZBK7d/KjGF/l964MsuWSvY68cUoWZ3dcHBSAO+zj1k1Y1emvG3m1KgTKBRiPmJHtRnq+hba1zcm5baiN2SuwSNs8c49TPeperaZtocOoKW02jfBgoCfL7zn1mkT60NxQZ/w1a4gu2ntlFhbik4JmEPbPHqf1rcUN6YFtW1LECdok4GeATwM4z3ir+nvh0V1+VhI9x2P35rswz5QVnPkjUmd0qeKVVsQdRXcVxS3UjGRIBSrjdS3Uo6aOjXUzUYNJswJIyOPzjg8xFLLSsZdnGq1K20Z3MKokn0A+leVam9av3XcpeukOWVbaMwScjftBBaDx2+5qx8Y/GRv3P2a0Ts/GQBJj69p4B559KodN6sLKsgtvBYFQGX0iWMmT3JqcpD1QTS7cxs0l7/AJoQfqFig/xz1q695rKWDZQMFZBli0AkEiTHtPf0q3c+K/DIPhAjOGbJJIiPJHJ/1oT13rt1nLbQtzUOx8vIA2qsYxgZn34qfb2Fa6KidBtqNty8gcfMCoMH609DNNpTcUP4wTdJ2xMZ9zNKn16C/s+qtn4rZEklsfKx8LaN0cjA/IUE69rbQu21vW9ystwEESpYC0weMkjJXj64Aq4WChmskgiSbZ4OMwPX+/ast8ZdS3vaBtup2Phht7oJBMH745rzbOpdlPW9Haw3iaS8VUoz7SN1to8wtgACQflgk+tTaDqPjWh4dvw7yiW0zHazLzusFj5lzMGYiJOKo9EtXd+0T5yAFdgyknGSPtnmn+JbaK9htTvtxv2FR5t20eGJHI3AA/finVx+qOjP6tS2WPh/4qs3dU9m4rpsVh5sSxKjA5kCT/Kj77ZO0hhQ/wCJ/he3qks3ApZwo/ertFwzO1icK0AE+YxHGYoDpL9+xcXc29CygsVMCfDRQyxutkJuPuYkRXVh+I5O2c2TGkqXZptR1NLQukjd4SB2ExG8lbazzLMD9ApPoDn/AIe+Ibj+IrIsKC4CiPKD5wM8xnPpVbQdH1F0X2vtdC3LikHYAr7VKoQSYI2jEev3q503oBtXN6XHBIIOF+UjIHMn2qE8suTb/RWGJUacrwexAIPqCJBpUP0Ot/eeGzgoEtG2W8rnxNwVACY4SQOc8USsgMARke3Br0MWXlBN9nLPHxlRzTirQtj0pLYE8U/zAcCrT1e8MHkfpUdzSTx/OgsqM8bKlDPiTqo0+ma4V3CVWOx3GDPtEj70XawQYg/lWK/xM1BW1aRkO1mLFpIgoOIj/NPPamlL6bQsY72Uukai9dsrZs3BbFuSWgsXksB+LA+k5HNR9V6JqvDIN1Crsqv5YMM4G73Mmhvw1r7niMLCA+XIL8CQZAgAGTx7minW+salAN1lYLAgC4TO1g3oY4rypTmpdneoxa6JL3QdSUNs6pCpXaR4eYM9+fUVDqOl6sWHTx0KhCseHyACMnJ4mhJ+J2W/vZUVzjFyQOBkhfQER9aNDWai8jeGltlIIlbwIz9v41uU12zcYvpAzUdZvW7N+zdbxQ7Kis52hCoBxJPpMfrW9+F+p+Ppw23btOyJBgKBHfmI/PvzXlOssvaZlvLJMELuEdxIgGZn2rb/AOGerLLfRVOwFW3F5MwF2xGMLP5V14pb10QnFVvs20U60opfaumyFIkFwcQK5Kiudvt+lNB96FDDGuafb7H8q5uHaJMwOcepimFE91Vjc6rPG5goP0JIrMfEfxMhsB7Mea5ct23wWYW9ouXAD8oL+UeynucDfin4sKpbGxVuLuaCxlZV7YYERAlvWGEe4rGaEDbCnOM8xJ4HvPf3rhyS+ZLimdUY8VbL3QrIZWnJDEHJieTxyc5rm7rQJ/drhivrx9aM/AVkNuDD5mH9DXN34LusW8yAFywkngz6Dmqw4rUiclLtGM6v1DY4dY3kDyx5VAkAntzn7UObUMX3SS4c+5IPlAHt/rRn4j+HLiahbcBv3YO4SEXLRMjPPFD/ANtWzuFuGud3JlRjt6mB+lB1boddbJtP0G+VBVgozA9M/SlWf1N9i7Es3J709KGj6x1QI3FhujxG3CA4AK7FA4bBPOcVhf8AErrCJcsFyCArqTwZW4FOJ9R/Ct1a1peyWdCsq8gg4yBxyZ9f4VgPj22hvWhdKx4TgzEEveeY95H5iuBFif4Kvb23pLKjKWHeDMbRyeCcZxR/re29hIuIqZDTuUhjG0nzAiD/AK1lvg/Rxc1KrG1blpfYKFefpWw1dtXG5F8VvmE+Vioj/wBfJInP0q16Fatgj4M097Tahwt0XNG+4sLmLllpIClfdpEjytBPNbPWdDt3QSuCfTiSIyPX6/lQS905NUN1l2s3URRjEFSSQw5E4B/nVK1e1WkYNdtm4PlNy07EwGVRNo+XJfEZ/Kl10wFnqmmZEFrUWvFszIMSUM4KkzPJw3vJQViviTRDSxds2LN+1EMQkMpMHzpMqJxP1ntPpmk63Z1dllBDB1Kkr23Arkcqc1j+q/D17QMHts161wQTNxcZKz8wxOz2x7JOTjvtDxVnnOt+JgyMpsLbJMq6b0IiJE9xHbtJoavVrk4dwPTxGj/3Vr/iN3uWxd07LskeWCY/4iCePdTke9Z+1rdRJVSDgMcDA3QYG7tXRjlcbiTmqdMonq12f94/2uP/APKnTrVwT53z/nb+tX/27UboDAmAxMcAkg4DR2/Wpf8AaWqJIDAwAx+hZlON0Yj9arcvYn9IKHWbkz4jx6b3/wDlXJ6tcz+9uD/nb+tFRrdVu2hgQFDEx2LMv/FHI/U1y2r1O9lDDAUk44JZezREgfnQuXsbRntX1O7I/eOcd3f+tP0/UXGVi2+4BAM7mVZmMmQDVnqyXW1AR3JLDnHbdHePw1f6X8Nlrd/940IU8vZiQ2THpA/WqSbUdiqm9DdE1NwszWLdzcg2kqAQAxxMkHt+ddazS6q4Tut3D9YPv/xZoX+x3LbXArcKrEjiJk8+00tV4yOR4jdz8wggfxxUmvqHT0EB0m+d02XMgADakCOMT6fxpabp+ptsGS3cVp5EfkBu4/rXeo+G9WthtSH/AHQlv94sxu2/Jz7UI11y9bafEYdxkcdu3p/Ctt6NpBjqjaltpvWrjHtKg8e6mfzqm2uu2h8ty2rGfxICY+0mKI9GsOfG88lSsbp4cbxx3HvV+5pLwAcXYzBgDA2bpEn1gfekUmtIZpPZnj1x8+e52/G3YRzu70x6w+fO+cjztI/6v7iiyam+bzWxcJCgEtA3QVn1jmB96ZNVfN9rQuGFAaYEwVn1jmB96rchaiCH608nz3M/52x/1Ul60/8Axv2Pzt27TuooL186hrXiGAobdAnKz6xzj709q7f/AGhrQuGFAO6BOVn1jmB961yNSBSdWfPnf/1t/WpdF1Lzl3doQb4YlgxXASJ4LET7TRS3dvnUm34hhQDuhZypPrHMD71D1A3C1xHYuqqDJiSSAYxiJopyNSAmmJdyzCRtgA/atD0bRiCT5VHf7zAoJYMPtiTH5/T86K6WSrKflidvaZGfc8VzY7+c/wAFZ18tfk03wcu26R/nH/uBqj1vqN23evL4twhLpUAORjMcfSpfhI7rzhsQwiCQQJHcd6v63pumZ3L3BJaSA6gAiRwOK6l9M9kauOjzr4o6q7EKGbayEmWJJyRBJzHtQmxazn0x9lrUfFmksJdVrZ3DZHO7Mmf5ewrKpf8ANAzzk+88f1o6uzK6o6J9B/0g/rFKht1s8zT0OaG4n1h0vqy3rLkEfKcA5A2xkETzPPtzWO/xA2ftNuYDBOT6G457+/eofhHrEm9auRt2JtlgeLm4AKO+4sfyxUHx0ttr1oOQSUVczJVie/1aftXmxdpF/Je+Cbe9tcnBe6oB7QoM/nMVrOhaJ1ZrdwyAp2wwI5Xgcg1hPhfU+GNSdwUnVsQTH4UEGT2k/er2u6623HJEEx6TgDsYBP2qrmktg3Xsb67r7dpyDyyGTtg+QMYOMn0qXU9YtIqszDzZAEEmWUYA557e9eX3+ptdVCe28QVIPaCQB5jPr+lDrWpeQXnydx+cDPBn2qMsvsKkekv0DT3yt+0WRoWfDbaGCgqAwHHyjI7CjthbRhXtqp7EgEH6MRzHbmvO+k9dFm1cX5g8kqIgD5Yjtkz9CByZot0DrNy8X2+eTJst8m3MbHM7WheDj+NMphop/Fnw4BqWWwu2U3tGFaTBn1IAkDPNef6LSsNZdtsCCLZUhliAW3AxPpnMc16le6hvu3oD4tbSHEOpIODPp6z9zWB6hpieo32zDBVkgTPkkHPoYrpgv8bdiZHWSKrtWCuk+fUX1MGF2SB2BPpT9Gul9ReQkEBNoIUcBmPbnnmlodKRcuQTDLtny87uNo4x3rjR2IuXowGQrPl5BMiAYyKL3e/QC8aO+lXjc1N9SQQE2g7R8ocmYEepzQvU6xmu3SWB2QAduCAz9hz8xOau6Gx+8ukcNbiYTkEkiAfSq37P57hjDbQDCcht3ExxTq7e/QV1S16gfqHU3a+LhILAYO0Afi7fc1qvhLWF9NqWYgedRiAMKT3+prOauwP2oemey8hXPHHatJ0jC3wQux2kk7RBVZ7Y7j9abN9v7FxfcZxdSSbhmf3cGc/iOP51c6s8sMT+7InZA4Mdv15qE6ZWe54ZBXaq+XAkgMTiaIa9Qw2zlgogO3JAERGeePahS5BtpGn1J/8AsbHHDLx/+18fpWF+IbhO0x+Ej5cCZgT/AKzWv6jr7Y6UunLfvX/DDT5rjGZKgGPb3rPdRUNaKboJVRG9uZjiK0UrM3otdCujde3NAm36Z/diPr9q0C3A1pthBG7nBAAQenpWc6RpoN3fADBecmVATGBzBNFbF5iroFASfmwZIUDgmINc8l5TLxfgDdBvtc1V4yvygTGIGJj6Dmm6FqC+svEkfJE7cQDEx9BU+i08aq8eAyCTCgSACZExTaLSxrLpHDIBO1QJgHiYqrvexF4Ieh32fWXT5fkiduIB5j6Dmm6HfZ9bdMj5InaYgHmPoKtaPQkay7EQ1sSdq84JxIGcVxpdLGsc9igBhVA3cnygx2ou97AvA3RdQX1lyDJKR8kDBiQJzgc470uo3d9m5Ebi2SBEhGhQPsOa7sWymsuMsCVAMqoEyJwD34n3qLW6klLjwI3MIUereg708bt78AfgCWLXuZMwRE8DgcUc0GpVELfM47HA/CJJ4mTP2NArBloMRtbsf8vPepW1Z2bQwGTI9htP8qjHWS/YaX2V7mq+DW/8Rf8A/N//AEKrfF1vZqL8ECbiH6BlJJ/WaBdE67cS+72yo3ZIbI5Bn1H1rev1q3ybJnEyqgyR3nP5+1VlO5WhYrVM8v8AiEkNbXduENxx981B0/o1x4dhtUDvyfoOTW0+IdTbuOtwqE2rtExjM9vr+lZa51eXhOGIBPqJGKZO9sz1pEj9GsqSpR2IwTuiY9oxSoNcuNPzH9aam5x9AU/U9N0eq8NjnbBWZkyROTiOP0xjiiXX136tSxn93ZA8u3G3cMeue36Vn9zL8w/EAsqIx3Iz9jRK1eL5uHmJnG2IA9CIAH6V4sJUdAPbXhfGQESzlwYmM54GAYH0OagvdXJUqpPIjbOe/c4x9ao3tJbcna+2ff37yZM9s0GvbR8rkxPbPJGM8mBV1G2Ts22m1wFpdxIzcMd8eFmJ/h61La1u65KMZXJECDnBk57/AKRQIXSdLZIUks91ZJGDNuZnHC85/WpNPcABk8Hbh54hxBGJnj8sHic40wph67eENMRE4H/mUzk544j6+l7oHXhp7wuEs4y0SMYAAB4jEesTQeVbzlolQCGMDMEfQ5I+/wBzSfU7C4VBuBOIluTmD6QDHoaRX4CbbXfFRuai5cRCNyRtOTAUifrkHHv60At61muh2Ey24lu3mxIJB/L86yuqa4LloqZ3NwAZUxI3A5+taC1pdwTJ5EmZPuobtVZNqlYLssai2pYm2IUkYiIwOfM2fefp7Vn0igM2/audw2gj04PJ4GPaorN3JBmRIkznHMRn/SpGvCWWZ3D/AFzmSKCm0wo5t9PQpvW4Sh9EHPB8sc4ipLHTFwwc7SQY2D1H4Y5wP0rjpl9bdjw2IJ3NHplt3PHBqxpOooogQTuwDkcr9vf7V1b/AKZ0YrqmjHiMqSROBEE9/l7UR6TpCmluFt4IdgVBAHAgtjjPP09qq6vqKeMLkQDMrAwdpXA4Ak8exo9o1a9orzpbbaxaMD8KopPPqpq+TUUQhtlL4W6aty07MTIcjBj8Kn+dT3r9pHZP3kqDncILASBHPIA+tWvg/St4LeU/70g5WJIUACSO1VNRp7o158kKHkmRIgwTH27VPubtlHqKJxq0cWku7t6wjAQArDAERx5QZHdu1R3mteILR8TsJ3CATkCOSM8+9PrdGU1GnCKzBnaZGfL5+2CYnFV9VZuftqgJy6CCQG5QfL2+YYo0m/0LHSoIp0tVIKtcU+oePtxXOo0GMXLmTmSHB/5Yzx+lFho3aBsJ5/4e3PB9/wBae7YNtdzowUcyB3wO8c1zKTvs6OIH0fTgJhjBmR4Y9I49Yj9Kq6q3bsqTv8x4TZE9vMJxxzRrQa1FusQAQWwDBBlQJ9Ix61ietatX1F1hwTA9hgevt2q6V+SUnQRfrqKCFQCQQc45wY4J4/KqjajxHBXymDPYcHiO8UKtKWaPzonp7YVgBOT396oo0JbNJ0e0rWwxuAHO4FBnYDJIBjjvVjrNhDbvBTPmbMbQIfI+tU+h9KESxMMB5Rjg53exAH51Y67eAFwq2GYgqY3CWJn3H9anGdSaQXtGUuPBx6Zqq7EkjtHNTXbH6ntx7VGUA4P371SgESEKZXBx/H9PWidnr7i5cDsSOB5VMFfKsgxOABQe5zzFdam3+9eMeZufqaNG8lzqWo8V5Efw/TMVRWxHp9/6V3deFjj+/wDQ1HbvA8DI71jETXvWJ/8ALSpzHcA/elQCbVrjBBJnPEGYjtn+NS2nfJAABw0yTiIODgnjB71SsanywQBBEEZGMnjtz24irSMoO7Cxj2z5jKjJBkGfrXkdFWQ6nQ22tlzbKEKxJUxwSJIM4k5MfwrP6Nk3hR51klgSNvBnP8xW36faDXAD5gzbdrRB3EHYzAzx3oP/AIg9Etae4qrZW25YghGcphUbhicedfyaujDJPTexWvJd0WiT/Z7XJJ8MXNgDEA+bhsCSCP1oZpbrG2BAcmILYHtmJGIE+wHaptP1m1Y6clq5LM6OQAAVI8a4DJn2rM6fXBdpQRH/ABZkHGf79arKDbAa3R9RlogAEmDzBiCGIEH1/uKvMltySxG7bBiBJAj6D6c0B0/UVQsAAoO3A80Fo7xPIiaka5sbcN0MJEmRIBnv6GuZxdjIuabpSJeDBSCZGWkk44PqZ4pPq/DaRPrE45JHb+ERFXNBqbibHQSyswlhjhiTyIIVWz6z3NA1cvcI/FwMye0475EYFZRb7My5e1H7z5Yng9jwRPuZqfSh38xGeMcZO2ZPpn/SotJpy7KFhXdd6qRg5WRjghZafY/WjtvRi2lsC4jEgSACpXkQQ0dwaosb8oCKtvoo8MobnYQdx3zIb5p5HE1ytu1ZtoGd3Y5BJJYmd3M8DieYota0Leh/LFCT8HMQbnjFmtm55dp82zygDOMgiPpVo77Yz10Rp0axdt23NsZReXMnAycHNFNLFmx4SqFTzY3nO4mTEe9OFcWrSvO20gQYXcNsxCyDtMckR70M6n1TYiFVneohg6lhuOwSAfK0888ihJNjKl2Q6C14V5rots9smbe14g4En1GCOKu6e67NfdgU3lW5OeA6x2BXj3oLpLwAFsi35UV8kFtrQeQJxuz9Ks6PXbQylQCzgAKR3gZMwD/WnSk3tE5JNaI9QW/a1M7VUcycAqYJ99xA/Kr13pLvfW+6kXMYVibchNggA5EgHkcUJ1NzdcMgzu2gAg98xnORUFz4kusTFteCTgAKF53QMDtTyUtUgRpPZodG9xLtvYjrbtIyPub5mYKd0ZMYBxPbPNFr+pN1Spyp5i4frIMYNYvR9VZvDd9pNxo2qsMCIAgz7r+Y5ox/t9AWlSSCV7BpB2HMwc+s96k8M29ItzUe2X7egVcwTz/+RiZIxkicds1geoaBrdx1uCDuMbuSJPm+8evNb1us2yAFYPBzAIZY5kcGl1PV6a8FV9ryCQUK7gBBx3E44p4qce0xJcX0zA6JZPaPf+VFdEwVyxAaO1Vtbp0VibasFxAZY9SRJPtz71INykqIJJ28d/T71drWyIZt9UFxwG4iI74BiTzzNDOqZd/ST7DvQ9dQUcHII9s5wa717XFZl2nBiOPv7UFFRWkDyRXIjnnk/wCv8q5v7YxMwM9v1qC9qQRmfSuLl1QIP5TmiGibQ2kYtu4Czz34FQ6l/wB47f5j/E9qi0OtCuZmCCAMYyD61LqXi485JP8AeKPg3kh1F0xTWWlCT6x/Gm1BXAZCD3MkfmDUbuApAH+vvQGGOq9l/L/WlVcn6UqwQybQtG2xYw8lSDkxAM9xzRR23WlCFW5H+b/0xJiZ5qXp/wCzJYAvqxdkQ2+TxqXV4E5JtLwcc+ooXeuFlZLaNIdyPZI4IGSR3z2ArneLkBuuzT/B5PjoAC+yCQZE/MDMwWgKceppf4uXGe+q7DO9u5wWWzjnnEZ9a4+ANT4OottqQWVgFDDzZ823HMZir3x4r39aNq7Ea4TuuLtA8ywPMPaT9KmsUo5ft8dlecXj7Mf1tLltNEXGVsmJhgCt26QIMggArg+1QWNOlxQVtlW3TyYAGWLQMDP5VrOsaAa2wDcvKL9hBbTcUW258Qh9xmRhxtP+Uihnw5odjXGvb1YKNuGCNld4IjI2g/WKvet9ip0qCHTPhxvOxBFu2XBc+Zdy7hAbH4hx9aJ/D/wkEcMVN9C7CJBEqziCAeQFn/mis1o9Zd/b4Uk6e5qspnY4Nzd5h3B3c0f+Ib4Oq1uy2iol1EFsoduz94N1tZ7tHGMmhjw29MDkoq6LvUL1ttQUtqluQoaJ2JNso5M9954n781L0f4ZstqVe7qAJVp2bTESzSA2ATnj0AoJqOkG3pLF4sSb/iQAF2KUIiWPPlJxgyD6Va+GgqKzXFO+RB3ypHldSomBmOD7etW4xSryT5OUvRF+3pNCL4Hiu5TcAQhGACRBkRIkRyZxXOo63dts6W7XiWt/lDCJHOe8j0xunJq2LjG27W1ZbabSxUHYJmDIxM/fINVeqPtvuqszBVDCG8vm2E5HpuiZoct0FRpWVh1O5duWiUNsAjyhmZRkbmB5ggAmZo/rb9tNNcO5VLLdbsObt6CI7H1FAdKxuEgDjAzjBj8qM9PtOFu7lDl9M9lVJIPmu6g7gOI/3YyO4jilnxW2GNsA9IvC5ucWw23yyDBOCeG55PeiFuxZE3dhBUKSSDIgjaIOCSRA+nYCpLlgWrVzwVM27i2yAAYg+chfxmCDM9jQvUdZVLin95uQr81gqnlUxPnIn7ZM8c0rk3qIarst6zqVu+pKrDB3jhWcmNxJRSIxP3qr/wDTi7NzW3F1bqs0n92VIwIIHm8vMYBFXen9Utyl641sMTuKm3dJ5MjDRz7Vd1vW7JALFiHzOxoMfb9KMcc5d/wDnFGWvdFRbivqLpWSZ5GBkgEAxx6GJqDrf/hb14WhdsLfQK6Z81u4skS/mjMyfTkZFGNbqdOx8RZgAqQbNwpJ8w4K+b71m9f1S6UINtirx5zZLOQoA2BmMBQcwO/5U6Ul+PcW1+yzpjZLWlN7zSNqsDGD5RzA4JxXC6a2L7W1dC8lvnIBMnHHzD09DRH4L6Pb1GusHU+YKqooUBJMkruPBIlvrCiuOqfBviX9SLJA8G5cfcxIKqkHzGI7RPqKvGfgm4kQ0VuXDOFbghCfNMNHMHsa5boAMEcxghs/Yg1qNP8ABN7wbNwNbF1rqIQ2D5huyREEAHvnH0oJ8Ttd0V9rN0+ZWBECQyt8p3dvSIxkTVVOL7EcZR2irpdHctknDj3+btkHsa76hqbQIO3YwMglSBPYAj0ojqNVt4E/U4/jVPVdW2KzNhRAMIHGfqZ+5oOKQUpd0UW0G5Q8bty42gtuztB/P9Kg62xN0llZTAJQg7pmZHIjP6VYTW37loPpyfMTgeVsGCAe35Uf0/US4ZfC8IhWdtyEAwOJWJzn6AzSqKZraMTqemgy/iB2kSFEzxP3nAFUL3Twykgy2Po0g5FGb2tGocrb2oR+IbsGYGOY57UTu/Cf7sNv8Z8CLZVB6yd3957UjhfQ/KuzL6TQ+W0dkg9/oZ9eeam6pZU6yRJUwTiCYgH9TRVejXLYUQybcDd4Z9ZyDHHqBQrUXpukhuCQQVE8iYjnI5oU0qYbt6IeqdOCQwM8jMhp5zNCr6Rtzk+/8fSi/WGlxA5ngf0od0+yJ/eIXWCcTMj3HeldNj/aUbykMfrSq9qumkuxU4JPJ/P9aVbiGzfdR+Gwpe4GtIqiCjXYdSJnYuCM9vWsz1zUndba02WAUxzIAJmDjk8emaM2unPJ3Xm2bt3hBn8PvAORIExVj9hs8eEhj1Ws530Tx4owVAO50y9a1FqwSBd3L+MKo9AS2F45960XVNZf1N+6TcFu2qyEBDqzKdsKF5JgZMTM+tRX7iW1BCopOBCjmCe30NdftTFiAcC4i/YruNLbcuV7H1XEfoWkuKxN66gSNrRcbf8AbywQcA84rTHVWFgb1gQPfjjj0HeOKyTudpkkzbvH/qAH5fyqrf1+2AeSSeO2wr9z/fFJN09hjVGsu9YtgEgjiRCmT5fEyZHb65oHr3V71xmVXGwiCCV3WzdIMHnt+f3qreRgikqT9oI8oAMRPBj6g/bnpd4Xd3b6QPn3TE4/FSfMSY1KvcMa7qhezasnbssyLY2AlRuCkD2gA/8AeqqIzEAEzJjtGR9hV/X2EtoSAs5MNmfxHHH3+lAx1a5uBUjzAwR6yZ54OZx6CjLLx6Eq+za9OtD9kvaZmaXIJgz5WGyAO3y8T6VNY+GwHPIVk2kvAY+ZNpC428EcmSaytzU3/DkXUhh8oDFyMiDCxmCYJyBPapOl9HvX1ZXu3LauAXKqzOAzbFG0wMk+oOZFQUm5dFnOo8U9G+0XQLLWbdxCPlAcLtADD5vpPP502t6ZaVTvt7vKfmg4mYk5OSIiefTjK9Pt3bL3NMb10LYuQbqgQ58wLuHI2wBBIngRQXqXxk9u7dt27huhHIDEBty+WWVx3JETn2Iijlt6XQlB/wDaLsfu7NuAuIYi5t7gwZnAXj09cUkttbMrJc4CwGIzMqxGTxwMg+1ALvWbptreKwGJAWByJklRGRiDGcVHZ+MHtjILcxBK7SRAOI4n+xg8PyZ3pjX7GjvatwG3KinO0bAXOJz3En/tk1wblzaH8u0yzBQCgEAFvrIIx3x2oT1Hqt0og2rKgEtuV3CvGySe4HGOT6xC6N8Q3PFChXIkkhAWPljhJgjk/wDMad48vXJi3H0Cujuq0BrfzNtH3G7dt5AiOP8AMfarQ6dp1ZRkqSVINxztMAkxu9RHrH6Btb1C4lti6tbUKVBZTugqBABOF8zenbPYBj1IiygHlC/iXmTAx2yscetUWKcFu9gUk2eiW+n2rbKy2kERtcXXwwyAeSDJ+0e9AOq9Ha4xYcvqC5ZXYwh8VnQiPNLbRM1kD1fUpO26FB9ZEzgz60rus1LADxgM7sMwzXXhhkj2uzNxfk9F1d24bto2hcFu0fE2Mcsy7bag9pK7u1Z/4764x1T3G5JUKxUQVAHt61Jp+vW3RfFJN2BuKlfMQIn9K5vtYuCCHM+u0/yrrhBiTyWqM/f1DanaS23aIIHBk85mKvdK0LtdDtdFxQCGUmScYkbRxM5mhvUemeEN1onbIlfqQMH71W0+pKyDIIn2I8oFU6f1EtvoMdV6wqbQDJ3ElRtUQvAzgiSah13xAm1QpVgfKxEqyKcGIYA4PFD00SvcJOZuFTuCmCXVSRPu5P2q/e+DVb8QHPCKD94orlTo306sIXel22VWt24DDkAAkcgHPf60MfU2tMjosyXkEnIKmM44ice9aO1CKFkDbtX05BC/ntP5VXv9CtM+VEnM5BMiex7n9azXo9mi921oH/7VtvZYlyx2rAkAkyd+eAwHAMAj1NZ1m3KTcSCCsQCScNuJjMTB55OPbUp8LWWAISDMYZsTEd+Dn8vemvdCRRgTJP8AI8/QzSOLk9sop0tIG9D6j4zi2GCqqs21REhRgnHcnvmr/TdSLi3FZEK+odtxzMSJCjGcSZprPwmq+a05Rj6T/mMHvBCzHvVXXdBvWULWbsBjO0Lj8IknMHzfp70VNrQHC9kp+G4/E49ttwx7TtzSoS3UddP+8NNW5ewvH3NapnHpUesOxd1KlUJfay3kD6nVeIFBx5uPcTH3IBzRLp1rdtYzBfxOckAEfmI/X8lSriU3YUgzZ6SgQTLTbK+khjun1Bqn1HQoXRwu19rNMA58MhZMyYOfqBSpVTI9WZIC3bZYMTdMAgZUllALGMHPrXVtGUkq67oAyp2mOdwznj1Bz7SqVcUpeB+to7TT3Hkb7QnHDTx67DQuzqSm7zAHcVwDERumTme38aalTYt2CTZL0rUGSxPy8bpIbO3AB8o+s/00eq+IdRctizbu2wpbduW1MsFULBcAxK8QMg8iKalV22mBdEvw91/UXkdbqJccXNjXPKjbQO+0ebJPP5+t5tfDlDZErEgEQJyPSlSq8dhbBnUuqQwAtQY4LfTPcU9nrayJTyhYOckgEk9vpTUq48mRxk6MQvrh4jugg3FUR6Eeh+n86qp8SXLQVdoIjncRyfQA0qVDH8TNumBoh1+vuapmXdCTkDIEAQQSA3zQYoHfslLZDPuZW/zEEcEGeR5Z+wpUqssspOmZvjtFDWEO5YFUB/CAYHrHt3prekBPmf8AJTP60qVd0UtE5ZJSbk/JasdMHZ2/Sj/TQ0BZLHiTyfrSpV1Qil0Rk7LHU9K/hERkkRnGGB/lVm50fxhO2R2OAf40qVOKA9B052J2QT4zYOPlcd/+WtRctunzCB9R/KnpUkNBkDNZqWDn0/cHsebrrIng5Oak03UnLWyTndf4AGVbcMRHv9z60qVZrYbdD6HqTnwhPzWd5gAZUrjjjvUtrqG5LUkgXI2jHMT2HoOf60qVBf8AfwzbJWLCYMSZwAP5e9V79xiIJkemPbH08qn7UqVU4oFsqG0P7H+tKlSrCn//2Q=="/>
          <p:cNvSpPr>
            <a:spLocks noChangeAspect="1" noChangeArrowheads="1"/>
          </p:cNvSpPr>
          <p:nvPr/>
        </p:nvSpPr>
        <p:spPr bwMode="auto">
          <a:xfrm>
            <a:off x="76200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6146" name="Picture 2" descr="Adalbert of Pragu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1807" r="33408" b="29219"/>
          <a:stretch/>
        </p:blipFill>
        <p:spPr bwMode="auto">
          <a:xfrm>
            <a:off x="0" y="5076000"/>
            <a:ext cx="1008000" cy="170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 bwMode="auto">
          <a:xfrm>
            <a:off x="0" y="6588000"/>
            <a:ext cx="1008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bg1"/>
                </a:solidFill>
              </a:rPr>
              <a:t>Vojtěch</a:t>
            </a:r>
          </a:p>
        </p:txBody>
      </p:sp>
      <p:pic>
        <p:nvPicPr>
          <p:cNvPr id="6148" name="Picture 4" descr="Anezka Vaclavske namesti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2" r="2606" b="13957"/>
          <a:stretch/>
        </p:blipFill>
        <p:spPr bwMode="auto">
          <a:xfrm>
            <a:off x="0" y="72000"/>
            <a:ext cx="1008000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Z-prag-wenzelsp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0" t="7438" r="12777" b="24812"/>
          <a:stretch/>
        </p:blipFill>
        <p:spPr bwMode="auto">
          <a:xfrm>
            <a:off x="6371999" y="2592000"/>
            <a:ext cx="2656397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Saint Ludmila on the Wenceslas Monument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6" t="3896" r="4673" b="20799"/>
          <a:stretch/>
        </p:blipFill>
        <p:spPr bwMode="auto">
          <a:xfrm>
            <a:off x="0" y="1800000"/>
            <a:ext cx="1044000" cy="159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084 Sant Procopi, al monument a Sant Venceslau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9" t="9108" r="16210" b="16174"/>
          <a:stretch/>
        </p:blipFill>
        <p:spPr bwMode="auto">
          <a:xfrm>
            <a:off x="0" y="3420000"/>
            <a:ext cx="1008000" cy="162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ástupný symbol pro obsah 2"/>
          <p:cNvSpPr txBox="1">
            <a:spLocks/>
          </p:cNvSpPr>
          <p:nvPr/>
        </p:nvSpPr>
        <p:spPr bwMode="auto">
          <a:xfrm>
            <a:off x="0" y="1512000"/>
            <a:ext cx="1008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bg1"/>
                </a:solidFill>
              </a:rPr>
              <a:t>Anežka</a:t>
            </a:r>
            <a:endParaRPr lang="cs-CZ" altLang="cs-CZ" sz="2400" b="1" dirty="0" smtClean="0">
              <a:solidFill>
                <a:schemeClr val="bg1"/>
              </a:solidFill>
            </a:endParaRPr>
          </a:p>
          <a:p>
            <a:endParaRPr lang="cs-CZ" altLang="cs-CZ" dirty="0" smtClean="0"/>
          </a:p>
        </p:txBody>
      </p:sp>
      <p:sp>
        <p:nvSpPr>
          <p:cNvPr id="20" name="Zástupný symbol pro obsah 2"/>
          <p:cNvSpPr txBox="1">
            <a:spLocks/>
          </p:cNvSpPr>
          <p:nvPr/>
        </p:nvSpPr>
        <p:spPr bwMode="auto">
          <a:xfrm>
            <a:off x="0" y="3204000"/>
            <a:ext cx="1008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bg1"/>
                </a:solidFill>
              </a:rPr>
              <a:t>Ludmila</a:t>
            </a:r>
            <a:endParaRPr lang="cs-CZ" altLang="cs-CZ" sz="2400" b="1" dirty="0" smtClean="0">
              <a:solidFill>
                <a:schemeClr val="bg1"/>
              </a:solidFill>
            </a:endParaRPr>
          </a:p>
          <a:p>
            <a:endParaRPr lang="cs-CZ" altLang="cs-CZ" dirty="0" smtClean="0"/>
          </a:p>
        </p:txBody>
      </p:sp>
      <p:sp>
        <p:nvSpPr>
          <p:cNvPr id="21" name="Zástupný symbol pro obsah 2"/>
          <p:cNvSpPr txBox="1">
            <a:spLocks/>
          </p:cNvSpPr>
          <p:nvPr/>
        </p:nvSpPr>
        <p:spPr bwMode="auto">
          <a:xfrm>
            <a:off x="0" y="4860000"/>
            <a:ext cx="1008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bg1"/>
                </a:solidFill>
              </a:rPr>
              <a:t>Prokop</a:t>
            </a:r>
          </a:p>
        </p:txBody>
      </p:sp>
      <p:pic>
        <p:nvPicPr>
          <p:cNvPr id="28" name="Picture 14" descr="http://th05.deviantart.net/fs71/PRE/i/2011/298/a/6/prague___vaclavske_namesti_by_pingallery-d4dw84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r="3852" b="29361"/>
          <a:stretch/>
        </p:blipFill>
        <p:spPr bwMode="auto">
          <a:xfrm>
            <a:off x="4787999" y="108000"/>
            <a:ext cx="4272660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http://www.prague.eu/file/edee/object/182/narodni-muzeum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" t="17811" r="3910" b="20424"/>
          <a:stretch/>
        </p:blipFill>
        <p:spPr bwMode="auto">
          <a:xfrm>
            <a:off x="1260000" y="2340000"/>
            <a:ext cx="4958550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ttp://www.digital-guide.cz/media/thumbs/digital_guide/pamatky_by_divine/Nove_Mesto/Vaclavske_namesti/025_Vaclavske_Namesti_jpg_800x800_q8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r="13658" b="4057"/>
          <a:stretch/>
        </p:blipFill>
        <p:spPr bwMode="auto">
          <a:xfrm>
            <a:off x="1101548" y="4680000"/>
            <a:ext cx="2673927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Saint Wenceslas, duke of the Czech land (4153911946)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1" r="6031"/>
          <a:stretch/>
        </p:blipFill>
        <p:spPr bwMode="auto">
          <a:xfrm>
            <a:off x="3888000" y="4680000"/>
            <a:ext cx="2318823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7763" cy="648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HISTORIE</a:t>
            </a:r>
            <a:endParaRPr lang="cs-CZ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2" descr="http://nd01.jxs.cz/618/822/3124618242_24997713_o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000" y="4284000"/>
            <a:ext cx="1771003" cy="23760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>
            <a:spLocks noGrp="1"/>
          </p:cNvSpPr>
          <p:nvPr>
            <p:ph sz="half" idx="1"/>
          </p:nvPr>
        </p:nvSpPr>
        <p:spPr>
          <a:xfrm>
            <a:off x="1008000" y="792000"/>
            <a:ext cx="8001000" cy="5357812"/>
          </a:xfrm>
        </p:spPr>
        <p:txBody>
          <a:bodyPr>
            <a:normAutofit/>
          </a:bodyPr>
          <a:lstStyle/>
          <a:p>
            <a:pPr marL="365760" indent="-283464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Legenda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kněžna Libuše (Přemyslovna) předpověděla budoucí slávu Prahy, která se bude „hvězd dotýkat“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Sídlo knížectví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&amp;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království českého</a:t>
            </a:r>
            <a:endParaRPr lang="cs-CZ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6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příchod Slovanů</a:t>
            </a:r>
            <a:endParaRPr lang="cs-CZ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9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první hrad založený knížetem Bořivojem</a:t>
            </a:r>
            <a:endParaRPr lang="cs-CZ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10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postaven hrad na Vyšehradě</a:t>
            </a:r>
            <a:endParaRPr lang="cs-CZ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13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Malá Strana</a:t>
            </a:r>
            <a:endParaRPr lang="cs-CZ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14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vláda Karla IV.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rozkvět Prahy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Nové Město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Karlův most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Karlova univerzita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(1348)</a:t>
            </a:r>
            <a:endParaRPr lang="cs-CZ" sz="20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Katedrála sv. Víta, Hladová zeď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sz="2200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 smtClean="0"/>
          </a:p>
          <a:p>
            <a:pPr marL="1097598" lvl="3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 smtClean="0"/>
          </a:p>
        </p:txBody>
      </p:sp>
      <p:pic>
        <p:nvPicPr>
          <p:cNvPr id="5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8630" r="5006" b="15172"/>
          <a:stretch>
            <a:fillRect/>
          </a:stretch>
        </p:blipFill>
        <p:spPr bwMode="auto">
          <a:xfrm>
            <a:off x="2771800" y="4958598"/>
            <a:ext cx="3200447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Zástupný symbol pro obsah 2"/>
          <p:cNvSpPr>
            <a:spLocks noGrp="1"/>
          </p:cNvSpPr>
          <p:nvPr>
            <p:ph sz="half" idx="1"/>
          </p:nvPr>
        </p:nvSpPr>
        <p:spPr>
          <a:xfrm>
            <a:off x="1008000" y="684000"/>
            <a:ext cx="4356000" cy="4911725"/>
          </a:xfrm>
        </p:spPr>
        <p:txBody>
          <a:bodyPr>
            <a:normAutofit/>
          </a:bodyPr>
          <a:lstStyle/>
          <a:p>
            <a:pPr marL="425196" indent="-342900" fontAlgn="auto">
              <a:spcBef>
                <a:spcPts val="3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Karel IV.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25196" indent="-342900" fontAlgn="auto">
              <a:spcBef>
                <a:spcPts val="3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</a:rPr>
              <a:t>42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metrů vysoká, 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</a:rPr>
              <a:t>212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schodů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25196" indent="-342900" fontAlgn="auto">
              <a:spcBef>
                <a:spcPts val="3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Přízemí 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vězení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25196" indent="-342900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1. poschodí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goticko-barokní kaple </a:t>
            </a:r>
            <a:r>
              <a:rPr lang="cs-CZ" sz="1600" dirty="0" smtClean="0">
                <a:solidFill>
                  <a:schemeClr val="accent2">
                    <a:lumMod val="50000"/>
                  </a:schemeClr>
                </a:solidFill>
              </a:rPr>
              <a:t>Nanebevzetí Panny Marie a sv. Václava</a:t>
            </a:r>
            <a:endParaRPr lang="en-GB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25196" indent="-342900" fontAlgn="auto">
              <a:spcBef>
                <a:spcPts val="3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</a:rPr>
              <a:t>1419 –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První pražská defenestrace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25196" indent="-342900" fontAlgn="auto">
              <a:spcBef>
                <a:spcPts val="3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Pražský loket </a:t>
            </a:r>
            <a:r>
              <a:rPr lang="cs-CZ" sz="1600" dirty="0" smtClean="0">
                <a:solidFill>
                  <a:schemeClr val="accent2">
                    <a:lumMod val="50000"/>
                  </a:schemeClr>
                </a:solidFill>
              </a:rPr>
              <a:t>(kovový)</a:t>
            </a:r>
            <a:endParaRPr lang="en-GB" sz="16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330" name="Picture 18" descr="http://www.fotografovani.cz/old-idif/fotografovani/images6/nikon_p300_rathaus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8672" r="15005" b="14717"/>
          <a:stretch/>
        </p:blipFill>
        <p:spPr bwMode="auto">
          <a:xfrm>
            <a:off x="5364000" y="72000"/>
            <a:ext cx="3667926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2" descr="http://www.praha2.cz/image/mNd1/DSC-0045-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t="5876" r="10399" b="19375"/>
          <a:stretch/>
        </p:blipFill>
        <p:spPr bwMode="auto">
          <a:xfrm>
            <a:off x="4098053" y="2780928"/>
            <a:ext cx="2356366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4" descr="http://www.digital-guide.cz/media/thumbs/digital_guide/pamatky_by_divine/Nove_Mesto/Novomestska_radnice/013_Novomestska_Radnice_jpg_800x800_q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" r="8761" b="2294"/>
          <a:stretch/>
        </p:blipFill>
        <p:spPr bwMode="auto">
          <a:xfrm>
            <a:off x="4949277" y="4372804"/>
            <a:ext cx="1443262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8" descr="http://www.praha2.cz/image/kNd1/P1030047-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r="1" b="4357"/>
          <a:stretch/>
        </p:blipFill>
        <p:spPr bwMode="auto">
          <a:xfrm>
            <a:off x="1619672" y="2988000"/>
            <a:ext cx="1974914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8" descr="http://upload.wikimedia.org/wikipedia/commons/a/a1/Praha,_Novom%C4%9Bstsk%C3%A1_radnice_-_kaple_Nanebevzet%C3%AD_Panny_Marie_%28freska%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r="1848"/>
          <a:stretch/>
        </p:blipFill>
        <p:spPr bwMode="auto">
          <a:xfrm>
            <a:off x="-144000" y="5580000"/>
            <a:ext cx="1296000" cy="1030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16200000"/>
            </a:camera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6" descr="http://www.praguecityline.cz/wp-content/gallery/vitezslav-halek/karlovo-namesti-pomnik-vitezslava-halk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" t="9076" b="5641"/>
          <a:stretch/>
        </p:blipFill>
        <p:spPr bwMode="auto">
          <a:xfrm>
            <a:off x="1116000" y="4608000"/>
            <a:ext cx="3741962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0" descr="http://upload.wikimedia.org/wikipedia/commons/3/32/Praha,_Novom%C4%9Bstsk%C3%A1_radnice_-_kaple_Nanebevzet%C3%AD_Panny_Marie_%28olt%C3%A1%C5%99%2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t="3025" r="13160" b="7354"/>
          <a:stretch/>
        </p:blipFill>
        <p:spPr bwMode="auto">
          <a:xfrm>
            <a:off x="6483855" y="4428000"/>
            <a:ext cx="2545539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0" descr="http://www.fototuristika.cz/data/wysiwyg/tips/879/image/1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t="4337" r="7122" b="3153"/>
          <a:stretch/>
        </p:blipFill>
        <p:spPr bwMode="auto">
          <a:xfrm>
            <a:off x="0" y="2343312"/>
            <a:ext cx="1008000" cy="1697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0" descr="http://www.pragueout.cz/userfiles/images/Liebscher,_Adolf_-_Svr%C5%BEen%C3%AD_kon%C5%A1el%C5%AF_s_Novom%C4%9Bstsk%C3%A9_radnice_30__%C4%8Dervence_141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9"/>
          <a:stretch/>
        </p:blipFill>
        <p:spPr bwMode="auto">
          <a:xfrm>
            <a:off x="0" y="585645"/>
            <a:ext cx="1008000" cy="156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8" descr="http://upload.wikimedia.org/wikipedia/commons/b/bb/Praha,_Nove_Mesto_-_Novomestska_radnice_%28okna_I%29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t="7447" r="1637" b="7270"/>
          <a:stretch/>
        </p:blipFill>
        <p:spPr bwMode="auto">
          <a:xfrm>
            <a:off x="6552000" y="2772000"/>
            <a:ext cx="2440674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Nadpis 1"/>
          <p:cNvSpPr>
            <a:spLocks noGrp="1"/>
          </p:cNvSpPr>
          <p:nvPr>
            <p:ph type="title"/>
          </p:nvPr>
        </p:nvSpPr>
        <p:spPr>
          <a:xfrm>
            <a:off x="1008000" y="72000"/>
            <a:ext cx="7499350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Novoměstská radnice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96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7763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Národní divadlo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Zástupný symbol pro obsah 2"/>
          <p:cNvSpPr>
            <a:spLocks noGrp="1"/>
          </p:cNvSpPr>
          <p:nvPr>
            <p:ph sz="half" idx="1"/>
          </p:nvPr>
        </p:nvSpPr>
        <p:spPr>
          <a:xfrm>
            <a:off x="1008000" y="828000"/>
            <a:ext cx="8001000" cy="4664075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Novorenesanční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</a:rPr>
              <a:t>19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. století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Financováno z veřejné národní sbírky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Bohatá výzdoba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výmalba, obrazy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</a:rPr>
              <a:t>&amp;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sochy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endParaRPr lang="cs-CZ" sz="2400" dirty="0"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 smtClean="0"/>
          </a:p>
        </p:txBody>
      </p:sp>
      <p:pic>
        <p:nvPicPr>
          <p:cNvPr id="25604" name="Obrázek 4" descr="scena-narodni-divadl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3716338"/>
            <a:ext cx="3635375" cy="2671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Obrázek 6" descr="picture-narodnidivadlo-20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11778" r="10385" b="13275"/>
          <a:stretch>
            <a:fillRect/>
          </a:stretch>
        </p:blipFill>
        <p:spPr bwMode="auto">
          <a:xfrm>
            <a:off x="6048000" y="792000"/>
            <a:ext cx="2994054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4149725"/>
            <a:ext cx="3467100" cy="253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00" y="2196000"/>
            <a:ext cx="2645999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4320000"/>
            <a:ext cx="1008000" cy="2520000"/>
          </a:xfrm>
        </p:spPr>
        <p:txBody>
          <a:bodyPr>
            <a:normAutofit/>
          </a:bodyPr>
          <a:lstStyle/>
          <a:p>
            <a:pPr marL="82550" indent="0">
              <a:buNone/>
            </a:pPr>
            <a:r>
              <a:rPr lang="en-GB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1868 </a:t>
            </a:r>
          </a:p>
          <a:p>
            <a:pPr marL="82550" indent="0">
              <a:buNone/>
            </a:pPr>
            <a:r>
              <a:rPr lang="en-GB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1881</a:t>
            </a:r>
          </a:p>
          <a:p>
            <a:pPr marL="82550" indent="0">
              <a:buNone/>
            </a:pPr>
            <a:r>
              <a:rPr lang="en-GB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1883</a:t>
            </a:r>
          </a:p>
          <a:p>
            <a:pPr marL="82550" indent="0">
              <a:buNone/>
            </a:pPr>
            <a:r>
              <a:rPr lang="en-GB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Josef </a:t>
            </a:r>
            <a:r>
              <a:rPr lang="en-GB" altLang="cs-CZ" sz="1100" b="1" dirty="0" err="1" smtClean="0">
                <a:solidFill>
                  <a:schemeClr val="accent2">
                    <a:lumMod val="50000"/>
                  </a:schemeClr>
                </a:solidFill>
              </a:rPr>
              <a:t>Zítek</a:t>
            </a:r>
            <a:endParaRPr lang="cs-CZ" altLang="cs-CZ" sz="1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>
              <a:buNone/>
            </a:pPr>
            <a:r>
              <a:rPr lang="en-GB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Josef Schulz</a:t>
            </a:r>
          </a:p>
          <a:p>
            <a:pPr marL="82550" indent="0">
              <a:buNone/>
            </a:pPr>
            <a:r>
              <a:rPr lang="en-GB" altLang="cs-CZ" sz="1100" b="1" dirty="0" err="1" smtClean="0">
                <a:solidFill>
                  <a:schemeClr val="accent2">
                    <a:lumMod val="50000"/>
                  </a:schemeClr>
                </a:solidFill>
              </a:rPr>
              <a:t>Mánes</a:t>
            </a:r>
            <a:endParaRPr lang="cs-CZ" altLang="cs-CZ" sz="1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>
              <a:buNone/>
            </a:pPr>
            <a:r>
              <a:rPr lang="en-GB" altLang="cs-CZ" sz="1100" b="1" dirty="0" err="1" smtClean="0">
                <a:solidFill>
                  <a:schemeClr val="accent2">
                    <a:lumMod val="50000"/>
                  </a:schemeClr>
                </a:solidFill>
              </a:rPr>
              <a:t>Myslbek</a:t>
            </a:r>
            <a:endParaRPr lang="cs-CZ" altLang="cs-CZ" sz="1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>
              <a:buNone/>
            </a:pPr>
            <a:r>
              <a:rPr lang="en-GB" altLang="cs-CZ" sz="1100" b="1" dirty="0" err="1" smtClean="0">
                <a:solidFill>
                  <a:schemeClr val="accent2">
                    <a:lumMod val="50000"/>
                  </a:schemeClr>
                </a:solidFill>
              </a:rPr>
              <a:t>Aleš</a:t>
            </a:r>
            <a:endParaRPr lang="cs-CZ" altLang="cs-CZ" sz="1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>
              <a:buNone/>
            </a:pPr>
            <a:r>
              <a:rPr lang="en-GB" altLang="cs-CZ" sz="1100" b="1" dirty="0" err="1" smtClean="0">
                <a:solidFill>
                  <a:schemeClr val="accent2">
                    <a:lumMod val="50000"/>
                  </a:schemeClr>
                </a:solidFill>
              </a:rPr>
              <a:t>Ženíšek</a:t>
            </a:r>
            <a:endParaRPr lang="cs-CZ" altLang="cs-CZ" sz="1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>
              <a:buNone/>
            </a:pPr>
            <a:r>
              <a:rPr lang="en-GB" altLang="cs-CZ" sz="1100" b="1" dirty="0" err="1" smtClean="0">
                <a:solidFill>
                  <a:schemeClr val="accent2">
                    <a:lumMod val="50000"/>
                  </a:schemeClr>
                </a:solidFill>
              </a:rPr>
              <a:t>Hynais</a:t>
            </a:r>
            <a:endParaRPr lang="cs-CZ" altLang="cs-CZ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0000"/>
            <a:ext cx="9144000" cy="6480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Národní divadlo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9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9350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Vyšehrad</a:t>
            </a:r>
            <a:endParaRPr lang="cs-CZ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1008000" y="900000"/>
            <a:ext cx="3816000" cy="4800600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</a:rPr>
              <a:t>Kopec nad Vltavou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</a:rPr>
              <a:t>Pozůstatky královského sídla z 10. století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</a:rPr>
              <a:t>Kostel sv. Petra a Pavla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</a:rPr>
              <a:t>Rotunda sv. Martina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</a:rPr>
              <a:t>Hřbitov, Slavín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</a:rPr>
              <a:t>hrobka</a:t>
            </a:r>
            <a:endParaRPr lang="cs-CZ" dirty="0" smtClean="0"/>
          </a:p>
        </p:txBody>
      </p:sp>
      <p:pic>
        <p:nvPicPr>
          <p:cNvPr id="1843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062" y="553155"/>
            <a:ext cx="3955394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Obrázek 14" descr="Vysehrad-rotunda-St-Mart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/>
          <a:stretch/>
        </p:blipFill>
        <p:spPr bwMode="auto">
          <a:xfrm>
            <a:off x="1281353" y="3348000"/>
            <a:ext cx="2989659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8" descr="Vyšehra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 b="13961"/>
          <a:stretch/>
        </p:blipFill>
        <p:spPr bwMode="auto">
          <a:xfrm>
            <a:off x="4496786" y="3528000"/>
            <a:ext cx="4352670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0" y="288000"/>
            <a:ext cx="1008000" cy="32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SLAVÍN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Zeyer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Sládek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Vrchlický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----------------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Štěpánek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Marvan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err="1" smtClean="0">
                <a:solidFill>
                  <a:schemeClr val="accent2">
                    <a:lumMod val="50000"/>
                  </a:schemeClr>
                </a:solidFill>
              </a:rPr>
              <a:t>Höger</a:t>
            </a:r>
            <a:endParaRPr lang="cs-CZ" altLang="cs-CZ" sz="1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----------------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err="1" smtClean="0">
                <a:solidFill>
                  <a:schemeClr val="accent2">
                    <a:lumMod val="50000"/>
                  </a:schemeClr>
                </a:solidFill>
              </a:rPr>
              <a:t>Hynais</a:t>
            </a:r>
            <a:endParaRPr lang="cs-CZ" altLang="cs-CZ" sz="1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Mucha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----------------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err="1" smtClean="0">
                <a:solidFill>
                  <a:schemeClr val="accent2">
                    <a:lumMod val="50000"/>
                  </a:schemeClr>
                </a:solidFill>
              </a:rPr>
              <a:t>Myslbek</a:t>
            </a:r>
            <a:endParaRPr lang="cs-CZ" altLang="cs-CZ" sz="1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Destinová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Kubelík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----------------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Křižík</a:t>
            </a:r>
            <a:endParaRPr lang="cs-CZ" altLang="cs-CZ" dirty="0" smtClean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0" y="3492000"/>
            <a:ext cx="1008000" cy="32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0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HŘBITOV</a:t>
            </a:r>
            <a:endParaRPr lang="cs-CZ" altLang="cs-CZ" sz="1000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Smetana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Dvořák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Fibich</a:t>
            </a:r>
          </a:p>
          <a:p>
            <a:pPr marL="82550" indent="0" algn="ctr">
              <a:spcBef>
                <a:spcPts val="0"/>
              </a:spcBef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----------------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Čapek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Mácha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Němcová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----------------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Burian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Pešek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Gollová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Adamíra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Štěpánek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Marvan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----------------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Purkyně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</a:rPr>
              <a:t>Heyrovský</a:t>
            </a:r>
          </a:p>
        </p:txBody>
      </p:sp>
    </p:spTree>
    <p:extLst>
      <p:ext uri="{BB962C8B-B14F-4D97-AF65-F5344CB8AC3E}">
        <p14:creationId xmlns:p14="http://schemas.microsoft.com/office/powerpoint/2010/main" val="85340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108000"/>
            <a:ext cx="9144000" cy="648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0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18 </a:t>
            </a:r>
            <a:r>
              <a:rPr lang="cs-CZ" sz="4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mostů přes Vltavu</a:t>
            </a:r>
            <a:endParaRPr lang="cs-CZ" sz="4000" b="1" dirty="0"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Obrázek 7" descr="Praha mosty.jpg"/>
          <p:cNvPicPr>
            <a:picLocks noChangeAspect="1"/>
          </p:cNvPicPr>
          <p:nvPr/>
        </p:nvPicPr>
        <p:blipFill rotWithShape="1">
          <a:blip r:embed="rId2"/>
          <a:srcRect b="4302"/>
          <a:stretch/>
        </p:blipFill>
        <p:spPr>
          <a:xfrm>
            <a:off x="468000" y="792000"/>
            <a:ext cx="8285859" cy="59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762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108000"/>
            <a:ext cx="9144000" cy="648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0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18 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BRIDGES</a:t>
            </a:r>
            <a:r>
              <a:rPr lang="cs-CZ" sz="40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OVER VLTAVA</a:t>
            </a:r>
            <a:endParaRPr lang="cs-CZ" sz="4000" b="1" dirty="0"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2" descr="http://www.kralovskacesta.cz/data/media/foto/large/_m6x88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4264" y="260648"/>
            <a:ext cx="9437760" cy="62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58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7763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Petřín</a:t>
            </a:r>
            <a:endParaRPr lang="cs-CZ" sz="4400" b="1" dirty="0"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Zástupný symbol pro obsah 2"/>
          <p:cNvSpPr>
            <a:spLocks noGrp="1"/>
          </p:cNvSpPr>
          <p:nvPr>
            <p:ph sz="half" idx="1"/>
          </p:nvPr>
        </p:nvSpPr>
        <p:spPr>
          <a:xfrm>
            <a:off x="1008000" y="864000"/>
            <a:ext cx="8100000" cy="3105064"/>
          </a:xfrm>
        </p:spPr>
        <p:txBody>
          <a:bodyPr>
            <a:normAutofit/>
          </a:bodyPr>
          <a:lstStyle/>
          <a:p>
            <a:pPr marL="365760" indent="-283464" fontAlgn="auto">
              <a:lnSpc>
                <a:spcPct val="12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Kopec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3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27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metrů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L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anová dráha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Štefánikova hvězdárna</a:t>
            </a:r>
          </a:p>
          <a:p>
            <a:pPr marL="640080" lvl="1" indent="-237744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Zrcadlové bludiště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Zahrady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sochy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K. H.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Máchy, Nerudy, Vrchlického, Štefánika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Petřínská rozhledna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„kopie“ </a:t>
            </a:r>
            <a:r>
              <a:rPr lang="cs-CZ" sz="2200" dirty="0" err="1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Eiffelovky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6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5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metrů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299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schodů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8" name="Obrázek 7" descr="petrinska_rozhled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000" y="3420000"/>
            <a:ext cx="3191760" cy="33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ek 9" descr="petrin-funicul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31759"/>
            <a:ext cx="3047989" cy="2285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ázek 10" descr="167346_4_petrin_karel_hynek_mach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3" y="3420000"/>
            <a:ext cx="2511705" cy="33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http://www.prague.eu/file/edee/2014/09/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r="10111" b="17538"/>
          <a:stretch/>
        </p:blipFill>
        <p:spPr bwMode="auto">
          <a:xfrm>
            <a:off x="4212000" y="72000"/>
            <a:ext cx="1597860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39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obsah 2"/>
          <p:cNvSpPr txBox="1">
            <a:spLocks/>
          </p:cNvSpPr>
          <p:nvPr/>
        </p:nvSpPr>
        <p:spPr bwMode="auto">
          <a:xfrm>
            <a:off x="1008000" y="72000"/>
            <a:ext cx="4212000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8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Břevnovský klášter</a:t>
            </a:r>
            <a:r>
              <a:rPr lang="en-GB" sz="72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 </a:t>
            </a:r>
            <a:endParaRPr lang="en-GB" sz="7200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r>
              <a:rPr lang="cs-CZ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Nejstarší mužský</a:t>
            </a: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993 </a:t>
            </a: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(</a:t>
            </a:r>
            <a:r>
              <a:rPr lang="cs-CZ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Boleslav</a:t>
            </a: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II &amp; </a:t>
            </a:r>
            <a:r>
              <a:rPr lang="cs-CZ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Vojtěch</a:t>
            </a: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)</a:t>
            </a:r>
            <a:endParaRPr lang="en-GB" sz="64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algn="ctr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None/>
              <a:defRPr/>
            </a:pPr>
            <a:r>
              <a:rPr lang="cs-CZ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Benediktýnské </a:t>
            </a:r>
            <a:r>
              <a:rPr lang="cs-CZ" sz="6400" dirty="0" err="1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arciopatství</a:t>
            </a: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nejstarší pivovar</a:t>
            </a:r>
            <a:r>
              <a:rPr lang="en-GB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marL="82296" indent="0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r>
              <a:rPr lang="en-GB" sz="6400" dirty="0" smtClean="0">
                <a:solidFill>
                  <a:prstClr val="black"/>
                </a:solidFill>
                <a:cs typeface="Times New Roman" pitchFamily="18" charset="0"/>
              </a:rPr>
              <a:t>        </a:t>
            </a: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1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7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endParaRPr lang="cs-CZ" sz="2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  <a:endParaRPr lang="en-GB" sz="20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27650" name="Picture 2" descr="http://upload.wikimedia.org/wikipedia/commons/thumb/4/41/Praha_B%C5%99evnov_St_Margaret_interior.JPG/640px-Praha_B%C5%99evnov_St_Margaret_interio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r="9119" b="10845"/>
          <a:stretch/>
        </p:blipFill>
        <p:spPr bwMode="auto">
          <a:xfrm>
            <a:off x="6696000" y="144000"/>
            <a:ext cx="2376264" cy="37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http://www.vyletnik.cz/images/vylet/uzivatele/vlasta79/brevnovsky-klaster-2010-09-30-brevnov-kostel-svate-markety-08-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" t="13536" r="3532" b="6962"/>
          <a:stretch/>
        </p:blipFill>
        <p:spPr bwMode="auto">
          <a:xfrm>
            <a:off x="4938881" y="4274690"/>
            <a:ext cx="4139311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http://www.petrinska-rozhledna.cz/fotos/okoli/klaster/017038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0" t="13329" r="5765" b="4279"/>
          <a:stretch/>
        </p:blipFill>
        <p:spPr bwMode="auto">
          <a:xfrm>
            <a:off x="1116000" y="920256"/>
            <a:ext cx="3888048" cy="2966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8" name="Picture 20" descr="http://www.venuemanagement.cz/common/images/photo_gallery/1399017694-brevnovsky-klaster/2014-15-05-13-36-40-1024-768-0-1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r="6266"/>
          <a:stretch/>
        </p:blipFill>
        <p:spPr bwMode="auto">
          <a:xfrm>
            <a:off x="1116000" y="4022690"/>
            <a:ext cx="3572397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6" name="Picture 28" descr="http://www.pohodar.com/diar/2013/obrazky/leden/Brevnovsky_klast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0" y="1998000"/>
            <a:ext cx="1548000" cy="2065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54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 bwMode="auto">
          <a:xfrm>
            <a:off x="1008000" y="72000"/>
            <a:ext cx="4068000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8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Anežský klášter </a:t>
            </a:r>
            <a:r>
              <a:rPr lang="cs-CZ" sz="72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(Staré Město)</a:t>
            </a:r>
          </a:p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r>
              <a:rPr lang="cs-CZ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Řád sv. Kláry/Klarisky &amp; Františkáni</a:t>
            </a:r>
          </a:p>
          <a:p>
            <a:pPr marL="82296" indent="0" algn="ctr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None/>
              <a:defRPr/>
            </a:pPr>
            <a:r>
              <a:rPr lang="cs-CZ" sz="6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1231 – Anežka Přemyslovna      </a:t>
            </a: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1000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700" dirty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endParaRPr lang="cs-CZ" sz="2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2800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  <a:endParaRPr lang="en-GB" sz="20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1" name="Picture 6" descr="http://geo3.fsv.cvut.cz/bp/cechurova/podklady/klaster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12565" r="1115"/>
          <a:stretch/>
        </p:blipFill>
        <p:spPr bwMode="auto">
          <a:xfrm>
            <a:off x="1259632" y="972000"/>
            <a:ext cx="3024336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://www.fotoaparat.cz/g/09/10/20/670448_efd1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1327" r="2527" b="29489"/>
          <a:stretch/>
        </p:blipFill>
        <p:spPr bwMode="auto">
          <a:xfrm>
            <a:off x="1116001" y="4500000"/>
            <a:ext cx="417608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www.praguecityline.cz/wp-content/gallery/praha-1-anezsky-klaster/praha-1-anezsky-klaster090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8" r="3663" b="15168"/>
          <a:stretch/>
        </p:blipFill>
        <p:spPr bwMode="auto">
          <a:xfrm>
            <a:off x="5436096" y="4356000"/>
            <a:ext cx="3615494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upload.wikimedia.org/wikipedia/commons/thumb/a/a0/Agneskloster_Kapitell_2.jpg/1280px-Agneskloster_Kapitell_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t="7461" r="12114"/>
          <a:stretch/>
        </p:blipFill>
        <p:spPr bwMode="auto">
          <a:xfrm>
            <a:off x="5924904" y="72000"/>
            <a:ext cx="1768045" cy="13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cz.prague-stay.com/img/1146/2/false/prague-gothic-corner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2" b="17231"/>
          <a:stretch/>
        </p:blipFill>
        <p:spPr bwMode="auto">
          <a:xfrm>
            <a:off x="4526224" y="1512000"/>
            <a:ext cx="4510272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80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Zástupný symbol pro obsah 3"/>
          <p:cNvSpPr>
            <a:spLocks noGrp="1"/>
          </p:cNvSpPr>
          <p:nvPr>
            <p:ph sz="half" idx="2"/>
          </p:nvPr>
        </p:nvSpPr>
        <p:spPr>
          <a:xfrm>
            <a:off x="1008000" y="72000"/>
            <a:ext cx="4104000" cy="1008000"/>
          </a:xfrm>
        </p:spPr>
        <p:txBody>
          <a:bodyPr>
            <a:normAutofit fontScale="92500" lnSpcReduction="10000"/>
          </a:bodyPr>
          <a:lstStyle/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Strahovský klášter </a:t>
            </a:r>
            <a:endParaRPr lang="cs-CZ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0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Památník národního písemnictví</a:t>
            </a:r>
            <a:endParaRPr lang="cs-CZ" sz="2000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17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založen </a:t>
            </a:r>
            <a:r>
              <a:rPr lang="cs-CZ" sz="17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1143</a:t>
            </a:r>
            <a:endParaRPr lang="en-GB" sz="1700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49162" name="Picture 10" descr="Strahovský kláš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0" r="16674" b="7905"/>
          <a:stretch/>
        </p:blipFill>
        <p:spPr bwMode="auto">
          <a:xfrm>
            <a:off x="0" y="5746666"/>
            <a:ext cx="1008000" cy="1030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4" name="Picture 12" descr="http://photo.czechtourism.com/image/6078/previe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3"/>
          <a:stretch/>
        </p:blipFill>
        <p:spPr bwMode="auto">
          <a:xfrm>
            <a:off x="0" y="4040062"/>
            <a:ext cx="1008000" cy="1361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0" name="Picture 18" descr="http://www.fototuristika.cz/data/wysiwyg/tips/183/image/DSC_0304web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525" y="108000"/>
            <a:ext cx="3960000" cy="2647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6" descr="http://upload.wikimedia.org/wikipedia/commons/thumb/6/6b/Strahov_-_inter%C3%ADer_baziliky_Nanebevzet%C3%AD_Panny_Marie.jpg/640px-Strahov_-_inter%C3%ADer_baziliky_Nanebevzet%C3%AD_Panny_Mari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7"/>
          <a:stretch/>
        </p:blipFill>
        <p:spPr bwMode="auto">
          <a:xfrm>
            <a:off x="5976000" y="2844000"/>
            <a:ext cx="3057525" cy="3933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://upload.wikimedia.org/wikipedia/commons/thumb/8/87/Biblioth%C3%A8que_monast%C3%A8re_Strahov.jpg/1280px-Biblioth%C3%A8que_monast%C3%A8re_Straho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 b="1369"/>
          <a:stretch/>
        </p:blipFill>
        <p:spPr bwMode="auto">
          <a:xfrm>
            <a:off x="1080000" y="1044000"/>
            <a:ext cx="3924048" cy="2927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http://www.digital-guide.cz/media/thumbs/digital_guide/pamatky_by_divine/Hradcany/Strahovsky_klaster/Strahovska_Knihovna-1_jpg_800x800_q8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5"/>
          <a:stretch/>
        </p:blipFill>
        <p:spPr bwMode="auto">
          <a:xfrm>
            <a:off x="1440000" y="4040062"/>
            <a:ext cx="4284000" cy="2737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ástupný symbol pro obsah 2"/>
          <p:cNvSpPr txBox="1">
            <a:spLocks/>
          </p:cNvSpPr>
          <p:nvPr/>
        </p:nvSpPr>
        <p:spPr bwMode="auto">
          <a:xfrm>
            <a:off x="6048000" y="6473984"/>
            <a:ext cx="2860602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4800" b="1" dirty="0" smtClean="0">
                <a:solidFill>
                  <a:schemeClr val="bg1"/>
                </a:solidFill>
                <a:cs typeface="Times New Roman" pitchFamily="18" charset="0"/>
              </a:rPr>
              <a:t>Bazilika Nanebevzetí Panny </a:t>
            </a:r>
            <a:r>
              <a:rPr lang="cs-CZ" sz="4800" b="1" dirty="0">
                <a:solidFill>
                  <a:schemeClr val="bg1"/>
                </a:solidFill>
                <a:cs typeface="Times New Roman" pitchFamily="18" charset="0"/>
              </a:rPr>
              <a:t>M</a:t>
            </a:r>
            <a:r>
              <a:rPr lang="cs-CZ" sz="4800" b="1" dirty="0" smtClean="0">
                <a:solidFill>
                  <a:schemeClr val="bg1"/>
                </a:solidFill>
                <a:cs typeface="Times New Roman" pitchFamily="18" charset="0"/>
              </a:rPr>
              <a:t>arie</a:t>
            </a:r>
            <a:endParaRPr lang="en-GB" sz="20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6" name="Zástupný symbol pro obsah 2"/>
          <p:cNvSpPr txBox="1">
            <a:spLocks/>
          </p:cNvSpPr>
          <p:nvPr/>
        </p:nvSpPr>
        <p:spPr bwMode="auto">
          <a:xfrm>
            <a:off x="1605384" y="6522720"/>
            <a:ext cx="162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325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4800" b="1" dirty="0" smtClean="0">
                <a:solidFill>
                  <a:schemeClr val="bg1"/>
                </a:solidFill>
                <a:cs typeface="Times New Roman" pitchFamily="18" charset="0"/>
              </a:rPr>
              <a:t>Teologický sál</a:t>
            </a:r>
            <a:endParaRPr lang="en-GB" sz="20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7" name="Zástupný symbol pro obsah 2"/>
          <p:cNvSpPr txBox="1">
            <a:spLocks/>
          </p:cNvSpPr>
          <p:nvPr/>
        </p:nvSpPr>
        <p:spPr bwMode="auto">
          <a:xfrm>
            <a:off x="3275856" y="3680062"/>
            <a:ext cx="152645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325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4800" b="1" dirty="0" smtClean="0">
                <a:solidFill>
                  <a:schemeClr val="bg1"/>
                </a:solidFill>
                <a:cs typeface="Times New Roman" pitchFamily="18" charset="0"/>
              </a:rPr>
              <a:t>Filozofický sál</a:t>
            </a:r>
            <a:endParaRPr lang="en-GB" sz="20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8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368000"/>
            <a:ext cx="1008000" cy="2520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altLang="cs-CZ" sz="1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200,000 </a:t>
            </a: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knih</a:t>
            </a:r>
            <a:r>
              <a:rPr lang="en-GB" altLang="cs-CZ" sz="1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cs-CZ" sz="11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altLang="cs-CZ" sz="1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3,000 </a:t>
            </a: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rukopisů</a:t>
            </a:r>
            <a:endParaRPr lang="en-GB" altLang="cs-CZ" sz="11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altLang="cs-CZ" sz="1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1,500 </a:t>
            </a: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inkunábulí</a:t>
            </a:r>
            <a:endParaRPr lang="en-GB" altLang="cs-CZ" sz="11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860 </a:t>
            </a:r>
            <a:r>
              <a:rPr lang="cs-CZ" altLang="cs-CZ" sz="1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Strahovský evangeliář</a:t>
            </a:r>
          </a:p>
          <a:p>
            <a:pPr marL="82550" indent="0">
              <a:buNone/>
            </a:pPr>
            <a:endParaRPr lang="cs-CZ" altLang="cs-CZ" sz="2400" b="1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78757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7762" cy="648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HISTORY</a:t>
            </a:r>
            <a:endParaRPr lang="cs-CZ" b="1" dirty="0"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291" name="Zástupný symbol pro obsah 2"/>
          <p:cNvSpPr>
            <a:spLocks noGrp="1"/>
          </p:cNvSpPr>
          <p:nvPr>
            <p:ph sz="half" idx="1"/>
          </p:nvPr>
        </p:nvSpPr>
        <p:spPr>
          <a:xfrm>
            <a:off x="972000" y="900000"/>
            <a:ext cx="7929563" cy="3393096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15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Praha centrem husitského hnutí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16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Rudolf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II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., známí vědci a umělci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(</a:t>
            </a:r>
            <a:r>
              <a:rPr lang="en-GB" sz="2000" dirty="0" err="1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Tycho</a:t>
            </a: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de Brahe, Johannes Kepler)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17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Třicetiletá válka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→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rekatolizace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&amp;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germanizace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18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centrum Národního obrození</a:t>
            </a:r>
            <a:endParaRPr lang="cs-CZ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1918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Praha – hlavní město Československa</a:t>
            </a:r>
            <a:endParaRPr lang="cs-CZ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endParaRPr lang="en-GB" sz="2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endParaRPr lang="cs-CZ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endParaRPr lang="cs-CZ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endParaRPr lang="en-GB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 smtClean="0"/>
          </a:p>
        </p:txBody>
      </p:sp>
      <p:sp>
        <p:nvSpPr>
          <p:cNvPr id="12292" name="Zástupný symbol pro obsah 3"/>
          <p:cNvSpPr>
            <a:spLocks noGrp="1"/>
          </p:cNvSpPr>
          <p:nvPr>
            <p:ph sz="half" idx="2"/>
          </p:nvPr>
        </p:nvSpPr>
        <p:spPr>
          <a:xfrm>
            <a:off x="972000" y="3636000"/>
            <a:ext cx="4284000" cy="3000375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1939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německá okupace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→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Protektorát Čechy a Morava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1942 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atentát na Heydricha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 smtClean="0"/>
          </a:p>
        </p:txBody>
      </p:sp>
      <p:pic>
        <p:nvPicPr>
          <p:cNvPr id="11269" name="Obrázek 4" descr="hitler 193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r="2045" b="4583"/>
          <a:stretch/>
        </p:blipFill>
        <p:spPr bwMode="auto">
          <a:xfrm>
            <a:off x="5220000" y="3708000"/>
            <a:ext cx="3876195" cy="29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sah 2"/>
          <p:cNvSpPr>
            <a:spLocks noGrp="1"/>
          </p:cNvSpPr>
          <p:nvPr>
            <p:ph sz="half" idx="1"/>
          </p:nvPr>
        </p:nvSpPr>
        <p:spPr>
          <a:xfrm>
            <a:off x="1008000" y="0"/>
            <a:ext cx="4104000" cy="504000"/>
          </a:xfrm>
        </p:spPr>
        <p:txBody>
          <a:bodyPr>
            <a:normAutofit lnSpcReduction="10000"/>
          </a:bodyPr>
          <a:lstStyle/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cs-CZ" sz="26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Dancing house</a:t>
            </a:r>
          </a:p>
        </p:txBody>
      </p:sp>
      <p:sp>
        <p:nvSpPr>
          <p:cNvPr id="34819" name="Zástupný symbol pro obsah 3"/>
          <p:cNvSpPr>
            <a:spLocks noGrp="1"/>
          </p:cNvSpPr>
          <p:nvPr>
            <p:ph sz="half" idx="2"/>
          </p:nvPr>
        </p:nvSpPr>
        <p:spPr>
          <a:xfrm>
            <a:off x="5040000" y="0"/>
            <a:ext cx="4104000" cy="1008000"/>
          </a:xfrm>
        </p:spPr>
        <p:txBody>
          <a:bodyPr>
            <a:normAutofit lnSpcReduction="10000"/>
          </a:bodyPr>
          <a:lstStyle/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cs-CZ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Stra</a:t>
            </a:r>
            <a:endParaRPr lang="en-GB" sz="1800" dirty="0" smtClean="0">
              <a:latin typeface="Calibri" pitchFamily="34" charset="0"/>
            </a:endParaRPr>
          </a:p>
        </p:txBody>
      </p:sp>
      <p:pic>
        <p:nvPicPr>
          <p:cNvPr id="26628" name="Obrázek 10" descr="tancici_dum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3914" r="3430" b="11082"/>
          <a:stretch>
            <a:fillRect/>
          </a:stretch>
        </p:blipFill>
        <p:spPr bwMode="auto">
          <a:xfrm>
            <a:off x="1188000" y="108000"/>
            <a:ext cx="3003236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www.vysocina-news.cz/data-to-40/26521/preface/fu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2891"/>
          <a:stretch/>
        </p:blipFill>
        <p:spPr bwMode="auto">
          <a:xfrm>
            <a:off x="5863127" y="61445"/>
            <a:ext cx="3188041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presskithc.cz/public/galleries/2/1841/technicka-knihovna-praha-437-m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5555" r="1770" b="13498"/>
          <a:stretch/>
        </p:blipFill>
        <p:spPr bwMode="auto">
          <a:xfrm>
            <a:off x="5328000" y="3834002"/>
            <a:ext cx="3744000" cy="2833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http://i3.cn.cz/1286870439_11.10.10Budova_FIALDELFIE_04resiz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10653" r="4427" b="20389"/>
          <a:stretch/>
        </p:blipFill>
        <p:spPr bwMode="auto">
          <a:xfrm>
            <a:off x="4302973" y="692696"/>
            <a:ext cx="1474053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Moderní architektura nejen v Praz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" t="10159" r="8756" b="8193"/>
          <a:stretch/>
        </p:blipFill>
        <p:spPr bwMode="auto">
          <a:xfrm>
            <a:off x="1160367" y="3816000"/>
            <a:ext cx="2268653" cy="29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psjinvest.cz/underwood/download/images/project-mpk-0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4" t="6496" r="27211" b="8454"/>
          <a:stretch/>
        </p:blipFill>
        <p:spPr bwMode="auto">
          <a:xfrm>
            <a:off x="3492000" y="4608000"/>
            <a:ext cx="1764196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Nadpis 1"/>
          <p:cNvSpPr txBox="1">
            <a:spLocks/>
          </p:cNvSpPr>
          <p:nvPr/>
        </p:nvSpPr>
        <p:spPr>
          <a:xfrm>
            <a:off x="6048000" y="108000"/>
            <a:ext cx="169200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bg1"/>
                </a:solidFill>
                <a:effectLst/>
                <a:latin typeface="+mn-lt"/>
              </a:rPr>
              <a:t>BB Centrum Filadelfie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21" name="Nadpis 1"/>
          <p:cNvSpPr txBox="1">
            <a:spLocks/>
          </p:cNvSpPr>
          <p:nvPr/>
        </p:nvSpPr>
        <p:spPr>
          <a:xfrm>
            <a:off x="1404000" y="3420000"/>
            <a:ext cx="169200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bg1"/>
                </a:solidFill>
                <a:effectLst/>
                <a:latin typeface="+mn-lt"/>
              </a:rPr>
              <a:t>Tančící dům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22" name="Nadpis 1"/>
          <p:cNvSpPr txBox="1">
            <a:spLocks/>
          </p:cNvSpPr>
          <p:nvPr/>
        </p:nvSpPr>
        <p:spPr>
          <a:xfrm>
            <a:off x="1260000" y="3816000"/>
            <a:ext cx="158400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cs-CZ" sz="1200" b="1" dirty="0" err="1" smtClean="0">
                <a:solidFill>
                  <a:schemeClr val="bg1"/>
                </a:solidFill>
                <a:effectLst/>
                <a:latin typeface="+mn-lt"/>
              </a:rPr>
              <a:t>Main</a:t>
            </a:r>
            <a:r>
              <a:rPr lang="cs-CZ" sz="1200" b="1" dirty="0" smtClean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1200" b="1" dirty="0" smtClean="0">
                <a:solidFill>
                  <a:schemeClr val="bg1"/>
                </a:solidFill>
                <a:effectLst/>
                <a:latin typeface="+mn-lt"/>
              </a:rPr>
              <a:t>Point Karlín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 bwMode="auto">
          <a:xfrm>
            <a:off x="180000" y="0"/>
            <a:ext cx="61200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>
              <a:buNone/>
            </a:pPr>
            <a:r>
              <a:rPr lang="cs-CZ" altLang="cs-CZ" sz="1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</a:p>
          <a:p>
            <a:pPr marL="82550" indent="0">
              <a:buNone/>
            </a:pPr>
            <a:r>
              <a:rPr lang="cs-CZ" altLang="cs-CZ" sz="1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marL="82550" indent="0">
              <a:buNone/>
            </a:pPr>
            <a:r>
              <a:rPr lang="cs-CZ" altLang="cs-CZ" sz="1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marL="82550" indent="0">
              <a:buNone/>
            </a:pPr>
            <a:r>
              <a:rPr lang="cs-CZ" altLang="cs-CZ" sz="1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marL="82550" indent="0">
              <a:buNone/>
            </a:pPr>
            <a:r>
              <a:rPr lang="cs-CZ" altLang="cs-CZ" sz="1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marL="82550" indent="0">
              <a:buNone/>
            </a:pPr>
            <a:r>
              <a:rPr lang="cs-CZ" altLang="cs-CZ" sz="1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</a:t>
            </a:r>
          </a:p>
          <a:p>
            <a:pPr marL="82550" indent="0">
              <a:buNone/>
            </a:pPr>
            <a:endParaRPr lang="cs-CZ" altLang="cs-CZ" sz="1800" b="1" dirty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550" indent="0">
              <a:spcBef>
                <a:spcPts val="0"/>
              </a:spcBef>
              <a:buNone/>
            </a:pPr>
            <a:r>
              <a:rPr lang="cs-CZ" altLang="cs-CZ" sz="1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marL="82550" indent="0">
              <a:buNone/>
            </a:pPr>
            <a:r>
              <a:rPr lang="cs-CZ" altLang="cs-CZ" sz="1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marL="82550" indent="0">
              <a:buNone/>
            </a:pPr>
            <a:r>
              <a:rPr lang="cs-CZ" altLang="cs-CZ" sz="1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marL="82550" indent="0">
              <a:buNone/>
            </a:pPr>
            <a:r>
              <a:rPr lang="cs-CZ" altLang="cs-CZ" sz="1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</a:p>
          <a:p>
            <a:pPr marL="82550" indent="0">
              <a:buNone/>
            </a:pPr>
            <a:r>
              <a:rPr lang="cs-CZ" altLang="cs-CZ" sz="1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marL="82550" indent="0">
              <a:buNone/>
            </a:pPr>
            <a:r>
              <a:rPr lang="cs-CZ" altLang="cs-CZ" sz="1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marL="82550" indent="0">
              <a:buNone/>
            </a:pPr>
            <a:r>
              <a:rPr lang="cs-CZ" altLang="cs-CZ" sz="1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marL="82550" indent="0">
              <a:buNone/>
            </a:pPr>
            <a:r>
              <a:rPr lang="cs-CZ" altLang="cs-CZ" sz="1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marL="82550" indent="0">
              <a:buNone/>
            </a:pPr>
            <a:r>
              <a:rPr lang="cs-CZ" altLang="cs-CZ" sz="1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marL="82550" indent="0">
              <a:buNone/>
            </a:pPr>
            <a:r>
              <a:rPr lang="cs-CZ" altLang="cs-CZ" sz="1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  <a:p>
            <a:pPr marL="82550" indent="0">
              <a:buNone/>
            </a:pPr>
            <a:r>
              <a:rPr lang="cs-CZ" altLang="cs-CZ" sz="1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marL="82550" indent="0">
              <a:buNone/>
            </a:pPr>
            <a:r>
              <a:rPr lang="cs-CZ" altLang="cs-CZ" sz="1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cs-CZ" altLang="cs-CZ" sz="1800" b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5652000" y="3816000"/>
            <a:ext cx="252000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bg1"/>
                </a:solidFill>
                <a:effectLst/>
                <a:latin typeface="+mn-lt"/>
              </a:rPr>
              <a:t>Národní technická knihovna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5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07950" y="180000"/>
            <a:ext cx="8928100" cy="648000"/>
          </a:xfrm>
        </p:spPr>
        <p:txBody>
          <a:bodyPr>
            <a:normAutofit lnSpcReduction="10000"/>
          </a:bodyPr>
          <a:lstStyle/>
          <a:p>
            <a:pPr marL="365760" indent="-283464" algn="ctr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38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ZA POZORNOST</a:t>
            </a:r>
            <a:endParaRPr lang="en-GB" sz="3800" b="1" dirty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828000"/>
            <a:ext cx="8995231" cy="59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9350" cy="648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HISTORY</a:t>
            </a:r>
            <a:endParaRPr lang="cs-CZ" sz="4400" b="1" dirty="0"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972000" y="900000"/>
            <a:ext cx="7858125" cy="5661025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9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května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1945 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Praha osvobozena Rudou armádou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1968 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srpnová okupace vojsky Varšavské smlouvy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17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listopadu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1989 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Sametová revoluce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1993 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rozdělení Československa</a:t>
            </a:r>
            <a:endParaRPr lang="en-GB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Praha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hlavní město nové České republiky</a:t>
            </a:r>
            <a:endParaRPr lang="cs-CZ" sz="22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1992 – UNESCO </a:t>
            </a:r>
            <a:r>
              <a:rPr lang="cs-CZ" sz="17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(díky koncentraci bezpočtu jedinečných historických památek všech období</a:t>
            </a:r>
            <a:r>
              <a:rPr lang="cs-CZ" sz="17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cs-CZ" sz="17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Hradčany s Pražským hradem</a:t>
            </a:r>
            <a:endParaRPr lang="en-GB" sz="24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Vyšehrad</a:t>
            </a:r>
            <a:endParaRPr lang="en-GB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Staré Město</a:t>
            </a:r>
            <a:endParaRPr lang="en-GB" sz="20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Josefov 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(</a:t>
            </a: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Židovské město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)</a:t>
            </a:r>
            <a:endParaRPr lang="en-GB" sz="18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Malá Strana</a:t>
            </a:r>
            <a:endParaRPr lang="en-GB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Nové Město</a:t>
            </a:r>
            <a:endParaRPr lang="en-GB" sz="24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sz="2800" dirty="0" smtClean="0"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sz="2800" dirty="0" smtClean="0"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 smtClean="0"/>
          </a:p>
        </p:txBody>
      </p:sp>
      <p:pic>
        <p:nvPicPr>
          <p:cNvPr id="4" name="Picture 2" descr="Pra&amp;zcaron;ský hrad – pohled z v&amp;ecaron;&amp;zcaron;e Týnského chrám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t="10341" r="8364"/>
          <a:stretch/>
        </p:blipFill>
        <p:spPr bwMode="auto">
          <a:xfrm>
            <a:off x="5112000" y="3528000"/>
            <a:ext cx="3967251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8136000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Královská cesta </a:t>
            </a:r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Korunovační průvod českých králů</a:t>
            </a:r>
            <a:endParaRPr lang="en-GB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AutoShape 4" descr="http://upload.wikimedia.org/wikipedia/commons/thumb/4/47/Prag_Pulverturm.jpg/170px-Prag_Pulverturm.jpg"/>
          <p:cNvSpPr>
            <a:spLocks noChangeAspect="1" noChangeArrowheads="1"/>
          </p:cNvSpPr>
          <p:nvPr/>
        </p:nvSpPr>
        <p:spPr bwMode="auto">
          <a:xfrm>
            <a:off x="155575" y="-936625"/>
            <a:ext cx="16192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8" name="Picture 8" descr="http://www.mojeokoli.com/foto/fotky.vylety.24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" t="3314" r="1294" b="28746"/>
          <a:stretch/>
        </p:blipFill>
        <p:spPr bwMode="auto">
          <a:xfrm>
            <a:off x="3888000" y="736379"/>
            <a:ext cx="5184000" cy="2072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ývojový diagram: spojnice 4"/>
          <p:cNvSpPr>
            <a:spLocks noChangeAspect="1"/>
          </p:cNvSpPr>
          <p:nvPr/>
        </p:nvSpPr>
        <p:spPr>
          <a:xfrm>
            <a:off x="8460000" y="1736862"/>
            <a:ext cx="72000" cy="720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Vývojový diagram: spojnice 32"/>
          <p:cNvSpPr>
            <a:spLocks noChangeAspect="1"/>
          </p:cNvSpPr>
          <p:nvPr/>
        </p:nvSpPr>
        <p:spPr>
          <a:xfrm>
            <a:off x="7668000" y="1755178"/>
            <a:ext cx="72000" cy="720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Vývojový diagram: spojnice 33"/>
          <p:cNvSpPr>
            <a:spLocks noChangeAspect="1"/>
          </p:cNvSpPr>
          <p:nvPr/>
        </p:nvSpPr>
        <p:spPr>
          <a:xfrm>
            <a:off x="6732240" y="2014910"/>
            <a:ext cx="72000" cy="720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Vývojový diagram: spojnice 34"/>
          <p:cNvSpPr>
            <a:spLocks noChangeAspect="1"/>
          </p:cNvSpPr>
          <p:nvPr/>
        </p:nvSpPr>
        <p:spPr>
          <a:xfrm>
            <a:off x="6234028" y="1939256"/>
            <a:ext cx="72000" cy="720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Vývojový diagram: spojnice 35"/>
          <p:cNvSpPr>
            <a:spLocks noChangeAspect="1"/>
          </p:cNvSpPr>
          <p:nvPr/>
        </p:nvSpPr>
        <p:spPr>
          <a:xfrm>
            <a:off x="5720684" y="1700861"/>
            <a:ext cx="72000" cy="720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Vývojový diagram: spojnice 36"/>
          <p:cNvSpPr>
            <a:spLocks noChangeAspect="1"/>
          </p:cNvSpPr>
          <p:nvPr/>
        </p:nvSpPr>
        <p:spPr>
          <a:xfrm>
            <a:off x="5364088" y="1620000"/>
            <a:ext cx="72000" cy="720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Vývojový diagram: spojnice 37"/>
          <p:cNvSpPr>
            <a:spLocks noChangeAspect="1"/>
          </p:cNvSpPr>
          <p:nvPr/>
        </p:nvSpPr>
        <p:spPr>
          <a:xfrm>
            <a:off x="4753123" y="1548000"/>
            <a:ext cx="72000" cy="720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Vývojový diagram: spojnice 38"/>
          <p:cNvSpPr>
            <a:spLocks noChangeAspect="1"/>
          </p:cNvSpPr>
          <p:nvPr/>
        </p:nvSpPr>
        <p:spPr>
          <a:xfrm>
            <a:off x="5016048" y="1429161"/>
            <a:ext cx="72000" cy="720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Vývojový diagram: spojnice 39"/>
          <p:cNvSpPr>
            <a:spLocks noChangeAspect="1"/>
          </p:cNvSpPr>
          <p:nvPr/>
        </p:nvSpPr>
        <p:spPr>
          <a:xfrm>
            <a:off x="7488000" y="1978910"/>
            <a:ext cx="72000" cy="720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14" descr="http://www.cz-museums.cz/UserFiles/adresar/4500/109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" t="3346" r="2344" b="5588"/>
          <a:stretch/>
        </p:blipFill>
        <p:spPr bwMode="auto">
          <a:xfrm>
            <a:off x="1080000" y="765753"/>
            <a:ext cx="2685703" cy="16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6" descr="http://www.kralovskacesta.cz/data/media/foto/large/zj7q98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3504" r="17903" b="4350"/>
          <a:stretch/>
        </p:blipFill>
        <p:spPr bwMode="auto">
          <a:xfrm>
            <a:off x="0" y="72000"/>
            <a:ext cx="1008000" cy="2361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http://www.kralovskacesta.cz/data/media/foto/medium/p527210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7" t="7227" r="19617" b="5262"/>
          <a:stretch/>
        </p:blipFill>
        <p:spPr bwMode="auto">
          <a:xfrm>
            <a:off x="0" y="2556000"/>
            <a:ext cx="1008000" cy="2245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http://www.kralovskacesta.cz/data/media/foto/medium/img_908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r="2370" b="8826"/>
          <a:stretch/>
        </p:blipFill>
        <p:spPr bwMode="auto">
          <a:xfrm>
            <a:off x="1080000" y="5514725"/>
            <a:ext cx="1805232" cy="11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http://www.pravapraha.cz/files/styles/all_big/public/ppraha_atelier/427/mn114.jpg?itok=c4h8FS4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b="29849"/>
          <a:stretch/>
        </p:blipFill>
        <p:spPr bwMode="auto">
          <a:xfrm>
            <a:off x="5145860" y="4677725"/>
            <a:ext cx="3890543" cy="21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Nadpis 1"/>
          <p:cNvSpPr txBox="1">
            <a:spLocks/>
          </p:cNvSpPr>
          <p:nvPr/>
        </p:nvSpPr>
        <p:spPr>
          <a:xfrm>
            <a:off x="5231612" y="4716000"/>
            <a:ext cx="2112227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bg1"/>
                </a:solidFill>
                <a:effectLst/>
                <a:latin typeface="+mn-lt"/>
              </a:rPr>
              <a:t>Smiřický &amp;Šternberský </a:t>
            </a:r>
            <a:r>
              <a:rPr lang="cs-CZ" sz="1200" b="1" dirty="0" err="1" smtClean="0">
                <a:solidFill>
                  <a:schemeClr val="bg1"/>
                </a:solidFill>
                <a:effectLst/>
                <a:latin typeface="+mn-lt"/>
              </a:rPr>
              <a:t>Palace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52" name="Picture 6" descr="http://www.znakyznackyznameni.cz/000_zzz/hudnas/u%20tri%20houslicek%20prah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5004000"/>
            <a:ext cx="1008000" cy="855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http://www.digital-guide.cz/media/thumbs/digital_guide/pamatky_by_divine/Mala_Strana/Dum_u_dvou_sluncu/005_Dum_u_Dvou_Sluncu_jpg_800x800_q8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t="14455" r="5241" b="36398"/>
          <a:stretch/>
        </p:blipFill>
        <p:spPr bwMode="auto">
          <a:xfrm>
            <a:off x="0" y="5976000"/>
            <a:ext cx="1008000" cy="812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Nadpis 1"/>
          <p:cNvSpPr txBox="1">
            <a:spLocks/>
          </p:cNvSpPr>
          <p:nvPr/>
        </p:nvSpPr>
        <p:spPr>
          <a:xfrm>
            <a:off x="-11179" y="4752000"/>
            <a:ext cx="101918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750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--------------------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63" name="Picture 24" descr="http://www.digital-guide.cz/media/thumbs/digital_guide/pamatky_by_divine/Stare_Mesto/Dum_u_zlate_studny/003_Dum_u_Zlate_Studny_jpg_800x800_q8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"/>
          <a:stretch/>
        </p:blipFill>
        <p:spPr bwMode="auto">
          <a:xfrm>
            <a:off x="2986930" y="3312000"/>
            <a:ext cx="2052000" cy="3036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4" name="Picture 34" descr="http://www.kralovskacesta.cz/data/media/foto/large/pa152928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t="9489" r="40572" b="11628"/>
          <a:stretch/>
        </p:blipFill>
        <p:spPr bwMode="auto">
          <a:xfrm>
            <a:off x="1080000" y="2664000"/>
            <a:ext cx="1800000" cy="2726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36" descr="http://upload.wikimedia.org/wikipedia/commons/thumb/5/5e/Buquoysk%C3%BD_pal%C3%A1c_%28Celetn%C3%A1%29_03.JPG/640px-Buquoysk%C3%BD_pal%C3%A1c_%28Celetn%C3%A1%29_0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t="25329" r="8135" b="11933"/>
          <a:stretch/>
        </p:blipFill>
        <p:spPr bwMode="auto">
          <a:xfrm>
            <a:off x="7200000" y="2916000"/>
            <a:ext cx="1738799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6" descr="http://www.kralovskacesta.cz/data/media/foto/large/img_710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" t="30177" r="1618" b="9460"/>
          <a:stretch/>
        </p:blipFill>
        <p:spPr bwMode="auto">
          <a:xfrm>
            <a:off x="5198833" y="2916000"/>
            <a:ext cx="1794207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82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www.fotopraha.com/foto-praha/prazske-panoram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r="9364"/>
          <a:stretch/>
        </p:blipFill>
        <p:spPr bwMode="auto">
          <a:xfrm>
            <a:off x="405152" y="0"/>
            <a:ext cx="8136000" cy="2745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9144000" cy="648000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Pražský hrad</a:t>
            </a:r>
            <a:endParaRPr lang="en-GB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0" y="2745832"/>
            <a:ext cx="914400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Největší hradní komplex na světě</a:t>
            </a:r>
            <a:r>
              <a:rPr lang="en-GB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, </a:t>
            </a:r>
            <a:r>
              <a:rPr lang="cs-CZ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různé architektonické styly, sídlo králů</a:t>
            </a:r>
            <a:r>
              <a:rPr lang="en-GB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lang="en-GB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&amp; </a:t>
            </a:r>
            <a:r>
              <a:rPr lang="cs-CZ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prezidentů</a:t>
            </a:r>
            <a:endParaRPr lang="en-GB" sz="4400" b="1" dirty="0">
              <a:solidFill>
                <a:schemeClr val="accent2">
                  <a:lumMod val="50000"/>
                </a:schemeClr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10" name="Picture 14" descr="Pra&amp;zcaron;ský hr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" b="7080"/>
          <a:stretch/>
        </p:blipFill>
        <p:spPr bwMode="auto">
          <a:xfrm>
            <a:off x="1259632" y="3033832"/>
            <a:ext cx="6427040" cy="38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6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8172450" cy="648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800" b="1" dirty="0" smtClean="0">
                <a:solidFill>
                  <a:schemeClr val="tx2">
                    <a:satMod val="130000"/>
                  </a:schemeClr>
                </a:solidFill>
                <a:latin typeface="+mn-lt"/>
              </a:rPr>
              <a:t>„Tajemné“ prostory</a:t>
            </a:r>
            <a:endParaRPr lang="en-GB" sz="3800" dirty="0">
              <a:solidFill>
                <a:schemeClr val="tx2">
                  <a:satMod val="130000"/>
                </a:schemeClr>
              </a:solidFill>
              <a:latin typeface="+mn-lt"/>
            </a:endParaRPr>
          </a:p>
        </p:txBody>
      </p:sp>
      <p:pic>
        <p:nvPicPr>
          <p:cNvPr id="13318" name="Picture 6" descr="Pra&amp;zcaron;ský hrad, Zlatý salonek - vstup jen pro zvan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92" y="828000"/>
            <a:ext cx="3600000" cy="270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Pra&amp;zcaron;ský hrad, Zelený salon - jen pro zvan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00" y="828000"/>
            <a:ext cx="3600000" cy="270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adpis 1"/>
          <p:cNvSpPr txBox="1">
            <a:spLocks/>
          </p:cNvSpPr>
          <p:nvPr/>
        </p:nvSpPr>
        <p:spPr>
          <a:xfrm>
            <a:off x="6516000" y="3240000"/>
            <a:ext cx="1152104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bg1"/>
                </a:solidFill>
                <a:effectLst/>
                <a:latin typeface="+mn-lt"/>
              </a:rPr>
              <a:t>Zelený salon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13326" name="Picture 14" descr="Pra&amp;zcaron;ský hrad, Habsburský sal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92" y="3744000"/>
            <a:ext cx="3600000" cy="270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Nadpis 1"/>
          <p:cNvSpPr txBox="1">
            <a:spLocks/>
          </p:cNvSpPr>
          <p:nvPr/>
        </p:nvSpPr>
        <p:spPr>
          <a:xfrm>
            <a:off x="2411004" y="6156000"/>
            <a:ext cx="140400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bg1"/>
                </a:solidFill>
                <a:effectLst/>
                <a:latin typeface="+mn-lt"/>
              </a:rPr>
              <a:t>Habsburský salon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13328" name="Picture 16" descr="Pra&amp;zcaron;ský hrad, Tr&amp;uring;nní sá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00" y="3744000"/>
            <a:ext cx="3600000" cy="270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Nadpis 1"/>
          <p:cNvSpPr txBox="1">
            <a:spLocks/>
          </p:cNvSpPr>
          <p:nvPr/>
        </p:nvSpPr>
        <p:spPr>
          <a:xfrm>
            <a:off x="6515896" y="6156000"/>
            <a:ext cx="1152208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bg1"/>
                </a:solidFill>
                <a:effectLst/>
                <a:latin typeface="+mn-lt"/>
              </a:rPr>
              <a:t>Trůnní sál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25" name="Nadpis 1"/>
          <p:cNvSpPr txBox="1">
            <a:spLocks/>
          </p:cNvSpPr>
          <p:nvPr/>
        </p:nvSpPr>
        <p:spPr>
          <a:xfrm>
            <a:off x="1008000" y="6588000"/>
            <a:ext cx="8136000" cy="288000"/>
          </a:xfrm>
          <a:prstGeom prst="rect">
            <a:avLst/>
          </a:prstGeom>
          <a:solidFill>
            <a:srgbClr val="F5E4B9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Uzavřené pro veřejnost</a:t>
            </a:r>
            <a:r>
              <a:rPr lang="en-GB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, </a:t>
            </a:r>
            <a:r>
              <a:rPr lang="cs-CZ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významní hosté, hlavy států; příp. 2 x ročně</a:t>
            </a:r>
            <a:endParaRPr lang="en-GB" sz="4400" b="1" dirty="0">
              <a:solidFill>
                <a:schemeClr val="accent2">
                  <a:lumMod val="50000"/>
                </a:schemeClr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27" name="Nadpis 1"/>
          <p:cNvSpPr txBox="1">
            <a:spLocks/>
          </p:cNvSpPr>
          <p:nvPr/>
        </p:nvSpPr>
        <p:spPr>
          <a:xfrm>
            <a:off x="2482828" y="3240000"/>
            <a:ext cx="1152128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bg1"/>
                </a:solidFill>
                <a:effectLst/>
                <a:latin typeface="+mn-lt"/>
              </a:rPr>
              <a:t>Zlatý salonek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37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sah 2"/>
          <p:cNvSpPr>
            <a:spLocks noGrp="1"/>
          </p:cNvSpPr>
          <p:nvPr>
            <p:ph idx="1"/>
          </p:nvPr>
        </p:nvSpPr>
        <p:spPr>
          <a:xfrm>
            <a:off x="1008000" y="108000"/>
            <a:ext cx="8136000" cy="648000"/>
          </a:xfrm>
        </p:spPr>
        <p:txBody>
          <a:bodyPr>
            <a:normAutofit fontScale="92500" lnSpcReduction="10000"/>
          </a:bodyPr>
          <a:lstStyle/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4300" b="1" dirty="0" smtClean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Katedrála sv. Víta</a:t>
            </a:r>
            <a:endParaRPr lang="cs-CZ" dirty="0" smtClean="0"/>
          </a:p>
        </p:txBody>
      </p:sp>
      <p:pic>
        <p:nvPicPr>
          <p:cNvPr id="15364" name="Obrázek 11" descr="800px-St_Vitu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"/>
          <a:stretch/>
        </p:blipFill>
        <p:spPr bwMode="auto">
          <a:xfrm>
            <a:off x="1116000" y="792000"/>
            <a:ext cx="4266814" cy="2781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Obrázek 12" descr="800px-SaintVitusCathedralFrontPrag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00" y="3708000"/>
            <a:ext cx="4278480" cy="28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://upload.wikimedia.org/wikipedia/commons/c/c8/Interior_of_St._Vitus_Cathedral_Prague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71688"/>
            <a:ext cx="3492000" cy="5218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1008000" y="6660000"/>
            <a:ext cx="8136000" cy="216000"/>
          </a:xfrm>
          <a:prstGeom prst="rect">
            <a:avLst/>
          </a:prstGeom>
          <a:solidFill>
            <a:srgbClr val="F5E4B9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>
            <a:normAutofit fontScale="8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cs-CZ" sz="12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Katedrála sv. Víta, sv. Václava a sv. Vojtěcha</a:t>
            </a:r>
            <a:endParaRPr lang="en-GB" sz="4400" b="1" dirty="0">
              <a:solidFill>
                <a:schemeClr val="accent2">
                  <a:lumMod val="50000"/>
                </a:schemeClr>
              </a:solidFill>
              <a:effectLst/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9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– klasické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lu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0</TotalTime>
  <Words>1182</Words>
  <Application>Microsoft Office PowerPoint</Application>
  <PresentationFormat>Předvádění na obrazovce (4:3)</PresentationFormat>
  <Paragraphs>357</Paragraphs>
  <Slides>41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41</vt:i4>
      </vt:variant>
    </vt:vector>
  </HeadingPairs>
  <TitlesOfParts>
    <vt:vector size="49" baseType="lpstr">
      <vt:lpstr>Arial</vt:lpstr>
      <vt:lpstr>Calibri</vt:lpstr>
      <vt:lpstr>Times New Roman</vt:lpstr>
      <vt:lpstr>Verdana</vt:lpstr>
      <vt:lpstr>Wingdings</vt:lpstr>
      <vt:lpstr>Wingdings 2</vt:lpstr>
      <vt:lpstr>Slunovrat</vt:lpstr>
      <vt:lpstr>8_Motiv sady Office</vt:lpstr>
      <vt:lpstr>PRAGUE</vt:lpstr>
      <vt:lpstr>Základní informace</vt:lpstr>
      <vt:lpstr>HISTORIE</vt:lpstr>
      <vt:lpstr>HISTORY</vt:lpstr>
      <vt:lpstr>HISTORY</vt:lpstr>
      <vt:lpstr>Královská cesta – Korunovační průvod českých králů</vt:lpstr>
      <vt:lpstr>Prezentace aplikace PowerPoint</vt:lpstr>
      <vt:lpstr>„Tajemné“ prostory</vt:lpstr>
      <vt:lpstr>Prezentace aplikace PowerPoint</vt:lpstr>
      <vt:lpstr>Katedrála sv. Víta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Malá Strana</vt:lpstr>
      <vt:lpstr>Prezentace aplikace PowerPoint</vt:lpstr>
      <vt:lpstr>Karlův most</vt:lpstr>
      <vt:lpstr>Prezentace aplikace PowerPoint</vt:lpstr>
      <vt:lpstr>Malá Strana &amp; Mostní věže</vt:lpstr>
      <vt:lpstr>Staroměstské náměstí</vt:lpstr>
      <vt:lpstr>Radnice</vt:lpstr>
      <vt:lpstr>Prezentace aplikace PowerPoint</vt:lpstr>
      <vt:lpstr>Prezentace aplikace PowerPoint</vt:lpstr>
      <vt:lpstr>Prezentace aplikace PowerPoint</vt:lpstr>
      <vt:lpstr>Prezentace aplikace PowerPoint</vt:lpstr>
      <vt:lpstr>Židovské město Židé – od 10. století</vt:lpstr>
      <vt:lpstr>Nové Město</vt:lpstr>
      <vt:lpstr>Novoměstská radnice</vt:lpstr>
      <vt:lpstr>Národní divadlo</vt:lpstr>
      <vt:lpstr>Národní divadlo</vt:lpstr>
      <vt:lpstr> Vyšehrad</vt:lpstr>
      <vt:lpstr>18 mostů přes Vltavu</vt:lpstr>
      <vt:lpstr>18 BRIDGES OVER VLTAVA</vt:lpstr>
      <vt:lpstr>Petřín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mnjbjk</dc:title>
  <dc:creator>ulgat2</dc:creator>
  <cp:lastModifiedBy>Radmila Dluhošová</cp:lastModifiedBy>
  <cp:revision>478</cp:revision>
  <dcterms:modified xsi:type="dcterms:W3CDTF">2020-10-10T11:28:55Z</dcterms:modified>
</cp:coreProperties>
</file>