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64" r:id="rId4"/>
    <p:sldId id="297" r:id="rId5"/>
    <p:sldId id="261" r:id="rId6"/>
    <p:sldId id="274" r:id="rId7"/>
    <p:sldId id="281" r:id="rId8"/>
    <p:sldId id="282" r:id="rId9"/>
    <p:sldId id="283" r:id="rId10"/>
    <p:sldId id="298" r:id="rId11"/>
    <p:sldId id="284" r:id="rId12"/>
    <p:sldId id="285" r:id="rId13"/>
    <p:sldId id="299" r:id="rId14"/>
    <p:sldId id="286" r:id="rId15"/>
    <p:sldId id="287" r:id="rId16"/>
    <p:sldId id="280" r:id="rId17"/>
    <p:sldId id="290" r:id="rId18"/>
    <p:sldId id="289" r:id="rId19"/>
    <p:sldId id="303" r:id="rId20"/>
    <p:sldId id="301" r:id="rId21"/>
    <p:sldId id="307" r:id="rId22"/>
    <p:sldId id="302" r:id="rId23"/>
    <p:sldId id="300" r:id="rId24"/>
    <p:sldId id="294" r:id="rId25"/>
    <p:sldId id="306" r:id="rId26"/>
    <p:sldId id="291" r:id="rId27"/>
    <p:sldId id="304" r:id="rId28"/>
    <p:sldId id="308" r:id="rId29"/>
    <p:sldId id="305" r:id="rId30"/>
    <p:sldId id="26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41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Hrňová" userId="19b2653c0addb6e8" providerId="LiveId" clId="{D1F4FF5F-2C99-4FFF-8477-A0307512990C}"/>
    <pc:docChg chg="modSld">
      <pc:chgData name="Petra Hrňová" userId="19b2653c0addb6e8" providerId="LiveId" clId="{D1F4FF5F-2C99-4FFF-8477-A0307512990C}" dt="2023-11-27T13:18:10.913" v="0" actId="13926"/>
      <pc:docMkLst>
        <pc:docMk/>
      </pc:docMkLst>
      <pc:sldChg chg="modSp mod">
        <pc:chgData name="Petra Hrňová" userId="19b2653c0addb6e8" providerId="LiveId" clId="{D1F4FF5F-2C99-4FFF-8477-A0307512990C}" dt="2023-11-27T13:18:10.913" v="0" actId="13926"/>
        <pc:sldMkLst>
          <pc:docMk/>
          <pc:sldMk cId="4166761230" sldId="294"/>
        </pc:sldMkLst>
        <pc:spChg chg="mod">
          <ac:chgData name="Petra Hrňová" userId="19b2653c0addb6e8" providerId="LiveId" clId="{D1F4FF5F-2C99-4FFF-8477-A0307512990C}" dt="2023-11-27T13:18:10.913" v="0" actId="13926"/>
          <ac:spMkLst>
            <pc:docMk/>
            <pc:sldMk cId="4166761230" sldId="294"/>
            <ac:spMk id="3" creationId="{7E17C393-C811-8361-2176-83E7BC31B88C}"/>
          </ac:spMkLst>
        </pc:spChg>
      </pc:sldChg>
    </pc:docChg>
  </pc:docChgLst>
  <pc:docChgLst>
    <pc:chgData name="Petra Hrňová" userId="19b2653c0addb6e8" providerId="LiveId" clId="{3E98A2E2-9DF2-4DD9-B334-26B17C16378F}"/>
    <pc:docChg chg="undo redo custSel addSld delSld modSld sldOrd">
      <pc:chgData name="Petra Hrňová" userId="19b2653c0addb6e8" providerId="LiveId" clId="{3E98A2E2-9DF2-4DD9-B334-26B17C16378F}" dt="2023-11-28T08:46:43.428" v="2870"/>
      <pc:docMkLst>
        <pc:docMk/>
      </pc:docMkLst>
      <pc:sldChg chg="addSp delSp modSp mod">
        <pc:chgData name="Petra Hrňová" userId="19b2653c0addb6e8" providerId="LiveId" clId="{3E98A2E2-9DF2-4DD9-B334-26B17C16378F}" dt="2023-11-27T20:44:00.993" v="2686" actId="478"/>
        <pc:sldMkLst>
          <pc:docMk/>
          <pc:sldMk cId="2277316258" sldId="261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2277316258" sldId="261"/>
            <ac:spMk id="2" creationId="{5DAE4B80-0A5A-DD1E-821D-EE650D5672AE}"/>
          </ac:spMkLst>
        </pc:spChg>
        <pc:spChg chg="del mod">
          <ac:chgData name="Petra Hrňová" userId="19b2653c0addb6e8" providerId="LiveId" clId="{3E98A2E2-9DF2-4DD9-B334-26B17C16378F}" dt="2023-11-27T14:16:16.963" v="397" actId="478"/>
          <ac:spMkLst>
            <pc:docMk/>
            <pc:sldMk cId="2277316258" sldId="261"/>
            <ac:spMk id="3" creationId="{43593E08-0E82-524C-1F0A-2D7EE67A2CAE}"/>
          </ac:spMkLst>
        </pc:spChg>
        <pc:spChg chg="add del mod">
          <ac:chgData name="Petra Hrňová" userId="19b2653c0addb6e8" providerId="LiveId" clId="{3E98A2E2-9DF2-4DD9-B334-26B17C16378F}" dt="2023-11-27T20:44:00.993" v="2686" actId="478"/>
          <ac:spMkLst>
            <pc:docMk/>
            <pc:sldMk cId="2277316258" sldId="261"/>
            <ac:spMk id="4" creationId="{F7A9F6AB-1F6E-9684-7AC3-5928D863AA7D}"/>
          </ac:spMkLst>
        </pc:spChg>
        <pc:spChg chg="add del mod">
          <ac:chgData name="Petra Hrňová" userId="19b2653c0addb6e8" providerId="LiveId" clId="{3E98A2E2-9DF2-4DD9-B334-26B17C16378F}" dt="2023-11-27T14:17:14.923" v="403" actId="478"/>
          <ac:spMkLst>
            <pc:docMk/>
            <pc:sldMk cId="2277316258" sldId="261"/>
            <ac:spMk id="5" creationId="{6EC38480-5C07-AABA-F4C7-476F6E168491}"/>
          </ac:spMkLst>
        </pc:spChg>
      </pc:sldChg>
      <pc:sldChg chg="modSp mod">
        <pc:chgData name="Petra Hrňová" userId="19b2653c0addb6e8" providerId="LiveId" clId="{3E98A2E2-9DF2-4DD9-B334-26B17C16378F}" dt="2023-11-27T18:50:09.354" v="2674"/>
        <pc:sldMkLst>
          <pc:docMk/>
          <pc:sldMk cId="1979388311" sldId="264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1979388311" sldId="264"/>
            <ac:spMk id="2" creationId="{442C2551-56EB-DF4D-C492-FFF672801097}"/>
          </ac:spMkLst>
        </pc:spChg>
        <pc:spChg chg="mod">
          <ac:chgData name="Petra Hrňová" userId="19b2653c0addb6e8" providerId="LiveId" clId="{3E98A2E2-9DF2-4DD9-B334-26B17C16378F}" dt="2023-11-27T18:21:09.461" v="2500" actId="2711"/>
          <ac:spMkLst>
            <pc:docMk/>
            <pc:sldMk cId="1979388311" sldId="264"/>
            <ac:spMk id="3" creationId="{8F9DDDF7-406D-22D6-2BC2-DF4C812C1E98}"/>
          </ac:spMkLst>
        </pc:spChg>
      </pc:sldChg>
      <pc:sldChg chg="modSp mod">
        <pc:chgData name="Petra Hrňová" userId="19b2653c0addb6e8" providerId="LiveId" clId="{3E98A2E2-9DF2-4DD9-B334-26B17C16378F}" dt="2023-11-28T08:18:20.834" v="2773" actId="20577"/>
        <pc:sldMkLst>
          <pc:docMk/>
          <pc:sldMk cId="179056315" sldId="267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179056315" sldId="267"/>
            <ac:spMk id="2" creationId="{D23ED67F-AB8E-D8CD-DBFB-7D688E3ACE4D}"/>
          </ac:spMkLst>
        </pc:spChg>
        <pc:spChg chg="mod">
          <ac:chgData name="Petra Hrňová" userId="19b2653c0addb6e8" providerId="LiveId" clId="{3E98A2E2-9DF2-4DD9-B334-26B17C16378F}" dt="2023-11-28T08:18:20.834" v="2773" actId="20577"/>
          <ac:spMkLst>
            <pc:docMk/>
            <pc:sldMk cId="179056315" sldId="267"/>
            <ac:spMk id="3" creationId="{5C6DF6D4-F3B9-4D72-DD79-2283E96ECE86}"/>
          </ac:spMkLst>
        </pc:spChg>
      </pc:sldChg>
      <pc:sldChg chg="modSp mod">
        <pc:chgData name="Petra Hrňová" userId="19b2653c0addb6e8" providerId="LiveId" clId="{3E98A2E2-9DF2-4DD9-B334-26B17C16378F}" dt="2023-11-27T18:50:09.354" v="2674"/>
        <pc:sldMkLst>
          <pc:docMk/>
          <pc:sldMk cId="711703933" sldId="273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711703933" sldId="273"/>
            <ac:spMk id="2" creationId="{0E500807-050E-4C32-6D15-B848415D6C98}"/>
          </ac:spMkLst>
        </pc:spChg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711703933" sldId="273"/>
            <ac:spMk id="3" creationId="{AA26206D-1C17-2071-971D-D6881A9D1A20}"/>
          </ac:spMkLst>
        </pc:spChg>
      </pc:sldChg>
      <pc:sldChg chg="addSp delSp modSp mod">
        <pc:chgData name="Petra Hrňová" userId="19b2653c0addb6e8" providerId="LiveId" clId="{3E98A2E2-9DF2-4DD9-B334-26B17C16378F}" dt="2023-11-27T18:50:31.634" v="2675" actId="2711"/>
        <pc:sldMkLst>
          <pc:docMk/>
          <pc:sldMk cId="2647948518" sldId="274"/>
        </pc:sldMkLst>
        <pc:spChg chg="mod">
          <ac:chgData name="Petra Hrňová" userId="19b2653c0addb6e8" providerId="LiveId" clId="{3E98A2E2-9DF2-4DD9-B334-26B17C16378F}" dt="2023-11-27T14:37:01.030" v="771" actId="1076"/>
          <ac:spMkLst>
            <pc:docMk/>
            <pc:sldMk cId="2647948518" sldId="274"/>
            <ac:spMk id="2" creationId="{E01A93D0-E3A1-D029-87E5-861790935FBF}"/>
          </ac:spMkLst>
        </pc:spChg>
        <pc:spChg chg="del mod">
          <ac:chgData name="Petra Hrňová" userId="19b2653c0addb6e8" providerId="LiveId" clId="{3E98A2E2-9DF2-4DD9-B334-26B17C16378F}" dt="2023-11-27T15:15:59.239" v="935" actId="478"/>
          <ac:spMkLst>
            <pc:docMk/>
            <pc:sldMk cId="2647948518" sldId="274"/>
            <ac:spMk id="3" creationId="{E38320C8-220D-1218-B6E4-7386CEEC720F}"/>
          </ac:spMkLst>
        </pc:spChg>
        <pc:spChg chg="add del mod">
          <ac:chgData name="Petra Hrňová" userId="19b2653c0addb6e8" providerId="LiveId" clId="{3E98A2E2-9DF2-4DD9-B334-26B17C16378F}" dt="2023-11-27T18:50:31.634" v="2675" actId="2711"/>
          <ac:spMkLst>
            <pc:docMk/>
            <pc:sldMk cId="2647948518" sldId="274"/>
            <ac:spMk id="5" creationId="{858431E7-54D7-018E-5B9B-0A7EF19DB920}"/>
          </ac:spMkLst>
        </pc:spChg>
        <pc:spChg chg="add del mod">
          <ac:chgData name="Petra Hrňová" userId="19b2653c0addb6e8" providerId="LiveId" clId="{3E98A2E2-9DF2-4DD9-B334-26B17C16378F}" dt="2023-11-27T15:17:30.604" v="953" actId="22"/>
          <ac:spMkLst>
            <pc:docMk/>
            <pc:sldMk cId="2647948518" sldId="274"/>
            <ac:spMk id="9" creationId="{907E4765-89E6-A524-32E2-0A26755811A5}"/>
          </ac:spMkLst>
        </pc:spChg>
        <pc:picChg chg="add del mod">
          <ac:chgData name="Petra Hrňová" userId="19b2653c0addb6e8" providerId="LiveId" clId="{3E98A2E2-9DF2-4DD9-B334-26B17C16378F}" dt="2023-11-27T15:17:35.985" v="964" actId="22"/>
          <ac:picMkLst>
            <pc:docMk/>
            <pc:sldMk cId="2647948518" sldId="274"/>
            <ac:picMk id="7" creationId="{F0F4435F-7C5D-8EEA-A9D7-7DAB895F2C0C}"/>
          </ac:picMkLst>
        </pc:picChg>
      </pc:sldChg>
      <pc:sldChg chg="modSp del mod ord">
        <pc:chgData name="Petra Hrňová" userId="19b2653c0addb6e8" providerId="LiveId" clId="{3E98A2E2-9DF2-4DD9-B334-26B17C16378F}" dt="2023-11-27T14:08:51.042" v="231" actId="47"/>
        <pc:sldMkLst>
          <pc:docMk/>
          <pc:sldMk cId="1807367615" sldId="275"/>
        </pc:sldMkLst>
        <pc:spChg chg="mod">
          <ac:chgData name="Petra Hrňová" userId="19b2653c0addb6e8" providerId="LiveId" clId="{3E98A2E2-9DF2-4DD9-B334-26B17C16378F}" dt="2023-11-27T13:59:51.951" v="176" actId="20577"/>
          <ac:spMkLst>
            <pc:docMk/>
            <pc:sldMk cId="1807367615" sldId="275"/>
            <ac:spMk id="2" creationId="{8D9DB755-62BD-686C-4FC6-2DF7E699FA64}"/>
          </ac:spMkLst>
        </pc:spChg>
        <pc:spChg chg="mod">
          <ac:chgData name="Petra Hrňová" userId="19b2653c0addb6e8" providerId="LiveId" clId="{3E98A2E2-9DF2-4DD9-B334-26B17C16378F}" dt="2023-11-27T14:02:39.535" v="186" actId="20577"/>
          <ac:spMkLst>
            <pc:docMk/>
            <pc:sldMk cId="1807367615" sldId="275"/>
            <ac:spMk id="3" creationId="{6A58D1E9-1F1C-D4DD-C541-7D8E86F5A693}"/>
          </ac:spMkLst>
        </pc:spChg>
      </pc:sldChg>
      <pc:sldChg chg="modSp del mod">
        <pc:chgData name="Petra Hrňová" userId="19b2653c0addb6e8" providerId="LiveId" clId="{3E98A2E2-9DF2-4DD9-B334-26B17C16378F}" dt="2023-11-27T13:56:37.869" v="151" actId="47"/>
        <pc:sldMkLst>
          <pc:docMk/>
          <pc:sldMk cId="1993764697" sldId="277"/>
        </pc:sldMkLst>
        <pc:spChg chg="mod">
          <ac:chgData name="Petra Hrňová" userId="19b2653c0addb6e8" providerId="LiveId" clId="{3E98A2E2-9DF2-4DD9-B334-26B17C16378F}" dt="2023-11-27T13:56:06.784" v="150" actId="20577"/>
          <ac:spMkLst>
            <pc:docMk/>
            <pc:sldMk cId="1993764697" sldId="277"/>
            <ac:spMk id="3" creationId="{A31ABEDD-01F4-BB08-C84F-714277354ECF}"/>
          </ac:spMkLst>
        </pc:spChg>
      </pc:sldChg>
      <pc:sldChg chg="modSp del mod ord">
        <pc:chgData name="Petra Hrňová" userId="19b2653c0addb6e8" providerId="LiveId" clId="{3E98A2E2-9DF2-4DD9-B334-26B17C16378F}" dt="2023-11-27T15:47:34.962" v="1465" actId="47"/>
        <pc:sldMkLst>
          <pc:docMk/>
          <pc:sldMk cId="2137878960" sldId="278"/>
        </pc:sldMkLst>
        <pc:spChg chg="mod">
          <ac:chgData name="Petra Hrňová" userId="19b2653c0addb6e8" providerId="LiveId" clId="{3E98A2E2-9DF2-4DD9-B334-26B17C16378F}" dt="2023-11-27T13:58:14.127" v="155" actId="27636"/>
          <ac:spMkLst>
            <pc:docMk/>
            <pc:sldMk cId="2137878960" sldId="278"/>
            <ac:spMk id="3" creationId="{5EEF1340-F29B-1841-89D6-B1882FB30F1F}"/>
          </ac:spMkLst>
        </pc:spChg>
      </pc:sldChg>
      <pc:sldChg chg="del ord">
        <pc:chgData name="Petra Hrňová" userId="19b2653c0addb6e8" providerId="LiveId" clId="{3E98A2E2-9DF2-4DD9-B334-26B17C16378F}" dt="2023-11-27T16:25:29.250" v="1894" actId="47"/>
        <pc:sldMkLst>
          <pc:docMk/>
          <pc:sldMk cId="374288539" sldId="279"/>
        </pc:sldMkLst>
      </pc:sldChg>
      <pc:sldChg chg="modSp mod">
        <pc:chgData name="Petra Hrňová" userId="19b2653c0addb6e8" providerId="LiveId" clId="{3E98A2E2-9DF2-4DD9-B334-26B17C16378F}" dt="2023-11-27T18:50:09.354" v="2674"/>
        <pc:sldMkLst>
          <pc:docMk/>
          <pc:sldMk cId="226738671" sldId="280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226738671" sldId="280"/>
            <ac:spMk id="2" creationId="{C4674B97-B2D4-C7D9-EE66-EF7C97A9DCC8}"/>
          </ac:spMkLst>
        </pc:spChg>
        <pc:spChg chg="mod">
          <ac:chgData name="Petra Hrňová" userId="19b2653c0addb6e8" providerId="LiveId" clId="{3E98A2E2-9DF2-4DD9-B334-26B17C16378F}" dt="2023-11-27T17:27:25.501" v="1986" actId="20577"/>
          <ac:spMkLst>
            <pc:docMk/>
            <pc:sldMk cId="226738671" sldId="280"/>
            <ac:spMk id="3" creationId="{C853A7E6-23D0-4C54-17B3-4855EF608A20}"/>
          </ac:spMkLst>
        </pc:spChg>
      </pc:sldChg>
      <pc:sldChg chg="addSp delSp modSp mod">
        <pc:chgData name="Petra Hrňová" userId="19b2653c0addb6e8" providerId="LiveId" clId="{3E98A2E2-9DF2-4DD9-B334-26B17C16378F}" dt="2023-11-27T18:50:39.026" v="2676" actId="2711"/>
        <pc:sldMkLst>
          <pc:docMk/>
          <pc:sldMk cId="3676400940" sldId="281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3676400940" sldId="281"/>
            <ac:spMk id="2" creationId="{8E7714F1-B511-B58A-3BD0-60CDA7A0E17E}"/>
          </ac:spMkLst>
        </pc:spChg>
        <pc:spChg chg="add del mod">
          <ac:chgData name="Petra Hrňová" userId="19b2653c0addb6e8" providerId="LiveId" clId="{3E98A2E2-9DF2-4DD9-B334-26B17C16378F}" dt="2023-11-27T18:50:39.026" v="2676" actId="2711"/>
          <ac:spMkLst>
            <pc:docMk/>
            <pc:sldMk cId="3676400940" sldId="281"/>
            <ac:spMk id="3" creationId="{27AFC576-D4ED-CD7E-EA65-AA695B405E9E}"/>
          </ac:spMkLst>
        </pc:spChg>
        <pc:spChg chg="add del mod">
          <ac:chgData name="Petra Hrňová" userId="19b2653c0addb6e8" providerId="LiveId" clId="{3E98A2E2-9DF2-4DD9-B334-26B17C16378F}" dt="2023-11-27T15:17:33.297" v="960" actId="478"/>
          <ac:spMkLst>
            <pc:docMk/>
            <pc:sldMk cId="3676400940" sldId="281"/>
            <ac:spMk id="5" creationId="{3E11A9F6-8375-CE2A-D93E-DE0222E37D1A}"/>
          </ac:spMkLst>
        </pc:spChg>
        <pc:picChg chg="add del mod">
          <ac:chgData name="Petra Hrňová" userId="19b2653c0addb6e8" providerId="LiveId" clId="{3E98A2E2-9DF2-4DD9-B334-26B17C16378F}" dt="2023-11-27T15:17:32.131" v="958" actId="22"/>
          <ac:picMkLst>
            <pc:docMk/>
            <pc:sldMk cId="3676400940" sldId="281"/>
            <ac:picMk id="7" creationId="{B2FCC74F-6E95-E913-CDEC-07A07983E93C}"/>
          </ac:picMkLst>
        </pc:picChg>
      </pc:sldChg>
      <pc:sldChg chg="modSp mod">
        <pc:chgData name="Petra Hrňová" userId="19b2653c0addb6e8" providerId="LiveId" clId="{3E98A2E2-9DF2-4DD9-B334-26B17C16378F}" dt="2023-11-27T18:50:52.214" v="2678" actId="255"/>
        <pc:sldMkLst>
          <pc:docMk/>
          <pc:sldMk cId="3585160983" sldId="282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3585160983" sldId="282"/>
            <ac:spMk id="2" creationId="{39F4E80F-C642-8E86-3168-E1CD06D0BE30}"/>
          </ac:spMkLst>
        </pc:spChg>
        <pc:spChg chg="mod">
          <ac:chgData name="Petra Hrňová" userId="19b2653c0addb6e8" providerId="LiveId" clId="{3E98A2E2-9DF2-4DD9-B334-26B17C16378F}" dt="2023-11-27T18:50:52.214" v="2678" actId="255"/>
          <ac:spMkLst>
            <pc:docMk/>
            <pc:sldMk cId="3585160983" sldId="282"/>
            <ac:spMk id="3" creationId="{1D7AD57A-F996-ED3C-38B0-C866689B6FD5}"/>
          </ac:spMkLst>
        </pc:spChg>
      </pc:sldChg>
      <pc:sldChg chg="modSp mod">
        <pc:chgData name="Petra Hrňová" userId="19b2653c0addb6e8" providerId="LiveId" clId="{3E98A2E2-9DF2-4DD9-B334-26B17C16378F}" dt="2023-11-27T18:51:05.875" v="2681" actId="2711"/>
        <pc:sldMkLst>
          <pc:docMk/>
          <pc:sldMk cId="462677153" sldId="283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462677153" sldId="283"/>
            <ac:spMk id="2" creationId="{0299440F-A3F9-5EC6-1361-8D86BBE345E0}"/>
          </ac:spMkLst>
        </pc:spChg>
        <pc:spChg chg="mod">
          <ac:chgData name="Petra Hrňová" userId="19b2653c0addb6e8" providerId="LiveId" clId="{3E98A2E2-9DF2-4DD9-B334-26B17C16378F}" dt="2023-11-27T18:51:05.875" v="2681" actId="2711"/>
          <ac:spMkLst>
            <pc:docMk/>
            <pc:sldMk cId="462677153" sldId="283"/>
            <ac:spMk id="3" creationId="{837A785A-8949-9EE4-40F4-BE90DBE82DE9}"/>
          </ac:spMkLst>
        </pc:spChg>
      </pc:sldChg>
      <pc:sldChg chg="modSp mod">
        <pc:chgData name="Petra Hrňová" userId="19b2653c0addb6e8" providerId="LiveId" clId="{3E98A2E2-9DF2-4DD9-B334-26B17C16378F}" dt="2023-11-27T18:51:12.870" v="2682" actId="1076"/>
        <pc:sldMkLst>
          <pc:docMk/>
          <pc:sldMk cId="3523504729" sldId="284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3523504729" sldId="284"/>
            <ac:spMk id="2" creationId="{EEEAFE37-C581-444C-078C-606E236425AA}"/>
          </ac:spMkLst>
        </pc:spChg>
        <pc:spChg chg="mod">
          <ac:chgData name="Petra Hrňová" userId="19b2653c0addb6e8" providerId="LiveId" clId="{3E98A2E2-9DF2-4DD9-B334-26B17C16378F}" dt="2023-11-27T18:51:12.870" v="2682" actId="1076"/>
          <ac:spMkLst>
            <pc:docMk/>
            <pc:sldMk cId="3523504729" sldId="284"/>
            <ac:spMk id="3" creationId="{69D2D84A-8B50-8C00-C327-9F0037B6503F}"/>
          </ac:spMkLst>
        </pc:spChg>
      </pc:sldChg>
      <pc:sldChg chg="modSp mod ord">
        <pc:chgData name="Petra Hrňová" userId="19b2653c0addb6e8" providerId="LiveId" clId="{3E98A2E2-9DF2-4DD9-B334-26B17C16378F}" dt="2023-11-27T18:50:09.354" v="2674"/>
        <pc:sldMkLst>
          <pc:docMk/>
          <pc:sldMk cId="1274410248" sldId="285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1274410248" sldId="285"/>
            <ac:spMk id="3" creationId="{70104AA0-AE53-AC8D-F481-054D66CFCB32}"/>
          </ac:spMkLst>
        </pc:spChg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1274410248" sldId="285"/>
            <ac:spMk id="5" creationId="{A582142D-BDC2-837D-C0E4-31B1DAF3FA1A}"/>
          </ac:spMkLst>
        </pc:spChg>
      </pc:sldChg>
      <pc:sldChg chg="modSp mod">
        <pc:chgData name="Petra Hrňová" userId="19b2653c0addb6e8" providerId="LiveId" clId="{3E98A2E2-9DF2-4DD9-B334-26B17C16378F}" dt="2023-11-27T18:50:09.354" v="2674"/>
        <pc:sldMkLst>
          <pc:docMk/>
          <pc:sldMk cId="2989795377" sldId="286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2989795377" sldId="286"/>
            <ac:spMk id="2" creationId="{F153B068-913F-C8F7-7C38-432858C63150}"/>
          </ac:spMkLst>
        </pc:spChg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2989795377" sldId="286"/>
            <ac:spMk id="3" creationId="{7D931AD4-8F10-C187-42D6-1395FB4EC8EB}"/>
          </ac:spMkLst>
        </pc:spChg>
      </pc:sldChg>
      <pc:sldChg chg="modSp mod">
        <pc:chgData name="Petra Hrňová" userId="19b2653c0addb6e8" providerId="LiveId" clId="{3E98A2E2-9DF2-4DD9-B334-26B17C16378F}" dt="2023-11-28T08:07:09.552" v="2752" actId="20577"/>
        <pc:sldMkLst>
          <pc:docMk/>
          <pc:sldMk cId="1143524351" sldId="287"/>
        </pc:sldMkLst>
        <pc:spChg chg="mod">
          <ac:chgData name="Petra Hrňová" userId="19b2653c0addb6e8" providerId="LiveId" clId="{3E98A2E2-9DF2-4DD9-B334-26B17C16378F}" dt="2023-11-28T08:07:09.552" v="2752" actId="20577"/>
          <ac:spMkLst>
            <pc:docMk/>
            <pc:sldMk cId="1143524351" sldId="287"/>
            <ac:spMk id="3" creationId="{B635E830-93A7-01E0-37B4-220D78707195}"/>
          </ac:spMkLst>
        </pc:spChg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1143524351" sldId="287"/>
            <ac:spMk id="4" creationId="{8559C481-76AA-D0A4-49FB-2443A091602A}"/>
          </ac:spMkLst>
        </pc:spChg>
      </pc:sldChg>
      <pc:sldChg chg="del">
        <pc:chgData name="Petra Hrňová" userId="19b2653c0addb6e8" providerId="LiveId" clId="{3E98A2E2-9DF2-4DD9-B334-26B17C16378F}" dt="2023-11-27T15:27:15.376" v="1071" actId="47"/>
        <pc:sldMkLst>
          <pc:docMk/>
          <pc:sldMk cId="1199206258" sldId="288"/>
        </pc:sldMkLst>
      </pc:sldChg>
      <pc:sldChg chg="modSp mod ord">
        <pc:chgData name="Petra Hrňová" userId="19b2653c0addb6e8" providerId="LiveId" clId="{3E98A2E2-9DF2-4DD9-B334-26B17C16378F}" dt="2023-11-28T08:10:52.864" v="2753" actId="20577"/>
        <pc:sldMkLst>
          <pc:docMk/>
          <pc:sldMk cId="3365648443" sldId="289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3365648443" sldId="289"/>
            <ac:spMk id="2" creationId="{53EA474F-75CD-3FA0-8D80-B8CF9749E21A}"/>
          </ac:spMkLst>
        </pc:spChg>
        <pc:spChg chg="mod">
          <ac:chgData name="Petra Hrňová" userId="19b2653c0addb6e8" providerId="LiveId" clId="{3E98A2E2-9DF2-4DD9-B334-26B17C16378F}" dt="2023-11-28T08:10:52.864" v="2753" actId="20577"/>
          <ac:spMkLst>
            <pc:docMk/>
            <pc:sldMk cId="3365648443" sldId="289"/>
            <ac:spMk id="3" creationId="{53E02A49-88C7-CCBA-AF51-3AC95E1991FB}"/>
          </ac:spMkLst>
        </pc:spChg>
      </pc:sldChg>
      <pc:sldChg chg="addSp delSp modSp mod ord">
        <pc:chgData name="Petra Hrňová" userId="19b2653c0addb6e8" providerId="LiveId" clId="{3E98A2E2-9DF2-4DD9-B334-26B17C16378F}" dt="2023-11-27T18:50:09.354" v="2674"/>
        <pc:sldMkLst>
          <pc:docMk/>
          <pc:sldMk cId="459272537" sldId="290"/>
        </pc:sldMkLst>
        <pc:spChg chg="del">
          <ac:chgData name="Petra Hrňová" userId="19b2653c0addb6e8" providerId="LiveId" clId="{3E98A2E2-9DF2-4DD9-B334-26B17C16378F}" dt="2023-11-27T15:50:42.943" v="1489"/>
          <ac:spMkLst>
            <pc:docMk/>
            <pc:sldMk cId="459272537" sldId="290"/>
            <ac:spMk id="2" creationId="{C700B3DA-ABDA-7E08-D4E0-85830A70B981}"/>
          </ac:spMkLst>
        </pc:spChg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459272537" sldId="290"/>
            <ac:spMk id="3" creationId="{F1537195-2691-29BB-5F2E-A6EBF809C933}"/>
          </ac:spMkLst>
        </pc:spChg>
        <pc:spChg chg="add mod">
          <ac:chgData name="Petra Hrňová" userId="19b2653c0addb6e8" providerId="LiveId" clId="{3E98A2E2-9DF2-4DD9-B334-26B17C16378F}" dt="2023-11-27T18:50:09.354" v="2674"/>
          <ac:spMkLst>
            <pc:docMk/>
            <pc:sldMk cId="459272537" sldId="290"/>
            <ac:spMk id="4" creationId="{88EA2198-476E-D548-B7E9-CB99CC62F89A}"/>
          </ac:spMkLst>
        </pc:spChg>
      </pc:sldChg>
      <pc:sldChg chg="modSp mod ord">
        <pc:chgData name="Petra Hrňová" userId="19b2653c0addb6e8" providerId="LiveId" clId="{3E98A2E2-9DF2-4DD9-B334-26B17C16378F}" dt="2023-11-28T08:40:50.114" v="2845" actId="20577"/>
        <pc:sldMkLst>
          <pc:docMk/>
          <pc:sldMk cId="3684464084" sldId="291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3684464084" sldId="291"/>
            <ac:spMk id="2" creationId="{B3949E5C-8FA3-5397-FF77-652AE3861BBB}"/>
          </ac:spMkLst>
        </pc:spChg>
        <pc:spChg chg="mod">
          <ac:chgData name="Petra Hrňová" userId="19b2653c0addb6e8" providerId="LiveId" clId="{3E98A2E2-9DF2-4DD9-B334-26B17C16378F}" dt="2023-11-28T08:40:50.114" v="2845" actId="20577"/>
          <ac:spMkLst>
            <pc:docMk/>
            <pc:sldMk cId="3684464084" sldId="291"/>
            <ac:spMk id="3" creationId="{696B14D5-C68B-DA93-5299-FD217E746D0C}"/>
          </ac:spMkLst>
        </pc:spChg>
      </pc:sldChg>
      <pc:sldChg chg="modSp del mod">
        <pc:chgData name="Petra Hrňová" userId="19b2653c0addb6e8" providerId="LiveId" clId="{3E98A2E2-9DF2-4DD9-B334-26B17C16378F}" dt="2023-11-27T17:57:02.421" v="2493" actId="47"/>
        <pc:sldMkLst>
          <pc:docMk/>
          <pc:sldMk cId="3036194006" sldId="292"/>
        </pc:sldMkLst>
        <pc:spChg chg="mod">
          <ac:chgData name="Petra Hrňová" userId="19b2653c0addb6e8" providerId="LiveId" clId="{3E98A2E2-9DF2-4DD9-B334-26B17C16378F}" dt="2023-11-27T16:27:21.913" v="1906" actId="27636"/>
          <ac:spMkLst>
            <pc:docMk/>
            <pc:sldMk cId="3036194006" sldId="292"/>
            <ac:spMk id="3" creationId="{43020784-6AE8-067A-5D8F-D04252DE2EF7}"/>
          </ac:spMkLst>
        </pc:spChg>
      </pc:sldChg>
      <pc:sldChg chg="del">
        <pc:chgData name="Petra Hrňová" userId="19b2653c0addb6e8" providerId="LiveId" clId="{3E98A2E2-9DF2-4DD9-B334-26B17C16378F}" dt="2023-11-27T15:27:06.078" v="1070" actId="47"/>
        <pc:sldMkLst>
          <pc:docMk/>
          <pc:sldMk cId="2380121274" sldId="293"/>
        </pc:sldMkLst>
      </pc:sldChg>
      <pc:sldChg chg="modSp mod ord">
        <pc:chgData name="Petra Hrňová" userId="19b2653c0addb6e8" providerId="LiveId" clId="{3E98A2E2-9DF2-4DD9-B334-26B17C16378F}" dt="2023-11-27T18:50:09.354" v="2674"/>
        <pc:sldMkLst>
          <pc:docMk/>
          <pc:sldMk cId="4166761230" sldId="294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4166761230" sldId="294"/>
            <ac:spMk id="2" creationId="{BBD46FB2-0EF2-F2B9-F4CC-8F6138F65BC1}"/>
          </ac:spMkLst>
        </pc:spChg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4166761230" sldId="294"/>
            <ac:spMk id="3" creationId="{7E17C393-C811-8361-2176-83E7BC31B88C}"/>
          </ac:spMkLst>
        </pc:spChg>
      </pc:sldChg>
      <pc:sldChg chg="del">
        <pc:chgData name="Petra Hrňová" userId="19b2653c0addb6e8" providerId="LiveId" clId="{3E98A2E2-9DF2-4DD9-B334-26B17C16378F}" dt="2023-11-27T17:43:24.629" v="2215" actId="47"/>
        <pc:sldMkLst>
          <pc:docMk/>
          <pc:sldMk cId="3990939633" sldId="295"/>
        </pc:sldMkLst>
      </pc:sldChg>
      <pc:sldChg chg="del ord">
        <pc:chgData name="Petra Hrňová" userId="19b2653c0addb6e8" providerId="LiveId" clId="{3E98A2E2-9DF2-4DD9-B334-26B17C16378F}" dt="2023-11-27T15:51:12.176" v="1497" actId="47"/>
        <pc:sldMkLst>
          <pc:docMk/>
          <pc:sldMk cId="3486830585" sldId="296"/>
        </pc:sldMkLst>
      </pc:sldChg>
      <pc:sldChg chg="addSp delSp modSp new mod">
        <pc:chgData name="Petra Hrňová" userId="19b2653c0addb6e8" providerId="LiveId" clId="{3E98A2E2-9DF2-4DD9-B334-26B17C16378F}" dt="2023-11-27T14:15:06.679" v="389" actId="1076"/>
        <pc:sldMkLst>
          <pc:docMk/>
          <pc:sldMk cId="3163741120" sldId="297"/>
        </pc:sldMkLst>
        <pc:spChg chg="del">
          <ac:chgData name="Petra Hrňová" userId="19b2653c0addb6e8" providerId="LiveId" clId="{3E98A2E2-9DF2-4DD9-B334-26B17C16378F}" dt="2023-11-27T14:07:18.912" v="223" actId="478"/>
          <ac:spMkLst>
            <pc:docMk/>
            <pc:sldMk cId="3163741120" sldId="297"/>
            <ac:spMk id="2" creationId="{C33A1CA9-6E5F-A17F-7378-C7CEFC921DE0}"/>
          </ac:spMkLst>
        </pc:spChg>
        <pc:spChg chg="del">
          <ac:chgData name="Petra Hrňová" userId="19b2653c0addb6e8" providerId="LiveId" clId="{3E98A2E2-9DF2-4DD9-B334-26B17C16378F}" dt="2023-11-27T14:07:10.412" v="219" actId="22"/>
          <ac:spMkLst>
            <pc:docMk/>
            <pc:sldMk cId="3163741120" sldId="297"/>
            <ac:spMk id="3" creationId="{FCF1111B-0E02-41F1-0654-070BDA98DB2A}"/>
          </ac:spMkLst>
        </pc:spChg>
        <pc:spChg chg="add mod">
          <ac:chgData name="Petra Hrňová" userId="19b2653c0addb6e8" providerId="LiveId" clId="{3E98A2E2-9DF2-4DD9-B334-26B17C16378F}" dt="2023-11-27T14:15:06.679" v="389" actId="1076"/>
          <ac:spMkLst>
            <pc:docMk/>
            <pc:sldMk cId="3163741120" sldId="297"/>
            <ac:spMk id="9" creationId="{23B969B8-500B-71CE-9D87-02DCB15BA6D0}"/>
          </ac:spMkLst>
        </pc:spChg>
        <pc:picChg chg="add mod ord">
          <ac:chgData name="Petra Hrňová" userId="19b2653c0addb6e8" providerId="LiveId" clId="{3E98A2E2-9DF2-4DD9-B334-26B17C16378F}" dt="2023-11-27T14:07:20.824" v="224" actId="1076"/>
          <ac:picMkLst>
            <pc:docMk/>
            <pc:sldMk cId="3163741120" sldId="297"/>
            <ac:picMk id="5" creationId="{BA0211F1-49D8-EC99-37BF-16EADAB74E50}"/>
          </ac:picMkLst>
        </pc:picChg>
        <pc:picChg chg="add mod">
          <ac:chgData name="Petra Hrňová" userId="19b2653c0addb6e8" providerId="LiveId" clId="{3E98A2E2-9DF2-4DD9-B334-26B17C16378F}" dt="2023-11-27T14:08:29.086" v="230" actId="1076"/>
          <ac:picMkLst>
            <pc:docMk/>
            <pc:sldMk cId="3163741120" sldId="297"/>
            <ac:picMk id="7" creationId="{385E4D67-94DC-C233-764C-9EC2584364A0}"/>
          </ac:picMkLst>
        </pc:picChg>
      </pc:sldChg>
      <pc:sldChg chg="delSp modSp add mod">
        <pc:chgData name="Petra Hrňová" userId="19b2653c0addb6e8" providerId="LiveId" clId="{3E98A2E2-9DF2-4DD9-B334-26B17C16378F}" dt="2023-11-27T18:50:09.354" v="2674"/>
        <pc:sldMkLst>
          <pc:docMk/>
          <pc:sldMk cId="2259799876" sldId="298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2259799876" sldId="298"/>
            <ac:spMk id="2" creationId="{5DAE4B80-0A5A-DD1E-821D-EE650D5672AE}"/>
          </ac:spMkLst>
        </pc:spChg>
        <pc:spChg chg="del">
          <ac:chgData name="Petra Hrňová" userId="19b2653c0addb6e8" providerId="LiveId" clId="{3E98A2E2-9DF2-4DD9-B334-26B17C16378F}" dt="2023-11-27T14:17:19.758" v="404" actId="478"/>
          <ac:spMkLst>
            <pc:docMk/>
            <pc:sldMk cId="2259799876" sldId="298"/>
            <ac:spMk id="5" creationId="{6EC38480-5C07-AABA-F4C7-476F6E168491}"/>
          </ac:spMkLst>
        </pc:spChg>
      </pc:sldChg>
      <pc:sldChg chg="modSp add mod">
        <pc:chgData name="Petra Hrňová" userId="19b2653c0addb6e8" providerId="LiveId" clId="{3E98A2E2-9DF2-4DD9-B334-26B17C16378F}" dt="2023-11-27T18:51:19.486" v="2683" actId="113"/>
        <pc:sldMkLst>
          <pc:docMk/>
          <pc:sldMk cId="4254478614" sldId="299"/>
        </pc:sldMkLst>
        <pc:spChg chg="mod">
          <ac:chgData name="Petra Hrňová" userId="19b2653c0addb6e8" providerId="LiveId" clId="{3E98A2E2-9DF2-4DD9-B334-26B17C16378F}" dt="2023-11-27T18:51:19.486" v="2683" actId="113"/>
          <ac:spMkLst>
            <pc:docMk/>
            <pc:sldMk cId="4254478614" sldId="299"/>
            <ac:spMk id="2" creationId="{5DAE4B80-0A5A-DD1E-821D-EE650D5672AE}"/>
          </ac:spMkLst>
        </pc:spChg>
      </pc:sldChg>
      <pc:sldChg chg="modSp new del mod">
        <pc:chgData name="Petra Hrňová" userId="19b2653c0addb6e8" providerId="LiveId" clId="{3E98A2E2-9DF2-4DD9-B334-26B17C16378F}" dt="2023-11-27T15:14:20.626" v="931" actId="47"/>
        <pc:sldMkLst>
          <pc:docMk/>
          <pc:sldMk cId="364723551" sldId="300"/>
        </pc:sldMkLst>
        <pc:spChg chg="mod">
          <ac:chgData name="Petra Hrňová" userId="19b2653c0addb6e8" providerId="LiveId" clId="{3E98A2E2-9DF2-4DD9-B334-26B17C16378F}" dt="2023-11-27T14:39:16.619" v="782" actId="27636"/>
          <ac:spMkLst>
            <pc:docMk/>
            <pc:sldMk cId="364723551" sldId="300"/>
            <ac:spMk id="3" creationId="{499611DC-9559-BA71-2219-62CD335DC0E6}"/>
          </ac:spMkLst>
        </pc:spChg>
      </pc:sldChg>
      <pc:sldChg chg="modSp add mod ord">
        <pc:chgData name="Petra Hrňová" userId="19b2653c0addb6e8" providerId="LiveId" clId="{3E98A2E2-9DF2-4DD9-B334-26B17C16378F}" dt="2023-11-27T18:50:09.354" v="2674"/>
        <pc:sldMkLst>
          <pc:docMk/>
          <pc:sldMk cId="874917825" sldId="300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874917825" sldId="300"/>
            <ac:spMk id="2" creationId="{C4674B97-B2D4-C7D9-EE66-EF7C97A9DCC8}"/>
          </ac:spMkLst>
        </pc:spChg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874917825" sldId="300"/>
            <ac:spMk id="3" creationId="{C853A7E6-23D0-4C54-17B3-4855EF608A20}"/>
          </ac:spMkLst>
        </pc:spChg>
      </pc:sldChg>
      <pc:sldChg chg="modSp new del mod">
        <pc:chgData name="Petra Hrňová" userId="19b2653c0addb6e8" providerId="LiveId" clId="{3E98A2E2-9DF2-4DD9-B334-26B17C16378F}" dt="2023-11-27T15:10:51.358" v="902" actId="47"/>
        <pc:sldMkLst>
          <pc:docMk/>
          <pc:sldMk cId="770872868" sldId="301"/>
        </pc:sldMkLst>
        <pc:spChg chg="mod">
          <ac:chgData name="Petra Hrňová" userId="19b2653c0addb6e8" providerId="LiveId" clId="{3E98A2E2-9DF2-4DD9-B334-26B17C16378F}" dt="2023-11-27T15:09:07.568" v="901" actId="27636"/>
          <ac:spMkLst>
            <pc:docMk/>
            <pc:sldMk cId="770872868" sldId="301"/>
            <ac:spMk id="3" creationId="{0A2C767B-614A-67AE-EF59-1075D53C4764}"/>
          </ac:spMkLst>
        </pc:spChg>
      </pc:sldChg>
      <pc:sldChg chg="addSp delSp modSp new mod">
        <pc:chgData name="Petra Hrňová" userId="19b2653c0addb6e8" providerId="LiveId" clId="{3E98A2E2-9DF2-4DD9-B334-26B17C16378F}" dt="2023-11-27T15:54:15.683" v="1511" actId="1076"/>
        <pc:sldMkLst>
          <pc:docMk/>
          <pc:sldMk cId="898591138" sldId="301"/>
        </pc:sldMkLst>
        <pc:spChg chg="del">
          <ac:chgData name="Petra Hrňová" userId="19b2653c0addb6e8" providerId="LiveId" clId="{3E98A2E2-9DF2-4DD9-B334-26B17C16378F}" dt="2023-11-27T15:54:06.467" v="1505" actId="478"/>
          <ac:spMkLst>
            <pc:docMk/>
            <pc:sldMk cId="898591138" sldId="301"/>
            <ac:spMk id="2" creationId="{9CA56CBC-3676-D624-31C8-F468A4816B1A}"/>
          </ac:spMkLst>
        </pc:spChg>
        <pc:spChg chg="del">
          <ac:chgData name="Petra Hrňová" userId="19b2653c0addb6e8" providerId="LiveId" clId="{3E98A2E2-9DF2-4DD9-B334-26B17C16378F}" dt="2023-11-27T15:54:07.476" v="1506" actId="478"/>
          <ac:spMkLst>
            <pc:docMk/>
            <pc:sldMk cId="898591138" sldId="301"/>
            <ac:spMk id="3" creationId="{3DEFCE5E-5945-3739-B1CA-7B84502A653E}"/>
          </ac:spMkLst>
        </pc:spChg>
        <pc:picChg chg="add mod">
          <ac:chgData name="Petra Hrňová" userId="19b2653c0addb6e8" providerId="LiveId" clId="{3E98A2E2-9DF2-4DD9-B334-26B17C16378F}" dt="2023-11-27T15:54:15.683" v="1511" actId="1076"/>
          <ac:picMkLst>
            <pc:docMk/>
            <pc:sldMk cId="898591138" sldId="301"/>
            <ac:picMk id="5" creationId="{124EFA2E-60FC-251F-9056-AA0B3516FC75}"/>
          </ac:picMkLst>
        </pc:picChg>
      </pc:sldChg>
      <pc:sldChg chg="modSp new del mod">
        <pc:chgData name="Petra Hrňová" userId="19b2653c0addb6e8" providerId="LiveId" clId="{3E98A2E2-9DF2-4DD9-B334-26B17C16378F}" dt="2023-11-27T15:46:04.396" v="1455" actId="47"/>
        <pc:sldMkLst>
          <pc:docMk/>
          <pc:sldMk cId="3347450617" sldId="301"/>
        </pc:sldMkLst>
        <pc:spChg chg="mod">
          <ac:chgData name="Petra Hrňová" userId="19b2653c0addb6e8" providerId="LiveId" clId="{3E98A2E2-9DF2-4DD9-B334-26B17C16378F}" dt="2023-11-27T15:45:07.292" v="1448"/>
          <ac:spMkLst>
            <pc:docMk/>
            <pc:sldMk cId="3347450617" sldId="301"/>
            <ac:spMk id="2" creationId="{DA8C1289-B9A9-B237-9343-2E13E9AEE615}"/>
          </ac:spMkLst>
        </pc:spChg>
      </pc:sldChg>
      <pc:sldChg chg="addSp delSp modSp new del">
        <pc:chgData name="Petra Hrňová" userId="19b2653c0addb6e8" providerId="LiveId" clId="{3E98A2E2-9DF2-4DD9-B334-26B17C16378F}" dt="2023-11-27T15:50:44.836" v="1490" actId="47"/>
        <pc:sldMkLst>
          <pc:docMk/>
          <pc:sldMk cId="3797246836" sldId="301"/>
        </pc:sldMkLst>
        <pc:spChg chg="del">
          <ac:chgData name="Petra Hrňová" userId="19b2653c0addb6e8" providerId="LiveId" clId="{3E98A2E2-9DF2-4DD9-B334-26B17C16378F}" dt="2023-11-27T15:46:43.598" v="1458"/>
          <ac:spMkLst>
            <pc:docMk/>
            <pc:sldMk cId="3797246836" sldId="301"/>
            <ac:spMk id="2" creationId="{CAD65DAB-6E39-305A-8E9D-CD43BA06056B}"/>
          </ac:spMkLst>
        </pc:spChg>
        <pc:spChg chg="add mod">
          <ac:chgData name="Petra Hrňová" userId="19b2653c0addb6e8" providerId="LiveId" clId="{3E98A2E2-9DF2-4DD9-B334-26B17C16378F}" dt="2023-11-27T15:46:43.598" v="1458"/>
          <ac:spMkLst>
            <pc:docMk/>
            <pc:sldMk cId="3797246836" sldId="301"/>
            <ac:spMk id="4" creationId="{C60BC329-F87B-0C54-69CD-C83D587FB9F4}"/>
          </ac:spMkLst>
        </pc:spChg>
      </pc:sldChg>
      <pc:sldChg chg="addSp delSp modSp new mod">
        <pc:chgData name="Petra Hrňová" userId="19b2653c0addb6e8" providerId="LiveId" clId="{3E98A2E2-9DF2-4DD9-B334-26B17C16378F}" dt="2023-11-27T16:03:01.400" v="1676" actId="1076"/>
        <pc:sldMkLst>
          <pc:docMk/>
          <pc:sldMk cId="1339307634" sldId="302"/>
        </pc:sldMkLst>
        <pc:spChg chg="del">
          <ac:chgData name="Petra Hrňová" userId="19b2653c0addb6e8" providerId="LiveId" clId="{3E98A2E2-9DF2-4DD9-B334-26B17C16378F}" dt="2023-11-27T15:56:32.811" v="1514" actId="478"/>
          <ac:spMkLst>
            <pc:docMk/>
            <pc:sldMk cId="1339307634" sldId="302"/>
            <ac:spMk id="2" creationId="{56B32C7D-E36B-2D27-35F4-DD1A53C629CA}"/>
          </ac:spMkLst>
        </pc:spChg>
        <pc:spChg chg="del">
          <ac:chgData name="Petra Hrňová" userId="19b2653c0addb6e8" providerId="LiveId" clId="{3E98A2E2-9DF2-4DD9-B334-26B17C16378F}" dt="2023-11-27T15:56:31.001" v="1513" actId="478"/>
          <ac:spMkLst>
            <pc:docMk/>
            <pc:sldMk cId="1339307634" sldId="302"/>
            <ac:spMk id="3" creationId="{9E4727FC-9ECD-3698-CB88-5029F5F51EE6}"/>
          </ac:spMkLst>
        </pc:spChg>
        <pc:picChg chg="add mod">
          <ac:chgData name="Petra Hrňová" userId="19b2653c0addb6e8" providerId="LiveId" clId="{3E98A2E2-9DF2-4DD9-B334-26B17C16378F}" dt="2023-11-27T15:56:39.055" v="1518" actId="1076"/>
          <ac:picMkLst>
            <pc:docMk/>
            <pc:sldMk cId="1339307634" sldId="302"/>
            <ac:picMk id="5" creationId="{ED8D8F0D-B7D1-DF53-DB8E-BA33E079FCEE}"/>
          </ac:picMkLst>
        </pc:picChg>
        <pc:picChg chg="add mod">
          <ac:chgData name="Petra Hrňová" userId="19b2653c0addb6e8" providerId="LiveId" clId="{3E98A2E2-9DF2-4DD9-B334-26B17C16378F}" dt="2023-11-27T16:03:01.400" v="1676" actId="1076"/>
          <ac:picMkLst>
            <pc:docMk/>
            <pc:sldMk cId="1339307634" sldId="302"/>
            <ac:picMk id="7" creationId="{AF5CDC78-7E10-A007-D363-8949FBFE6321}"/>
          </ac:picMkLst>
        </pc:picChg>
      </pc:sldChg>
      <pc:sldChg chg="modSp new del mod">
        <pc:chgData name="Petra Hrňová" userId="19b2653c0addb6e8" providerId="LiveId" clId="{3E98A2E2-9DF2-4DD9-B334-26B17C16378F}" dt="2023-11-27T15:18:27.624" v="976" actId="47"/>
        <pc:sldMkLst>
          <pc:docMk/>
          <pc:sldMk cId="1456218605" sldId="302"/>
        </pc:sldMkLst>
        <pc:spChg chg="mod">
          <ac:chgData name="Petra Hrňová" userId="19b2653c0addb6e8" providerId="LiveId" clId="{3E98A2E2-9DF2-4DD9-B334-26B17C16378F}" dt="2023-11-27T15:12:50.616" v="927"/>
          <ac:spMkLst>
            <pc:docMk/>
            <pc:sldMk cId="1456218605" sldId="302"/>
            <ac:spMk id="3" creationId="{D5D29768-9206-1E51-D31A-39161D9B356C}"/>
          </ac:spMkLst>
        </pc:spChg>
      </pc:sldChg>
      <pc:sldChg chg="modSp new mod">
        <pc:chgData name="Petra Hrňová" userId="19b2653c0addb6e8" providerId="LiveId" clId="{3E98A2E2-9DF2-4DD9-B334-26B17C16378F}" dt="2023-11-28T08:13:38.875" v="2754" actId="20577"/>
        <pc:sldMkLst>
          <pc:docMk/>
          <pc:sldMk cId="1893765026" sldId="303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1893765026" sldId="303"/>
            <ac:spMk id="2" creationId="{B3AB6927-2813-2528-1501-D939026A3DD6}"/>
          </ac:spMkLst>
        </pc:spChg>
        <pc:spChg chg="mod">
          <ac:chgData name="Petra Hrňová" userId="19b2653c0addb6e8" providerId="LiveId" clId="{3E98A2E2-9DF2-4DD9-B334-26B17C16378F}" dt="2023-11-28T08:13:38.875" v="2754" actId="20577"/>
          <ac:spMkLst>
            <pc:docMk/>
            <pc:sldMk cId="1893765026" sldId="303"/>
            <ac:spMk id="3" creationId="{39B8DD68-E67B-AEE7-6D25-EABBB4F7A7CC}"/>
          </ac:spMkLst>
        </pc:spChg>
      </pc:sldChg>
      <pc:sldChg chg="modSp new del mod">
        <pc:chgData name="Petra Hrňová" userId="19b2653c0addb6e8" providerId="LiveId" clId="{3E98A2E2-9DF2-4DD9-B334-26B17C16378F}" dt="2023-11-27T15:18:29.536" v="977" actId="47"/>
        <pc:sldMkLst>
          <pc:docMk/>
          <pc:sldMk cId="3879237014" sldId="303"/>
        </pc:sldMkLst>
        <pc:spChg chg="mod">
          <ac:chgData name="Petra Hrňová" userId="19b2653c0addb6e8" providerId="LiveId" clId="{3E98A2E2-9DF2-4DD9-B334-26B17C16378F}" dt="2023-11-27T15:02:52.845" v="817" actId="20577"/>
          <ac:spMkLst>
            <pc:docMk/>
            <pc:sldMk cId="3879237014" sldId="303"/>
            <ac:spMk id="3" creationId="{C9B6B54B-093E-94DF-C8D3-E7198BB586EC}"/>
          </ac:spMkLst>
        </pc:spChg>
      </pc:sldChg>
      <pc:sldChg chg="addSp delSp modSp new mod">
        <pc:chgData name="Petra Hrňová" userId="19b2653c0addb6e8" providerId="LiveId" clId="{3E98A2E2-9DF2-4DD9-B334-26B17C16378F}" dt="2023-11-28T08:46:39.910" v="2869"/>
        <pc:sldMkLst>
          <pc:docMk/>
          <pc:sldMk cId="4124866977" sldId="304"/>
        </pc:sldMkLst>
        <pc:spChg chg="del">
          <ac:chgData name="Petra Hrňová" userId="19b2653c0addb6e8" providerId="LiveId" clId="{3E98A2E2-9DF2-4DD9-B334-26B17C16378F}" dt="2023-11-27T16:28:07.525" v="1909" actId="478"/>
          <ac:spMkLst>
            <pc:docMk/>
            <pc:sldMk cId="4124866977" sldId="304"/>
            <ac:spMk id="2" creationId="{F4F7F796-E3D8-1998-D1D5-A4FCAE851790}"/>
          </ac:spMkLst>
        </pc:spChg>
        <pc:spChg chg="del">
          <ac:chgData name="Petra Hrňová" userId="19b2653c0addb6e8" providerId="LiveId" clId="{3E98A2E2-9DF2-4DD9-B334-26B17C16378F}" dt="2023-11-27T16:28:06.225" v="1908" actId="478"/>
          <ac:spMkLst>
            <pc:docMk/>
            <pc:sldMk cId="4124866977" sldId="304"/>
            <ac:spMk id="3" creationId="{C01DD9C0-3CF7-332E-3B73-E0F49A35F86C}"/>
          </ac:spMkLst>
        </pc:spChg>
        <pc:picChg chg="add del mod modCrop">
          <ac:chgData name="Petra Hrňová" userId="19b2653c0addb6e8" providerId="LiveId" clId="{3E98A2E2-9DF2-4DD9-B334-26B17C16378F}" dt="2023-11-28T08:46:35.637" v="2863" actId="478"/>
          <ac:picMkLst>
            <pc:docMk/>
            <pc:sldMk cId="4124866977" sldId="304"/>
            <ac:picMk id="4" creationId="{273BB5F6-5FD5-D211-5351-AA65BCF48715}"/>
          </ac:picMkLst>
        </pc:picChg>
        <pc:picChg chg="add del mod">
          <ac:chgData name="Petra Hrňová" userId="19b2653c0addb6e8" providerId="LiveId" clId="{3E98A2E2-9DF2-4DD9-B334-26B17C16378F}" dt="2023-11-28T08:46:39.085" v="2868" actId="478"/>
          <ac:picMkLst>
            <pc:docMk/>
            <pc:sldMk cId="4124866977" sldId="304"/>
            <ac:picMk id="5" creationId="{4633F234-7074-09B6-E21E-532FEE168378}"/>
          </ac:picMkLst>
        </pc:picChg>
        <pc:picChg chg="add del">
          <ac:chgData name="Petra Hrňová" userId="19b2653c0addb6e8" providerId="LiveId" clId="{3E98A2E2-9DF2-4DD9-B334-26B17C16378F}" dt="2023-11-28T08:46:39.910" v="2869"/>
          <ac:picMkLst>
            <pc:docMk/>
            <pc:sldMk cId="4124866977" sldId="304"/>
            <ac:picMk id="1026" creationId="{DB1D35AB-B601-8DA9-7803-10A6E58BBF88}"/>
          </ac:picMkLst>
        </pc:picChg>
        <pc:picChg chg="add del mod">
          <ac:chgData name="Petra Hrňová" userId="19b2653c0addb6e8" providerId="LiveId" clId="{3E98A2E2-9DF2-4DD9-B334-26B17C16378F}" dt="2023-11-28T08:46:38.151" v="2867"/>
          <ac:picMkLst>
            <pc:docMk/>
            <pc:sldMk cId="4124866977" sldId="304"/>
            <ac:picMk id="1028" creationId="{45A17379-5FED-84FD-7454-DD3A5165049F}"/>
          </ac:picMkLst>
        </pc:picChg>
        <pc:picChg chg="add del mod">
          <ac:chgData name="Petra Hrňová" userId="19b2653c0addb6e8" providerId="LiveId" clId="{3E98A2E2-9DF2-4DD9-B334-26B17C16378F}" dt="2023-11-28T08:46:35.231" v="2862"/>
          <ac:picMkLst>
            <pc:docMk/>
            <pc:sldMk cId="4124866977" sldId="304"/>
            <ac:picMk id="1030" creationId="{55D33053-8E23-15D6-B4A2-91B3BA7FFA63}"/>
          </ac:picMkLst>
        </pc:picChg>
      </pc:sldChg>
      <pc:sldChg chg="addSp delSp modSp add del mod">
        <pc:chgData name="Petra Hrňová" userId="19b2653c0addb6e8" providerId="LiveId" clId="{3E98A2E2-9DF2-4DD9-B334-26B17C16378F}" dt="2023-11-27T16:10:08.182" v="1893" actId="47"/>
        <pc:sldMkLst>
          <pc:docMk/>
          <pc:sldMk cId="4203441786" sldId="304"/>
        </pc:sldMkLst>
        <pc:spChg chg="del">
          <ac:chgData name="Petra Hrňová" userId="19b2653c0addb6e8" providerId="LiveId" clId="{3E98A2E2-9DF2-4DD9-B334-26B17C16378F}" dt="2023-11-27T16:09:08.241" v="1880" actId="478"/>
          <ac:spMkLst>
            <pc:docMk/>
            <pc:sldMk cId="4203441786" sldId="304"/>
            <ac:spMk id="2" creationId="{C4674B97-B2D4-C7D9-EE66-EF7C97A9DCC8}"/>
          </ac:spMkLst>
        </pc:spChg>
        <pc:spChg chg="add mod">
          <ac:chgData name="Petra Hrňová" userId="19b2653c0addb6e8" providerId="LiveId" clId="{3E98A2E2-9DF2-4DD9-B334-26B17C16378F}" dt="2023-11-27T16:09:08.241" v="1880" actId="478"/>
          <ac:spMkLst>
            <pc:docMk/>
            <pc:sldMk cId="4203441786" sldId="304"/>
            <ac:spMk id="5" creationId="{C6597540-0340-EB17-4B48-F179AE4695E3}"/>
          </ac:spMkLst>
        </pc:spChg>
      </pc:sldChg>
      <pc:sldChg chg="addSp delSp modSp new mod">
        <pc:chgData name="Petra Hrňová" userId="19b2653c0addb6e8" providerId="LiveId" clId="{3E98A2E2-9DF2-4DD9-B334-26B17C16378F}" dt="2023-11-27T16:29:45.146" v="1932" actId="1076"/>
        <pc:sldMkLst>
          <pc:docMk/>
          <pc:sldMk cId="2045386971" sldId="305"/>
        </pc:sldMkLst>
        <pc:spChg chg="del">
          <ac:chgData name="Petra Hrňová" userId="19b2653c0addb6e8" providerId="LiveId" clId="{3E98A2E2-9DF2-4DD9-B334-26B17C16378F}" dt="2023-11-27T16:29:27.271" v="1924" actId="478"/>
          <ac:spMkLst>
            <pc:docMk/>
            <pc:sldMk cId="2045386971" sldId="305"/>
            <ac:spMk id="2" creationId="{9BE2F757-90F7-41FD-F3E7-5B353A43345D}"/>
          </ac:spMkLst>
        </pc:spChg>
        <pc:spChg chg="del">
          <ac:chgData name="Petra Hrňová" userId="19b2653c0addb6e8" providerId="LiveId" clId="{3E98A2E2-9DF2-4DD9-B334-26B17C16378F}" dt="2023-11-27T16:29:24.556" v="1923" actId="478"/>
          <ac:spMkLst>
            <pc:docMk/>
            <pc:sldMk cId="2045386971" sldId="305"/>
            <ac:spMk id="3" creationId="{A5451BB7-7F40-263B-102E-2C05A64FBF65}"/>
          </ac:spMkLst>
        </pc:spChg>
        <pc:picChg chg="add mod">
          <ac:chgData name="Petra Hrňová" userId="19b2653c0addb6e8" providerId="LiveId" clId="{3E98A2E2-9DF2-4DD9-B334-26B17C16378F}" dt="2023-11-27T16:29:43.180" v="1931" actId="1076"/>
          <ac:picMkLst>
            <pc:docMk/>
            <pc:sldMk cId="2045386971" sldId="305"/>
            <ac:picMk id="4" creationId="{AD75AB5C-5013-69E8-E43F-AE49F361667A}"/>
          </ac:picMkLst>
        </pc:picChg>
        <pc:picChg chg="add mod">
          <ac:chgData name="Petra Hrňová" userId="19b2653c0addb6e8" providerId="LiveId" clId="{3E98A2E2-9DF2-4DD9-B334-26B17C16378F}" dt="2023-11-27T16:29:45.146" v="1932" actId="1076"/>
          <ac:picMkLst>
            <pc:docMk/>
            <pc:sldMk cId="2045386971" sldId="305"/>
            <ac:picMk id="5" creationId="{72B2FD7A-C476-E0CF-9943-412FCB0B8837}"/>
          </ac:picMkLst>
        </pc:picChg>
      </pc:sldChg>
      <pc:sldChg chg="modSp new mod">
        <pc:chgData name="Petra Hrňová" userId="19b2653c0addb6e8" providerId="LiveId" clId="{3E98A2E2-9DF2-4DD9-B334-26B17C16378F}" dt="2023-11-28T08:28:58.281" v="2829" actId="20577"/>
        <pc:sldMkLst>
          <pc:docMk/>
          <pc:sldMk cId="1709663601" sldId="306"/>
        </pc:sldMkLst>
        <pc:spChg chg="mod">
          <ac:chgData name="Petra Hrňová" userId="19b2653c0addb6e8" providerId="LiveId" clId="{3E98A2E2-9DF2-4DD9-B334-26B17C16378F}" dt="2023-11-27T18:50:09.354" v="2674"/>
          <ac:spMkLst>
            <pc:docMk/>
            <pc:sldMk cId="1709663601" sldId="306"/>
            <ac:spMk id="2" creationId="{01C6C29D-4494-092D-8445-9297BBC99B05}"/>
          </ac:spMkLst>
        </pc:spChg>
        <pc:spChg chg="mod">
          <ac:chgData name="Petra Hrňová" userId="19b2653c0addb6e8" providerId="LiveId" clId="{3E98A2E2-9DF2-4DD9-B334-26B17C16378F}" dt="2023-11-28T08:28:58.281" v="2829" actId="20577"/>
          <ac:spMkLst>
            <pc:docMk/>
            <pc:sldMk cId="1709663601" sldId="306"/>
            <ac:spMk id="3" creationId="{3C2462E0-6A89-18A8-B777-75A206D19EC1}"/>
          </ac:spMkLst>
        </pc:spChg>
      </pc:sldChg>
      <pc:sldChg chg="addSp delSp modSp new mod">
        <pc:chgData name="Petra Hrňová" userId="19b2653c0addb6e8" providerId="LiveId" clId="{3E98A2E2-9DF2-4DD9-B334-26B17C16378F}" dt="2023-11-28T08:20:58.811" v="2774" actId="20577"/>
        <pc:sldMkLst>
          <pc:docMk/>
          <pc:sldMk cId="522554358" sldId="307"/>
        </pc:sldMkLst>
        <pc:spChg chg="del">
          <ac:chgData name="Petra Hrňová" userId="19b2653c0addb6e8" providerId="LiveId" clId="{3E98A2E2-9DF2-4DD9-B334-26B17C16378F}" dt="2023-11-28T08:17:10.749" v="2756" actId="478"/>
          <ac:spMkLst>
            <pc:docMk/>
            <pc:sldMk cId="522554358" sldId="307"/>
            <ac:spMk id="2" creationId="{A2855770-C84C-1842-B17C-522D66D43B0A}"/>
          </ac:spMkLst>
        </pc:spChg>
        <pc:spChg chg="del">
          <ac:chgData name="Petra Hrňová" userId="19b2653c0addb6e8" providerId="LiveId" clId="{3E98A2E2-9DF2-4DD9-B334-26B17C16378F}" dt="2023-11-28T08:17:13.035" v="2757" actId="478"/>
          <ac:spMkLst>
            <pc:docMk/>
            <pc:sldMk cId="522554358" sldId="307"/>
            <ac:spMk id="3" creationId="{3CEEE938-7F72-605D-BC5A-F68E9D3C0062}"/>
          </ac:spMkLst>
        </pc:spChg>
        <pc:spChg chg="add mod">
          <ac:chgData name="Petra Hrňová" userId="19b2653c0addb6e8" providerId="LiveId" clId="{3E98A2E2-9DF2-4DD9-B334-26B17C16378F}" dt="2023-11-28T08:20:58.811" v="2774" actId="20577"/>
          <ac:spMkLst>
            <pc:docMk/>
            <pc:sldMk cId="522554358" sldId="307"/>
            <ac:spMk id="7" creationId="{FAF9CB09-35EE-F35A-D9B6-65E4BD194401}"/>
          </ac:spMkLst>
        </pc:spChg>
        <pc:picChg chg="add mod">
          <ac:chgData name="Petra Hrňová" userId="19b2653c0addb6e8" providerId="LiveId" clId="{3E98A2E2-9DF2-4DD9-B334-26B17C16378F}" dt="2023-11-28T08:18:05.821" v="2769" actId="1076"/>
          <ac:picMkLst>
            <pc:docMk/>
            <pc:sldMk cId="522554358" sldId="307"/>
            <ac:picMk id="5" creationId="{C79A60D3-A5F0-5627-2FF0-F1F0385E653D}"/>
          </ac:picMkLst>
        </pc:picChg>
        <pc:picChg chg="add mod">
          <ac:chgData name="Petra Hrňová" userId="19b2653c0addb6e8" providerId="LiveId" clId="{3E98A2E2-9DF2-4DD9-B334-26B17C16378F}" dt="2023-11-28T08:18:02.528" v="2768" actId="1076"/>
          <ac:picMkLst>
            <pc:docMk/>
            <pc:sldMk cId="522554358" sldId="307"/>
            <ac:picMk id="9" creationId="{530731EF-380F-4818-A491-542C9A2F5FE2}"/>
          </ac:picMkLst>
        </pc:picChg>
      </pc:sldChg>
      <pc:sldChg chg="modSp new del mod">
        <pc:chgData name="Petra Hrňová" userId="19b2653c0addb6e8" providerId="LiveId" clId="{3E98A2E2-9DF2-4DD9-B334-26B17C16378F}" dt="2023-11-27T17:41:19.171" v="2196" actId="47"/>
        <pc:sldMkLst>
          <pc:docMk/>
          <pc:sldMk cId="4109880488" sldId="307"/>
        </pc:sldMkLst>
        <pc:spChg chg="mod">
          <ac:chgData name="Petra Hrňová" userId="19b2653c0addb6e8" providerId="LiveId" clId="{3E98A2E2-9DF2-4DD9-B334-26B17C16378F}" dt="2023-11-27T17:40:03.388" v="2182"/>
          <ac:spMkLst>
            <pc:docMk/>
            <pc:sldMk cId="4109880488" sldId="307"/>
            <ac:spMk id="3" creationId="{AF9E7E42-5444-1728-8D5C-6087BD37D51F}"/>
          </ac:spMkLst>
        </pc:spChg>
      </pc:sldChg>
      <pc:sldChg chg="add">
        <pc:chgData name="Petra Hrňová" userId="19b2653c0addb6e8" providerId="LiveId" clId="{3E98A2E2-9DF2-4DD9-B334-26B17C16378F}" dt="2023-11-28T08:46:43.428" v="2870"/>
        <pc:sldMkLst>
          <pc:docMk/>
          <pc:sldMk cId="3684847753" sldId="30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EDF6-45D0-44CB-85DD-1BCB69A38C8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8972-279C-4E9E-8BD0-4EA3461A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EDF6-45D0-44CB-85DD-1BCB69A38C8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8972-279C-4E9E-8BD0-4EA3461A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5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EDF6-45D0-44CB-85DD-1BCB69A38C8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8972-279C-4E9E-8BD0-4EA3461A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EDF6-45D0-44CB-85DD-1BCB69A38C8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8972-279C-4E9E-8BD0-4EA3461A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EDF6-45D0-44CB-85DD-1BCB69A38C8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8972-279C-4E9E-8BD0-4EA3461A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3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EDF6-45D0-44CB-85DD-1BCB69A38C8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8972-279C-4E9E-8BD0-4EA3461A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EDF6-45D0-44CB-85DD-1BCB69A38C8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8972-279C-4E9E-8BD0-4EA3461A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EDF6-45D0-44CB-85DD-1BCB69A38C8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8972-279C-4E9E-8BD0-4EA3461A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EDF6-45D0-44CB-85DD-1BCB69A38C8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8972-279C-4E9E-8BD0-4EA3461A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2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EDF6-45D0-44CB-85DD-1BCB69A38C8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8972-279C-4E9E-8BD0-4EA3461A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4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EDF6-45D0-44CB-85DD-1BCB69A38C8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8972-279C-4E9E-8BD0-4EA3461A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7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EDF6-45D0-44CB-85DD-1BCB69A38C8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98972-279C-4E9E-8BD0-4EA3461A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4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dovky.cz/domov/prezident-zeman-na-hrade-jmenuje-nove-generaly-sefa-bis-koudelku-zrejme-opet-nejmenuje.A210508_090819_ln_domov_lij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vcr.cz/clanek/jmena-a-prijmeni-zenska-prijmeni.aspx" TargetMode="External"/><Relationship Id="rId3" Type="http://schemas.openxmlformats.org/officeDocument/2006/relationships/hyperlink" Target="https://www.czechency.org/slovnik/P&#344;&#205;JMEN&#205;" TargetMode="External"/><Relationship Id="rId7" Type="http://schemas.openxmlformats.org/officeDocument/2006/relationships/hyperlink" Target="https://prirucka.ujc.cas.cz/?id=320" TargetMode="External"/><Relationship Id="rId2" Type="http://schemas.openxmlformats.org/officeDocument/2006/relationships/hyperlink" Target="https://www.czechency.org/slovnik/P&#344;ECHYLOV&#193;N&#205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irucka.ujc.cas.cz/?id=705&amp;dotaz=p&#345;echylov&#225;n&#237;" TargetMode="External"/><Relationship Id="rId5" Type="http://schemas.openxmlformats.org/officeDocument/2006/relationships/hyperlink" Target="https://www.czechency.org/slovnik/POSESIVN%C3%8D%20-%C5%AEV-/-IN-ADJEKTIVUM" TargetMode="External"/><Relationship Id="rId10" Type="http://schemas.openxmlformats.org/officeDocument/2006/relationships/hyperlink" Target="https://www.lidovky.cz/domov/prezident-zeman-na-hrade-jmenuje-nove-generaly-sefa-bis-koudelku-zrejme-opet-nejmenuje.A210508_090819_ln_domov_lijk" TargetMode="External"/><Relationship Id="rId4" Type="http://schemas.openxmlformats.org/officeDocument/2006/relationships/hyperlink" Target="https://www.czechency.org/slovnik/P%C5%98ECH%C3%9DLEN%C3%89%20N%C3%81ZVY" TargetMode="External"/><Relationship Id="rId9" Type="http://schemas.openxmlformats.org/officeDocument/2006/relationships/hyperlink" Target="http://nase-rec.ujc.cas.cz/archiv.php?art=77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F1250-EEF7-63BF-E4FF-BD7A1F951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02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ADAPTACE A SKLOŇOVÁNÍ CIZÍCH VLASTNÍCH JMEN</a:t>
            </a:r>
            <a:r>
              <a:rPr lang="cs-CZ" dirty="0"/>
              <a:t>,</a:t>
            </a:r>
            <a:r>
              <a:rPr lang="en-US" dirty="0"/>
              <a:t> PŘECHYLOVÁNÍ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5648B6-A118-1B0D-27AF-1C3589A7A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cs-CZ" dirty="0"/>
              <a:t>Petra Hrňová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0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AE4B80-0A5A-DD1E-821D-EE650D56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Skloňování</a:t>
            </a:r>
            <a:r>
              <a:rPr lang="en-US" dirty="0"/>
              <a:t> </a:t>
            </a:r>
            <a:r>
              <a:rPr lang="en-US" dirty="0" err="1"/>
              <a:t>mužských</a:t>
            </a:r>
            <a:r>
              <a:rPr lang="en-US" dirty="0"/>
              <a:t> </a:t>
            </a:r>
            <a:r>
              <a:rPr lang="en-US" dirty="0" err="1"/>
              <a:t>jmen</a:t>
            </a:r>
            <a:r>
              <a:rPr lang="en-US" dirty="0"/>
              <a:t> </a:t>
            </a:r>
            <a:r>
              <a:rPr lang="en-US" dirty="0" err="1"/>
              <a:t>osobních</a:t>
            </a:r>
            <a:r>
              <a:rPr lang="cs-CZ" dirty="0"/>
              <a:t> - </a:t>
            </a:r>
            <a:r>
              <a:rPr lang="en-US" dirty="0" err="1"/>
              <a:t>Mužská</a:t>
            </a:r>
            <a:r>
              <a:rPr lang="en-US" dirty="0"/>
              <a:t> </a:t>
            </a:r>
            <a:r>
              <a:rPr lang="en-US" dirty="0" err="1"/>
              <a:t>jména</a:t>
            </a:r>
            <a:r>
              <a:rPr lang="en-US" dirty="0"/>
              <a:t> </a:t>
            </a:r>
            <a:r>
              <a:rPr lang="en-US" dirty="0" err="1"/>
              <a:t>zakončená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výslovnosti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samohlásku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979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AFE37-C581-444C-078C-606E2364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Domácí</a:t>
            </a:r>
            <a:r>
              <a:rPr lang="en-US" b="1" dirty="0"/>
              <a:t> </a:t>
            </a:r>
            <a:r>
              <a:rPr lang="en-US" b="1" dirty="0" err="1"/>
              <a:t>jména</a:t>
            </a:r>
            <a:r>
              <a:rPr lang="en-US" b="1" dirty="0"/>
              <a:t> </a:t>
            </a:r>
            <a:r>
              <a:rPr lang="en-US" b="1" dirty="0" err="1"/>
              <a:t>zakončená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výslovnosti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[e] a v </a:t>
            </a:r>
            <a:r>
              <a:rPr lang="en-US" b="1" dirty="0" err="1"/>
              <a:t>písmu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-e, -ě (</a:t>
            </a:r>
            <a:r>
              <a:rPr lang="en-US" b="1" dirty="0" err="1"/>
              <a:t>typ</a:t>
            </a:r>
            <a:r>
              <a:rPr lang="en-US" b="1" dirty="0"/>
              <a:t> </a:t>
            </a:r>
            <a:r>
              <a:rPr lang="en-US" b="1" dirty="0" err="1"/>
              <a:t>Nevole</a:t>
            </a:r>
            <a:r>
              <a:rPr lang="en-US" b="1" dirty="0"/>
              <a:t>, </a:t>
            </a:r>
            <a:r>
              <a:rPr lang="en-US" b="1" dirty="0" err="1"/>
              <a:t>Purkyně</a:t>
            </a:r>
            <a:r>
              <a:rPr lang="en-US" b="1" dirty="0"/>
              <a:t>, </a:t>
            </a:r>
            <a:r>
              <a:rPr lang="en-US" b="1" dirty="0" err="1"/>
              <a:t>Skamene</a:t>
            </a:r>
            <a:r>
              <a:rPr lang="en-US" b="1" dirty="0"/>
              <a:t>, </a:t>
            </a:r>
            <a:r>
              <a:rPr lang="en-US" b="1" dirty="0" err="1"/>
              <a:t>Kubice</a:t>
            </a:r>
            <a:r>
              <a:rPr lang="en-US" b="1" dirty="0"/>
              <a:t>, </a:t>
            </a:r>
            <a:r>
              <a:rPr lang="en-US" b="1" dirty="0" err="1"/>
              <a:t>Skočdopole</a:t>
            </a:r>
            <a:r>
              <a:rPr lang="en-US" b="1" dirty="0"/>
              <a:t>, </a:t>
            </a:r>
            <a:r>
              <a:rPr lang="en-US" b="1" dirty="0" err="1"/>
              <a:t>Osolsobě</a:t>
            </a:r>
            <a:r>
              <a:rPr lang="en-US" b="1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D2D84A-8B50-8C00-C327-9F0037B65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podle „soudce“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2. p.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– Nevole, Kubice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Prosazuje se zájmenné skloňování –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Nevoleho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Kubiceho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(předchází-li tvrdá a obojetná souhláska)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Nekodifikováno je, když předchází měkká souhláska: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2. p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– Purkyně; ne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Purkyněho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350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A582142D-BDC2-837D-C0E4-31B1DAF3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Jména</a:t>
            </a:r>
            <a:r>
              <a:rPr lang="en-US" b="1" dirty="0"/>
              <a:t> </a:t>
            </a:r>
            <a:r>
              <a:rPr lang="en-US" b="1" dirty="0" err="1"/>
              <a:t>cizího</a:t>
            </a:r>
            <a:r>
              <a:rPr lang="en-US" b="1" dirty="0"/>
              <a:t> </a:t>
            </a:r>
            <a:r>
              <a:rPr lang="en-US" b="1" dirty="0" err="1"/>
              <a:t>původu</a:t>
            </a:r>
            <a:r>
              <a:rPr lang="en-US" b="1" dirty="0"/>
              <a:t> </a:t>
            </a:r>
            <a:r>
              <a:rPr lang="en-US" b="1" dirty="0" err="1"/>
              <a:t>zakončená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výslovnosti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v </a:t>
            </a:r>
            <a:r>
              <a:rPr lang="en-US" b="1" dirty="0" err="1"/>
              <a:t>písmu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-e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104AA0-AE53-AC8D-F481-054D66CFC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Předchází-li tvrdá nebo obojetná souhláska (kromě 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s, z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skloňujeme jména podle vzoru „pán“ nebo pomocí zájmenných koncovek: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n-N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 p. 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n-NO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Goeth</a:t>
            </a:r>
            <a:r>
              <a:rPr lang="nn-NO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nn-N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 </a:t>
            </a:r>
            <a:r>
              <a:rPr lang="nn-NO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Goethe</a:t>
            </a:r>
            <a:r>
              <a:rPr lang="nn-NO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endParaRPr lang="en-U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Pokud koncovému 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předchází ve výslovnosti měkká souhláska nebo 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s, z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skloňujeme jméno podle vzoru „soudce“: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Croce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[kroče] – 2. p.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Croce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 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zájmenné </a:t>
            </a:r>
            <a:r>
              <a:rPr lang="it-I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Croceho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441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AE4B80-0A5A-DD1E-821D-EE650D56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Osobní</a:t>
            </a:r>
            <a:r>
              <a:rPr lang="en-US" b="1" dirty="0"/>
              <a:t> </a:t>
            </a:r>
            <a:r>
              <a:rPr lang="en-US" b="1" dirty="0" err="1"/>
              <a:t>jména</a:t>
            </a:r>
            <a:r>
              <a:rPr lang="en-US" b="1" dirty="0"/>
              <a:t> </a:t>
            </a:r>
            <a:r>
              <a:rPr lang="en-US" b="1" dirty="0" err="1"/>
              <a:t>víceslovná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447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3B068-913F-C8F7-7C38-432858C6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jména</a:t>
            </a:r>
            <a:r>
              <a:rPr lang="en-US" b="1" dirty="0"/>
              <a:t> </a:t>
            </a:r>
            <a:r>
              <a:rPr lang="en-US" b="1" dirty="0" err="1"/>
              <a:t>obsahující</a:t>
            </a:r>
            <a:r>
              <a:rPr lang="en-US" b="1" dirty="0"/>
              <a:t> </a:t>
            </a:r>
            <a:r>
              <a:rPr lang="en-US" b="1" dirty="0" err="1"/>
              <a:t>předložku</a:t>
            </a:r>
            <a:r>
              <a:rPr lang="en-US" b="1" dirty="0"/>
              <a:t>, </a:t>
            </a:r>
            <a:r>
              <a:rPr lang="en-US" b="1" dirty="0" err="1"/>
              <a:t>člen</a:t>
            </a:r>
            <a:r>
              <a:rPr lang="en-US" b="1" dirty="0"/>
              <a:t>, </a:t>
            </a:r>
            <a:r>
              <a:rPr lang="en-US" b="1" dirty="0" err="1"/>
              <a:t>spojku</a:t>
            </a:r>
            <a:r>
              <a:rPr lang="en-US" b="1" dirty="0"/>
              <a:t> </a:t>
            </a:r>
            <a:r>
              <a:rPr lang="en-US" b="1" dirty="0" err="1"/>
              <a:t>apod</a:t>
            </a:r>
            <a:r>
              <a:rPr lang="en-US" b="1" dirty="0"/>
              <a:t>. (</a:t>
            </a:r>
            <a:r>
              <a:rPr lang="en-US" b="1" dirty="0" err="1"/>
              <a:t>typ</a:t>
            </a:r>
            <a:r>
              <a:rPr lang="en-US" b="1" dirty="0"/>
              <a:t> Robert De Niro, Vincent van Gogh </a:t>
            </a:r>
            <a:r>
              <a:rPr lang="en-US" b="1" dirty="0" err="1"/>
              <a:t>atd</a:t>
            </a:r>
            <a:r>
              <a:rPr lang="en-US" b="1" dirty="0"/>
              <a:t>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31AD4-8F10-C187-42D6-1395FB4E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všechny lze psát i s velkým písmenem, záleží na konkrétním jméně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 Corbusiere, Charlese de Gaulle, Petere O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it-I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Toole, Davide Ben Gurione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některých jmen je možné se setkat se skloňováním pouze jedné části, obvykle rodného jména, a příjmení může zůstat beze změny. Tento způsob se užívá zpravidla u šlechtických jmen obsahujících předložku 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Leonardo da Vinci, Rembrandt van </a:t>
            </a:r>
            <a:r>
              <a:rPr lang="cs-CZ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Rijn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 p. 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Leonarda da </a:t>
            </a:r>
            <a:r>
              <a:rPr lang="cs-CZ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Vinciho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 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Leonarda da Vinci, Rembrandta van </a:t>
            </a:r>
            <a:r>
              <a:rPr lang="cs-CZ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Rijna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 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Rembrandta van </a:t>
            </a:r>
            <a:r>
              <a:rPr lang="cs-CZ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Rijn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979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559C481-76AA-D0A4-49FB-2443A091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2. </a:t>
            </a:r>
            <a:r>
              <a:rPr lang="en-US" sz="4000" b="1" dirty="0" err="1"/>
              <a:t>Zdvojená</a:t>
            </a:r>
            <a:r>
              <a:rPr lang="en-US" sz="4000" b="1" dirty="0"/>
              <a:t> </a:t>
            </a:r>
            <a:r>
              <a:rPr lang="en-US" sz="4000" b="1" dirty="0" err="1"/>
              <a:t>jména</a:t>
            </a:r>
            <a:r>
              <a:rPr lang="en-US" sz="4000" b="1" dirty="0"/>
              <a:t> se </a:t>
            </a:r>
            <a:r>
              <a:rPr lang="en-US" sz="4000" b="1" dirty="0" err="1"/>
              <a:t>spojovníkem</a:t>
            </a:r>
            <a:r>
              <a:rPr lang="en-US" sz="4000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35E830-93A7-01E0-37B4-220D78707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180340" algn="just">
              <a:lnSpc>
                <a:spcPct val="115000"/>
              </a:lnSpc>
              <a:spcBef>
                <a:spcPts val="0"/>
              </a:spcBef>
            </a:pPr>
            <a:r>
              <a:rPr lang="cs-CZ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Čapek-Chod, </a:t>
            </a:r>
            <a:r>
              <a:rPr lang="cs-CZ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Willman-Grobowski</a:t>
            </a:r>
            <a:r>
              <a:rPr lang="cs-CZ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Colloredo</a:t>
            </a:r>
            <a:r>
              <a:rPr lang="cs-CZ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-Mansfeld, </a:t>
            </a:r>
            <a:r>
              <a:rPr lang="cs-CZ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Clam-Gallas</a:t>
            </a:r>
            <a:r>
              <a:rPr lang="cs-CZ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Štorch-Marien</a:t>
            </a:r>
            <a:r>
              <a:rPr lang="cs-CZ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Toulouse-</a:t>
            </a:r>
            <a:r>
              <a:rPr lang="cs-CZ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Lautrec</a:t>
            </a:r>
            <a:r>
              <a:rPr lang="cs-CZ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Saint-Exupéry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Pokud je nositelem zdvojeného jména se spojovníkem Čech a složky jména jsou slovanského původu, skloňujeme obvykle obě části jména (</a:t>
            </a:r>
            <a:r>
              <a:rPr lang="cs-CZ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Čapek-Chod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– 2. p. </a:t>
            </a:r>
            <a:r>
              <a:rPr lang="cs-CZ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Čapka-Choda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Pokud je však jedna složka původu neslovanského, nelze vyloučit ani skloňování pouze druhé části jména: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180340" algn="just">
              <a:lnSpc>
                <a:spcPct val="115000"/>
              </a:lnSpc>
              <a:spcBef>
                <a:spcPts val="0"/>
              </a:spcBef>
            </a:pPr>
            <a:r>
              <a:rPr lang="cs-CZ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Willman-Grobowski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– 2. p. </a:t>
            </a:r>
            <a:r>
              <a:rPr lang="cs-CZ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Willmana-Grobowského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 </a:t>
            </a:r>
            <a:r>
              <a:rPr lang="cs-CZ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Willman-Grobowského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– 5. p. </a:t>
            </a:r>
            <a:r>
              <a:rPr lang="cs-CZ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Willmane-Grobowský</a:t>
            </a:r>
            <a:r>
              <a:rPr lang="cs-CZ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Grobowski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 </a:t>
            </a:r>
            <a:r>
              <a:rPr lang="cs-CZ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Willman-Grobowský</a:t>
            </a:r>
            <a:r>
              <a:rPr lang="cs-CZ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Grobowski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Pokud jsou obě složky jména neslovanského původu, skloňuje se obvykle pouze druhá část jména, ale v některých případech nelze vyloučit ani skloňování obou částí: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180340" algn="just">
              <a:lnSpc>
                <a:spcPct val="115000"/>
              </a:lnSpc>
              <a:spcBef>
                <a:spcPts val="0"/>
              </a:spcBef>
            </a:pP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Colloredo-</a:t>
            </a:r>
            <a:r>
              <a:rPr lang="en-US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Mansfeld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Clam-</a:t>
            </a:r>
            <a:r>
              <a:rPr lang="en-US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Gallas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– 2. p. 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Colloredo-</a:t>
            </a:r>
            <a:r>
              <a:rPr lang="en-US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Mansfelda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Clam-</a:t>
            </a:r>
            <a:r>
              <a:rPr lang="en-US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Gallas</a:t>
            </a:r>
            <a:r>
              <a:rPr lang="cs-CZ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2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74B97-B2D4-C7D9-EE66-EF7C97A9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Přechylování</a:t>
            </a:r>
            <a:r>
              <a:rPr lang="cs-CZ" b="1" dirty="0"/>
              <a:t> - obecně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53A7E6-23D0-4C54-17B3-4855EF608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39" y="1645043"/>
            <a:ext cx="11151742" cy="4790932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cs-CZ" dirty="0" err="1"/>
              <a:t>řechylování</a:t>
            </a:r>
            <a:r>
              <a:rPr lang="en-US" dirty="0"/>
              <a:t> je </a:t>
            </a:r>
            <a:r>
              <a:rPr lang="en-US" dirty="0" err="1"/>
              <a:t>tradičně</a:t>
            </a:r>
            <a:r>
              <a:rPr lang="en-US" dirty="0"/>
              <a:t> </a:t>
            </a:r>
            <a:r>
              <a:rPr lang="en-US" dirty="0" err="1"/>
              <a:t>definováno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asymetrický</a:t>
            </a:r>
            <a:r>
              <a:rPr lang="en-US" dirty="0"/>
              <a:t> </a:t>
            </a:r>
            <a:r>
              <a:rPr lang="en-US" dirty="0" err="1"/>
              <a:t>vztah</a:t>
            </a:r>
            <a:r>
              <a:rPr lang="en-US" dirty="0"/>
              <a:t>, v </a:t>
            </a:r>
            <a:r>
              <a:rPr lang="en-US" dirty="0" err="1"/>
              <a:t>němž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ze </a:t>
            </a:r>
            <a:r>
              <a:rPr lang="en-US" dirty="0" err="1"/>
              <a:t>jmen</a:t>
            </a:r>
            <a:r>
              <a:rPr lang="en-US" dirty="0"/>
              <a:t> je </a:t>
            </a:r>
            <a:r>
              <a:rPr lang="en-US" dirty="0" err="1"/>
              <a:t>základní</a:t>
            </a:r>
            <a:r>
              <a:rPr lang="en-US" dirty="0"/>
              <a:t> a </a:t>
            </a:r>
            <a:r>
              <a:rPr lang="en-US" dirty="0" err="1"/>
              <a:t>druhé</a:t>
            </a:r>
            <a:r>
              <a:rPr lang="en-US" dirty="0"/>
              <a:t> od </a:t>
            </a:r>
            <a:r>
              <a:rPr lang="en-US" dirty="0" err="1"/>
              <a:t>něj</a:t>
            </a:r>
            <a:r>
              <a:rPr lang="en-US" dirty="0"/>
              <a:t> </a:t>
            </a:r>
            <a:r>
              <a:rPr lang="en-US" dirty="0" err="1"/>
              <a:t>odvozené</a:t>
            </a:r>
            <a:r>
              <a:rPr lang="en-US" dirty="0"/>
              <a:t>. </a:t>
            </a:r>
            <a:r>
              <a:rPr lang="en-US" dirty="0" err="1"/>
              <a:t>Podstatou</a:t>
            </a:r>
            <a:r>
              <a:rPr lang="en-US" dirty="0"/>
              <a:t> p</a:t>
            </a:r>
            <a:r>
              <a:rPr lang="cs-CZ" dirty="0" err="1"/>
              <a:t>řechylování</a:t>
            </a:r>
            <a:r>
              <a:rPr lang="en-US" dirty="0"/>
              <a:t> je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změna</a:t>
            </a:r>
            <a:r>
              <a:rPr lang="en-US" dirty="0"/>
              <a:t> </a:t>
            </a:r>
            <a:r>
              <a:rPr lang="en-US" dirty="0" err="1"/>
              <a:t>přirozeného</a:t>
            </a:r>
            <a:r>
              <a:rPr lang="en-US" dirty="0"/>
              <a:t> </a:t>
            </a:r>
            <a:r>
              <a:rPr lang="en-US" dirty="0" err="1"/>
              <a:t>rodu</a:t>
            </a:r>
            <a:r>
              <a:rPr lang="en-US" dirty="0"/>
              <a:t>. </a:t>
            </a:r>
            <a:endParaRPr lang="cs-CZ" dirty="0"/>
          </a:p>
          <a:p>
            <a:pPr lvl="1"/>
            <a:r>
              <a:rPr lang="cs-CZ" dirty="0"/>
              <a:t>Otrok (</a:t>
            </a:r>
            <a:r>
              <a:rPr lang="cs-CZ" dirty="0" err="1"/>
              <a:t>pův</a:t>
            </a:r>
            <a:r>
              <a:rPr lang="cs-CZ" dirty="0"/>
              <a:t> </a:t>
            </a:r>
            <a:r>
              <a:rPr lang="cs-CZ" dirty="0" err="1"/>
              <a:t>masc</a:t>
            </a:r>
            <a:r>
              <a:rPr lang="cs-CZ" dirty="0"/>
              <a:t>.) – otrok</a:t>
            </a:r>
            <a:r>
              <a:rPr lang="cs-CZ" b="1" dirty="0"/>
              <a:t>yně</a:t>
            </a:r>
            <a:r>
              <a:rPr lang="cs-CZ" dirty="0"/>
              <a:t> (přechýlené </a:t>
            </a:r>
            <a:r>
              <a:rPr lang="cs-CZ" dirty="0" err="1"/>
              <a:t>fem</a:t>
            </a:r>
            <a:r>
              <a:rPr lang="cs-CZ" dirty="0"/>
              <a:t>.) – odvozeno sufixem –</a:t>
            </a:r>
            <a:r>
              <a:rPr lang="cs-CZ" dirty="0" err="1"/>
              <a:t>yn</a:t>
            </a:r>
            <a:r>
              <a:rPr lang="cs-CZ" dirty="0"/>
              <a:t>(ě)</a:t>
            </a:r>
          </a:p>
          <a:p>
            <a:pPr lvl="1"/>
            <a:r>
              <a:rPr lang="cs-CZ" dirty="0"/>
              <a:t>Žába (</a:t>
            </a:r>
            <a:r>
              <a:rPr lang="cs-CZ" dirty="0" err="1"/>
              <a:t>pův</a:t>
            </a:r>
            <a:r>
              <a:rPr lang="cs-CZ" dirty="0"/>
              <a:t> </a:t>
            </a:r>
            <a:r>
              <a:rPr lang="cs-CZ" dirty="0" err="1"/>
              <a:t>fem</a:t>
            </a:r>
            <a:r>
              <a:rPr lang="cs-CZ" dirty="0"/>
              <a:t>) – žab</a:t>
            </a:r>
            <a:r>
              <a:rPr lang="cs-CZ" b="1" dirty="0"/>
              <a:t>ák</a:t>
            </a:r>
            <a:r>
              <a:rPr lang="cs-CZ" dirty="0"/>
              <a:t> (přechýlené </a:t>
            </a:r>
            <a:r>
              <a:rPr lang="cs-CZ" dirty="0" err="1"/>
              <a:t>masc</a:t>
            </a:r>
            <a:r>
              <a:rPr lang="cs-CZ" dirty="0"/>
              <a:t>.) – derivováno sufixem -</a:t>
            </a:r>
            <a:r>
              <a:rPr lang="cs-CZ" dirty="0" err="1"/>
              <a:t>ák</a:t>
            </a:r>
            <a:endParaRPr lang="cs-CZ" dirty="0"/>
          </a:p>
          <a:p>
            <a:r>
              <a:rPr lang="en-US" dirty="0" err="1"/>
              <a:t>Přechýlená</a:t>
            </a:r>
            <a:r>
              <a:rPr lang="en-US" dirty="0"/>
              <a:t> </a:t>
            </a:r>
            <a:r>
              <a:rPr lang="en-US" dirty="0" err="1"/>
              <a:t>jména</a:t>
            </a:r>
            <a:r>
              <a:rPr lang="en-US" dirty="0"/>
              <a:t>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jak </a:t>
            </a:r>
            <a:r>
              <a:rPr lang="en-US" dirty="0" err="1"/>
              <a:t>feminina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maskulina</a:t>
            </a:r>
            <a:r>
              <a:rPr lang="en-US" dirty="0"/>
              <a:t>, </a:t>
            </a:r>
            <a:r>
              <a:rPr lang="en-US" dirty="0" err="1"/>
              <a:t>přičemž</a:t>
            </a:r>
            <a:r>
              <a:rPr lang="en-US" dirty="0"/>
              <a:t> pro </a:t>
            </a:r>
            <a:r>
              <a:rPr lang="en-US" dirty="0" err="1"/>
              <a:t>vztah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přechýleným</a:t>
            </a:r>
            <a:r>
              <a:rPr lang="en-US" dirty="0"/>
              <a:t> </a:t>
            </a:r>
            <a:r>
              <a:rPr lang="en-US" dirty="0" err="1"/>
              <a:t>jménem</a:t>
            </a:r>
            <a:r>
              <a:rPr lang="en-US" dirty="0"/>
              <a:t> a 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přirozeným</a:t>
            </a:r>
            <a:r>
              <a:rPr lang="en-US" dirty="0"/>
              <a:t> </a:t>
            </a:r>
            <a:r>
              <a:rPr lang="en-US" dirty="0" err="1"/>
              <a:t>rodem</a:t>
            </a:r>
            <a:r>
              <a:rPr lang="en-US" dirty="0"/>
              <a:t> </a:t>
            </a:r>
            <a:r>
              <a:rPr lang="en-US" dirty="0" err="1"/>
              <a:t>platí</a:t>
            </a:r>
            <a:r>
              <a:rPr lang="en-US" dirty="0"/>
              <a:t> </a:t>
            </a:r>
            <a:r>
              <a:rPr lang="en-US" dirty="0" err="1"/>
              <a:t>tato</a:t>
            </a:r>
            <a:r>
              <a:rPr lang="en-US" dirty="0"/>
              <a:t> </a:t>
            </a:r>
            <a:r>
              <a:rPr lang="en-US" dirty="0" err="1"/>
              <a:t>generalizace</a:t>
            </a:r>
            <a:r>
              <a:rPr lang="en-US" dirty="0"/>
              <a:t>: </a:t>
            </a:r>
            <a:r>
              <a:rPr lang="en-US" dirty="0" err="1"/>
              <a:t>přechýlená</a:t>
            </a:r>
            <a:r>
              <a:rPr lang="en-US" dirty="0"/>
              <a:t> </a:t>
            </a:r>
            <a:r>
              <a:rPr lang="en-US" dirty="0" err="1"/>
              <a:t>maskulina</a:t>
            </a:r>
            <a:r>
              <a:rPr lang="en-US" dirty="0"/>
              <a:t> </a:t>
            </a:r>
            <a:r>
              <a:rPr lang="en-US" dirty="0" err="1"/>
              <a:t>označují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zvířata</a:t>
            </a:r>
            <a:r>
              <a:rPr lang="en-US" dirty="0"/>
              <a:t> (</a:t>
            </a:r>
            <a:r>
              <a:rPr lang="en-US" dirty="0" err="1"/>
              <a:t>hous</a:t>
            </a:r>
            <a:r>
              <a:rPr lang="en-US" dirty="0"/>
              <a:t>‑er, </a:t>
            </a:r>
            <a:r>
              <a:rPr lang="en-US" dirty="0" err="1"/>
              <a:t>koz‑el</a:t>
            </a:r>
            <a:r>
              <a:rPr lang="en-US" dirty="0"/>
              <a:t>, </a:t>
            </a:r>
            <a:r>
              <a:rPr lang="en-US" dirty="0" err="1"/>
              <a:t>žab‑ák</a:t>
            </a:r>
            <a:r>
              <a:rPr lang="en-US" dirty="0"/>
              <a:t>, </a:t>
            </a:r>
            <a:r>
              <a:rPr lang="en-US" dirty="0" err="1"/>
              <a:t>veverč‑ák</a:t>
            </a:r>
            <a:r>
              <a:rPr lang="en-US" dirty="0"/>
              <a:t>), </a:t>
            </a:r>
            <a:r>
              <a:rPr lang="en-US" dirty="0" err="1"/>
              <a:t>kdežto</a:t>
            </a:r>
            <a:r>
              <a:rPr lang="en-US" dirty="0"/>
              <a:t> </a:t>
            </a:r>
            <a:r>
              <a:rPr lang="en-US" dirty="0" err="1"/>
              <a:t>přechýlená</a:t>
            </a:r>
            <a:r>
              <a:rPr lang="en-US" dirty="0"/>
              <a:t> </a:t>
            </a:r>
            <a:r>
              <a:rPr lang="en-US" dirty="0" err="1"/>
              <a:t>feminina</a:t>
            </a:r>
            <a:r>
              <a:rPr lang="en-US" dirty="0"/>
              <a:t> </a:t>
            </a:r>
            <a:r>
              <a:rPr lang="en-US" dirty="0" err="1"/>
              <a:t>označují</a:t>
            </a:r>
            <a:r>
              <a:rPr lang="en-US" dirty="0"/>
              <a:t> jak </a:t>
            </a:r>
            <a:r>
              <a:rPr lang="en-US" dirty="0" err="1"/>
              <a:t>zvířata</a:t>
            </a:r>
            <a:r>
              <a:rPr lang="en-US" dirty="0"/>
              <a:t> (</a:t>
            </a:r>
            <a:r>
              <a:rPr lang="en-US" dirty="0" err="1"/>
              <a:t>slon‑ic</a:t>
            </a:r>
            <a:r>
              <a:rPr lang="en-US" dirty="0"/>
              <a:t>(‑e), </a:t>
            </a:r>
            <a:r>
              <a:rPr lang="en-US" dirty="0" err="1"/>
              <a:t>pavouč‑ic</a:t>
            </a:r>
            <a:r>
              <a:rPr lang="en-US" dirty="0"/>
              <a:t>(‑e)),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osoby</a:t>
            </a:r>
            <a:r>
              <a:rPr lang="en-US" dirty="0"/>
              <a:t> (</a:t>
            </a:r>
            <a:r>
              <a:rPr lang="en-US" dirty="0" err="1"/>
              <a:t>otrok‑yn</a:t>
            </a:r>
            <a:r>
              <a:rPr lang="en-US" dirty="0"/>
              <a:t>(‑ě), partner‑k(‑a)).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8EA2198-476E-D548-B7E9-CB99CC62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Přechylování</a:t>
            </a:r>
            <a:r>
              <a:rPr lang="cs-CZ" b="1" dirty="0"/>
              <a:t> - osoby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537195-2691-29BB-5F2E-A6EBF809C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Přechylovací</a:t>
            </a:r>
            <a:r>
              <a:rPr lang="en-US" dirty="0"/>
              <a:t> </a:t>
            </a:r>
            <a:r>
              <a:rPr lang="en-US" dirty="0" err="1"/>
              <a:t>přípony</a:t>
            </a:r>
            <a:r>
              <a:rPr lang="en-US" dirty="0"/>
              <a:t> se </a:t>
            </a:r>
            <a:r>
              <a:rPr lang="en-US" dirty="0" err="1"/>
              <a:t>nejčastěji</a:t>
            </a:r>
            <a:r>
              <a:rPr lang="en-US" dirty="0"/>
              <a:t> </a:t>
            </a:r>
            <a:r>
              <a:rPr lang="en-US" dirty="0" err="1"/>
              <a:t>připojují</a:t>
            </a:r>
            <a:r>
              <a:rPr lang="en-US" dirty="0"/>
              <a:t> k </a:t>
            </a:r>
            <a:r>
              <a:rPr lang="en-US" dirty="0" err="1"/>
              <a:t>plnému</a:t>
            </a:r>
            <a:r>
              <a:rPr lang="en-US" dirty="0"/>
              <a:t> </a:t>
            </a:r>
            <a:r>
              <a:rPr lang="en-US" dirty="0" err="1"/>
              <a:t>kmeni</a:t>
            </a:r>
            <a:r>
              <a:rPr lang="en-US" dirty="0"/>
              <a:t> </a:t>
            </a:r>
            <a:r>
              <a:rPr lang="en-US" dirty="0" err="1"/>
              <a:t>mužského</a:t>
            </a:r>
            <a:r>
              <a:rPr lang="en-US" dirty="0"/>
              <a:t> </a:t>
            </a:r>
            <a:r>
              <a:rPr lang="en-US" dirty="0" err="1"/>
              <a:t>jména</a:t>
            </a:r>
            <a:r>
              <a:rPr lang="en-US" dirty="0"/>
              <a:t>, </a:t>
            </a:r>
            <a:r>
              <a:rPr lang="en-US" dirty="0" err="1"/>
              <a:t>někdy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příponou</a:t>
            </a:r>
            <a:r>
              <a:rPr lang="en-US" dirty="0"/>
              <a:t> k </a:t>
            </a:r>
            <a:r>
              <a:rPr lang="en-US" dirty="0" err="1"/>
              <a:t>hláskovým</a:t>
            </a:r>
            <a:r>
              <a:rPr lang="en-US" dirty="0"/>
              <a:t> </a:t>
            </a:r>
            <a:r>
              <a:rPr lang="en-US" dirty="0" err="1"/>
              <a:t>změnám</a:t>
            </a:r>
            <a:r>
              <a:rPr lang="en-US" dirty="0"/>
              <a:t>: </a:t>
            </a:r>
            <a:r>
              <a:rPr lang="en-US" dirty="0" err="1"/>
              <a:t>spisovatel</a:t>
            </a:r>
            <a:r>
              <a:rPr lang="en-US" dirty="0"/>
              <a:t> –⁠ </a:t>
            </a:r>
            <a:r>
              <a:rPr lang="en-US" dirty="0" err="1"/>
              <a:t>spisovatelka</a:t>
            </a:r>
            <a:r>
              <a:rPr lang="en-US" dirty="0"/>
              <a:t>, </a:t>
            </a:r>
            <a:r>
              <a:rPr lang="en-US" dirty="0" err="1"/>
              <a:t>druh</a:t>
            </a:r>
            <a:r>
              <a:rPr lang="en-US" dirty="0"/>
              <a:t> –⁠ </a:t>
            </a:r>
            <a:r>
              <a:rPr lang="en-US" dirty="0" err="1"/>
              <a:t>družka</a:t>
            </a:r>
            <a:r>
              <a:rPr lang="en-US" dirty="0"/>
              <a:t>, </a:t>
            </a:r>
            <a:r>
              <a:rPr lang="en-US" dirty="0" err="1"/>
              <a:t>žák</a:t>
            </a:r>
            <a:r>
              <a:rPr lang="en-US" dirty="0"/>
              <a:t> –⁠ </a:t>
            </a:r>
            <a:r>
              <a:rPr lang="en-US" dirty="0" err="1"/>
              <a:t>žačka</a:t>
            </a:r>
            <a:r>
              <a:rPr lang="en-US" dirty="0"/>
              <a:t>.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bývá</a:t>
            </a:r>
            <a:r>
              <a:rPr lang="en-US" dirty="0"/>
              <a:t> </a:t>
            </a:r>
            <a:r>
              <a:rPr lang="en-US" dirty="0" err="1"/>
              <a:t>východiskem</a:t>
            </a:r>
            <a:r>
              <a:rPr lang="en-US" dirty="0"/>
              <a:t> pro </a:t>
            </a:r>
            <a:r>
              <a:rPr lang="en-US" dirty="0" err="1"/>
              <a:t>přechýlení</a:t>
            </a:r>
            <a:r>
              <a:rPr lang="en-US" dirty="0"/>
              <a:t> </a:t>
            </a:r>
            <a:r>
              <a:rPr lang="en-US" dirty="0" err="1"/>
              <a:t>zkrácený</a:t>
            </a:r>
            <a:r>
              <a:rPr lang="en-US" dirty="0"/>
              <a:t> </a:t>
            </a:r>
            <a:r>
              <a:rPr lang="en-US" dirty="0" err="1"/>
              <a:t>kmen</a:t>
            </a:r>
            <a:r>
              <a:rPr lang="en-US" dirty="0"/>
              <a:t> </a:t>
            </a:r>
            <a:r>
              <a:rPr lang="en-US" dirty="0" err="1"/>
              <a:t>mužského</a:t>
            </a:r>
            <a:r>
              <a:rPr lang="en-US" dirty="0"/>
              <a:t> </a:t>
            </a:r>
            <a:r>
              <a:rPr lang="en-US" dirty="0" err="1"/>
              <a:t>jména</a:t>
            </a:r>
            <a:r>
              <a:rPr lang="en-US" dirty="0"/>
              <a:t>: </a:t>
            </a:r>
            <a:r>
              <a:rPr lang="en-US" dirty="0" err="1"/>
              <a:t>cvičenec</a:t>
            </a:r>
            <a:r>
              <a:rPr lang="en-US" dirty="0"/>
              <a:t> –⁠ </a:t>
            </a:r>
            <a:r>
              <a:rPr lang="en-US" dirty="0" err="1"/>
              <a:t>cvičenka</a:t>
            </a:r>
            <a:r>
              <a:rPr lang="en-US" dirty="0"/>
              <a:t>, </a:t>
            </a:r>
            <a:r>
              <a:rPr lang="en-US" dirty="0" err="1"/>
              <a:t>samec</a:t>
            </a:r>
            <a:r>
              <a:rPr lang="en-US" dirty="0"/>
              <a:t> –⁠ </a:t>
            </a:r>
            <a:r>
              <a:rPr lang="en-US" dirty="0" err="1"/>
              <a:t>samice</a:t>
            </a:r>
            <a:r>
              <a:rPr lang="en-US" dirty="0"/>
              <a:t> </a:t>
            </a:r>
            <a:r>
              <a:rPr lang="en-US" dirty="0" err="1"/>
              <a:t>apod</a:t>
            </a:r>
            <a:r>
              <a:rPr lang="en-US" dirty="0"/>
              <a:t>.</a:t>
            </a:r>
            <a:endParaRPr lang="cs-CZ" dirty="0"/>
          </a:p>
          <a:p>
            <a:r>
              <a:rPr lang="cs-CZ" dirty="0"/>
              <a:t>Přípony: </a:t>
            </a:r>
            <a:r>
              <a:rPr lang="en-US" dirty="0"/>
              <a:t>‑ka (‑</a:t>
            </a:r>
            <a:r>
              <a:rPr lang="en-US" dirty="0" err="1"/>
              <a:t>nka</a:t>
            </a:r>
            <a:r>
              <a:rPr lang="en-US" dirty="0"/>
              <a:t>, ‑</a:t>
            </a:r>
            <a:r>
              <a:rPr lang="en-US" dirty="0" err="1"/>
              <a:t>ovka</a:t>
            </a:r>
            <a:r>
              <a:rPr lang="en-US" dirty="0"/>
              <a:t>), ‑ice (‑nice), ‑</a:t>
            </a:r>
            <a:r>
              <a:rPr lang="en-US" dirty="0" err="1"/>
              <a:t>yně</a:t>
            </a:r>
            <a:r>
              <a:rPr lang="en-US" dirty="0"/>
              <a:t> (‑</a:t>
            </a:r>
            <a:r>
              <a:rPr lang="en-US" dirty="0" err="1"/>
              <a:t>kyně</a:t>
            </a:r>
            <a:r>
              <a:rPr lang="en-US" dirty="0"/>
              <a:t>), ‑</a:t>
            </a:r>
            <a:r>
              <a:rPr lang="en-US" dirty="0" err="1"/>
              <a:t>ová</a:t>
            </a:r>
            <a:r>
              <a:rPr lang="en-US" dirty="0"/>
              <a:t>, ‑</a:t>
            </a:r>
            <a:r>
              <a:rPr lang="en-US" dirty="0" err="1"/>
              <a:t>na</a:t>
            </a:r>
            <a:r>
              <a:rPr lang="cs-CZ" dirty="0"/>
              <a:t> </a:t>
            </a:r>
            <a:r>
              <a:rPr lang="en-US" dirty="0"/>
              <a:t>(‑</a:t>
            </a:r>
            <a:r>
              <a:rPr lang="en-US" dirty="0" err="1"/>
              <a:t>evna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/>
              <a:t>‑</a:t>
            </a:r>
            <a:r>
              <a:rPr lang="en-US" dirty="0" err="1"/>
              <a:t>ovna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/>
              <a:t>‑</a:t>
            </a:r>
            <a:r>
              <a:rPr lang="en-US" dirty="0" err="1"/>
              <a:t>ena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/>
              <a:t>‑</a:t>
            </a:r>
            <a:r>
              <a:rPr lang="en-US" dirty="0" err="1"/>
              <a:t>ezna</a:t>
            </a:r>
            <a:r>
              <a:rPr lang="en-US" dirty="0"/>
              <a:t>),</a:t>
            </a:r>
            <a:r>
              <a:rPr lang="cs-CZ" dirty="0"/>
              <a:t> </a:t>
            </a:r>
            <a:r>
              <a:rPr lang="en-US" dirty="0"/>
              <a:t>‑</a:t>
            </a:r>
            <a:r>
              <a:rPr lang="en-US" dirty="0" err="1"/>
              <a:t>anda</a:t>
            </a:r>
            <a:r>
              <a:rPr lang="en-US" dirty="0"/>
              <a:t>, </a:t>
            </a:r>
          </a:p>
          <a:p>
            <a:r>
              <a:rPr lang="en-US" dirty="0" err="1"/>
              <a:t>Kromě</a:t>
            </a:r>
            <a:r>
              <a:rPr lang="en-US" dirty="0"/>
              <a:t> </a:t>
            </a:r>
            <a:r>
              <a:rPr lang="en-US" dirty="0" err="1"/>
              <a:t>tvoření</a:t>
            </a:r>
            <a:r>
              <a:rPr lang="en-US" dirty="0"/>
              <a:t> </a:t>
            </a:r>
            <a:r>
              <a:rPr lang="en-US" dirty="0" err="1"/>
              <a:t>příponami</a:t>
            </a:r>
            <a:r>
              <a:rPr lang="en-US" dirty="0"/>
              <a:t> se </a:t>
            </a:r>
            <a:r>
              <a:rPr lang="en-US" dirty="0" err="1"/>
              <a:t>ženské</a:t>
            </a:r>
            <a:r>
              <a:rPr lang="en-US" dirty="0"/>
              <a:t> </a:t>
            </a:r>
            <a:r>
              <a:rPr lang="en-US" dirty="0" err="1"/>
              <a:t>protějšky</a:t>
            </a:r>
            <a:r>
              <a:rPr lang="en-US" dirty="0"/>
              <a:t> </a:t>
            </a:r>
            <a:r>
              <a:rPr lang="en-US" dirty="0" err="1"/>
              <a:t>mužských</a:t>
            </a:r>
            <a:r>
              <a:rPr lang="en-US" dirty="0"/>
              <a:t> </a:t>
            </a:r>
            <a:r>
              <a:rPr lang="en-US" dirty="0" err="1"/>
              <a:t>jmen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tvořit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prostým</a:t>
            </a:r>
            <a:r>
              <a:rPr lang="en-US" dirty="0"/>
              <a:t> </a:t>
            </a:r>
            <a:r>
              <a:rPr lang="en-US" dirty="0" err="1"/>
              <a:t>přechodem</a:t>
            </a:r>
            <a:r>
              <a:rPr lang="en-US" dirty="0"/>
              <a:t> </a:t>
            </a:r>
            <a:r>
              <a:rPr lang="en-US" dirty="0" err="1"/>
              <a:t>jména</a:t>
            </a:r>
            <a:r>
              <a:rPr lang="en-US" dirty="0"/>
              <a:t> od </a:t>
            </a:r>
            <a:r>
              <a:rPr lang="en-US" dirty="0" err="1"/>
              <a:t>mužského</a:t>
            </a:r>
            <a:r>
              <a:rPr lang="en-US" dirty="0"/>
              <a:t> k </a:t>
            </a:r>
            <a:r>
              <a:rPr lang="en-US" dirty="0" err="1"/>
              <a:t>ženskému</a:t>
            </a:r>
            <a:r>
              <a:rPr lang="en-US" dirty="0"/>
              <a:t> </a:t>
            </a:r>
            <a:r>
              <a:rPr lang="en-US" dirty="0" err="1"/>
              <a:t>skloňovacímu</a:t>
            </a:r>
            <a:r>
              <a:rPr lang="en-US" dirty="0"/>
              <a:t> </a:t>
            </a:r>
            <a:r>
              <a:rPr lang="en-US" dirty="0" err="1"/>
              <a:t>vzoru</a:t>
            </a:r>
            <a:r>
              <a:rPr lang="en-US" dirty="0"/>
              <a:t>: </a:t>
            </a:r>
            <a:r>
              <a:rPr lang="en-US" dirty="0" err="1"/>
              <a:t>kmotr</a:t>
            </a:r>
            <a:r>
              <a:rPr lang="en-US" dirty="0"/>
              <a:t> –⁠ </a:t>
            </a:r>
            <a:r>
              <a:rPr lang="en-US" dirty="0" err="1"/>
              <a:t>kmotra</a:t>
            </a:r>
            <a:r>
              <a:rPr lang="en-US" dirty="0"/>
              <a:t>, </a:t>
            </a:r>
            <a:r>
              <a:rPr lang="en-US" dirty="0" err="1"/>
              <a:t>magistr</a:t>
            </a:r>
            <a:r>
              <a:rPr lang="en-US" dirty="0"/>
              <a:t> –⁠ </a:t>
            </a:r>
            <a:r>
              <a:rPr lang="en-US" dirty="0" err="1"/>
              <a:t>magistra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7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A474F-75CD-3FA0-8D80-B8CF9749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Přechylování – ne vše se přechyluje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E02A49-88C7-CCBA-AF51-3AC95E199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Některá</a:t>
            </a:r>
            <a:r>
              <a:rPr lang="en-US" sz="2400" dirty="0"/>
              <a:t> </a:t>
            </a:r>
            <a:r>
              <a:rPr lang="en-US" sz="2400" dirty="0" err="1"/>
              <a:t>jména</a:t>
            </a:r>
            <a:r>
              <a:rPr lang="en-US" sz="2400" dirty="0"/>
              <a:t> </a:t>
            </a:r>
            <a:r>
              <a:rPr lang="en-US" sz="2400" dirty="0" err="1"/>
              <a:t>označující</a:t>
            </a:r>
            <a:r>
              <a:rPr lang="en-US" sz="2400" dirty="0"/>
              <a:t> </a:t>
            </a:r>
            <a:r>
              <a:rPr lang="en-US" sz="2400" dirty="0" err="1"/>
              <a:t>vlastnosti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jen</a:t>
            </a:r>
            <a:r>
              <a:rPr lang="en-US" sz="2400" dirty="0"/>
              <a:t> </a:t>
            </a:r>
            <a:r>
              <a:rPr lang="en-US" sz="2400" dirty="0" err="1"/>
              <a:t>rodu</a:t>
            </a:r>
            <a:r>
              <a:rPr lang="en-US" sz="2400" dirty="0"/>
              <a:t> </a:t>
            </a:r>
            <a:r>
              <a:rPr lang="en-US" sz="2400" dirty="0" err="1"/>
              <a:t>mužského</a:t>
            </a:r>
            <a:r>
              <a:rPr lang="en-US" sz="2400" dirty="0"/>
              <a:t>: </a:t>
            </a:r>
            <a:r>
              <a:rPr lang="en-US" sz="2400" dirty="0" err="1"/>
              <a:t>pitomec</a:t>
            </a:r>
            <a:r>
              <a:rPr lang="en-US" sz="2400" dirty="0"/>
              <a:t>, </a:t>
            </a:r>
            <a:r>
              <a:rPr lang="en-US" sz="2400" dirty="0" err="1"/>
              <a:t>opilec</a:t>
            </a:r>
            <a:r>
              <a:rPr lang="en-US" sz="2400" dirty="0"/>
              <a:t>, </a:t>
            </a:r>
            <a:r>
              <a:rPr lang="en-US" sz="2400" dirty="0" err="1"/>
              <a:t>hlupák</a:t>
            </a:r>
            <a:r>
              <a:rPr lang="en-US" sz="2400" dirty="0"/>
              <a:t>, </a:t>
            </a:r>
            <a:r>
              <a:rPr lang="en-US" sz="2400" dirty="0" err="1"/>
              <a:t>lenoch</a:t>
            </a:r>
            <a:r>
              <a:rPr lang="en-US" sz="2400" dirty="0"/>
              <a:t> (</a:t>
            </a:r>
            <a:r>
              <a:rPr lang="en-US" sz="2400" dirty="0" err="1"/>
              <a:t>jsou</a:t>
            </a:r>
            <a:r>
              <a:rPr lang="en-US" sz="2400" dirty="0"/>
              <a:t> to </a:t>
            </a:r>
            <a:r>
              <a:rPr lang="en-US" sz="2400" dirty="0" err="1"/>
              <a:t>tzv</a:t>
            </a:r>
            <a:r>
              <a:rPr lang="en-US" sz="2400" dirty="0"/>
              <a:t>. </a:t>
            </a:r>
            <a:r>
              <a:rPr lang="en-US" sz="2400" dirty="0" err="1"/>
              <a:t>jména</a:t>
            </a:r>
            <a:r>
              <a:rPr lang="en-US" sz="2400" dirty="0"/>
              <a:t> </a:t>
            </a:r>
            <a:r>
              <a:rPr lang="en-US" sz="2400" dirty="0" err="1"/>
              <a:t>vespolná</a:t>
            </a:r>
            <a:r>
              <a:rPr lang="en-US" sz="2400" dirty="0"/>
              <a:t>). </a:t>
            </a:r>
          </a:p>
          <a:p>
            <a:r>
              <a:rPr lang="en-US" sz="2400" dirty="0"/>
              <a:t>Od </a:t>
            </a:r>
            <a:r>
              <a:rPr lang="en-US" sz="2400" dirty="0" err="1"/>
              <a:t>některých</a:t>
            </a:r>
            <a:r>
              <a:rPr lang="en-US" sz="2400" dirty="0"/>
              <a:t> </a:t>
            </a:r>
            <a:r>
              <a:rPr lang="en-US" sz="2400" dirty="0" err="1"/>
              <a:t>jmen</a:t>
            </a:r>
            <a:r>
              <a:rPr lang="en-US" sz="2400" dirty="0"/>
              <a:t> </a:t>
            </a:r>
            <a:r>
              <a:rPr lang="en-US" sz="2400" dirty="0" err="1"/>
              <a:t>ženského</a:t>
            </a:r>
            <a:r>
              <a:rPr lang="en-US" sz="2400" dirty="0"/>
              <a:t> </a:t>
            </a:r>
            <a:r>
              <a:rPr lang="en-US" sz="2400" dirty="0" err="1"/>
              <a:t>rodu</a:t>
            </a:r>
            <a:r>
              <a:rPr lang="en-US" sz="2400" dirty="0"/>
              <a:t> se </a:t>
            </a:r>
            <a:r>
              <a:rPr lang="en-US" sz="2400" dirty="0" err="1"/>
              <a:t>odvozená</a:t>
            </a:r>
            <a:r>
              <a:rPr lang="en-US" sz="2400" dirty="0"/>
              <a:t> </a:t>
            </a:r>
            <a:r>
              <a:rPr lang="en-US" sz="2400" dirty="0" err="1"/>
              <a:t>jména</a:t>
            </a:r>
            <a:r>
              <a:rPr lang="en-US" sz="2400" dirty="0"/>
              <a:t> </a:t>
            </a:r>
            <a:r>
              <a:rPr lang="en-US" sz="2400" dirty="0" err="1"/>
              <a:t>mužského</a:t>
            </a:r>
            <a:r>
              <a:rPr lang="en-US" sz="2400" dirty="0"/>
              <a:t> </a:t>
            </a:r>
            <a:r>
              <a:rPr lang="en-US" sz="2400" dirty="0" err="1"/>
              <a:t>rodu</a:t>
            </a:r>
            <a:r>
              <a:rPr lang="en-US" sz="2400" dirty="0"/>
              <a:t> </a:t>
            </a:r>
            <a:r>
              <a:rPr lang="en-US" sz="2400" dirty="0" err="1"/>
              <a:t>tvoří</a:t>
            </a:r>
            <a:r>
              <a:rPr lang="en-US" sz="2400" dirty="0"/>
              <a:t> </a:t>
            </a:r>
            <a:r>
              <a:rPr lang="en-US" sz="2400" dirty="0" err="1"/>
              <a:t>obtížně</a:t>
            </a:r>
            <a:r>
              <a:rPr lang="en-US" sz="2400" dirty="0"/>
              <a:t>,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spíše</a:t>
            </a:r>
            <a:r>
              <a:rPr lang="en-US" sz="2400" dirty="0"/>
              <a:t> to </a:t>
            </a:r>
            <a:r>
              <a:rPr lang="en-US" sz="2400" dirty="0" err="1"/>
              <a:t>nelze</a:t>
            </a:r>
            <a:r>
              <a:rPr lang="en-US" sz="2400" dirty="0"/>
              <a:t> </a:t>
            </a:r>
            <a:r>
              <a:rPr lang="en-US" sz="2400" dirty="0" err="1"/>
              <a:t>vůbec</a:t>
            </a:r>
            <a:r>
              <a:rPr lang="en-US" sz="2400" dirty="0"/>
              <a:t>: </a:t>
            </a:r>
            <a:r>
              <a:rPr lang="en-US" sz="2400" dirty="0" err="1"/>
              <a:t>kosmetička</a:t>
            </a:r>
            <a:r>
              <a:rPr lang="en-US" sz="2400" dirty="0"/>
              <a:t>, </a:t>
            </a:r>
            <a:r>
              <a:rPr lang="en-US" sz="2400" dirty="0" err="1"/>
              <a:t>hosteska</a:t>
            </a:r>
            <a:r>
              <a:rPr lang="en-US" sz="2400" dirty="0"/>
              <a:t>, </a:t>
            </a:r>
            <a:r>
              <a:rPr lang="en-US" sz="2400" dirty="0" err="1"/>
              <a:t>letuška</a:t>
            </a:r>
            <a:r>
              <a:rPr lang="en-US" sz="2400" dirty="0"/>
              <a:t>, </a:t>
            </a:r>
            <a:r>
              <a:rPr lang="en-US" sz="2400" dirty="0" err="1"/>
              <a:t>švadlena</a:t>
            </a:r>
            <a:r>
              <a:rPr lang="en-US" sz="2400" dirty="0"/>
              <a:t>, </a:t>
            </a:r>
            <a:r>
              <a:rPr lang="en-US" sz="2400" dirty="0" err="1"/>
              <a:t>pradlena</a:t>
            </a:r>
            <a:r>
              <a:rPr lang="en-US" sz="2400" dirty="0"/>
              <a:t>, </a:t>
            </a:r>
            <a:r>
              <a:rPr lang="en-US" sz="2400" dirty="0" err="1"/>
              <a:t>pokojská</a:t>
            </a:r>
            <a:r>
              <a:rPr lang="en-US" sz="2400" dirty="0"/>
              <a:t>, </a:t>
            </a:r>
            <a:r>
              <a:rPr lang="en-US" sz="2400" dirty="0" err="1"/>
              <a:t>chůva</a:t>
            </a:r>
            <a:r>
              <a:rPr lang="en-US" sz="2400" dirty="0"/>
              <a:t>, </a:t>
            </a:r>
            <a:r>
              <a:rPr lang="en-US" sz="2400" dirty="0" err="1"/>
              <a:t>rosnička</a:t>
            </a:r>
            <a:r>
              <a:rPr lang="en-US" sz="2400" dirty="0"/>
              <a:t> </a:t>
            </a:r>
            <a:r>
              <a:rPr lang="en-US" sz="2400" dirty="0" err="1"/>
              <a:t>atd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jména</a:t>
            </a:r>
            <a:r>
              <a:rPr lang="en-US" sz="2400" dirty="0"/>
              <a:t> </a:t>
            </a:r>
            <a:r>
              <a:rPr lang="en-US" sz="2400" dirty="0" err="1"/>
              <a:t>povolání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funkcí</a:t>
            </a:r>
            <a:r>
              <a:rPr lang="en-US" sz="2400" dirty="0"/>
              <a:t>, </a:t>
            </a:r>
            <a:r>
              <a:rPr lang="en-US" sz="2400" dirty="0" err="1"/>
              <a:t>která</a:t>
            </a:r>
            <a:r>
              <a:rPr lang="en-US" sz="2400" dirty="0"/>
              <a:t> </a:t>
            </a:r>
            <a:r>
              <a:rPr lang="en-US" sz="2400" dirty="0" err="1"/>
              <a:t>neměla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své</a:t>
            </a:r>
            <a:r>
              <a:rPr lang="en-US" sz="2400" dirty="0"/>
              <a:t> </a:t>
            </a:r>
            <a:r>
              <a:rPr lang="en-US" sz="2400" dirty="0" err="1"/>
              <a:t>době</a:t>
            </a:r>
            <a:r>
              <a:rPr lang="en-US" sz="2400" dirty="0"/>
              <a:t> </a:t>
            </a:r>
            <a:r>
              <a:rPr lang="en-US" sz="2400" dirty="0" err="1"/>
              <a:t>ženské</a:t>
            </a:r>
            <a:r>
              <a:rPr lang="en-US" sz="2400" dirty="0"/>
              <a:t> </a:t>
            </a:r>
            <a:r>
              <a:rPr lang="en-US" sz="2400" dirty="0" err="1"/>
              <a:t>protějšky</a:t>
            </a:r>
            <a:r>
              <a:rPr lang="en-US" sz="2400" dirty="0"/>
              <a:t>, </a:t>
            </a:r>
            <a:r>
              <a:rPr lang="en-US" sz="2400" dirty="0" err="1"/>
              <a:t>např</a:t>
            </a:r>
            <a:r>
              <a:rPr lang="en-US" sz="2400" dirty="0"/>
              <a:t>. </a:t>
            </a:r>
            <a:r>
              <a:rPr lang="en-US" sz="2400" dirty="0" err="1"/>
              <a:t>ministr</a:t>
            </a:r>
            <a:r>
              <a:rPr lang="en-US" sz="2400" dirty="0"/>
              <a:t>, </a:t>
            </a:r>
            <a:r>
              <a:rPr lang="en-US" sz="2400" dirty="0" err="1"/>
              <a:t>velvyslanec</a:t>
            </a:r>
            <a:r>
              <a:rPr lang="en-US" sz="2400" dirty="0"/>
              <a:t>, </a:t>
            </a:r>
            <a:r>
              <a:rPr lang="en-US" sz="2400" dirty="0" err="1"/>
              <a:t>rada</a:t>
            </a:r>
            <a:r>
              <a:rPr lang="en-US" sz="2400" dirty="0"/>
              <a:t> </a:t>
            </a:r>
            <a:r>
              <a:rPr lang="en-US" sz="2400" dirty="0" err="1"/>
              <a:t>atd</a:t>
            </a:r>
            <a:r>
              <a:rPr lang="en-US" sz="2400" dirty="0"/>
              <a:t>., </a:t>
            </a:r>
            <a:r>
              <a:rPr lang="en-US" sz="2400" dirty="0" err="1"/>
              <a:t>nebo</a:t>
            </a:r>
            <a:r>
              <a:rPr lang="en-US" sz="2400" dirty="0"/>
              <a:t> je </a:t>
            </a:r>
            <a:r>
              <a:rPr lang="en-US" sz="2400" dirty="0" err="1"/>
              <a:t>tomu</a:t>
            </a:r>
            <a:r>
              <a:rPr lang="en-US" sz="2400" dirty="0"/>
              <a:t> </a:t>
            </a:r>
            <a:r>
              <a:rPr lang="en-US" sz="2400" dirty="0" err="1"/>
              <a:t>tak</a:t>
            </a:r>
            <a:r>
              <a:rPr lang="en-US" sz="2400" dirty="0"/>
              <a:t> u </a:t>
            </a:r>
            <a:r>
              <a:rPr lang="en-US" sz="2400" dirty="0" err="1"/>
              <a:t>jmen</a:t>
            </a:r>
            <a:r>
              <a:rPr lang="en-US" sz="2400" dirty="0"/>
              <a:t> </a:t>
            </a:r>
            <a:r>
              <a:rPr lang="en-US" sz="2400" dirty="0" err="1"/>
              <a:t>povolání</a:t>
            </a:r>
            <a:r>
              <a:rPr lang="en-US" sz="2400" dirty="0"/>
              <a:t>, </a:t>
            </a:r>
            <a:r>
              <a:rPr lang="en-US" sz="2400" dirty="0" err="1"/>
              <a:t>která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v </a:t>
            </a:r>
            <a:r>
              <a:rPr lang="en-US" sz="2400" dirty="0" err="1"/>
              <a:t>současné</a:t>
            </a:r>
            <a:r>
              <a:rPr lang="en-US" sz="2400" dirty="0"/>
              <a:t> </a:t>
            </a:r>
            <a:r>
              <a:rPr lang="en-US" sz="2400" dirty="0" err="1"/>
              <a:t>době</a:t>
            </a:r>
            <a:r>
              <a:rPr lang="en-US" sz="2400" dirty="0"/>
              <a:t> </a:t>
            </a:r>
            <a:r>
              <a:rPr lang="en-US" sz="2400" dirty="0" err="1"/>
              <a:t>vykonávají</a:t>
            </a:r>
            <a:r>
              <a:rPr lang="en-US" sz="2400" dirty="0"/>
              <a:t> </a:t>
            </a:r>
            <a:r>
              <a:rPr lang="en-US" sz="2400" dirty="0" err="1"/>
              <a:t>spíše</a:t>
            </a:r>
            <a:r>
              <a:rPr lang="en-US" sz="2400" dirty="0"/>
              <a:t> </a:t>
            </a:r>
            <a:r>
              <a:rPr lang="en-US" sz="2400" dirty="0" err="1"/>
              <a:t>muži</a:t>
            </a:r>
            <a:r>
              <a:rPr lang="en-US" sz="2400" dirty="0"/>
              <a:t>, </a:t>
            </a:r>
            <a:r>
              <a:rPr lang="en-US" sz="2400" dirty="0" err="1"/>
              <a:t>např</a:t>
            </a:r>
            <a:r>
              <a:rPr lang="en-US" sz="2400" dirty="0"/>
              <a:t>. </a:t>
            </a:r>
            <a:r>
              <a:rPr lang="en-US" sz="2400" dirty="0" err="1"/>
              <a:t>myslivec</a:t>
            </a:r>
            <a:r>
              <a:rPr lang="en-US" sz="2400" dirty="0"/>
              <a:t>, </a:t>
            </a:r>
            <a:r>
              <a:rPr lang="en-US" sz="2400" dirty="0" err="1"/>
              <a:t>hutník</a:t>
            </a:r>
            <a:r>
              <a:rPr lang="en-US" sz="2400" dirty="0"/>
              <a:t>, </a:t>
            </a:r>
            <a:r>
              <a:rPr lang="en-US" sz="2400" dirty="0" err="1"/>
              <a:t>montér</a:t>
            </a:r>
            <a:r>
              <a:rPr lang="en-US" sz="2400" dirty="0"/>
              <a:t>, </a:t>
            </a:r>
            <a:r>
              <a:rPr lang="en-US" sz="2400" dirty="0" err="1"/>
              <a:t>horník</a:t>
            </a:r>
            <a:r>
              <a:rPr lang="en-US" sz="2400" dirty="0"/>
              <a:t>, </a:t>
            </a:r>
            <a:r>
              <a:rPr lang="en-US" sz="2400" dirty="0" err="1"/>
              <a:t>fyzik</a:t>
            </a:r>
            <a:r>
              <a:rPr lang="en-US" sz="2400" dirty="0"/>
              <a:t>, </a:t>
            </a:r>
            <a:r>
              <a:rPr lang="en-US" sz="2400" dirty="0" err="1"/>
              <a:t>chemik</a:t>
            </a:r>
            <a:r>
              <a:rPr lang="en-US" sz="2400" dirty="0"/>
              <a:t>, </a:t>
            </a:r>
            <a:r>
              <a:rPr lang="en-US" sz="2400" dirty="0" err="1"/>
              <a:t>lídr</a:t>
            </a:r>
            <a:r>
              <a:rPr lang="en-US" sz="2400" dirty="0"/>
              <a:t>. </a:t>
            </a:r>
            <a:endParaRPr lang="cs-CZ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564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B6927-2813-2528-1501-D939026A3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B8DD68-E67B-AEE7-6D25-EABBB4F7A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Přechýlené</a:t>
            </a:r>
            <a:r>
              <a:rPr lang="en-US" dirty="0"/>
              <a:t> </a:t>
            </a:r>
            <a:r>
              <a:rPr lang="en-US" dirty="0" err="1"/>
              <a:t>podoby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dnes</a:t>
            </a:r>
            <a:r>
              <a:rPr lang="en-US" dirty="0"/>
              <a:t> </a:t>
            </a:r>
            <a:r>
              <a:rPr lang="en-US" dirty="0" err="1"/>
              <a:t>nutné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oficiálních</a:t>
            </a:r>
            <a:r>
              <a:rPr lang="en-US" dirty="0"/>
              <a:t> </a:t>
            </a:r>
            <a:r>
              <a:rPr lang="en-US" dirty="0" err="1"/>
              <a:t>projevech</a:t>
            </a:r>
            <a:r>
              <a:rPr lang="en-US" dirty="0"/>
              <a:t> a v </a:t>
            </a:r>
            <a:r>
              <a:rPr lang="en-US" dirty="0" err="1"/>
              <a:t>nabídce</a:t>
            </a:r>
            <a:r>
              <a:rPr lang="en-US" dirty="0"/>
              <a:t> </a:t>
            </a:r>
            <a:r>
              <a:rPr lang="en-US" dirty="0" err="1"/>
              <a:t>zaměstnání</a:t>
            </a:r>
            <a:r>
              <a:rPr lang="en-US" dirty="0"/>
              <a:t> je </a:t>
            </a:r>
            <a:r>
              <a:rPr lang="en-US" dirty="0" err="1"/>
              <a:t>potřeba</a:t>
            </a:r>
            <a:r>
              <a:rPr lang="en-US" dirty="0"/>
              <a:t> </a:t>
            </a:r>
            <a:r>
              <a:rPr lang="en-US" dirty="0" err="1"/>
              <a:t>uvádět</a:t>
            </a:r>
            <a:r>
              <a:rPr lang="en-US" dirty="0"/>
              <a:t> </a:t>
            </a:r>
            <a:r>
              <a:rPr lang="en-US" dirty="0" err="1"/>
              <a:t>pojmenování</a:t>
            </a:r>
            <a:r>
              <a:rPr lang="en-US" dirty="0"/>
              <a:t> </a:t>
            </a:r>
            <a:r>
              <a:rPr lang="en-US" dirty="0" err="1"/>
              <a:t>oslovující</a:t>
            </a:r>
            <a:r>
              <a:rPr lang="en-US" dirty="0"/>
              <a:t> </a:t>
            </a:r>
            <a:r>
              <a:rPr lang="en-US" dirty="0" err="1"/>
              <a:t>obě</a:t>
            </a:r>
            <a:r>
              <a:rPr lang="en-US" dirty="0"/>
              <a:t> </a:t>
            </a:r>
            <a:r>
              <a:rPr lang="en-US" dirty="0" err="1"/>
              <a:t>pohlaví</a:t>
            </a:r>
            <a:r>
              <a:rPr lang="en-US" dirty="0"/>
              <a:t>: </a:t>
            </a:r>
            <a:r>
              <a:rPr lang="en-US" dirty="0" err="1"/>
              <a:t>Hledáme</a:t>
            </a:r>
            <a:r>
              <a:rPr lang="en-US" dirty="0"/>
              <a:t> </a:t>
            </a:r>
            <a:r>
              <a:rPr lang="en-US" dirty="0" err="1"/>
              <a:t>kuchaře</a:t>
            </a:r>
            <a:r>
              <a:rPr lang="en-US" dirty="0"/>
              <a:t>/</a:t>
            </a:r>
            <a:r>
              <a:rPr lang="en-US" dirty="0" err="1"/>
              <a:t>kuchařku</a:t>
            </a:r>
            <a:r>
              <a:rPr lang="en-US" dirty="0"/>
              <a:t>; </a:t>
            </a:r>
            <a:r>
              <a:rPr lang="en-US" dirty="0" err="1"/>
              <a:t>Vítám</a:t>
            </a:r>
            <a:r>
              <a:rPr lang="en-US" dirty="0"/>
              <a:t> </a:t>
            </a:r>
            <a:r>
              <a:rPr lang="en-US" dirty="0" err="1"/>
              <a:t>vojačky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vojáky</a:t>
            </a:r>
            <a:r>
              <a:rPr lang="en-US" dirty="0"/>
              <a:t>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armády</a:t>
            </a:r>
            <a:r>
              <a:rPr lang="en-US" dirty="0"/>
              <a:t>… ; </a:t>
            </a:r>
            <a:r>
              <a:rPr lang="en-US" dirty="0" err="1"/>
              <a:t>Předstoupí</a:t>
            </a:r>
            <a:r>
              <a:rPr lang="en-US" dirty="0"/>
              <a:t> </a:t>
            </a:r>
            <a:r>
              <a:rPr lang="en-US" dirty="0" err="1"/>
              <a:t>svědkyně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svědci</a:t>
            </a:r>
            <a:r>
              <a:rPr lang="en-US" dirty="0"/>
              <a:t>…</a:t>
            </a:r>
            <a:endParaRPr lang="cs-CZ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376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00807-050E-4C32-6D15-B848415D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ke skloňování vlastních jmen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26206D-1C17-2071-971D-D6881A9D1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„Při skloňování osobních jmen se primárně řídíme jejich výslovností. Podle zakončení, které má jméno ve vyslovované podobě, je přiřazujeme k příslušnému skloňovacímu typu. Tento postup je důležitý zejména u jmen cizího původu, jejichž grafická a zvuková podoba se může výrazně lišit.“ (IJP)</a:t>
            </a:r>
          </a:p>
          <a:p>
            <a:r>
              <a:rPr lang="cs-CZ" dirty="0"/>
              <a:t>Gramatické kategorie jako u podstatných jmen obecných, </a:t>
            </a:r>
            <a:r>
              <a:rPr lang="en-US" dirty="0" err="1"/>
              <a:t>což</a:t>
            </a:r>
            <a:r>
              <a:rPr lang="en-US" dirty="0"/>
              <a:t> </a:t>
            </a:r>
            <a:r>
              <a:rPr lang="en-US" dirty="0" err="1"/>
              <a:t>vyplývá</a:t>
            </a:r>
            <a:r>
              <a:rPr lang="en-US" dirty="0"/>
              <a:t> z </a:t>
            </a:r>
            <a:r>
              <a:rPr lang="en-US" dirty="0" err="1"/>
              <a:t>faktu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 p</a:t>
            </a:r>
            <a:r>
              <a:rPr lang="cs-CZ" dirty="0" err="1"/>
              <a:t>říjmení</a:t>
            </a:r>
            <a:r>
              <a:rPr lang="en-US" dirty="0"/>
              <a:t> 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povahu</a:t>
            </a:r>
            <a:r>
              <a:rPr lang="en-US" dirty="0"/>
              <a:t> </a:t>
            </a:r>
            <a:r>
              <a:rPr lang="en-US" dirty="0" err="1"/>
              <a:t>jmen</a:t>
            </a:r>
            <a:r>
              <a:rPr lang="en-US" dirty="0"/>
              <a:t>. </a:t>
            </a:r>
            <a:endParaRPr lang="cs-CZ" dirty="0"/>
          </a:p>
          <a:p>
            <a:r>
              <a:rPr lang="cs-CZ" dirty="0"/>
              <a:t>Vlastní jména mají jen dva rody: mužský a ženský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03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24EFA2E-60FC-251F-9056-AA0B3516F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7" y="1070173"/>
            <a:ext cx="11176484" cy="471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91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79A60D3-A5F0-5627-2FF0-F1F0385E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6" y="1138576"/>
            <a:ext cx="8392328" cy="43008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AF9CB09-35EE-F35A-D9B6-65E4BD194401}"/>
              </a:ext>
            </a:extLst>
          </p:cNvPr>
          <p:cNvSpPr txBox="1"/>
          <p:nvPr/>
        </p:nvSpPr>
        <p:spPr>
          <a:xfrm>
            <a:off x="315930" y="5919971"/>
            <a:ext cx="10389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https://www.lidovky.cz/domov/prezident-zeman-na-hrade-jmenuje-nove-generaly-sefa-bis-koudelku-zrejme-opet-nejmenuje.A210508_090819_ln_domov_lijk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0731EF-380F-4818-A491-542C9A2F5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4" y="268581"/>
            <a:ext cx="4013406" cy="869995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A00C3BD-BA3C-D67E-F63E-87DEBFBBC4C3}"/>
              </a:ext>
            </a:extLst>
          </p:cNvPr>
          <p:cNvCxnSpPr/>
          <p:nvPr/>
        </p:nvCxnSpPr>
        <p:spPr>
          <a:xfrm>
            <a:off x="2414427" y="2291137"/>
            <a:ext cx="17019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B202E47-58A7-1E8B-45E8-A15751AFBAAE}"/>
              </a:ext>
            </a:extLst>
          </p:cNvPr>
          <p:cNvCxnSpPr/>
          <p:nvPr/>
        </p:nvCxnSpPr>
        <p:spPr>
          <a:xfrm>
            <a:off x="2299699" y="2659294"/>
            <a:ext cx="17019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554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D8D8F0D-B7D1-DF53-DB8E-BA33E079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19" y="1473216"/>
            <a:ext cx="4768548" cy="391156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F5CDC78-7E10-A007-D363-8949FBFE6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084" y="1620185"/>
            <a:ext cx="4614321" cy="36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0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74B97-B2D4-C7D9-EE66-EF7C97A9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Přechylování</a:t>
            </a:r>
            <a:r>
              <a:rPr lang="en-US" b="1" dirty="0"/>
              <a:t> a </a:t>
            </a:r>
            <a:r>
              <a:rPr lang="en-US" b="1" dirty="0" err="1"/>
              <a:t>užívání</a:t>
            </a:r>
            <a:r>
              <a:rPr lang="en-US" b="1" dirty="0"/>
              <a:t> </a:t>
            </a:r>
            <a:r>
              <a:rPr lang="en-US" b="1" dirty="0" err="1"/>
              <a:t>ženských</a:t>
            </a:r>
            <a:r>
              <a:rPr lang="en-US" b="1" dirty="0"/>
              <a:t> </a:t>
            </a:r>
            <a:r>
              <a:rPr lang="en-US" b="1" dirty="0" err="1"/>
              <a:t>příjmení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53A7E6-23D0-4C54-17B3-4855EF608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 </a:t>
            </a:r>
            <a:r>
              <a:rPr lang="en-US" dirty="0" err="1"/>
              <a:t>přechylování</a:t>
            </a:r>
            <a:r>
              <a:rPr lang="en-US" dirty="0"/>
              <a:t> p</a:t>
            </a:r>
            <a:r>
              <a:rPr lang="cs-CZ" dirty="0" err="1"/>
              <a:t>říjmení</a:t>
            </a:r>
            <a:r>
              <a:rPr lang="en-US" dirty="0"/>
              <a:t> se </a:t>
            </a:r>
            <a:r>
              <a:rPr lang="en-US" dirty="0" err="1"/>
              <a:t>užívá</a:t>
            </a:r>
            <a:r>
              <a:rPr lang="en-US" dirty="0"/>
              <a:t> </a:t>
            </a:r>
            <a:r>
              <a:rPr lang="en-US" dirty="0" err="1"/>
              <a:t>sufix</a:t>
            </a:r>
            <a:r>
              <a:rPr lang="en-US" dirty="0"/>
              <a:t> ‑</a:t>
            </a:r>
            <a:r>
              <a:rPr lang="en-US" dirty="0" err="1"/>
              <a:t>ov</a:t>
            </a:r>
            <a:r>
              <a:rPr lang="en-US" dirty="0"/>
              <a:t>‑ s </a:t>
            </a:r>
            <a:r>
              <a:rPr lang="en-US" dirty="0" err="1"/>
              <a:t>rysem</a:t>
            </a:r>
            <a:r>
              <a:rPr lang="en-US" dirty="0"/>
              <a:t> </a:t>
            </a:r>
            <a:r>
              <a:rPr lang="en-US" dirty="0" err="1"/>
              <a:t>posesivnost</a:t>
            </a:r>
            <a:r>
              <a:rPr lang="cs-CZ" dirty="0"/>
              <a:t>i</a:t>
            </a:r>
            <a:r>
              <a:rPr lang="en-US" dirty="0"/>
              <a:t>, </a:t>
            </a:r>
            <a:endParaRPr lang="cs-CZ" dirty="0"/>
          </a:p>
          <a:p>
            <a:pPr lvl="1"/>
            <a:r>
              <a:rPr lang="en-US" sz="2800" dirty="0" err="1"/>
              <a:t>Hladil</a:t>
            </a:r>
            <a:r>
              <a:rPr lang="en-US" sz="2800" dirty="0"/>
              <a:t> </a:t>
            </a:r>
            <a:r>
              <a:rPr lang="en-US" sz="2800" dirty="0" err="1"/>
              <a:t>Hruban</a:t>
            </a:r>
            <a:r>
              <a:rPr lang="en-US" sz="2800" dirty="0"/>
              <a:t>‑</a:t>
            </a:r>
            <a:r>
              <a:rPr lang="en-US" sz="2800" b="1" dirty="0" err="1"/>
              <a:t>ov</a:t>
            </a:r>
            <a:r>
              <a:rPr lang="en-US" sz="2800" dirty="0"/>
              <a:t>‑a </a:t>
            </a:r>
            <a:r>
              <a:rPr lang="en-US" sz="2800" dirty="0" err="1"/>
              <a:t>psa</a:t>
            </a:r>
            <a:r>
              <a:rPr lang="en-US" sz="2800" dirty="0"/>
              <a:t> / </a:t>
            </a:r>
            <a:r>
              <a:rPr lang="en-US" sz="2800" dirty="0" err="1"/>
              <a:t>Hruban</a:t>
            </a:r>
            <a:r>
              <a:rPr lang="en-US" sz="2800" dirty="0"/>
              <a:t>‑</a:t>
            </a:r>
            <a:r>
              <a:rPr lang="en-US" sz="2800" dirty="0" err="1"/>
              <a:t>ov</a:t>
            </a:r>
            <a:r>
              <a:rPr lang="en-US" sz="2800" dirty="0"/>
              <a:t>‑u </a:t>
            </a:r>
            <a:r>
              <a:rPr lang="en-US" sz="2800" dirty="0" err="1"/>
              <a:t>kočku</a:t>
            </a:r>
            <a:r>
              <a:rPr lang="en-US" sz="2800" dirty="0"/>
              <a:t>, </a:t>
            </a:r>
            <a:r>
              <a:rPr lang="en-US" sz="2800" dirty="0" err="1"/>
              <a:t>Hruban</a:t>
            </a:r>
            <a:r>
              <a:rPr lang="en-US" sz="2800" dirty="0"/>
              <a:t>‑</a:t>
            </a:r>
            <a:r>
              <a:rPr lang="en-US" sz="2800" b="1" dirty="0" err="1"/>
              <a:t>ov</a:t>
            </a:r>
            <a:r>
              <a:rPr lang="en-US" sz="2800" dirty="0"/>
              <a:t>‑o </a:t>
            </a:r>
            <a:r>
              <a:rPr lang="en-US" sz="2800" dirty="0" err="1"/>
              <a:t>kotě</a:t>
            </a:r>
            <a:r>
              <a:rPr lang="en-US" sz="2800" dirty="0"/>
              <a:t>; </a:t>
            </a:r>
            <a:endParaRPr lang="cs-CZ" sz="2800" dirty="0"/>
          </a:p>
          <a:p>
            <a:r>
              <a:rPr lang="cs-CZ" dirty="0"/>
              <a:t>Příjmení </a:t>
            </a:r>
            <a:r>
              <a:rPr lang="en-US" dirty="0" err="1"/>
              <a:t>referující</a:t>
            </a:r>
            <a:r>
              <a:rPr lang="en-US" dirty="0"/>
              <a:t> k </a:t>
            </a:r>
            <a:r>
              <a:rPr lang="en-US" dirty="0" err="1"/>
              <a:t>osobě</a:t>
            </a:r>
            <a:r>
              <a:rPr lang="en-US" dirty="0"/>
              <a:t> </a:t>
            </a:r>
            <a:r>
              <a:rPr lang="en-US" dirty="0" err="1"/>
              <a:t>rodu</a:t>
            </a:r>
            <a:r>
              <a:rPr lang="en-US" dirty="0"/>
              <a:t> </a:t>
            </a:r>
            <a:r>
              <a:rPr lang="en-US" dirty="0" err="1"/>
              <a:t>ženského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je k </a:t>
            </a:r>
            <a:r>
              <a:rPr lang="en-US" dirty="0" err="1"/>
              <a:t>osobě</a:t>
            </a:r>
            <a:r>
              <a:rPr lang="en-US" dirty="0"/>
              <a:t> </a:t>
            </a:r>
            <a:r>
              <a:rPr lang="en-US" dirty="0" err="1"/>
              <a:t>rodu</a:t>
            </a:r>
            <a:r>
              <a:rPr lang="en-US" dirty="0"/>
              <a:t> </a:t>
            </a:r>
            <a:r>
              <a:rPr lang="en-US" dirty="0" err="1"/>
              <a:t>mužského</a:t>
            </a:r>
            <a:r>
              <a:rPr lang="en-US" dirty="0"/>
              <a:t>, k </a:t>
            </a:r>
            <a:r>
              <a:rPr lang="en-US" dirty="0" err="1"/>
              <a:t>níž</a:t>
            </a:r>
            <a:r>
              <a:rPr lang="en-US" dirty="0"/>
              <a:t> </a:t>
            </a:r>
            <a:r>
              <a:rPr lang="en-US" dirty="0" err="1"/>
              <a:t>referuje</a:t>
            </a:r>
            <a:r>
              <a:rPr lang="en-US" dirty="0"/>
              <a:t> p</a:t>
            </a:r>
            <a:r>
              <a:rPr lang="cs-CZ" dirty="0" err="1"/>
              <a:t>říjmení</a:t>
            </a:r>
            <a:r>
              <a:rPr lang="cs-CZ" dirty="0"/>
              <a:t> </a:t>
            </a:r>
            <a:r>
              <a:rPr lang="en-US" dirty="0" err="1"/>
              <a:t>výchozí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vztahu</a:t>
            </a:r>
            <a:r>
              <a:rPr lang="en-US" dirty="0"/>
              <a:t> „</a:t>
            </a:r>
            <a:r>
              <a:rPr lang="en-US" dirty="0" err="1"/>
              <a:t>slabé</a:t>
            </a:r>
            <a:r>
              <a:rPr lang="en-US" dirty="0"/>
              <a:t> </a:t>
            </a:r>
            <a:r>
              <a:rPr lang="en-US" dirty="0" err="1"/>
              <a:t>posesivity</a:t>
            </a:r>
            <a:r>
              <a:rPr lang="en-US" dirty="0"/>
              <a:t>“,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vztahu</a:t>
            </a:r>
            <a:r>
              <a:rPr lang="en-US" dirty="0"/>
              <a:t> </a:t>
            </a:r>
            <a:r>
              <a:rPr lang="en-US" dirty="0" err="1"/>
              <a:t>příbuzenském</a:t>
            </a:r>
            <a:r>
              <a:rPr lang="en-US" dirty="0"/>
              <a:t>, a </a:t>
            </a:r>
            <a:r>
              <a:rPr lang="en-US" dirty="0" err="1"/>
              <a:t>koncovka</a:t>
            </a:r>
            <a:r>
              <a:rPr lang="en-US" dirty="0"/>
              <a:t> proto </a:t>
            </a:r>
            <a:r>
              <a:rPr lang="en-US" dirty="0" err="1"/>
              <a:t>vyjadřuje</a:t>
            </a:r>
            <a:r>
              <a:rPr lang="en-US" dirty="0"/>
              <a:t> </a:t>
            </a:r>
            <a:r>
              <a:rPr lang="en-US" dirty="0" err="1"/>
              <a:t>rys</a:t>
            </a:r>
            <a:r>
              <a:rPr lang="en-US" dirty="0"/>
              <a:t> </a:t>
            </a:r>
            <a:r>
              <a:rPr lang="en-US" dirty="0" err="1"/>
              <a:t>rodu</a:t>
            </a:r>
            <a:r>
              <a:rPr lang="en-US" dirty="0"/>
              <a:t> (a </a:t>
            </a:r>
            <a:r>
              <a:rPr lang="en-US" dirty="0" err="1"/>
              <a:t>čísla</a:t>
            </a:r>
            <a:r>
              <a:rPr lang="en-US" dirty="0"/>
              <a:t> a </a:t>
            </a:r>
            <a:r>
              <a:rPr lang="en-US" dirty="0" err="1"/>
              <a:t>pádu</a:t>
            </a:r>
            <a:r>
              <a:rPr lang="en-US" dirty="0"/>
              <a:t>)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derivátu</a:t>
            </a:r>
            <a:r>
              <a:rPr lang="en-US" dirty="0"/>
              <a:t>. </a:t>
            </a:r>
            <a:r>
              <a:rPr lang="en-US" dirty="0" err="1"/>
              <a:t>Musí</a:t>
            </a:r>
            <a:r>
              <a:rPr lang="en-US" dirty="0"/>
              <a:t> se </a:t>
            </a:r>
            <a:r>
              <a:rPr lang="en-US" dirty="0" err="1"/>
              <a:t>využít</a:t>
            </a:r>
            <a:r>
              <a:rPr lang="en-US" dirty="0"/>
              <a:t> </a:t>
            </a:r>
            <a:r>
              <a:rPr lang="en-US" dirty="0" err="1"/>
              <a:t>koncovky</a:t>
            </a:r>
            <a:r>
              <a:rPr lang="en-US" dirty="0"/>
              <a:t> </a:t>
            </a:r>
            <a:r>
              <a:rPr lang="en-US" dirty="0" err="1"/>
              <a:t>adjektivní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koncovky</a:t>
            </a:r>
            <a:r>
              <a:rPr lang="en-US" dirty="0"/>
              <a:t> </a:t>
            </a:r>
            <a:r>
              <a:rPr lang="en-US" dirty="0" err="1"/>
              <a:t>nominální</a:t>
            </a:r>
            <a:r>
              <a:rPr lang="en-US" dirty="0"/>
              <a:t> by </a:t>
            </a:r>
            <a:r>
              <a:rPr lang="en-US" dirty="0" err="1"/>
              <a:t>spouštěly</a:t>
            </a:r>
            <a:r>
              <a:rPr lang="en-US" dirty="0"/>
              <a:t> </a:t>
            </a:r>
            <a:r>
              <a:rPr lang="en-US" dirty="0" err="1"/>
              <a:t>interpretaci</a:t>
            </a:r>
            <a:r>
              <a:rPr lang="en-US" dirty="0"/>
              <a:t> </a:t>
            </a:r>
            <a:r>
              <a:rPr lang="en-US" dirty="0" err="1"/>
              <a:t>derivátu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nominálního</a:t>
            </a:r>
            <a:r>
              <a:rPr lang="en-US" dirty="0"/>
              <a:t> </a:t>
            </a:r>
            <a:r>
              <a:rPr lang="en-US" dirty="0" err="1"/>
              <a:t>posesiva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17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46FB2-0EF2-F2B9-F4CC-8F6138F6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Tvoření</a:t>
            </a:r>
            <a:r>
              <a:rPr lang="en-US" b="1" dirty="0"/>
              <a:t> </a:t>
            </a:r>
            <a:r>
              <a:rPr lang="en-US" b="1" dirty="0" err="1"/>
              <a:t>ženských</a:t>
            </a:r>
            <a:r>
              <a:rPr lang="en-US" b="1" dirty="0"/>
              <a:t> </a:t>
            </a:r>
            <a:r>
              <a:rPr lang="en-US" b="1" dirty="0" err="1"/>
              <a:t>podob</a:t>
            </a:r>
            <a:r>
              <a:rPr lang="en-US" b="1" dirty="0"/>
              <a:t> </a:t>
            </a:r>
            <a:r>
              <a:rPr lang="en-US" b="1" dirty="0" err="1"/>
              <a:t>příjmení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17C393-C811-8361-2176-83E7BC31B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Většina</a:t>
            </a:r>
            <a:r>
              <a:rPr lang="en-US" dirty="0"/>
              <a:t> č</a:t>
            </a:r>
            <a:r>
              <a:rPr lang="cs-CZ" dirty="0" err="1"/>
              <a:t>eských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cizích</a:t>
            </a:r>
            <a:r>
              <a:rPr lang="en-US" dirty="0"/>
              <a:t> p</a:t>
            </a:r>
            <a:r>
              <a:rPr lang="cs-CZ" dirty="0" err="1"/>
              <a:t>říjmení</a:t>
            </a:r>
            <a:r>
              <a:rPr lang="en-US" dirty="0"/>
              <a:t> se v č</a:t>
            </a:r>
            <a:r>
              <a:rPr lang="cs-CZ" dirty="0" err="1"/>
              <a:t>eštině</a:t>
            </a:r>
            <a:r>
              <a:rPr lang="en-US" dirty="0"/>
              <a:t> bez </a:t>
            </a:r>
            <a:r>
              <a:rPr lang="en-US" dirty="0" err="1"/>
              <a:t>problémů</a:t>
            </a:r>
            <a:r>
              <a:rPr lang="en-US" dirty="0"/>
              <a:t> </a:t>
            </a:r>
            <a:r>
              <a:rPr lang="en-US" dirty="0" err="1"/>
              <a:t>připojuje</a:t>
            </a:r>
            <a:r>
              <a:rPr lang="en-US" dirty="0"/>
              <a:t> k č</a:t>
            </a:r>
            <a:r>
              <a:rPr lang="cs-CZ" dirty="0" err="1"/>
              <a:t>eským</a:t>
            </a:r>
            <a:r>
              <a:rPr lang="en-US" dirty="0"/>
              <a:t> </a:t>
            </a:r>
            <a:r>
              <a:rPr lang="en-US" dirty="0" err="1"/>
              <a:t>skloňovacím</a:t>
            </a:r>
            <a:r>
              <a:rPr lang="en-US" dirty="0"/>
              <a:t> </a:t>
            </a:r>
            <a:r>
              <a:rPr lang="en-US" dirty="0" err="1"/>
              <a:t>vzorům</a:t>
            </a:r>
            <a:r>
              <a:rPr lang="en-US" dirty="0"/>
              <a:t> a </a:t>
            </a:r>
            <a:r>
              <a:rPr lang="en-US" dirty="0" err="1"/>
              <a:t>ženská</a:t>
            </a:r>
            <a:r>
              <a:rPr lang="en-US" dirty="0"/>
              <a:t> </a:t>
            </a:r>
            <a:r>
              <a:rPr lang="en-US" dirty="0" err="1"/>
              <a:t>podoba</a:t>
            </a:r>
            <a:r>
              <a:rPr lang="en-US" dirty="0"/>
              <a:t> p</a:t>
            </a:r>
            <a:r>
              <a:rPr lang="cs-CZ" dirty="0" err="1"/>
              <a:t>říjmení</a:t>
            </a:r>
            <a:r>
              <a:rPr lang="en-US" dirty="0"/>
              <a:t> se od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vytváří</a:t>
            </a:r>
            <a:r>
              <a:rPr lang="en-US" dirty="0"/>
              <a:t> </a:t>
            </a:r>
            <a:r>
              <a:rPr lang="en-US" dirty="0" err="1"/>
              <a:t>mechanicky</a:t>
            </a:r>
            <a:r>
              <a:rPr lang="en-US" dirty="0"/>
              <a:t> ze </a:t>
            </a:r>
            <a:r>
              <a:rPr lang="en-US" dirty="0" err="1"/>
              <a:t>základových</a:t>
            </a:r>
            <a:r>
              <a:rPr lang="en-US" dirty="0"/>
              <a:t> p</a:t>
            </a:r>
            <a:r>
              <a:rPr lang="cs-CZ" dirty="0" err="1"/>
              <a:t>říjmení</a:t>
            </a:r>
            <a:r>
              <a:rPr lang="en-US" dirty="0"/>
              <a:t> </a:t>
            </a:r>
            <a:r>
              <a:rPr lang="en-US" dirty="0" err="1"/>
              <a:t>mužských</a:t>
            </a:r>
            <a:r>
              <a:rPr lang="en-US" dirty="0"/>
              <a:t> </a:t>
            </a:r>
            <a:r>
              <a:rPr lang="en-US" dirty="0" err="1"/>
              <a:t>příponou</a:t>
            </a:r>
            <a:r>
              <a:rPr lang="en-US" dirty="0"/>
              <a:t> </a:t>
            </a:r>
            <a:r>
              <a:rPr lang="en-US" b="1" dirty="0"/>
              <a:t>‑</a:t>
            </a:r>
            <a:r>
              <a:rPr lang="en-US" b="1" dirty="0" err="1"/>
              <a:t>ov</a:t>
            </a:r>
            <a:r>
              <a:rPr lang="en-US" b="1" dirty="0"/>
              <a:t>(‑á): </a:t>
            </a:r>
            <a:r>
              <a:rPr lang="en-US" dirty="0" err="1"/>
              <a:t>Horák</a:t>
            </a:r>
            <a:r>
              <a:rPr lang="en-US" dirty="0"/>
              <a:t> – </a:t>
            </a:r>
            <a:r>
              <a:rPr lang="en-US" dirty="0" err="1"/>
              <a:t>Horáková</a:t>
            </a:r>
            <a:r>
              <a:rPr lang="en-US" dirty="0"/>
              <a:t>; </a:t>
            </a:r>
            <a:r>
              <a:rPr lang="en-US" dirty="0" err="1"/>
              <a:t>Kareš</a:t>
            </a:r>
            <a:r>
              <a:rPr lang="en-US" dirty="0"/>
              <a:t> – </a:t>
            </a:r>
            <a:r>
              <a:rPr lang="en-US" dirty="0" err="1"/>
              <a:t>Karešová</a:t>
            </a:r>
            <a:r>
              <a:rPr lang="en-US" dirty="0"/>
              <a:t>. </a:t>
            </a:r>
            <a:endParaRPr lang="cs-CZ" dirty="0"/>
          </a:p>
          <a:p>
            <a:r>
              <a:rPr lang="cs-CZ" dirty="0"/>
              <a:t>Přivlastňovací přípona ženského rodu </a:t>
            </a:r>
            <a:r>
              <a:rPr lang="cs-CZ" b="1" dirty="0"/>
              <a:t>‑ov(‑a)</a:t>
            </a:r>
            <a:r>
              <a:rPr lang="cs-CZ" dirty="0"/>
              <a:t> kdysi sloužila k neoficiálnímu označení svobodných žen, a to na rozdíl od vdaných žen s příjmením zakončeným na ‑</a:t>
            </a:r>
            <a:r>
              <a:rPr lang="cs-CZ" b="1" dirty="0"/>
              <a:t>ov(‑á).</a:t>
            </a:r>
          </a:p>
          <a:p>
            <a:r>
              <a:rPr lang="en-US" dirty="0"/>
              <a:t>U </a:t>
            </a:r>
            <a:r>
              <a:rPr lang="en-US" b="1" dirty="0"/>
              <a:t>p</a:t>
            </a:r>
            <a:r>
              <a:rPr lang="cs-CZ" b="1" dirty="0" err="1"/>
              <a:t>říjmení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tvaru</a:t>
            </a:r>
            <a:r>
              <a:rPr lang="en-US" b="1" dirty="0"/>
              <a:t> </a:t>
            </a:r>
            <a:r>
              <a:rPr lang="en-US" b="1" dirty="0" err="1"/>
              <a:t>přídavného</a:t>
            </a:r>
            <a:r>
              <a:rPr lang="en-US" b="1" dirty="0"/>
              <a:t> </a:t>
            </a:r>
            <a:r>
              <a:rPr lang="en-US" b="1" dirty="0" err="1"/>
              <a:t>jména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vytváří</a:t>
            </a:r>
            <a:r>
              <a:rPr lang="en-US" dirty="0"/>
              <a:t> </a:t>
            </a:r>
            <a:r>
              <a:rPr lang="en-US" dirty="0" err="1"/>
              <a:t>ženská</a:t>
            </a:r>
            <a:r>
              <a:rPr lang="en-US" dirty="0"/>
              <a:t> </a:t>
            </a:r>
            <a:r>
              <a:rPr lang="en-US" dirty="0" err="1"/>
              <a:t>podoba</a:t>
            </a:r>
            <a:r>
              <a:rPr lang="en-US" dirty="0"/>
              <a:t> p</a:t>
            </a:r>
            <a:r>
              <a:rPr lang="cs-CZ" dirty="0" err="1"/>
              <a:t>říjmení</a:t>
            </a:r>
            <a:r>
              <a:rPr lang="en-US" dirty="0"/>
              <a:t> </a:t>
            </a:r>
            <a:r>
              <a:rPr lang="en-US" dirty="0" err="1"/>
              <a:t>přechodem</a:t>
            </a:r>
            <a:r>
              <a:rPr lang="en-US" dirty="0"/>
              <a:t> </a:t>
            </a:r>
            <a:r>
              <a:rPr lang="en-US" dirty="0" err="1"/>
              <a:t>jména</a:t>
            </a:r>
            <a:r>
              <a:rPr lang="en-US" dirty="0"/>
              <a:t> k </a:t>
            </a:r>
            <a:r>
              <a:rPr lang="en-US" dirty="0" err="1"/>
              <a:t>ženskému</a:t>
            </a:r>
            <a:r>
              <a:rPr lang="en-US" dirty="0"/>
              <a:t> </a:t>
            </a:r>
            <a:r>
              <a:rPr lang="en-US" dirty="0" err="1"/>
              <a:t>adjektivnímu</a:t>
            </a:r>
            <a:r>
              <a:rPr lang="en-US" dirty="0"/>
              <a:t> </a:t>
            </a:r>
            <a:r>
              <a:rPr lang="en-US" dirty="0" err="1"/>
              <a:t>paradigmatu</a:t>
            </a:r>
            <a:r>
              <a:rPr lang="en-US" dirty="0"/>
              <a:t>: </a:t>
            </a:r>
            <a:r>
              <a:rPr lang="en-US" dirty="0" err="1"/>
              <a:t>Veselý</a:t>
            </a:r>
            <a:r>
              <a:rPr lang="en-US" dirty="0"/>
              <a:t> – </a:t>
            </a:r>
            <a:r>
              <a:rPr lang="en-US" dirty="0" err="1"/>
              <a:t>Veselá</a:t>
            </a:r>
            <a:r>
              <a:rPr lang="en-US" dirty="0"/>
              <a:t>.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6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6C29D-4494-092D-8445-9297BBC9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Odvozování příjmení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2462E0-6A89-18A8-B777-75A206D19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příjmení</a:t>
            </a:r>
            <a:r>
              <a:rPr lang="en-US" dirty="0"/>
              <a:t> </a:t>
            </a:r>
            <a:r>
              <a:rPr lang="en-US" dirty="0" err="1"/>
              <a:t>zakončená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souhlásku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zakončená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‑ek‑, ‑</a:t>
            </a:r>
            <a:r>
              <a:rPr lang="en-US" dirty="0" err="1"/>
              <a:t>ček</a:t>
            </a:r>
            <a:r>
              <a:rPr lang="en-US" dirty="0"/>
              <a:t>‑, ‑</a:t>
            </a:r>
            <a:r>
              <a:rPr lang="en-US" dirty="0" err="1"/>
              <a:t>ec</a:t>
            </a:r>
            <a:r>
              <a:rPr lang="en-US" dirty="0"/>
              <a:t>‑, ‑</a:t>
            </a:r>
            <a:r>
              <a:rPr lang="en-US" dirty="0" err="1"/>
              <a:t>el</a:t>
            </a:r>
            <a:r>
              <a:rPr lang="en-US" dirty="0"/>
              <a:t>‑, ‑er‑ a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skloňování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b="1" dirty="0"/>
              <a:t>. </a:t>
            </a:r>
            <a:r>
              <a:rPr lang="en-US" b="1" dirty="0" err="1"/>
              <a:t>pohybné</a:t>
            </a:r>
            <a:r>
              <a:rPr lang="en-US" b="1" dirty="0"/>
              <a:t> ‑e‑ </a:t>
            </a:r>
            <a:r>
              <a:rPr lang="en-US" dirty="0" err="1"/>
              <a:t>vypouštějí</a:t>
            </a:r>
            <a:r>
              <a:rPr lang="en-US" dirty="0"/>
              <a:t>, </a:t>
            </a:r>
            <a:r>
              <a:rPr lang="en-US" dirty="0" err="1"/>
              <a:t>vypouští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odvozování</a:t>
            </a:r>
            <a:r>
              <a:rPr lang="en-US" dirty="0"/>
              <a:t> </a:t>
            </a:r>
            <a:r>
              <a:rPr lang="en-US" dirty="0" err="1"/>
              <a:t>ženského</a:t>
            </a:r>
            <a:r>
              <a:rPr lang="en-US" dirty="0"/>
              <a:t> p</a:t>
            </a:r>
            <a:r>
              <a:rPr lang="cs-CZ" dirty="0" err="1"/>
              <a:t>říjmení</a:t>
            </a:r>
            <a:r>
              <a:rPr lang="en-US" dirty="0"/>
              <a:t> (</a:t>
            </a:r>
            <a:r>
              <a:rPr lang="en-US" dirty="0" err="1"/>
              <a:t>Bílek</a:t>
            </a:r>
            <a:r>
              <a:rPr lang="en-US" dirty="0"/>
              <a:t>, gen. </a:t>
            </a:r>
            <a:r>
              <a:rPr lang="en-US" dirty="0" err="1"/>
              <a:t>Bílka</a:t>
            </a:r>
            <a:r>
              <a:rPr lang="en-US" dirty="0"/>
              <a:t> – </a:t>
            </a:r>
            <a:r>
              <a:rPr lang="en-US" dirty="0" err="1"/>
              <a:t>Bílková</a:t>
            </a:r>
            <a:r>
              <a:rPr lang="en-US" dirty="0"/>
              <a:t>, </a:t>
            </a:r>
            <a:r>
              <a:rPr lang="en-US" dirty="0" err="1"/>
              <a:t>Sládeček</a:t>
            </a:r>
            <a:r>
              <a:rPr lang="en-US" dirty="0"/>
              <a:t>, gen. </a:t>
            </a:r>
            <a:r>
              <a:rPr lang="en-US" dirty="0" err="1"/>
              <a:t>Sládečka</a:t>
            </a:r>
            <a:r>
              <a:rPr lang="en-US" dirty="0"/>
              <a:t> – </a:t>
            </a:r>
            <a:r>
              <a:rPr lang="en-US" dirty="0" err="1"/>
              <a:t>Sládečková</a:t>
            </a:r>
            <a:r>
              <a:rPr lang="en-US" dirty="0"/>
              <a:t>, </a:t>
            </a:r>
            <a:r>
              <a:rPr lang="en-US" dirty="0" err="1"/>
              <a:t>Sumec</a:t>
            </a:r>
            <a:r>
              <a:rPr lang="en-US" dirty="0"/>
              <a:t>, gen. </a:t>
            </a:r>
            <a:r>
              <a:rPr lang="en-US" dirty="0" err="1"/>
              <a:t>Sumce</a:t>
            </a:r>
            <a:r>
              <a:rPr lang="en-US" dirty="0"/>
              <a:t> – </a:t>
            </a:r>
            <a:r>
              <a:rPr lang="en-US" dirty="0" err="1"/>
              <a:t>Sumcová</a:t>
            </a:r>
            <a:r>
              <a:rPr lang="en-US" dirty="0"/>
              <a:t>).</a:t>
            </a:r>
            <a:endParaRPr lang="cs-CZ" dirty="0"/>
          </a:p>
          <a:p>
            <a:r>
              <a:rPr lang="en-US" dirty="0"/>
              <a:t>Z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podob</a:t>
            </a:r>
            <a:r>
              <a:rPr lang="en-US" dirty="0"/>
              <a:t> </a:t>
            </a:r>
            <a:r>
              <a:rPr lang="en-US" dirty="0" err="1"/>
              <a:t>ženských</a:t>
            </a:r>
            <a:r>
              <a:rPr lang="en-US" dirty="0"/>
              <a:t> p</a:t>
            </a:r>
            <a:r>
              <a:rPr lang="cs-CZ" dirty="0" err="1"/>
              <a:t>říjmení</a:t>
            </a:r>
            <a:r>
              <a:rPr lang="en-US" dirty="0"/>
              <a:t> </a:t>
            </a:r>
            <a:r>
              <a:rPr lang="en-US" dirty="0" err="1"/>
              <a:t>jednoznačně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nevyplývá</a:t>
            </a:r>
            <a:r>
              <a:rPr lang="en-US" dirty="0"/>
              <a:t> </a:t>
            </a:r>
            <a:r>
              <a:rPr lang="en-US" dirty="0" err="1"/>
              <a:t>základová</a:t>
            </a:r>
            <a:r>
              <a:rPr lang="en-US" dirty="0"/>
              <a:t> </a:t>
            </a:r>
            <a:r>
              <a:rPr lang="en-US" dirty="0" err="1"/>
              <a:t>podoba</a:t>
            </a:r>
            <a:r>
              <a:rPr lang="en-US" dirty="0"/>
              <a:t> p</a:t>
            </a:r>
            <a:r>
              <a:rPr lang="cs-CZ" dirty="0" err="1"/>
              <a:t>říjmení</a:t>
            </a:r>
            <a:r>
              <a:rPr lang="en-US" dirty="0"/>
              <a:t> </a:t>
            </a:r>
            <a:r>
              <a:rPr lang="en-US" dirty="0" err="1"/>
              <a:t>mužského</a:t>
            </a:r>
            <a:r>
              <a:rPr lang="en-US" dirty="0"/>
              <a:t>, 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ženské</a:t>
            </a:r>
            <a:r>
              <a:rPr lang="en-US" dirty="0"/>
              <a:t> p</a:t>
            </a:r>
            <a:r>
              <a:rPr lang="cs-CZ" dirty="0" err="1"/>
              <a:t>říjmení</a:t>
            </a:r>
            <a:r>
              <a:rPr lang="cs-CZ" dirty="0"/>
              <a:t> </a:t>
            </a:r>
            <a:r>
              <a:rPr lang="en-US" dirty="0" err="1"/>
              <a:t>Janková</a:t>
            </a:r>
            <a:r>
              <a:rPr lang="en-US" dirty="0"/>
              <a:t> se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vztahovat</a:t>
            </a:r>
            <a:r>
              <a:rPr lang="en-US" dirty="0"/>
              <a:t> k </a:t>
            </a:r>
            <a:r>
              <a:rPr lang="en-US" dirty="0" err="1"/>
              <a:t>mužským</a:t>
            </a:r>
            <a:r>
              <a:rPr lang="en-US" dirty="0"/>
              <a:t> </a:t>
            </a:r>
            <a:r>
              <a:rPr lang="en-US" dirty="0" err="1"/>
              <a:t>podobám</a:t>
            </a:r>
            <a:r>
              <a:rPr lang="en-US" dirty="0"/>
              <a:t> </a:t>
            </a:r>
            <a:r>
              <a:rPr lang="en-US" dirty="0" err="1"/>
              <a:t>Janek</a:t>
            </a:r>
            <a:r>
              <a:rPr lang="en-US" dirty="0"/>
              <a:t>, Janko, </a:t>
            </a:r>
            <a:r>
              <a:rPr lang="en-US" dirty="0" err="1"/>
              <a:t>Janka</a:t>
            </a:r>
            <a:r>
              <a:rPr lang="en-US" dirty="0"/>
              <a:t>. </a:t>
            </a:r>
            <a:endParaRPr lang="cs-CZ" dirty="0"/>
          </a:p>
          <a:p>
            <a:r>
              <a:rPr lang="en-US" dirty="0"/>
              <a:t>U </a:t>
            </a:r>
            <a:r>
              <a:rPr lang="en-US" dirty="0" err="1"/>
              <a:t>cizích</a:t>
            </a:r>
            <a:r>
              <a:rPr lang="en-US" dirty="0"/>
              <a:t> p</a:t>
            </a:r>
            <a:r>
              <a:rPr lang="cs-CZ" dirty="0" err="1"/>
              <a:t>říjmení</a:t>
            </a:r>
            <a:r>
              <a:rPr lang="en-US" dirty="0"/>
              <a:t> </a:t>
            </a:r>
            <a:r>
              <a:rPr lang="en-US" dirty="0" err="1"/>
              <a:t>zakončených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samohlásku</a:t>
            </a:r>
            <a:r>
              <a:rPr lang="cs-CZ" dirty="0"/>
              <a:t> </a:t>
            </a:r>
            <a:r>
              <a:rPr lang="en-US" dirty="0"/>
              <a:t>se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matričním</a:t>
            </a:r>
            <a:r>
              <a:rPr lang="en-US" dirty="0"/>
              <a:t> </a:t>
            </a:r>
            <a:r>
              <a:rPr lang="en-US" dirty="0" err="1"/>
              <a:t>zápisu</a:t>
            </a:r>
            <a:r>
              <a:rPr lang="en-US" dirty="0"/>
              <a:t> </a:t>
            </a:r>
            <a:r>
              <a:rPr lang="en-US" dirty="0" err="1"/>
              <a:t>připouští</a:t>
            </a:r>
            <a:r>
              <a:rPr lang="en-US" dirty="0"/>
              <a:t> </a:t>
            </a:r>
            <a:r>
              <a:rPr lang="en-US" dirty="0" err="1"/>
              <a:t>variantní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ponechat</a:t>
            </a:r>
            <a:r>
              <a:rPr lang="en-US" dirty="0"/>
              <a:t> </a:t>
            </a:r>
            <a:r>
              <a:rPr lang="en-US" dirty="0" err="1"/>
              <a:t>ženské</a:t>
            </a:r>
            <a:r>
              <a:rPr lang="en-US" dirty="0"/>
              <a:t> p</a:t>
            </a:r>
            <a:r>
              <a:rPr lang="cs-CZ" dirty="0" err="1"/>
              <a:t>říjmení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podobě</a:t>
            </a:r>
            <a:r>
              <a:rPr lang="en-US" dirty="0"/>
              <a:t> </a:t>
            </a:r>
            <a:r>
              <a:rPr lang="en-US" dirty="0" err="1"/>
              <a:t>nepřechýlené</a:t>
            </a:r>
            <a:r>
              <a:rPr lang="en-US" dirty="0"/>
              <a:t>, </a:t>
            </a:r>
            <a:r>
              <a:rPr lang="en-US" dirty="0" err="1"/>
              <a:t>např</a:t>
            </a:r>
            <a:r>
              <a:rPr lang="en-US" dirty="0"/>
              <a:t>. Borgia – </a:t>
            </a:r>
            <a:r>
              <a:rPr lang="en-US" dirty="0" err="1"/>
              <a:t>Borgiová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Borgia</a:t>
            </a:r>
            <a:endParaRPr lang="cs-CZ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63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49E5C-8FA3-5397-FF77-652AE386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Přechylování dnes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B14D5-C68B-DA93-5299-FD217E746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 volby – manželství, nově narozené děti (lze podat žádost i zpětně)</a:t>
            </a:r>
          </a:p>
          <a:p>
            <a:r>
              <a:rPr lang="cs-CZ" dirty="0"/>
              <a:t>Zahraničí</a:t>
            </a:r>
          </a:p>
          <a:p>
            <a:r>
              <a:rPr lang="cs-CZ" dirty="0"/>
              <a:t>Média (</a:t>
            </a:r>
            <a:r>
              <a:rPr lang="cs-CZ" dirty="0" err="1"/>
              <a:t>Cate</a:t>
            </a:r>
            <a:r>
              <a:rPr lang="cs-CZ" dirty="0"/>
              <a:t> Blanchettová/</a:t>
            </a:r>
            <a:r>
              <a:rPr lang="cs-CZ" dirty="0" err="1"/>
              <a:t>Blanchett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4464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73BB5F6-5FD5-D211-5351-AA65BCF48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5" t="4644" r="2420" b="1723"/>
          <a:stretch/>
        </p:blipFill>
        <p:spPr>
          <a:xfrm>
            <a:off x="6881704" y="218323"/>
            <a:ext cx="3688423" cy="64213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633F234-7074-09B6-E21E-532FEE168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4" y="569358"/>
            <a:ext cx="3932006" cy="57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66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amily Album: An epic, unputdownable read... by Steel, Danielle">
            <a:extLst>
              <a:ext uri="{FF2B5EF4-FFF2-40B4-BE49-F238E27FC236}">
                <a16:creationId xmlns:a16="http://schemas.microsoft.com/office/drawing/2014/main" id="{45A17379-5FED-84FD-7454-DD3A51650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90" y="218323"/>
            <a:ext cx="4139273" cy="63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dinné album - Danielle Steel | KOSMAS.cz - vaše internetové knihkupectví">
            <a:extLst>
              <a:ext uri="{FF2B5EF4-FFF2-40B4-BE49-F238E27FC236}">
                <a16:creationId xmlns:a16="http://schemas.microsoft.com/office/drawing/2014/main" id="{55D33053-8E23-15D6-B4A2-91B3BA7F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22" y="176546"/>
            <a:ext cx="4015072" cy="6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4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D75AB5C-5013-69E8-E43F-AE49F3616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72" y="254284"/>
            <a:ext cx="4174750" cy="63494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2B2FD7A-C476-E0CF-9943-412FCB0B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242" y="333373"/>
            <a:ext cx="59436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8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C2551-56EB-DF4D-C492-FFF67280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 </a:t>
            </a:r>
            <a:r>
              <a:rPr lang="en-US" dirty="0" err="1"/>
              <a:t>skloňování</a:t>
            </a:r>
            <a:r>
              <a:rPr lang="en-US" dirty="0"/>
              <a:t> a </a:t>
            </a:r>
            <a:r>
              <a:rPr lang="en-US" dirty="0" err="1"/>
              <a:t>výslovnosti</a:t>
            </a:r>
            <a:r>
              <a:rPr lang="en-US" dirty="0"/>
              <a:t> </a:t>
            </a:r>
            <a:r>
              <a:rPr lang="en-US" dirty="0" err="1"/>
              <a:t>cizích</a:t>
            </a:r>
            <a:r>
              <a:rPr lang="en-US" dirty="0"/>
              <a:t> </a:t>
            </a:r>
            <a:r>
              <a:rPr lang="en-US" dirty="0" err="1"/>
              <a:t>osobních</a:t>
            </a:r>
            <a:r>
              <a:rPr lang="en-US" dirty="0"/>
              <a:t> </a:t>
            </a:r>
            <a:r>
              <a:rPr lang="en-US" dirty="0" err="1"/>
              <a:t>jmen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9DDDF7-406D-22D6-2BC2-DF4C812C1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3126"/>
          </a:xfrm>
        </p:spPr>
        <p:txBody>
          <a:bodyPr>
            <a:noAutofit/>
          </a:bodyPr>
          <a:lstStyle/>
          <a:p>
            <a:r>
              <a:rPr lang="cs-CZ" dirty="0"/>
              <a:t>Důležitá věc  pro </a:t>
            </a:r>
            <a:r>
              <a:rPr lang="cs-CZ" dirty="0" err="1"/>
              <a:t>zařezení</a:t>
            </a:r>
            <a:r>
              <a:rPr lang="cs-CZ" dirty="0"/>
              <a:t> </a:t>
            </a:r>
            <a:r>
              <a:rPr lang="cs-CZ" dirty="0" err="1"/>
              <a:t>cízích</a:t>
            </a:r>
            <a:r>
              <a:rPr lang="cs-CZ" dirty="0"/>
              <a:t> slov ke skloňovacímu typu je výslovnost:</a:t>
            </a:r>
          </a:p>
          <a:p>
            <a:pPr lvl="1"/>
            <a:r>
              <a:rPr lang="cs-CZ" sz="2800" dirty="0" err="1"/>
              <a:t>Larousse</a:t>
            </a:r>
            <a:r>
              <a:rPr lang="cs-CZ" sz="2800" dirty="0"/>
              <a:t> [</a:t>
            </a:r>
            <a:r>
              <a:rPr lang="cs-CZ" sz="2800" dirty="0" err="1"/>
              <a:t>larus</a:t>
            </a:r>
            <a:r>
              <a:rPr lang="cs-CZ" sz="2800" dirty="0"/>
              <a:t>]; </a:t>
            </a:r>
            <a:r>
              <a:rPr lang="cs-CZ" sz="2800" dirty="0" err="1"/>
              <a:t>Boccaccio</a:t>
            </a:r>
            <a:r>
              <a:rPr lang="cs-CZ" sz="2800" dirty="0"/>
              <a:t> [</a:t>
            </a:r>
            <a:r>
              <a:rPr lang="cs-CZ" sz="2800" dirty="0" err="1"/>
              <a:t>bokačo</a:t>
            </a:r>
            <a:r>
              <a:rPr lang="cs-CZ" sz="2800" dirty="0"/>
              <a:t>]; </a:t>
            </a:r>
            <a:r>
              <a:rPr lang="cs-CZ" sz="2800" dirty="0" err="1"/>
              <a:t>Borgia</a:t>
            </a:r>
            <a:r>
              <a:rPr lang="cs-CZ" sz="2800" dirty="0"/>
              <a:t> [</a:t>
            </a:r>
            <a:r>
              <a:rPr lang="cs-CZ" sz="2800" dirty="0" err="1"/>
              <a:t>bordža</a:t>
            </a:r>
            <a:r>
              <a:rPr lang="cs-CZ" sz="2800" dirty="0"/>
              <a:t>] atd. </a:t>
            </a:r>
          </a:p>
          <a:p>
            <a:pPr lvl="1"/>
            <a:r>
              <a:rPr lang="cs-CZ" sz="2800" dirty="0" err="1"/>
              <a:t>Feininger</a:t>
            </a:r>
            <a:r>
              <a:rPr lang="cs-CZ" sz="2800" dirty="0"/>
              <a:t> [</a:t>
            </a:r>
            <a:r>
              <a:rPr lang="cs-CZ" sz="2800" dirty="0" err="1"/>
              <a:t>fajningr</a:t>
            </a:r>
            <a:r>
              <a:rPr lang="cs-CZ" sz="2800" dirty="0"/>
              <a:t>] i [</a:t>
            </a:r>
            <a:r>
              <a:rPr lang="cs-CZ" sz="2800" dirty="0" err="1"/>
              <a:t>fajninger</a:t>
            </a:r>
            <a:r>
              <a:rPr lang="cs-CZ" sz="2800" dirty="0"/>
              <a:t>]</a:t>
            </a:r>
          </a:p>
          <a:p>
            <a:pPr lvl="1"/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Jacques [</a:t>
            </a:r>
            <a:r>
              <a:rPr lang="cs-CZ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žak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cs-CZ" sz="2800" dirty="0"/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začleňování</a:t>
            </a:r>
            <a:r>
              <a:rPr lang="en-US" dirty="0"/>
              <a:t> </a:t>
            </a:r>
            <a:r>
              <a:rPr lang="en-US" dirty="0" err="1"/>
              <a:t>cizích</a:t>
            </a:r>
            <a:r>
              <a:rPr lang="cs-CZ" dirty="0"/>
              <a:t> příjmení</a:t>
            </a:r>
            <a:r>
              <a:rPr lang="en-US" dirty="0"/>
              <a:t> do č</a:t>
            </a:r>
            <a:r>
              <a:rPr lang="cs-CZ" dirty="0" err="1"/>
              <a:t>eského</a:t>
            </a:r>
            <a:r>
              <a:rPr lang="en-US" dirty="0"/>
              <a:t> </a:t>
            </a:r>
            <a:r>
              <a:rPr lang="en-US" dirty="0" err="1"/>
              <a:t>skloňovacího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se </a:t>
            </a:r>
            <a:r>
              <a:rPr lang="en-US" dirty="0" err="1"/>
              <a:t>přihlíží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k 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podobě</a:t>
            </a:r>
            <a:r>
              <a:rPr lang="en-US" dirty="0"/>
              <a:t> </a:t>
            </a:r>
            <a:r>
              <a:rPr lang="en-US" dirty="0" err="1"/>
              <a:t>psané</a:t>
            </a:r>
            <a:r>
              <a:rPr lang="en-US" dirty="0"/>
              <a:t>, </a:t>
            </a:r>
            <a:r>
              <a:rPr lang="en-US" dirty="0" err="1"/>
              <a:t>neboť</a:t>
            </a:r>
            <a:r>
              <a:rPr lang="en-US" dirty="0"/>
              <a:t>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respektování</a:t>
            </a:r>
            <a:r>
              <a:rPr lang="en-US" dirty="0"/>
              <a:t> </a:t>
            </a:r>
            <a:r>
              <a:rPr lang="en-US" dirty="0" err="1"/>
              <a:t>spíše</a:t>
            </a:r>
            <a:r>
              <a:rPr lang="en-US" dirty="0"/>
              <a:t> </a:t>
            </a:r>
            <a:r>
              <a:rPr lang="en-US" dirty="0" err="1"/>
              <a:t>umožní</a:t>
            </a:r>
            <a:r>
              <a:rPr lang="en-US" dirty="0"/>
              <a:t> </a:t>
            </a:r>
            <a:r>
              <a:rPr lang="en-US" dirty="0" err="1"/>
              <a:t>určit</a:t>
            </a:r>
            <a:r>
              <a:rPr lang="en-US" dirty="0"/>
              <a:t> </a:t>
            </a:r>
            <a:r>
              <a:rPr lang="en-US" dirty="0" err="1"/>
              <a:t>původní</a:t>
            </a:r>
            <a:r>
              <a:rPr lang="en-US" dirty="0"/>
              <a:t> </a:t>
            </a:r>
            <a:r>
              <a:rPr lang="en-US" dirty="0" err="1"/>
              <a:t>podobu</a:t>
            </a:r>
            <a:r>
              <a:rPr lang="en-US" dirty="0"/>
              <a:t> </a:t>
            </a:r>
            <a:r>
              <a:rPr lang="en-US" dirty="0" err="1"/>
              <a:t>jména</a:t>
            </a:r>
            <a:r>
              <a:rPr lang="cs-CZ" dirty="0"/>
              <a:t>. </a:t>
            </a:r>
            <a:endParaRPr lang="en-US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388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ED67F-AB8E-D8CD-DBFB-7D688E3A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7" y="8772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Zdroje: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6DF6D4-F3B9-4D72-DD79-2283E96E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77" y="1088945"/>
            <a:ext cx="10515600" cy="4351338"/>
          </a:xfrm>
        </p:spPr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https://www.czechency.org/</a:t>
            </a:r>
            <a:r>
              <a:rPr lang="en-US" sz="1200" dirty="0" err="1">
                <a:hlinkClick r:id="rId2"/>
              </a:rPr>
              <a:t>slovnik</a:t>
            </a:r>
            <a:r>
              <a:rPr lang="en-US" sz="1200" dirty="0">
                <a:hlinkClick r:id="rId2"/>
              </a:rPr>
              <a:t>/PŘECHYLOVÁNÍ</a:t>
            </a:r>
            <a:endParaRPr lang="cs-CZ" sz="1200" dirty="0"/>
          </a:p>
          <a:p>
            <a:r>
              <a:rPr lang="en-US" sz="1200" dirty="0">
                <a:hlinkClick r:id="rId3"/>
              </a:rPr>
              <a:t>https://www.czechency.org/</a:t>
            </a:r>
            <a:r>
              <a:rPr lang="en-US" sz="1200" dirty="0" err="1">
                <a:hlinkClick r:id="rId3"/>
              </a:rPr>
              <a:t>slovnik</a:t>
            </a:r>
            <a:r>
              <a:rPr lang="en-US" sz="1200" dirty="0">
                <a:hlinkClick r:id="rId3"/>
              </a:rPr>
              <a:t>/PŘÍJMENÍ</a:t>
            </a:r>
            <a:r>
              <a:rPr lang="cs-CZ" sz="1200" dirty="0"/>
              <a:t> </a:t>
            </a:r>
          </a:p>
          <a:p>
            <a:r>
              <a:rPr lang="en-US" sz="1200" b="0" i="0" dirty="0">
                <a:effectLst/>
                <a:latin typeface="Times New Roman" panose="02020603050405020304" pitchFamily="18" charset="0"/>
                <a:hlinkClick r:id="rId4"/>
              </a:rPr>
              <a:t>https://www.czechency.org/</a:t>
            </a:r>
            <a:r>
              <a:rPr lang="en-US" sz="1200" b="0" i="0" dirty="0" err="1">
                <a:effectLst/>
                <a:latin typeface="Times New Roman" panose="02020603050405020304" pitchFamily="18" charset="0"/>
                <a:hlinkClick r:id="rId4"/>
              </a:rPr>
              <a:t>slovnik</a:t>
            </a:r>
            <a:r>
              <a:rPr lang="en-US" sz="1200" b="0" i="0" dirty="0">
                <a:effectLst/>
                <a:latin typeface="Times New Roman" panose="02020603050405020304" pitchFamily="18" charset="0"/>
                <a:hlinkClick r:id="rId4"/>
              </a:rPr>
              <a:t>/PŘECHÝLENÉ NÁZVY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dirty="0">
                <a:effectLst/>
                <a:latin typeface="Times New Roman" panose="02020603050405020304" pitchFamily="18" charset="0"/>
                <a:hlinkClick r:id="rId5"/>
              </a:rPr>
              <a:t>https://www.czechency.org/</a:t>
            </a:r>
            <a:r>
              <a:rPr lang="en-US" sz="1200" b="0" i="0" dirty="0" err="1">
                <a:effectLst/>
                <a:latin typeface="Times New Roman" panose="02020603050405020304" pitchFamily="18" charset="0"/>
                <a:hlinkClick r:id="rId5"/>
              </a:rPr>
              <a:t>slovnik</a:t>
            </a:r>
            <a:r>
              <a:rPr lang="en-US" sz="1200" b="0" i="0" dirty="0">
                <a:effectLst/>
                <a:latin typeface="Times New Roman" panose="02020603050405020304" pitchFamily="18" charset="0"/>
                <a:hlinkClick r:id="rId5"/>
              </a:rPr>
              <a:t>/POSESIVNÍ -ŮV-/-IN-ADJEKTIVUM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cs-CZ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6"/>
              </a:rPr>
              <a:t>https://prirucka.ujc.cas.cz/?id=705&amp;dotaz=přechylování</a:t>
            </a:r>
            <a:endParaRPr lang="cs-CZ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hlinkClick r:id="rId7"/>
              </a:rPr>
              <a:t>https://prirucka.ujc.cas.cz/?id=320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cs-CZ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8"/>
              </a:rPr>
              <a:t>https://www.mvcr.cz/clanek/jmena-a-prijmeni-zenska-prijmeni.aspx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cs-CZ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9"/>
              </a:rPr>
              <a:t>http://nase-rec.ujc.cas.cz/archiv.php?art=7728</a:t>
            </a:r>
            <a:endParaRPr lang="cs-CZ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1200" dirty="0">
                <a:hlinkClick r:id="rId10"/>
              </a:rPr>
              <a:t>https://www.lidovky.cz/domov/prezident-zeman-na-hrade-jmenuje-nove-generaly-sefa-bis-koudelku-zrejme-opet-nejmenuje.A210508_090819_ln_domov_lijk</a:t>
            </a:r>
            <a:endParaRPr lang="cs-CZ" sz="1200" dirty="0"/>
          </a:p>
          <a:p>
            <a:r>
              <a:rPr lang="cs-CZ" sz="1200" dirty="0"/>
              <a:t>+ skripta</a:t>
            </a:r>
            <a:endParaRPr lang="en-US" sz="1200" dirty="0"/>
          </a:p>
          <a:p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cs-CZ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05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0211F1-49D8-EC99-37BF-16EADAB74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378" y="1285642"/>
            <a:ext cx="4903936" cy="428671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85E4D67-94DC-C233-764C-9EC258436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88" y="1207054"/>
            <a:ext cx="5211303" cy="461891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3B969B8-500B-71CE-9D87-02DCB15BA6D0}"/>
              </a:ext>
            </a:extLst>
          </p:cNvPr>
          <p:cNvSpPr txBox="1"/>
          <p:nvPr/>
        </p:nvSpPr>
        <p:spPr>
          <a:xfrm>
            <a:off x="3534574" y="2169218"/>
            <a:ext cx="6097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výslovnost: </a:t>
            </a:r>
            <a:r>
              <a:rPr lang="en-US" sz="1600" dirty="0"/>
              <a:t>[</a:t>
            </a:r>
            <a:r>
              <a:rPr lang="en-US" sz="1600" dirty="0" err="1"/>
              <a:t>bokačo</a:t>
            </a:r>
            <a:r>
              <a:rPr lang="en-US" sz="1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6374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AE4B80-0A5A-DD1E-821D-EE650D56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Skloňování</a:t>
            </a:r>
            <a:r>
              <a:rPr lang="en-US" dirty="0"/>
              <a:t> </a:t>
            </a:r>
            <a:r>
              <a:rPr lang="en-US" dirty="0" err="1"/>
              <a:t>mužských</a:t>
            </a:r>
            <a:r>
              <a:rPr lang="en-US" dirty="0"/>
              <a:t> </a:t>
            </a:r>
            <a:r>
              <a:rPr lang="en-US" dirty="0" err="1"/>
              <a:t>jmen</a:t>
            </a:r>
            <a:r>
              <a:rPr lang="en-US" dirty="0"/>
              <a:t> </a:t>
            </a:r>
            <a:r>
              <a:rPr lang="en-US" dirty="0" err="1"/>
              <a:t>osobních</a:t>
            </a:r>
            <a:r>
              <a:rPr lang="cs-CZ" dirty="0"/>
              <a:t> - </a:t>
            </a:r>
            <a:r>
              <a:rPr lang="en-US" dirty="0" err="1"/>
              <a:t>Mužská</a:t>
            </a:r>
            <a:r>
              <a:rPr lang="en-US" dirty="0"/>
              <a:t> </a:t>
            </a:r>
            <a:r>
              <a:rPr lang="en-US" dirty="0" err="1"/>
              <a:t>jména</a:t>
            </a:r>
            <a:r>
              <a:rPr lang="en-US" dirty="0"/>
              <a:t> </a:t>
            </a:r>
            <a:r>
              <a:rPr lang="en-US" dirty="0" err="1"/>
              <a:t>zakončená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výslovnosti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souhlásku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7316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A93D0-E3A1-D029-87E5-86179093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7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Jména</a:t>
            </a:r>
            <a:r>
              <a:rPr lang="en-US" b="1" dirty="0"/>
              <a:t>, </a:t>
            </a:r>
            <a:r>
              <a:rPr lang="en-US" b="1" dirty="0" err="1"/>
              <a:t>která</a:t>
            </a:r>
            <a:r>
              <a:rPr lang="en-US" b="1" dirty="0"/>
              <a:t> </a:t>
            </a:r>
            <a:r>
              <a:rPr lang="en-US" b="1" dirty="0" err="1"/>
              <a:t>mají</a:t>
            </a:r>
            <a:r>
              <a:rPr lang="en-US" b="1" dirty="0"/>
              <a:t> </a:t>
            </a:r>
            <a:r>
              <a:rPr lang="en-US" b="1" dirty="0" err="1"/>
              <a:t>před</a:t>
            </a:r>
            <a:r>
              <a:rPr lang="en-US" b="1" dirty="0"/>
              <a:t> </a:t>
            </a:r>
            <a:r>
              <a:rPr lang="en-US" b="1" dirty="0" err="1"/>
              <a:t>koncovou</a:t>
            </a:r>
            <a:r>
              <a:rPr lang="en-US" b="1" dirty="0"/>
              <a:t> </a:t>
            </a:r>
            <a:r>
              <a:rPr lang="en-US" b="1" dirty="0" err="1"/>
              <a:t>souhláskou</a:t>
            </a:r>
            <a:r>
              <a:rPr lang="en-US" b="1" dirty="0"/>
              <a:t> </a:t>
            </a:r>
            <a:r>
              <a:rPr lang="en-US" b="1" dirty="0" err="1"/>
              <a:t>pohybné</a:t>
            </a:r>
            <a:r>
              <a:rPr lang="en-US" b="1" dirty="0"/>
              <a:t> ‑e‑, ‑o‑ </a:t>
            </a:r>
            <a:r>
              <a:rPr lang="en-US" b="1" dirty="0" err="1"/>
              <a:t>či</a:t>
            </a:r>
            <a:r>
              <a:rPr lang="en-US" b="1" dirty="0"/>
              <a:t> ‑a‑</a:t>
            </a:r>
            <a:r>
              <a:rPr lang="cs-CZ" b="1" dirty="0"/>
              <a:t>;</a:t>
            </a:r>
            <a:r>
              <a:rPr lang="en-US" b="1" dirty="0"/>
              <a:t> </a:t>
            </a:r>
            <a:r>
              <a:rPr lang="en-US" b="1" dirty="0" err="1"/>
              <a:t>Typ</a:t>
            </a:r>
            <a:r>
              <a:rPr lang="cs-CZ" b="1" dirty="0"/>
              <a:t>:</a:t>
            </a:r>
            <a:r>
              <a:rPr lang="en-US" b="1" dirty="0"/>
              <a:t> Štěpánek, </a:t>
            </a:r>
            <a:r>
              <a:rPr lang="en-US" b="1" dirty="0" err="1"/>
              <a:t>Machek</a:t>
            </a:r>
            <a:r>
              <a:rPr lang="en-US" b="1" dirty="0"/>
              <a:t>, </a:t>
            </a:r>
            <a:r>
              <a:rPr lang="en-US" b="1" dirty="0" err="1"/>
              <a:t>Vepřek</a:t>
            </a:r>
            <a:r>
              <a:rPr lang="en-US" b="1" dirty="0"/>
              <a:t>, Pavel, </a:t>
            </a:r>
            <a:r>
              <a:rPr lang="en-US" b="1" dirty="0" err="1"/>
              <a:t>Chmel</a:t>
            </a:r>
            <a:r>
              <a:rPr lang="en-US" b="1" dirty="0"/>
              <a:t>, Karol, </a:t>
            </a:r>
            <a:r>
              <a:rPr lang="en-US" b="1" dirty="0" err="1"/>
              <a:t>Dubak</a:t>
            </a:r>
            <a:r>
              <a:rPr lang="en-US" b="1" dirty="0"/>
              <a:t>, Winter, </a:t>
            </a:r>
            <a:r>
              <a:rPr lang="en-US" b="1" dirty="0" err="1"/>
              <a:t>Wolker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8431E7-54D7-018E-5B9B-0A7EF19D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7962"/>
            <a:ext cx="10658582" cy="4308047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kmenové nebo pohybné –e, jiné jazyky –o, -a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p.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bez Machka, Štěpánka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Vepřka i Vepřeka; Wolkra i Wolkera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cizinec: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Schlegla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Schlegela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Jelinka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Jelineka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(v případě např. rakouského jména českého původu)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0" i="1" dirty="0" err="1">
                <a:solidFill>
                  <a:srgbClr val="000000"/>
                </a:solidFill>
                <a:effectLst/>
              </a:rPr>
              <a:t>Dubak</a:t>
            </a:r>
            <a:r>
              <a:rPr lang="en-US" b="0" i="1" dirty="0">
                <a:solidFill>
                  <a:srgbClr val="000000"/>
                </a:solidFill>
                <a:effectLst/>
              </a:rPr>
              <a:t>, Karol, </a:t>
            </a:r>
            <a:r>
              <a:rPr lang="en-US" b="0" i="1" dirty="0" err="1">
                <a:solidFill>
                  <a:srgbClr val="000000"/>
                </a:solidFill>
                <a:effectLst/>
              </a:rPr>
              <a:t>Pavol</a:t>
            </a:r>
            <a:r>
              <a:rPr lang="cs-CZ" b="0" i="1" dirty="0">
                <a:solidFill>
                  <a:srgbClr val="000000"/>
                </a:solidFill>
                <a:effectLst/>
              </a:rPr>
              <a:t> -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p.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Dubaka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Pavola, Karola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794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714F1-B511-B58A-3BD0-60CDA7A0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Příjmení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formě</a:t>
            </a:r>
            <a:r>
              <a:rPr lang="en-US" b="1" dirty="0"/>
              <a:t> </a:t>
            </a:r>
            <a:r>
              <a:rPr lang="en-US" b="1" dirty="0" err="1"/>
              <a:t>přídavného</a:t>
            </a:r>
            <a:r>
              <a:rPr lang="en-US" b="1" dirty="0"/>
              <a:t> </a:t>
            </a:r>
            <a:r>
              <a:rPr lang="en-US" b="1" dirty="0" err="1"/>
              <a:t>jména</a:t>
            </a:r>
            <a:r>
              <a:rPr lang="en-US" b="1" dirty="0"/>
              <a:t> </a:t>
            </a:r>
            <a:r>
              <a:rPr lang="en-US" b="1" dirty="0" err="1"/>
              <a:t>zakončená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-</a:t>
            </a:r>
            <a:r>
              <a:rPr lang="en-US" b="1" dirty="0" err="1"/>
              <a:t>ých</a:t>
            </a:r>
            <a:r>
              <a:rPr lang="en-US" b="1" dirty="0"/>
              <a:t>, -</a:t>
            </a:r>
            <a:r>
              <a:rPr lang="en-US" b="1" dirty="0" err="1"/>
              <a:t>ův</a:t>
            </a:r>
            <a:r>
              <a:rPr lang="en-US" b="1" dirty="0"/>
              <a:t> (</a:t>
            </a:r>
            <a:r>
              <a:rPr lang="en-US" b="1" dirty="0" err="1"/>
              <a:t>typ</a:t>
            </a:r>
            <a:r>
              <a:rPr lang="en-US" b="1" dirty="0"/>
              <a:t> </a:t>
            </a:r>
            <a:r>
              <a:rPr lang="en-US" b="1" dirty="0" err="1"/>
              <a:t>Šerých</a:t>
            </a:r>
            <a:r>
              <a:rPr lang="en-US" b="1" dirty="0"/>
              <a:t>, </a:t>
            </a:r>
            <a:r>
              <a:rPr lang="en-US" b="1" dirty="0" err="1"/>
              <a:t>Tichých</a:t>
            </a:r>
            <a:r>
              <a:rPr lang="en-US" b="1" dirty="0"/>
              <a:t>, </a:t>
            </a:r>
            <a:r>
              <a:rPr lang="en-US" b="1" dirty="0" err="1"/>
              <a:t>Jakubův</a:t>
            </a:r>
            <a:r>
              <a:rPr lang="en-US" b="1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AFC576-D4ED-CD7E-EA65-AA695B40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7818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mohou zůstat </a:t>
            </a: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nesklonná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ale skloňují se také podle „pán“ 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pokud tvar už není vnímán jako přídavné jméno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p.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Šerých i Šerýcha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p.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Jakubův i Jakubova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640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4E80F-C642-8E86-3168-E1CD06D0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Jména</a:t>
            </a:r>
            <a:r>
              <a:rPr lang="en-US" b="1" dirty="0"/>
              <a:t> </a:t>
            </a:r>
            <a:r>
              <a:rPr lang="en-US" b="1" dirty="0" err="1"/>
              <a:t>zakončená</a:t>
            </a:r>
            <a:r>
              <a:rPr lang="en-US" b="1" dirty="0"/>
              <a:t> v </a:t>
            </a:r>
            <a:r>
              <a:rPr lang="en-US" b="1" dirty="0" err="1"/>
              <a:t>písmu</a:t>
            </a:r>
            <a:r>
              <a:rPr lang="en-US" b="1" dirty="0"/>
              <a:t> a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výslovnosti</a:t>
            </a:r>
            <a:r>
              <a:rPr lang="en-US" b="1" dirty="0"/>
              <a:t> </a:t>
            </a:r>
            <a:r>
              <a:rPr lang="en-US" b="1" dirty="0" err="1"/>
              <a:t>rozdílně</a:t>
            </a:r>
            <a:r>
              <a:rPr lang="en-US" b="1" dirty="0"/>
              <a:t> (</a:t>
            </a:r>
            <a:r>
              <a:rPr lang="en-US" b="1" dirty="0" err="1"/>
              <a:t>typ</a:t>
            </a:r>
            <a:r>
              <a:rPr lang="en-US" b="1" dirty="0"/>
              <a:t> Chirac, Balzac, Gerard, Beaufort, Jacques, Descartes, Charles, Jules, Yves, Smith, Heath)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7AD57A-F996-ED3C-38B0-C866689B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383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Balza</a:t>
            </a: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2. p.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Balzaca i Balzaka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Jacq</a:t>
            </a: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ues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žak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]– 2. p.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Jacqua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Jacquesa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 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Jacquese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[žaka]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Descart</a:t>
            </a: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dekart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– 2. p.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Descarta/</a:t>
            </a:r>
            <a:r>
              <a:rPr lang="cs-CZ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Descartesa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 </a:t>
            </a:r>
            <a:r>
              <a:rPr lang="cs-CZ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Descartese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dekarta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]; skloňování podle „muž“ se nedoporučuje.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franc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Charles [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šárl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de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Gaulle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Charlesa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šárla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(angl.)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Charles, princ z Walesu [čárls] -  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Charlese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čárlse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516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9440F-A3F9-5EC6-1361-8D86BBE3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Příjmení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formě</a:t>
            </a:r>
            <a:r>
              <a:rPr lang="en-US" b="1" dirty="0"/>
              <a:t> </a:t>
            </a:r>
            <a:r>
              <a:rPr lang="en-US" b="1" dirty="0" err="1"/>
              <a:t>přídavného</a:t>
            </a:r>
            <a:r>
              <a:rPr lang="en-US" b="1" dirty="0"/>
              <a:t> </a:t>
            </a:r>
            <a:r>
              <a:rPr lang="en-US" b="1" dirty="0" err="1"/>
              <a:t>jména</a:t>
            </a:r>
            <a:r>
              <a:rPr lang="en-US" b="1" dirty="0"/>
              <a:t> </a:t>
            </a:r>
            <a:r>
              <a:rPr lang="en-US" b="1" dirty="0" err="1"/>
              <a:t>zakončená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-</a:t>
            </a:r>
            <a:r>
              <a:rPr lang="en-US" b="1" dirty="0" err="1"/>
              <a:t>oj</a:t>
            </a:r>
            <a:r>
              <a:rPr lang="en-US" b="1" dirty="0"/>
              <a:t>, -</a:t>
            </a:r>
            <a:r>
              <a:rPr lang="en-US" b="1" dirty="0" err="1"/>
              <a:t>ij</a:t>
            </a:r>
            <a:r>
              <a:rPr lang="en-US" b="1" dirty="0"/>
              <a:t>, -</a:t>
            </a:r>
            <a:r>
              <a:rPr lang="en-US" b="1" dirty="0" err="1"/>
              <a:t>yj</a:t>
            </a:r>
            <a:r>
              <a:rPr lang="en-US" b="1" dirty="0"/>
              <a:t>, -</a:t>
            </a:r>
            <a:r>
              <a:rPr lang="en-US" b="1" dirty="0" err="1"/>
              <a:t>ůj</a:t>
            </a:r>
            <a:r>
              <a:rPr lang="en-US" b="1" dirty="0"/>
              <a:t> (</a:t>
            </a:r>
            <a:r>
              <a:rPr lang="en-US" b="1" dirty="0" err="1"/>
              <a:t>typ</a:t>
            </a:r>
            <a:r>
              <a:rPr lang="en-US" b="1" dirty="0"/>
              <a:t> </a:t>
            </a:r>
            <a:r>
              <a:rPr lang="en-US" b="1" dirty="0" err="1"/>
              <a:t>Tolstoj</a:t>
            </a:r>
            <a:r>
              <a:rPr lang="en-US" b="1" dirty="0"/>
              <a:t>, </a:t>
            </a:r>
            <a:r>
              <a:rPr lang="en-US" b="1" dirty="0" err="1"/>
              <a:t>Čajkovskij</a:t>
            </a:r>
            <a:r>
              <a:rPr lang="en-US" b="1" dirty="0"/>
              <a:t>, </a:t>
            </a:r>
            <a:r>
              <a:rPr lang="en-US" b="1" dirty="0" err="1"/>
              <a:t>Buďonnyj</a:t>
            </a:r>
            <a:r>
              <a:rPr lang="en-US" b="1" dirty="0"/>
              <a:t>, </a:t>
            </a:r>
            <a:r>
              <a:rPr lang="en-US" b="1" dirty="0" err="1"/>
              <a:t>Petrůj</a:t>
            </a:r>
            <a:r>
              <a:rPr lang="en-US" b="1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7A785A-8949-9EE4-40F4-BE90DBE8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skloňují se jako přídavná jména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p.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– bez Čajkovského,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Buďonného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5. p.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Tolstoj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 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Tolstý, Čajkovskij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 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Čajkovský, </a:t>
            </a:r>
            <a:r>
              <a:rPr lang="cs-CZ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Dostojevskij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 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Dostojevský, </a:t>
            </a:r>
            <a:r>
              <a:rPr lang="cs-CZ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Buďonnyj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 </a:t>
            </a:r>
            <a:r>
              <a:rPr lang="cs-CZ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Buďonný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(dublety)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Petrůj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p.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cs-CZ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Petrůj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 </a:t>
            </a:r>
            <a:r>
              <a:rPr lang="cs-CZ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Petrůje</a:t>
            </a:r>
            <a:r>
              <a:rPr lang="cs-CZ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5. p.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cs-CZ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Petrůj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 </a:t>
            </a:r>
            <a:r>
              <a:rPr lang="cs-CZ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Petrůji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771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570</TotalTime>
  <Words>1938</Words>
  <Application>Microsoft Office PowerPoint</Application>
  <PresentationFormat>Širokoúhlá obrazovka</PresentationFormat>
  <Paragraphs>106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Motiv Office</vt:lpstr>
      <vt:lpstr>ADAPTACE A SKLOŇOVÁNÍ CIZÍCH VLASTNÍCH JMEN, PŘECHYLOVÁNÍ</vt:lpstr>
      <vt:lpstr>Obecně ke skloňování vlastních jmen </vt:lpstr>
      <vt:lpstr>Ke skloňování a výslovnosti cizích osobních jmen</vt:lpstr>
      <vt:lpstr>Prezentace aplikace PowerPoint</vt:lpstr>
      <vt:lpstr>Skloňování mužských jmen osobních - Mužská jména zakončená ve výslovnosti na souhlásku </vt:lpstr>
      <vt:lpstr>Jména, která mají před koncovou souhláskou pohybné ‑e‑, ‑o‑ či ‑a‑; Typ: Štěpánek, Machek, Vepřek, Pavel, Chmel, Karol, Dubak, Winter, Wolker </vt:lpstr>
      <vt:lpstr>Příjmení ve formě přídavného jména zakončená na -ých, -ův (typ Šerých, Tichých, Jakubův)</vt:lpstr>
      <vt:lpstr>Jména zakončená v písmu a ve výslovnosti rozdílně (typ Chirac, Balzac, Gerard, Beaufort, Jacques, Descartes, Charles, Jules, Yves, Smith, Heath)</vt:lpstr>
      <vt:lpstr>Příjmení ve formě přídavného jména zakončená na -oj, -ij, -yj, -ůj (typ Tolstoj, Čajkovskij, Buďonnyj, Petrůj)</vt:lpstr>
      <vt:lpstr>Skloňování mužských jmen osobních - Mužská jména zakončená ve výslovnosti na samohlásku</vt:lpstr>
      <vt:lpstr>Domácí jména zakončená ve výslovnosti na [e] a v písmu na -e, -ě (typ Nevole, Purkyně, Skamene, Kubice, Skočdopole, Osolsobě)</vt:lpstr>
      <vt:lpstr>Jména cizího původu zakončená ve výslovnosti i v písmu na -e</vt:lpstr>
      <vt:lpstr>Osobní jména víceslovná</vt:lpstr>
      <vt:lpstr>1. jména obsahující předložku, člen, spojku apod. (typ Robert De Niro, Vincent van Gogh atd.)</vt:lpstr>
      <vt:lpstr>2. Zdvojená jména se spojovníkem </vt:lpstr>
      <vt:lpstr>Přechylování - obecně</vt:lpstr>
      <vt:lpstr>Přechylování - osoby</vt:lpstr>
      <vt:lpstr>Přechylování – ne vše se přechyluje</vt:lpstr>
      <vt:lpstr>Prezentace aplikace PowerPoint</vt:lpstr>
      <vt:lpstr>Prezentace aplikace PowerPoint</vt:lpstr>
      <vt:lpstr>Prezentace aplikace PowerPoint</vt:lpstr>
      <vt:lpstr>Prezentace aplikace PowerPoint</vt:lpstr>
      <vt:lpstr>Přechylování a užívání ženských příjmení</vt:lpstr>
      <vt:lpstr>Tvoření ženských podob příjmení</vt:lpstr>
      <vt:lpstr>Odvozování příjmení</vt:lpstr>
      <vt:lpstr>Přechylování dnes</vt:lpstr>
      <vt:lpstr>Prezentace aplikace PowerPoint</vt:lpstr>
      <vt:lpstr>Prezentace aplikace PowerPoint</vt:lpstr>
      <vt:lpstr>Prezentace aplikace PowerPoint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ADAPTACE A SKLOŇOVÁNÍ CIZÍCH VLASTNÍCH JMEN, PŘECHYLOVÁNÍ</dc:title>
  <dc:creator>Petra Hrňová</dc:creator>
  <cp:lastModifiedBy>Petra Hrňová</cp:lastModifiedBy>
  <cp:revision>24</cp:revision>
  <dcterms:created xsi:type="dcterms:W3CDTF">2023-11-27T10:52:27Z</dcterms:created>
  <dcterms:modified xsi:type="dcterms:W3CDTF">2023-11-28T08:59:20Z</dcterms:modified>
</cp:coreProperties>
</file>