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79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340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471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672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232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481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493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145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46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324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705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839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975A-139F-4428-9134-AA001365D553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CAAA7-3B34-4E73-B407-0F0FEE2077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652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/>
          </a:bodyPr>
          <a:lstStyle/>
          <a:p>
            <a:r>
              <a:rPr lang="sk-SK" dirty="0"/>
              <a:t>Metadáta</a:t>
            </a:r>
            <a:br>
              <a:rPr lang="sk-SK" dirty="0"/>
            </a:br>
            <a:r>
              <a:rPr lang="sk-SK" dirty="0"/>
              <a:t>Praktické princípy pre metadáta, ich tvorbu a udržiavanie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Prof. Dušan </a:t>
            </a:r>
            <a:r>
              <a:rPr lang="sk-SK" dirty="0" err="1"/>
              <a:t>Katuščák</a:t>
            </a:r>
            <a:r>
              <a:rPr lang="sk-SK"/>
              <a:t>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187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/>
              <a:t>Metadáta_jadro</a:t>
            </a:r>
            <a:r>
              <a:rPr lang="sk-SK" dirty="0"/>
              <a:t> činnosti pamäťových inštitúcií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sk-SK" i="1" dirty="0"/>
              <a:t>Tvorba metadát je jedna z najdôležitejších činností pri tvorbe zbierok v pamäťových inštitúciách</a:t>
            </a:r>
          </a:p>
          <a:p>
            <a:pPr marL="514350" indent="-514350">
              <a:buAutoNum type="arabicPeriod"/>
            </a:pPr>
            <a:r>
              <a:rPr lang="sk-SK" i="1" dirty="0"/>
              <a:t>Kvalita metadát je rovnako dôležitá, ako budovanie, ochrana a sprístupnenie zbierok</a:t>
            </a:r>
          </a:p>
          <a:p>
            <a:pPr marL="514350" indent="-514350">
              <a:buAutoNum type="arabicPeriod"/>
            </a:pPr>
            <a:r>
              <a:rPr lang="sk-SK" i="1" dirty="0"/>
              <a:t>Na tvorbu metadát sa musia určiť primerané zdroje ako na kľúčovú aktivitu PI</a:t>
            </a:r>
          </a:p>
        </p:txBody>
      </p:sp>
    </p:spTree>
    <p:extLst>
      <p:ext uri="{BB962C8B-B14F-4D97-AF65-F5344CB8AC3E}">
        <p14:creationId xmlns:p14="http://schemas.microsoft.com/office/powerpoint/2010/main" val="224680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Inkrementálny proces tvorby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Metadáta vznikajú inkrementálne, postupne sa údaje nabaľujú obohacujú.</a:t>
            </a:r>
          </a:p>
          <a:p>
            <a:r>
              <a:rPr lang="sk-SK" dirty="0"/>
              <a:t>Prvotný tvorca (prvý tvorca metadát) vlastník dokumentu vytvorí základné metadáta</a:t>
            </a:r>
          </a:p>
          <a:p>
            <a:r>
              <a:rPr lang="sk-SK" dirty="0"/>
              <a:t>Počas životného cyklu sa metadáta postupne obohacujú v jednotlivých fázach odborných činností v rámci inštitúcie</a:t>
            </a:r>
          </a:p>
          <a:p>
            <a:r>
              <a:rPr lang="sk-SK" dirty="0"/>
              <a:t>Metadáta sú výsledkom spoločnej, </a:t>
            </a:r>
            <a:r>
              <a:rPr lang="sk-SK" dirty="0" err="1"/>
              <a:t>zdieľanej</a:t>
            </a:r>
            <a:r>
              <a:rPr lang="sk-SK" dirty="0"/>
              <a:t> zodpovednosti zamestnancov v procesoch prijatia dokumentu, akvizície, katalogizácie, klasifikácie, indexovania, informačného spracovania, pracoviska digitalizácie, konzervovania, správy a ochrany zbierok a informačných služieb</a:t>
            </a:r>
          </a:p>
          <a:p>
            <a:r>
              <a:rPr lang="en-US" dirty="0"/>
              <a:t>“Ad</a:t>
            </a:r>
            <a:r>
              <a:rPr lang="sk-SK" dirty="0"/>
              <a:t> </a:t>
            </a:r>
            <a:r>
              <a:rPr lang="en-US" dirty="0"/>
              <a:t>hoc” </a:t>
            </a:r>
            <a:r>
              <a:rPr lang="sk-SK" dirty="0"/>
              <a:t>môžu dotvárať a spresňovať metadáta aj používatelia, ktorí sú výskumníkmi alebo aj tí, ktorí nie sú experti</a:t>
            </a:r>
          </a:p>
        </p:txBody>
      </p:sp>
    </p:spTree>
    <p:extLst>
      <p:ext uri="{BB962C8B-B14F-4D97-AF65-F5344CB8AC3E}">
        <p14:creationId xmlns:p14="http://schemas.microsoft.com/office/powerpoint/2010/main" val="129623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Zodpovednosť za metadáta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Pravidlá tvorby a spracovania metadát musia byť vypracované a udržiavané vo všetkých útvaroch inštitúcie</a:t>
            </a:r>
          </a:p>
          <a:p>
            <a:r>
              <a:rPr lang="sk-SK" dirty="0"/>
              <a:t>Nekvalitné a chudobné metadáta podstatne znižujú odbornú úroveň inštitúcie</a:t>
            </a:r>
          </a:p>
          <a:p>
            <a:r>
              <a:rPr lang="sk-SK" dirty="0"/>
              <a:t>Musia sa dodržiavať pravidlá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982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Kvalitní zamestnanci – dokumentaristi- informační špecialisti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641379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Metadáta musia tvoriť primerane pripravení odborní zamestnanci</a:t>
            </a:r>
          </a:p>
          <a:p>
            <a:r>
              <a:rPr lang="sk-SK" dirty="0"/>
              <a:t>Zamestnanci musia mať potrebné zručnosti a musia poznať aj celkovú stratégiu tvorby metadát v inštitúcii a svoje miesto v nej </a:t>
            </a:r>
          </a:p>
          <a:p>
            <a:r>
              <a:rPr lang="sk-SK" dirty="0"/>
              <a:t>Zamestnanci zodpovední za metadáta musia mať vynikajúce zručnosti v katalogizácii, klasifikácii, indexovaní, technické znalosti a zručnosti, znalosti z informačného prieskumu, znalosti z riadenia prístupových práv</a:t>
            </a:r>
          </a:p>
        </p:txBody>
      </p:sp>
    </p:spTree>
    <p:extLst>
      <p:ext uri="{BB962C8B-B14F-4D97-AF65-F5344CB8AC3E}">
        <p14:creationId xmlns:p14="http://schemas.microsoft.com/office/powerpoint/2010/main" val="89385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Metadáta v informačnom systéme inštitúcie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Inštitúcie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začleniť</a:t>
            </a:r>
            <a:r>
              <a:rPr lang="en-US" dirty="0"/>
              <a:t> </a:t>
            </a:r>
            <a:r>
              <a:rPr lang="en-US" dirty="0" err="1"/>
              <a:t>dedičnosť</a:t>
            </a:r>
            <a:r>
              <a:rPr lang="en-US" dirty="0"/>
              <a:t> </a:t>
            </a:r>
            <a:r>
              <a:rPr lang="en-US" dirty="0" err="1"/>
              <a:t>metaúdajov</a:t>
            </a:r>
            <a:r>
              <a:rPr lang="en-US" dirty="0"/>
              <a:t> do </a:t>
            </a:r>
            <a:r>
              <a:rPr lang="en-US" dirty="0" err="1"/>
              <a:t>základných</a:t>
            </a:r>
            <a:r>
              <a:rPr lang="en-US" dirty="0"/>
              <a:t> </a:t>
            </a:r>
            <a:r>
              <a:rPr lang="en-US" dirty="0" err="1"/>
              <a:t>informačných</a:t>
            </a:r>
            <a:r>
              <a:rPr lang="en-US" dirty="0"/>
              <a:t> </a:t>
            </a:r>
            <a:r>
              <a:rPr lang="en-US" dirty="0" err="1"/>
              <a:t>systémov</a:t>
            </a:r>
            <a:r>
              <a:rPr lang="en-US" dirty="0"/>
              <a:t>. 
S </a:t>
            </a:r>
            <a:r>
              <a:rPr lang="en-US" dirty="0" err="1"/>
              <a:t>cieľom</a:t>
            </a:r>
            <a:r>
              <a:rPr lang="en-US" dirty="0"/>
              <a:t> </a:t>
            </a:r>
            <a:r>
              <a:rPr lang="en-US" dirty="0" err="1"/>
              <a:t>zabrániť</a:t>
            </a:r>
            <a:r>
              <a:rPr lang="en-US" dirty="0"/>
              <a:t> </a:t>
            </a:r>
            <a:r>
              <a:rPr lang="en-US" dirty="0" err="1"/>
              <a:t>nadbytočnému</a:t>
            </a:r>
            <a:r>
              <a:rPr lang="en-US" dirty="0"/>
              <a:t> </a:t>
            </a:r>
            <a:r>
              <a:rPr lang="en-US" dirty="0" err="1"/>
              <a:t>zadávaniu</a:t>
            </a:r>
            <a:r>
              <a:rPr lang="en-US" dirty="0"/>
              <a:t> </a:t>
            </a:r>
            <a:r>
              <a:rPr lang="en-US" dirty="0" err="1"/>
              <a:t>údajov</a:t>
            </a:r>
            <a:r>
              <a:rPr lang="en-US" dirty="0"/>
              <a:t> a </a:t>
            </a:r>
            <a:r>
              <a:rPr lang="en-US" dirty="0" err="1"/>
              <a:t>nedostatočnej</a:t>
            </a:r>
            <a:r>
              <a:rPr lang="en-US" dirty="0"/>
              <a:t> </a:t>
            </a:r>
            <a:r>
              <a:rPr lang="en-US" dirty="0" err="1"/>
              <a:t>synchronizácii</a:t>
            </a:r>
            <a:r>
              <a:rPr lang="en-US" dirty="0"/>
              <a:t> </a:t>
            </a:r>
            <a:r>
              <a:rPr lang="en-US" dirty="0" err="1"/>
              <a:t>metaúdajov</a:t>
            </a:r>
            <a:r>
              <a:rPr lang="en-US" dirty="0"/>
              <a:t> v </a:t>
            </a:r>
            <a:r>
              <a:rPr lang="en-US" dirty="0" err="1"/>
              <a:t>základných</a:t>
            </a:r>
            <a:r>
              <a:rPr lang="en-US" dirty="0"/>
              <a:t> </a:t>
            </a:r>
            <a:r>
              <a:rPr lang="en-US" dirty="0" err="1"/>
              <a:t>podnikových</a:t>
            </a:r>
            <a:r>
              <a:rPr lang="en-US" dirty="0"/>
              <a:t> </a:t>
            </a:r>
            <a:r>
              <a:rPr lang="en-US" dirty="0" err="1"/>
              <a:t>systémoch</a:t>
            </a:r>
            <a:r>
              <a:rPr lang="en-US" dirty="0"/>
              <a:t> </a:t>
            </a:r>
          </a:p>
          <a:p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zabezpečiť</a:t>
            </a:r>
            <a:r>
              <a:rPr lang="en-US" dirty="0"/>
              <a:t> </a:t>
            </a:r>
            <a:r>
              <a:rPr lang="en-US" dirty="0" err="1"/>
              <a:t>výmenu</a:t>
            </a:r>
            <a:r>
              <a:rPr lang="en-US" dirty="0"/>
              <a:t> </a:t>
            </a:r>
            <a:r>
              <a:rPr lang="en-US" dirty="0" err="1"/>
              <a:t>spoľahlivých</a:t>
            </a:r>
            <a:r>
              <a:rPr lang="en-US" dirty="0"/>
              <a:t> a </a:t>
            </a:r>
            <a:r>
              <a:rPr lang="en-US" dirty="0" err="1"/>
              <a:t>kritických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príslušnými</a:t>
            </a:r>
            <a:r>
              <a:rPr lang="en-US" dirty="0"/>
              <a:t> </a:t>
            </a:r>
            <a:r>
              <a:rPr lang="en-US" dirty="0" err="1"/>
              <a:t>jednotkami</a:t>
            </a:r>
            <a:r>
              <a:rPr lang="en-US" dirty="0"/>
              <a:t> </a:t>
            </a:r>
          </a:p>
          <a:p>
            <a:r>
              <a:rPr lang="en-US" dirty="0"/>
              <a:t>V </a:t>
            </a:r>
            <a:r>
              <a:rPr lang="en-US" dirty="0" err="1"/>
              <a:t>celej</a:t>
            </a:r>
            <a:r>
              <a:rPr lang="en-US" dirty="0"/>
              <a:t> </a:t>
            </a:r>
            <a:r>
              <a:rPr lang="en-US" dirty="0" err="1"/>
              <a:t>inštitúcii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dosiahnuť</a:t>
            </a:r>
            <a:r>
              <a:rPr lang="en-US" dirty="0"/>
              <a:t> </a:t>
            </a:r>
            <a:r>
              <a:rPr lang="en-US" dirty="0" err="1"/>
              <a:t>interoperabilita</a:t>
            </a:r>
            <a:r>
              <a:rPr lang="en-US" dirty="0"/>
              <a:t> pre </a:t>
            </a:r>
            <a:r>
              <a:rPr lang="en-US" dirty="0" err="1"/>
              <a:t>automatizovaný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a </a:t>
            </a:r>
            <a:r>
              <a:rPr lang="en-US" dirty="0" err="1"/>
              <a:t>validáciu</a:t>
            </a:r>
            <a:r>
              <a:rPr lang="en-US" dirty="0"/>
              <a:t> </a:t>
            </a:r>
            <a:r>
              <a:rPr lang="en-US" dirty="0" err="1"/>
              <a:t>metaúdajov</a:t>
            </a:r>
            <a:r>
              <a:rPr lang="en-US" dirty="0"/>
              <a:t> z </a:t>
            </a:r>
            <a:r>
              <a:rPr lang="en-US" dirty="0" err="1"/>
              <a:t>jedného</a:t>
            </a:r>
            <a:r>
              <a:rPr lang="en-US" dirty="0"/>
              <a:t> </a:t>
            </a:r>
            <a:r>
              <a:rPr lang="en-US" dirty="0" err="1"/>
              <a:t>základného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do </a:t>
            </a:r>
            <a:r>
              <a:rPr lang="en-US" dirty="0" err="1"/>
              <a:t>druhého</a:t>
            </a:r>
            <a:endParaRPr lang="sk-SK" u="sng" dirty="0"/>
          </a:p>
        </p:txBody>
      </p:sp>
    </p:spTree>
    <p:extLst>
      <p:ext uri="{BB962C8B-B14F-4D97-AF65-F5344CB8AC3E}">
        <p14:creationId xmlns:p14="http://schemas.microsoft.com/office/powerpoint/2010/main" val="415205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Špecifické metadáta </a:t>
            </a:r>
            <a:r>
              <a:rPr lang="sk-SK"/>
              <a:t>podľa potrieb PI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Neexistuje</a:t>
            </a:r>
            <a:r>
              <a:rPr lang="en-US" dirty="0"/>
              <a:t> </a:t>
            </a:r>
            <a:r>
              <a:rPr lang="en-US" dirty="0" err="1"/>
              <a:t>žiadna</a:t>
            </a:r>
            <a:r>
              <a:rPr lang="en-US" dirty="0"/>
              <a:t> </a:t>
            </a:r>
            <a:r>
              <a:rPr lang="en-US" dirty="0" err="1"/>
              <a:t>univerzálna</a:t>
            </a:r>
            <a:r>
              <a:rPr lang="en-US" dirty="0"/>
              <a:t> </a:t>
            </a:r>
            <a:r>
              <a:rPr lang="en-US" dirty="0" err="1"/>
              <a:t>schéma</a:t>
            </a:r>
            <a:r>
              <a:rPr lang="en-US" dirty="0"/>
              <a:t> </a:t>
            </a:r>
            <a:r>
              <a:rPr lang="en-US" dirty="0" err="1"/>
              <a:t>metaúdajov</a:t>
            </a:r>
            <a:r>
              <a:rPr lang="en-US" dirty="0"/>
              <a:t> ani </a:t>
            </a:r>
            <a:r>
              <a:rPr lang="en-US" dirty="0" err="1"/>
              <a:t>štandard</a:t>
            </a:r>
            <a:r>
              <a:rPr lang="en-US" dirty="0"/>
              <a:t> </a:t>
            </a:r>
            <a:r>
              <a:rPr lang="en-US" dirty="0" err="1"/>
              <a:t>riadenej</a:t>
            </a:r>
            <a:r>
              <a:rPr lang="en-US" dirty="0"/>
              <a:t> </a:t>
            </a:r>
            <a:r>
              <a:rPr lang="en-US" dirty="0" err="1"/>
              <a:t>slovnej</a:t>
            </a:r>
            <a:r>
              <a:rPr lang="en-US" dirty="0"/>
              <a:t> </a:t>
            </a:r>
            <a:r>
              <a:rPr lang="en-US" dirty="0" err="1"/>
              <a:t>zásoby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dátového</a:t>
            </a:r>
            <a:r>
              <a:rPr lang="en-US" dirty="0"/>
              <a:t> </a:t>
            </a:r>
            <a:r>
              <a:rPr lang="en-US" dirty="0" err="1"/>
              <a:t>obsahu</a:t>
            </a:r>
            <a:r>
              <a:rPr lang="en-US" dirty="0"/>
              <a:t> (</a:t>
            </a:r>
            <a:r>
              <a:rPr lang="en-US" dirty="0" err="1"/>
              <a:t>katalogizácia</a:t>
            </a:r>
            <a:r>
              <a:rPr lang="en-US" dirty="0"/>
              <a:t>). </a:t>
            </a:r>
          </a:p>
          <a:p>
            <a:r>
              <a:rPr lang="en-US" dirty="0" err="1"/>
              <a:t>Inštitúcie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starostlivo</a:t>
            </a:r>
            <a:r>
              <a:rPr lang="en-US" dirty="0"/>
              <a:t> </a:t>
            </a:r>
            <a:r>
              <a:rPr lang="en-US" dirty="0" err="1"/>
              <a:t>vybrať</a:t>
            </a:r>
            <a:r>
              <a:rPr lang="en-US" dirty="0"/>
              <a:t> </a:t>
            </a:r>
            <a:r>
              <a:rPr lang="en-US" dirty="0" err="1"/>
              <a:t>vhodný</a:t>
            </a:r>
            <a:r>
              <a:rPr lang="en-US" dirty="0"/>
              <a:t> </a:t>
            </a:r>
            <a:r>
              <a:rPr lang="en-US" dirty="0" err="1"/>
              <a:t>súbor</a:t>
            </a:r>
            <a:r>
              <a:rPr lang="en-US" dirty="0"/>
              <a:t> </a:t>
            </a:r>
            <a:r>
              <a:rPr lang="en-US" dirty="0" err="1"/>
              <a:t>schém</a:t>
            </a:r>
            <a:r>
              <a:rPr lang="en-US" dirty="0"/>
              <a:t> </a:t>
            </a:r>
            <a:r>
              <a:rPr lang="en-US" dirty="0" err="1"/>
              <a:t>metaúdajov</a:t>
            </a:r>
            <a:r>
              <a:rPr lang="en-US" dirty="0"/>
              <a:t> a </a:t>
            </a:r>
            <a:r>
              <a:rPr lang="en-US" dirty="0" err="1"/>
              <a:t>kontrolovaných</a:t>
            </a:r>
            <a:r>
              <a:rPr lang="en-US" dirty="0"/>
              <a:t> </a:t>
            </a:r>
            <a:r>
              <a:rPr lang="en-US" dirty="0" err="1"/>
              <a:t>slovníkov</a:t>
            </a:r>
            <a:r>
              <a:rPr lang="en-US" dirty="0"/>
              <a:t> (</a:t>
            </a:r>
            <a:r>
              <a:rPr lang="en-US" dirty="0" err="1"/>
              <a:t>vrátane</a:t>
            </a:r>
            <a:r>
              <a:rPr lang="en-US" dirty="0"/>
              <a:t> </a:t>
            </a:r>
            <a:r>
              <a:rPr lang="en-US" dirty="0" err="1"/>
              <a:t>tezaurí</a:t>
            </a:r>
            <a:r>
              <a:rPr lang="en-US" dirty="0"/>
              <a:t> </a:t>
            </a:r>
            <a:r>
              <a:rPr lang="en-US" dirty="0" err="1"/>
              <a:t>špecifických</a:t>
            </a:r>
            <a:r>
              <a:rPr lang="en-US" dirty="0"/>
              <a:t> pre </a:t>
            </a:r>
            <a:r>
              <a:rPr lang="en-US" dirty="0" err="1"/>
              <a:t>zber</a:t>
            </a:r>
            <a:r>
              <a:rPr lang="en-US" dirty="0"/>
              <a:t> a </a:t>
            </a:r>
            <a:r>
              <a:rPr lang="en-US" dirty="0" err="1"/>
              <a:t>miestnych</a:t>
            </a:r>
            <a:r>
              <a:rPr lang="en-US" dirty="0"/>
              <a:t> </a:t>
            </a:r>
            <a:r>
              <a:rPr lang="en-US" dirty="0" err="1"/>
              <a:t>zoznamov</a:t>
            </a:r>
            <a:r>
              <a:rPr lang="en-US" dirty="0"/>
              <a:t> </a:t>
            </a:r>
            <a:r>
              <a:rPr lang="en-US" dirty="0" err="1"/>
              <a:t>výberov</a:t>
            </a:r>
            <a:r>
              <a:rPr lang="en-US" dirty="0"/>
              <a:t>) </a:t>
            </a:r>
            <a:r>
              <a:rPr lang="en-US" dirty="0" err="1"/>
              <a:t>spolu</a:t>
            </a:r>
            <a:r>
              <a:rPr lang="en-US" dirty="0"/>
              <a:t> s </a:t>
            </a:r>
            <a:r>
              <a:rPr lang="en-US" dirty="0" err="1"/>
              <a:t>najvhodnejšími</a:t>
            </a:r>
            <a:r>
              <a:rPr lang="en-US" dirty="0"/>
              <a:t> </a:t>
            </a:r>
            <a:r>
              <a:rPr lang="en-US" dirty="0" err="1"/>
              <a:t>katalogizačnými</a:t>
            </a:r>
            <a:r>
              <a:rPr lang="en-US" dirty="0"/>
              <a:t> </a:t>
            </a:r>
            <a:r>
              <a:rPr lang="en-US" dirty="0" err="1"/>
              <a:t>štandardmi</a:t>
            </a:r>
            <a:r>
              <a:rPr lang="en-US" dirty="0"/>
              <a:t> (</a:t>
            </a:r>
            <a:r>
              <a:rPr lang="en-US" dirty="0" err="1"/>
              <a:t>vrátane</a:t>
            </a:r>
            <a:r>
              <a:rPr lang="en-US" dirty="0"/>
              <a:t> </a:t>
            </a:r>
            <a:r>
              <a:rPr lang="en-US" dirty="0" err="1"/>
              <a:t>miestnych</a:t>
            </a:r>
            <a:r>
              <a:rPr lang="en-US" dirty="0"/>
              <a:t> </a:t>
            </a:r>
            <a:r>
              <a:rPr lang="en-US" dirty="0" err="1"/>
              <a:t>katalogizačných</a:t>
            </a:r>
            <a:r>
              <a:rPr lang="en-US" dirty="0"/>
              <a:t> </a:t>
            </a:r>
            <a:r>
              <a:rPr lang="en-US" dirty="0" err="1"/>
              <a:t>pokynov</a:t>
            </a:r>
            <a:r>
              <a:rPr lang="en-US" dirty="0"/>
              <a:t> </a:t>
            </a:r>
            <a:r>
              <a:rPr lang="en-US" dirty="0" err="1"/>
              <a:t>založených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publikovaných</a:t>
            </a:r>
            <a:r>
              <a:rPr lang="en-US" dirty="0"/>
              <a:t> </a:t>
            </a:r>
            <a:r>
              <a:rPr lang="en-US" dirty="0" err="1"/>
              <a:t>štandardoch</a:t>
            </a:r>
            <a:r>
              <a:rPr lang="en-US" dirty="0"/>
              <a:t>), aby </a:t>
            </a:r>
          </a:p>
          <a:p>
            <a:r>
              <a:rPr lang="en-US" dirty="0" err="1"/>
              <a:t>Metadáta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najlepšie</a:t>
            </a:r>
            <a:r>
              <a:rPr lang="en-US" dirty="0"/>
              <a:t> </a:t>
            </a:r>
            <a:r>
              <a:rPr lang="en-US" dirty="0" err="1"/>
              <a:t>opísať</a:t>
            </a:r>
            <a:r>
              <a:rPr lang="en-US" dirty="0"/>
              <a:t> a </a:t>
            </a:r>
            <a:r>
              <a:rPr lang="en-US" dirty="0" err="1"/>
              <a:t>poskytnúť</a:t>
            </a:r>
            <a:r>
              <a:rPr lang="en-US" dirty="0"/>
              <a:t> </a:t>
            </a:r>
            <a:r>
              <a:rPr lang="en-US" dirty="0" err="1"/>
              <a:t>prístup</a:t>
            </a:r>
            <a:r>
              <a:rPr lang="en-US" dirty="0"/>
              <a:t> k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zbierkam</a:t>
            </a:r>
            <a:r>
              <a:rPr lang="en-US" dirty="0"/>
              <a:t> a </a:t>
            </a:r>
            <a:r>
              <a:rPr lang="en-US" dirty="0" err="1"/>
              <a:t>iným</a:t>
            </a:r>
            <a:r>
              <a:rPr lang="en-US" dirty="0"/>
              <a:t> </a:t>
            </a:r>
            <a:r>
              <a:rPr lang="en-US" dirty="0" err="1"/>
              <a:t>zdrojom</a:t>
            </a:r>
            <a:r>
              <a:rPr lang="en-US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0737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388</Words>
  <Application>Microsoft Office PowerPoint</Application>
  <PresentationFormat>Prezentácia na obrazovke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0" baseType="lpstr">
      <vt:lpstr>Arial</vt:lpstr>
      <vt:lpstr>Calibri</vt:lpstr>
      <vt:lpstr>Motív Office</vt:lpstr>
      <vt:lpstr>Metadáta Praktické princípy pre metadáta, ich tvorbu a udržiavanie</vt:lpstr>
      <vt:lpstr>Metadáta_jadro činnosti pamäťových inštitúcií</vt:lpstr>
      <vt:lpstr>Inkrementálny proces tvorby</vt:lpstr>
      <vt:lpstr>Zodpovednosť za metadáta</vt:lpstr>
      <vt:lpstr>Kvalitní zamestnanci – dokumentaristi- informační špecialisti</vt:lpstr>
      <vt:lpstr>Metadáta v informačnom systéme inštitúcie</vt:lpstr>
      <vt:lpstr>Špecifické metadáta podľa potrieb PI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Metadáta Praktické princípy pre metadáta, ich tvorbu a udržiavanie</dc:title>
  <dc:creator>Katuščák</dc:creator>
  <cp:lastModifiedBy>spravca</cp:lastModifiedBy>
  <cp:revision>11</cp:revision>
  <dcterms:created xsi:type="dcterms:W3CDTF">2016-11-02T07:51:24Z</dcterms:created>
  <dcterms:modified xsi:type="dcterms:W3CDTF">2023-03-15T15:53:58Z</dcterms:modified>
</cp:coreProperties>
</file>