
<file path=[Content_Types].xml><?xml version="1.0" encoding="utf-8"?>
<Types xmlns="http://schemas.openxmlformats.org/package/2006/content-types">
  <Default Extension="bin" ContentType="application/vnd.ms-office.activeX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47" r:id="rId4"/>
    <p:sldId id="346" r:id="rId5"/>
    <p:sldId id="350" r:id="rId6"/>
    <p:sldId id="352" r:id="rId7"/>
    <p:sldId id="353" r:id="rId8"/>
    <p:sldId id="266" r:id="rId9"/>
    <p:sldId id="261" r:id="rId10"/>
    <p:sldId id="269" r:id="rId11"/>
    <p:sldId id="270" r:id="rId12"/>
    <p:sldId id="271" r:id="rId13"/>
    <p:sldId id="273" r:id="rId14"/>
    <p:sldId id="272" r:id="rId15"/>
    <p:sldId id="274" r:id="rId16"/>
    <p:sldId id="295" r:id="rId17"/>
    <p:sldId id="275" r:id="rId18"/>
    <p:sldId id="351" r:id="rId19"/>
    <p:sldId id="276" r:id="rId20"/>
    <p:sldId id="278" r:id="rId21"/>
    <p:sldId id="279" r:id="rId22"/>
    <p:sldId id="344" r:id="rId23"/>
    <p:sldId id="258" r:id="rId24"/>
    <p:sldId id="259" r:id="rId25"/>
    <p:sldId id="293" r:id="rId26"/>
    <p:sldId id="296" r:id="rId27"/>
    <p:sldId id="298" r:id="rId28"/>
    <p:sldId id="357" r:id="rId29"/>
    <p:sldId id="355" r:id="rId30"/>
    <p:sldId id="283" r:id="rId31"/>
    <p:sldId id="284" r:id="rId32"/>
    <p:sldId id="285" r:id="rId33"/>
    <p:sldId id="288" r:id="rId34"/>
    <p:sldId id="289" r:id="rId35"/>
    <p:sldId id="348" r:id="rId36"/>
    <p:sldId id="294" r:id="rId37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activeX1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cs-CZ" sz="900"/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000"/>
            <a:t>BANKY (45)</a:t>
          </a:r>
        </a:p>
      </dgm:t>
    </dgm:pt>
    <dgm:pt modelId="{9287FE23-39C0-48D3-966E-09D22D6C9613}">
      <dgm:prSet phldrT="[Text]" custT="1"/>
      <dgm:spPr/>
      <dgm:t>
        <a:bodyPr/>
        <a:lstStyle/>
        <a:p>
          <a:pPr algn="ctr"/>
          <a:r>
            <a:rPr lang="cs-CZ" sz="1000" b="1" dirty="0"/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800"/>
            <a:t>STAVEBNÍ SPOŘITELNY 5</a:t>
          </a:r>
        </a:p>
      </dgm:t>
    </dgm:pt>
    <dgm:pt modelId="{F69CDDFA-10D4-40F5-B884-3EEFB28CC5CD}">
      <dgm:prSet phldrT="[Text]"/>
      <dgm:spPr/>
      <dgm:t>
        <a:bodyPr/>
        <a:lstStyle/>
        <a:p>
          <a:pPr algn="ctr"/>
          <a:endParaRPr lang="cs-CZ"/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cs-CZ" sz="800" dirty="0"/>
            <a:t>PENZIJNÍ SPOLEČNOSTI 8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solidFill>
          <a:srgbClr val="FFC000"/>
        </a:solidFill>
      </dgm:spPr>
      <dgm:t>
        <a:bodyPr/>
        <a:lstStyle/>
        <a:p>
          <a:pPr algn="ctr"/>
          <a:r>
            <a:rPr lang="cs-CZ" dirty="0"/>
            <a:t>INVESTIČNÍ A </a:t>
          </a:r>
          <a:r>
            <a:rPr lang="cs-CZ" b="1" dirty="0"/>
            <a:t>KAPITÁLOVÉ SPOLEČNOSTI </a:t>
          </a:r>
          <a:r>
            <a:rPr lang="cs-CZ" dirty="0"/>
            <a:t>(95)</a:t>
          </a:r>
        </a:p>
      </dgm:t>
    </dgm:pt>
    <dgm:pt modelId="{CFDCE56E-B586-4B7F-8FE6-F3DA9C98BC93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cs-CZ" sz="800" dirty="0"/>
            <a:t>BURZA CENNÝCH PAPÍRŮ 1 </a:t>
          </a:r>
        </a:p>
      </dgm:t>
    </dgm:pt>
    <dgm:pt modelId="{70391735-1F75-4721-95A4-E3D5D18C6016}" type="sibTrans" cxnId="{E66538C2-99AC-4E51-BC66-6D6B69ECA8C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s-CZ" sz="1000"/>
            <a:t>OSTATNÍ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78353" custScaleY="71157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83955" custScaleY="72507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85969" custScaleY="77334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76501" custScaleY="75179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78833" custScaleY="75733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80688" custScaleY="73620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C17646-8414-4D8F-9129-C11919EC080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18E51FB-001E-415F-B3A8-997876CAD1C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cs-CZ" dirty="0"/>
            <a:t>Spotřebitelský úvěr</a:t>
          </a:r>
        </a:p>
      </dgm:t>
    </dgm:pt>
    <dgm:pt modelId="{1E284EA4-474B-4938-9B39-96743DAF427C}" type="parTrans" cxnId="{486B1A15-E6F5-4327-8300-391ECE60F1B2}">
      <dgm:prSet/>
      <dgm:spPr/>
      <dgm:t>
        <a:bodyPr/>
        <a:lstStyle/>
        <a:p>
          <a:pPr algn="ctr"/>
          <a:endParaRPr lang="cs-CZ"/>
        </a:p>
      </dgm:t>
    </dgm:pt>
    <dgm:pt modelId="{D35F4F02-C736-4701-B77A-B16586569731}" type="sibTrans" cxnId="{486B1A15-E6F5-4327-8300-391ECE60F1B2}">
      <dgm:prSet/>
      <dgm:spPr/>
      <dgm:t>
        <a:bodyPr/>
        <a:lstStyle/>
        <a:p>
          <a:pPr algn="ctr"/>
          <a:endParaRPr lang="cs-CZ"/>
        </a:p>
      </dgm:t>
    </dgm:pt>
    <dgm:pt modelId="{1836FCED-14C3-485B-B79A-3ACF9A1169E1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cs-CZ"/>
            <a:t>Spotřebitelský úvěr na bydlení</a:t>
          </a:r>
        </a:p>
      </dgm:t>
    </dgm:pt>
    <dgm:pt modelId="{791DAA11-E539-4632-A13A-A3194F08D26F}" type="parTrans" cxnId="{D5F88F59-B8CB-479E-B50D-C4D1976118B8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20EC2BB-C119-43F4-A140-E9024DEFDEFE}" type="sibTrans" cxnId="{D5F88F59-B8CB-479E-B50D-C4D1976118B8}">
      <dgm:prSet/>
      <dgm:spPr/>
      <dgm:t>
        <a:bodyPr/>
        <a:lstStyle/>
        <a:p>
          <a:pPr algn="ctr"/>
          <a:endParaRPr lang="cs-CZ"/>
        </a:p>
      </dgm:t>
    </dgm:pt>
    <dgm:pt modelId="{024ABE43-D92B-402A-B37F-0A56062D5271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/>
          <a:r>
            <a:rPr lang="cs-CZ"/>
            <a:t>Spotřebitelský úvěr jiný než na bydlení</a:t>
          </a:r>
        </a:p>
      </dgm:t>
    </dgm:pt>
    <dgm:pt modelId="{8F836CC3-E4E6-4B81-B83A-0AF464F0C0E1}" type="parTrans" cxnId="{8723B34F-647F-4D40-ACF9-B154A36FD011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>
            <a:solidFill>
              <a:schemeClr val="accent6"/>
            </a:solidFill>
          </a:endParaRPr>
        </a:p>
      </dgm:t>
    </dgm:pt>
    <dgm:pt modelId="{C5E6602C-1B7A-4F30-BB6C-EF4E34FD4203}" type="sibTrans" cxnId="{8723B34F-647F-4D40-ACF9-B154A36FD011}">
      <dgm:prSet/>
      <dgm:spPr/>
      <dgm:t>
        <a:bodyPr/>
        <a:lstStyle/>
        <a:p>
          <a:pPr algn="ctr"/>
          <a:endParaRPr lang="cs-CZ"/>
        </a:p>
      </dgm:t>
    </dgm:pt>
    <dgm:pt modelId="{7177FB7F-5566-404D-AC37-DB968D08C5B6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cs-CZ"/>
            <a:t>Hypoteční úvěr</a:t>
          </a:r>
        </a:p>
      </dgm:t>
    </dgm:pt>
    <dgm:pt modelId="{8E2C5016-DD8C-4E5C-8432-735F6285B9D3}" type="parTrans" cxnId="{C357CC18-72E4-48CE-88C1-9EF1ABF4DE9A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615CE37D-99EA-4984-9BF3-0D73956D5332}" type="sibTrans" cxnId="{C357CC18-72E4-48CE-88C1-9EF1ABF4DE9A}">
      <dgm:prSet/>
      <dgm:spPr/>
      <dgm:t>
        <a:bodyPr/>
        <a:lstStyle/>
        <a:p>
          <a:pPr algn="ctr"/>
          <a:endParaRPr lang="cs-CZ"/>
        </a:p>
      </dgm:t>
    </dgm:pt>
    <dgm:pt modelId="{8DD2D072-E544-4B6A-AA91-9307154218FD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cs-CZ"/>
            <a:t>Úvěr ze stavebního spoření (meziúvěr)</a:t>
          </a:r>
        </a:p>
      </dgm:t>
    </dgm:pt>
    <dgm:pt modelId="{6C5A2FEE-E47B-4BF6-8E47-F3F85A0043D8}" type="parTrans" cxnId="{E7803070-0EDA-4C87-A822-BF12C248CBBE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96B8066A-B91A-48EC-9F45-4B49792A2D3B}" type="sibTrans" cxnId="{E7803070-0EDA-4C87-A822-BF12C248CBBE}">
      <dgm:prSet/>
      <dgm:spPr/>
      <dgm:t>
        <a:bodyPr/>
        <a:lstStyle/>
        <a:p>
          <a:pPr algn="ctr"/>
          <a:endParaRPr lang="cs-CZ"/>
        </a:p>
      </dgm:t>
    </dgm:pt>
    <dgm:pt modelId="{65993F30-AB78-447E-BCC8-3DE69AEC7480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algn="ctr"/>
          <a:r>
            <a:rPr lang="cs-CZ"/>
            <a:t>Vázaný spotřebitelský úvěr</a:t>
          </a:r>
        </a:p>
      </dgm:t>
    </dgm:pt>
    <dgm:pt modelId="{50551C62-62A1-4F6F-BDED-111620232131}" type="parTrans" cxnId="{4B5E6BEF-F892-4CF7-99DC-4AFE25754FF9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FC6626-8400-4D5E-B31E-C40D2C52275F}" type="sibTrans" cxnId="{4B5E6BEF-F892-4CF7-99DC-4AFE25754FF9}">
      <dgm:prSet/>
      <dgm:spPr/>
      <dgm:t>
        <a:bodyPr/>
        <a:lstStyle/>
        <a:p>
          <a:pPr algn="ctr"/>
          <a:endParaRPr lang="cs-CZ"/>
        </a:p>
      </dgm:t>
    </dgm:pt>
    <dgm:pt modelId="{0A454A19-9ECF-48AE-9A28-A3B291FE8E53}">
      <dgm:prSet/>
      <dgm:spPr>
        <a:solidFill>
          <a:srgbClr val="92D050"/>
        </a:solidFill>
      </dgm:spPr>
      <dgm:t>
        <a:bodyPr/>
        <a:lstStyle/>
        <a:p>
          <a:pPr algn="ctr"/>
          <a:r>
            <a:rPr lang="cs-CZ"/>
            <a:t>Účelové a neúčelové úvěry</a:t>
          </a:r>
        </a:p>
      </dgm:t>
    </dgm:pt>
    <dgm:pt modelId="{A353D67C-3F55-4DEF-85CD-A05A6B44AACB}" type="parTrans" cxnId="{107EED9E-F8AE-4852-BC7F-EF443A653B4C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45FAEEAD-0321-4594-82E4-2B9BA994B06F}" type="sibTrans" cxnId="{107EED9E-F8AE-4852-BC7F-EF443A653B4C}">
      <dgm:prSet/>
      <dgm:spPr/>
      <dgm:t>
        <a:bodyPr/>
        <a:lstStyle/>
        <a:p>
          <a:pPr algn="ctr"/>
          <a:endParaRPr lang="cs-CZ"/>
        </a:p>
      </dgm:t>
    </dgm:pt>
    <dgm:pt modelId="{25AAA8F3-4525-422E-BE77-824191B8AB65}">
      <dgm:prSet/>
      <dgm:spPr>
        <a:solidFill>
          <a:srgbClr val="92D050"/>
        </a:solidFill>
      </dgm:spPr>
      <dgm:t>
        <a:bodyPr/>
        <a:lstStyle/>
        <a:p>
          <a:pPr algn="ctr"/>
          <a:r>
            <a:rPr lang="cs-CZ"/>
            <a:t>Hotovostní půjčky</a:t>
          </a:r>
        </a:p>
      </dgm:t>
    </dgm:pt>
    <dgm:pt modelId="{AD3AC575-4A37-4271-B2FD-2EEFA2906D17}" type="parTrans" cxnId="{B1D6F549-0962-42A6-8C31-F505DB1DF945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B1661323-AEE2-44C3-9A3D-42544AC1B2EF}" type="sibTrans" cxnId="{B1D6F549-0962-42A6-8C31-F505DB1DF945}">
      <dgm:prSet/>
      <dgm:spPr/>
      <dgm:t>
        <a:bodyPr/>
        <a:lstStyle/>
        <a:p>
          <a:pPr algn="ctr"/>
          <a:endParaRPr lang="cs-CZ"/>
        </a:p>
      </dgm:t>
    </dgm:pt>
    <dgm:pt modelId="{35D22549-A909-407A-A534-8F2F758AB58F}">
      <dgm:prSet/>
      <dgm:spPr>
        <a:solidFill>
          <a:srgbClr val="92D050"/>
        </a:solidFill>
      </dgm:spPr>
      <dgm:t>
        <a:bodyPr/>
        <a:lstStyle/>
        <a:p>
          <a:pPr algn="ctr"/>
          <a:r>
            <a:rPr lang="cs-CZ"/>
            <a:t>Kontokorent</a:t>
          </a:r>
        </a:p>
      </dgm:t>
    </dgm:pt>
    <dgm:pt modelId="{85CCACDA-FD6C-48A4-92E0-3F59F2EC633E}" type="parTrans" cxnId="{2D22FA61-9A17-4F64-AFE5-F1711BACC334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703E08E2-0C2A-40C9-A6E5-52573AB26446}" type="sibTrans" cxnId="{2D22FA61-9A17-4F64-AFE5-F1711BACC334}">
      <dgm:prSet/>
      <dgm:spPr/>
      <dgm:t>
        <a:bodyPr/>
        <a:lstStyle/>
        <a:p>
          <a:pPr algn="ctr"/>
          <a:endParaRPr lang="cs-CZ"/>
        </a:p>
      </dgm:t>
    </dgm:pt>
    <dgm:pt modelId="{33ECC29B-4C0E-4B16-8AEA-E78BF4E9EADB}">
      <dgm:prSet/>
      <dgm:spPr>
        <a:solidFill>
          <a:srgbClr val="92D050"/>
        </a:solidFill>
      </dgm:spPr>
      <dgm:t>
        <a:bodyPr/>
        <a:lstStyle/>
        <a:p>
          <a:pPr algn="ctr"/>
          <a:r>
            <a:rPr lang="cs-CZ"/>
            <a:t>Kreditní karty</a:t>
          </a:r>
        </a:p>
      </dgm:t>
    </dgm:pt>
    <dgm:pt modelId="{2482BBCA-2EF6-4966-9684-EB1691A4F60B}" type="parTrans" cxnId="{D19645F4-CB23-494D-BA83-DB5CC36BA043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F675F8F6-1E71-4BBC-A63B-B15C29843F94}" type="sibTrans" cxnId="{D19645F4-CB23-494D-BA83-DB5CC36BA043}">
      <dgm:prSet/>
      <dgm:spPr/>
      <dgm:t>
        <a:bodyPr/>
        <a:lstStyle/>
        <a:p>
          <a:pPr algn="ctr"/>
          <a:endParaRPr lang="cs-CZ"/>
        </a:p>
      </dgm:t>
    </dgm:pt>
    <dgm:pt modelId="{9EAE3977-C5BC-4025-8AB3-AB49F641AC2C}">
      <dgm:prSet/>
      <dgm:spPr>
        <a:solidFill>
          <a:srgbClr val="92D050"/>
        </a:solidFill>
      </dgm:spPr>
      <dgm:t>
        <a:bodyPr/>
        <a:lstStyle/>
        <a:p>
          <a:pPr algn="ctr"/>
          <a:r>
            <a:rPr lang="cs-CZ"/>
            <a:t>Úvěrový účet</a:t>
          </a:r>
        </a:p>
      </dgm:t>
    </dgm:pt>
    <dgm:pt modelId="{56CFFBDE-3612-4C53-8A2A-D064DF880650}" type="parTrans" cxnId="{9C8DC6F4-50CC-4BD1-A92B-90B379DA9D0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A01680C7-16E8-4179-9172-BF72867F0F54}" type="sibTrans" cxnId="{9C8DC6F4-50CC-4BD1-A92B-90B379DA9D07}">
      <dgm:prSet/>
      <dgm:spPr/>
      <dgm:t>
        <a:bodyPr/>
        <a:lstStyle/>
        <a:p>
          <a:pPr algn="ctr"/>
          <a:endParaRPr lang="cs-CZ"/>
        </a:p>
      </dgm:t>
    </dgm:pt>
    <dgm:pt modelId="{A0AF9BCD-8C03-4DCB-BE66-20824AB057E2}" type="pres">
      <dgm:prSet presAssocID="{87C17646-8414-4D8F-9129-C11919EC08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BB4E62-EC74-4F67-9C6A-6DAD922AFE39}" type="pres">
      <dgm:prSet presAssocID="{D18E51FB-001E-415F-B3A8-997876CAD1CD}" presName="hierRoot1" presStyleCnt="0">
        <dgm:presLayoutVars>
          <dgm:hierBranch val="init"/>
        </dgm:presLayoutVars>
      </dgm:prSet>
      <dgm:spPr/>
    </dgm:pt>
    <dgm:pt modelId="{55851628-5852-40E0-AC61-C92C1672F945}" type="pres">
      <dgm:prSet presAssocID="{D18E51FB-001E-415F-B3A8-997876CAD1CD}" presName="rootComposite1" presStyleCnt="0"/>
      <dgm:spPr/>
    </dgm:pt>
    <dgm:pt modelId="{58F6421E-655E-4197-9D8F-78D0565F2922}" type="pres">
      <dgm:prSet presAssocID="{D18E51FB-001E-415F-B3A8-997876CAD1CD}" presName="rootText1" presStyleLbl="node0" presStyleIdx="0" presStyleCnt="1" custScaleX="93606" custScaleY="112856">
        <dgm:presLayoutVars>
          <dgm:chPref val="3"/>
        </dgm:presLayoutVars>
      </dgm:prSet>
      <dgm:spPr/>
    </dgm:pt>
    <dgm:pt modelId="{05985E50-4485-458C-891A-8C0B2593C109}" type="pres">
      <dgm:prSet presAssocID="{D18E51FB-001E-415F-B3A8-997876CAD1CD}" presName="rootConnector1" presStyleLbl="node1" presStyleIdx="0" presStyleCnt="0"/>
      <dgm:spPr/>
    </dgm:pt>
    <dgm:pt modelId="{5A6A52F9-2105-48B5-B34D-0A89176E7326}" type="pres">
      <dgm:prSet presAssocID="{D18E51FB-001E-415F-B3A8-997876CAD1CD}" presName="hierChild2" presStyleCnt="0"/>
      <dgm:spPr/>
    </dgm:pt>
    <dgm:pt modelId="{F920158B-1333-482B-982B-14ADA5CB5D2F}" type="pres">
      <dgm:prSet presAssocID="{791DAA11-E539-4632-A13A-A3194F08D26F}" presName="Name37" presStyleLbl="parChTrans1D2" presStyleIdx="0" presStyleCnt="3"/>
      <dgm:spPr/>
    </dgm:pt>
    <dgm:pt modelId="{25BDD1C7-C301-414F-8147-0B0B1EF6C47F}" type="pres">
      <dgm:prSet presAssocID="{1836FCED-14C3-485B-B79A-3ACF9A1169E1}" presName="hierRoot2" presStyleCnt="0">
        <dgm:presLayoutVars>
          <dgm:hierBranch val="init"/>
        </dgm:presLayoutVars>
      </dgm:prSet>
      <dgm:spPr/>
    </dgm:pt>
    <dgm:pt modelId="{301657D7-8B77-4FD2-8C36-B8401398B705}" type="pres">
      <dgm:prSet presAssocID="{1836FCED-14C3-485B-B79A-3ACF9A1169E1}" presName="rootComposite" presStyleCnt="0"/>
      <dgm:spPr/>
    </dgm:pt>
    <dgm:pt modelId="{C5166EC4-8441-460C-85CC-D673D5403CDC}" type="pres">
      <dgm:prSet presAssocID="{1836FCED-14C3-485B-B79A-3ACF9A1169E1}" presName="rootText" presStyleLbl="node2" presStyleIdx="0" presStyleCnt="3" custScaleX="99847" custScaleY="85482">
        <dgm:presLayoutVars>
          <dgm:chPref val="3"/>
        </dgm:presLayoutVars>
      </dgm:prSet>
      <dgm:spPr/>
    </dgm:pt>
    <dgm:pt modelId="{9277FCE6-C9C0-4297-A26D-D33ADDB85383}" type="pres">
      <dgm:prSet presAssocID="{1836FCED-14C3-485B-B79A-3ACF9A1169E1}" presName="rootConnector" presStyleLbl="node2" presStyleIdx="0" presStyleCnt="3"/>
      <dgm:spPr/>
    </dgm:pt>
    <dgm:pt modelId="{74FC3758-D6F2-4C21-8847-532769101B0E}" type="pres">
      <dgm:prSet presAssocID="{1836FCED-14C3-485B-B79A-3ACF9A1169E1}" presName="hierChild4" presStyleCnt="0"/>
      <dgm:spPr/>
    </dgm:pt>
    <dgm:pt modelId="{59F697A6-257F-4B7C-AF81-7F8432826D7A}" type="pres">
      <dgm:prSet presAssocID="{8E2C5016-DD8C-4E5C-8432-735F6285B9D3}" presName="Name37" presStyleLbl="parChTrans1D3" presStyleIdx="0" presStyleCnt="7"/>
      <dgm:spPr/>
    </dgm:pt>
    <dgm:pt modelId="{E4296930-69FC-4E7F-AD3A-6A50AF1E4EED}" type="pres">
      <dgm:prSet presAssocID="{7177FB7F-5566-404D-AC37-DB968D08C5B6}" presName="hierRoot2" presStyleCnt="0">
        <dgm:presLayoutVars>
          <dgm:hierBranch val="init"/>
        </dgm:presLayoutVars>
      </dgm:prSet>
      <dgm:spPr/>
    </dgm:pt>
    <dgm:pt modelId="{44D203D0-AC7A-421B-9615-5C72B998B6D2}" type="pres">
      <dgm:prSet presAssocID="{7177FB7F-5566-404D-AC37-DB968D08C5B6}" presName="rootComposite" presStyleCnt="0"/>
      <dgm:spPr/>
    </dgm:pt>
    <dgm:pt modelId="{C7EB089B-8BD9-4A22-9B73-7C74F846916F}" type="pres">
      <dgm:prSet presAssocID="{7177FB7F-5566-404D-AC37-DB968D08C5B6}" presName="rootText" presStyleLbl="node3" presStyleIdx="0" presStyleCnt="7" custScaleX="90490" custScaleY="92888">
        <dgm:presLayoutVars>
          <dgm:chPref val="3"/>
        </dgm:presLayoutVars>
      </dgm:prSet>
      <dgm:spPr/>
    </dgm:pt>
    <dgm:pt modelId="{A359D108-529E-4019-919C-B9CC6F8CAA48}" type="pres">
      <dgm:prSet presAssocID="{7177FB7F-5566-404D-AC37-DB968D08C5B6}" presName="rootConnector" presStyleLbl="node3" presStyleIdx="0" presStyleCnt="7"/>
      <dgm:spPr/>
    </dgm:pt>
    <dgm:pt modelId="{EEF8A1A1-858F-4162-A3CB-C621DBC27737}" type="pres">
      <dgm:prSet presAssocID="{7177FB7F-5566-404D-AC37-DB968D08C5B6}" presName="hierChild4" presStyleCnt="0"/>
      <dgm:spPr/>
    </dgm:pt>
    <dgm:pt modelId="{1D863DF1-F82E-4AA9-B2D1-2E36B780126E}" type="pres">
      <dgm:prSet presAssocID="{7177FB7F-5566-404D-AC37-DB968D08C5B6}" presName="hierChild5" presStyleCnt="0"/>
      <dgm:spPr/>
    </dgm:pt>
    <dgm:pt modelId="{ED2C0401-C5F5-48A5-B54B-0B5E6FFCC137}" type="pres">
      <dgm:prSet presAssocID="{6C5A2FEE-E47B-4BF6-8E47-F3F85A0043D8}" presName="Name37" presStyleLbl="parChTrans1D3" presStyleIdx="1" presStyleCnt="7"/>
      <dgm:spPr/>
    </dgm:pt>
    <dgm:pt modelId="{13B2D149-D519-4451-84AC-821057B40B2D}" type="pres">
      <dgm:prSet presAssocID="{8DD2D072-E544-4B6A-AA91-9307154218FD}" presName="hierRoot2" presStyleCnt="0">
        <dgm:presLayoutVars>
          <dgm:hierBranch val="init"/>
        </dgm:presLayoutVars>
      </dgm:prSet>
      <dgm:spPr/>
    </dgm:pt>
    <dgm:pt modelId="{0A3F6F32-7C79-4D24-AE85-8B2DA091FC1B}" type="pres">
      <dgm:prSet presAssocID="{8DD2D072-E544-4B6A-AA91-9307154218FD}" presName="rootComposite" presStyleCnt="0"/>
      <dgm:spPr/>
    </dgm:pt>
    <dgm:pt modelId="{853A0739-5A24-420A-8CE1-622F13EFADB5}" type="pres">
      <dgm:prSet presAssocID="{8DD2D072-E544-4B6A-AA91-9307154218FD}" presName="rootText" presStyleLbl="node3" presStyleIdx="1" presStyleCnt="7" custScaleX="96252" custScaleY="96337">
        <dgm:presLayoutVars>
          <dgm:chPref val="3"/>
        </dgm:presLayoutVars>
      </dgm:prSet>
      <dgm:spPr/>
    </dgm:pt>
    <dgm:pt modelId="{E945733A-0D08-45F4-9849-2D63D56C8201}" type="pres">
      <dgm:prSet presAssocID="{8DD2D072-E544-4B6A-AA91-9307154218FD}" presName="rootConnector" presStyleLbl="node3" presStyleIdx="1" presStyleCnt="7"/>
      <dgm:spPr/>
    </dgm:pt>
    <dgm:pt modelId="{5B19563D-F336-41EC-B38E-730858D6D76D}" type="pres">
      <dgm:prSet presAssocID="{8DD2D072-E544-4B6A-AA91-9307154218FD}" presName="hierChild4" presStyleCnt="0"/>
      <dgm:spPr/>
    </dgm:pt>
    <dgm:pt modelId="{9CA5FD3D-75B7-43A1-9294-1330102AAB3A}" type="pres">
      <dgm:prSet presAssocID="{8DD2D072-E544-4B6A-AA91-9307154218FD}" presName="hierChild5" presStyleCnt="0"/>
      <dgm:spPr/>
    </dgm:pt>
    <dgm:pt modelId="{D60FBDF4-06E5-4F7A-83B3-D0C8DC8F18B9}" type="pres">
      <dgm:prSet presAssocID="{1836FCED-14C3-485B-B79A-3ACF9A1169E1}" presName="hierChild5" presStyleCnt="0"/>
      <dgm:spPr/>
    </dgm:pt>
    <dgm:pt modelId="{765EE673-2DF6-4EBE-8B5B-F20355FC4820}" type="pres">
      <dgm:prSet presAssocID="{8F836CC3-E4E6-4B81-B83A-0AF464F0C0E1}" presName="Name37" presStyleLbl="parChTrans1D2" presStyleIdx="1" presStyleCnt="3"/>
      <dgm:spPr/>
    </dgm:pt>
    <dgm:pt modelId="{BBE5F0BC-EB05-45FC-85D0-604F452105AD}" type="pres">
      <dgm:prSet presAssocID="{024ABE43-D92B-402A-B37F-0A56062D5271}" presName="hierRoot2" presStyleCnt="0">
        <dgm:presLayoutVars>
          <dgm:hierBranch val="init"/>
        </dgm:presLayoutVars>
      </dgm:prSet>
      <dgm:spPr/>
    </dgm:pt>
    <dgm:pt modelId="{4564FBBA-2FD1-4653-BFA6-CB681A5F729B}" type="pres">
      <dgm:prSet presAssocID="{024ABE43-D92B-402A-B37F-0A56062D5271}" presName="rootComposite" presStyleCnt="0"/>
      <dgm:spPr/>
    </dgm:pt>
    <dgm:pt modelId="{5133319B-15EA-4F86-B85D-86A3B1FE5133}" type="pres">
      <dgm:prSet presAssocID="{024ABE43-D92B-402A-B37F-0A56062D5271}" presName="rootText" presStyleLbl="node2" presStyleIdx="1" presStyleCnt="3" custScaleX="104669" custScaleY="99437">
        <dgm:presLayoutVars>
          <dgm:chPref val="3"/>
        </dgm:presLayoutVars>
      </dgm:prSet>
      <dgm:spPr/>
    </dgm:pt>
    <dgm:pt modelId="{D570314A-DF5E-4501-88BC-F48454382909}" type="pres">
      <dgm:prSet presAssocID="{024ABE43-D92B-402A-B37F-0A56062D5271}" presName="rootConnector" presStyleLbl="node2" presStyleIdx="1" presStyleCnt="3"/>
      <dgm:spPr/>
    </dgm:pt>
    <dgm:pt modelId="{D0553386-8CAF-4439-B663-C6F9FC642478}" type="pres">
      <dgm:prSet presAssocID="{024ABE43-D92B-402A-B37F-0A56062D5271}" presName="hierChild4" presStyleCnt="0"/>
      <dgm:spPr/>
    </dgm:pt>
    <dgm:pt modelId="{FD835E04-2737-4A2C-A9AC-1BE7FA7307A7}" type="pres">
      <dgm:prSet presAssocID="{A353D67C-3F55-4DEF-85CD-A05A6B44AACB}" presName="Name37" presStyleLbl="parChTrans1D3" presStyleIdx="2" presStyleCnt="7"/>
      <dgm:spPr/>
    </dgm:pt>
    <dgm:pt modelId="{BB403636-DF3D-4F0C-94CA-728E2BCD6F89}" type="pres">
      <dgm:prSet presAssocID="{0A454A19-9ECF-48AE-9A28-A3B291FE8E53}" presName="hierRoot2" presStyleCnt="0">
        <dgm:presLayoutVars>
          <dgm:hierBranch val="init"/>
        </dgm:presLayoutVars>
      </dgm:prSet>
      <dgm:spPr/>
    </dgm:pt>
    <dgm:pt modelId="{47D080B5-55F9-421F-8C39-393FE073F5D5}" type="pres">
      <dgm:prSet presAssocID="{0A454A19-9ECF-48AE-9A28-A3B291FE8E53}" presName="rootComposite" presStyleCnt="0"/>
      <dgm:spPr/>
    </dgm:pt>
    <dgm:pt modelId="{C77DAE29-9484-4165-9CAD-3B17065FCBA0}" type="pres">
      <dgm:prSet presAssocID="{0A454A19-9ECF-48AE-9A28-A3B291FE8E53}" presName="rootText" presStyleLbl="node3" presStyleIdx="2" presStyleCnt="7" custScaleX="92772" custScaleY="85019">
        <dgm:presLayoutVars>
          <dgm:chPref val="3"/>
        </dgm:presLayoutVars>
      </dgm:prSet>
      <dgm:spPr/>
    </dgm:pt>
    <dgm:pt modelId="{524464E3-FC2C-441A-AB24-1804C053194D}" type="pres">
      <dgm:prSet presAssocID="{0A454A19-9ECF-48AE-9A28-A3B291FE8E53}" presName="rootConnector" presStyleLbl="node3" presStyleIdx="2" presStyleCnt="7"/>
      <dgm:spPr/>
    </dgm:pt>
    <dgm:pt modelId="{8F35541D-4832-4385-9DE5-6565F408326A}" type="pres">
      <dgm:prSet presAssocID="{0A454A19-9ECF-48AE-9A28-A3B291FE8E53}" presName="hierChild4" presStyleCnt="0"/>
      <dgm:spPr/>
    </dgm:pt>
    <dgm:pt modelId="{8C5ADC7D-FE40-474D-804A-6F3886184FBD}" type="pres">
      <dgm:prSet presAssocID="{0A454A19-9ECF-48AE-9A28-A3B291FE8E53}" presName="hierChild5" presStyleCnt="0"/>
      <dgm:spPr/>
    </dgm:pt>
    <dgm:pt modelId="{BD185D71-4068-480B-85D4-58CD4B21083A}" type="pres">
      <dgm:prSet presAssocID="{AD3AC575-4A37-4271-B2FD-2EEFA2906D17}" presName="Name37" presStyleLbl="parChTrans1D3" presStyleIdx="3" presStyleCnt="7"/>
      <dgm:spPr/>
    </dgm:pt>
    <dgm:pt modelId="{8BC0407F-984D-4412-9E8C-C27FDCA0E490}" type="pres">
      <dgm:prSet presAssocID="{25AAA8F3-4525-422E-BE77-824191B8AB65}" presName="hierRoot2" presStyleCnt="0">
        <dgm:presLayoutVars>
          <dgm:hierBranch val="init"/>
        </dgm:presLayoutVars>
      </dgm:prSet>
      <dgm:spPr/>
    </dgm:pt>
    <dgm:pt modelId="{400219A3-4E37-479F-93D3-A11E6D04607E}" type="pres">
      <dgm:prSet presAssocID="{25AAA8F3-4525-422E-BE77-824191B8AB65}" presName="rootComposite" presStyleCnt="0"/>
      <dgm:spPr/>
    </dgm:pt>
    <dgm:pt modelId="{6E94F5DD-F0A0-4287-B382-DB2AB272ABB5}" type="pres">
      <dgm:prSet presAssocID="{25AAA8F3-4525-422E-BE77-824191B8AB65}" presName="rootText" presStyleLbl="node3" presStyleIdx="3" presStyleCnt="7" custScaleX="91712" custScaleY="101053">
        <dgm:presLayoutVars>
          <dgm:chPref val="3"/>
        </dgm:presLayoutVars>
      </dgm:prSet>
      <dgm:spPr/>
    </dgm:pt>
    <dgm:pt modelId="{9E7B5583-76B6-4427-A022-BFAEEFF29653}" type="pres">
      <dgm:prSet presAssocID="{25AAA8F3-4525-422E-BE77-824191B8AB65}" presName="rootConnector" presStyleLbl="node3" presStyleIdx="3" presStyleCnt="7"/>
      <dgm:spPr/>
    </dgm:pt>
    <dgm:pt modelId="{EF6C13F9-3E20-41C3-B4F2-0DB961F5F1ED}" type="pres">
      <dgm:prSet presAssocID="{25AAA8F3-4525-422E-BE77-824191B8AB65}" presName="hierChild4" presStyleCnt="0"/>
      <dgm:spPr/>
    </dgm:pt>
    <dgm:pt modelId="{689887DD-D7F1-4510-AFCD-5740840DB925}" type="pres">
      <dgm:prSet presAssocID="{25AAA8F3-4525-422E-BE77-824191B8AB65}" presName="hierChild5" presStyleCnt="0"/>
      <dgm:spPr/>
    </dgm:pt>
    <dgm:pt modelId="{BFAE7D7F-6BA2-44C4-83B9-3B3EA63FA019}" type="pres">
      <dgm:prSet presAssocID="{85CCACDA-FD6C-48A4-92E0-3F59F2EC633E}" presName="Name37" presStyleLbl="parChTrans1D3" presStyleIdx="4" presStyleCnt="7"/>
      <dgm:spPr/>
    </dgm:pt>
    <dgm:pt modelId="{8AB21AD6-0811-4D42-B07D-87AA6D161E9E}" type="pres">
      <dgm:prSet presAssocID="{35D22549-A909-407A-A534-8F2F758AB58F}" presName="hierRoot2" presStyleCnt="0">
        <dgm:presLayoutVars>
          <dgm:hierBranch val="init"/>
        </dgm:presLayoutVars>
      </dgm:prSet>
      <dgm:spPr/>
    </dgm:pt>
    <dgm:pt modelId="{8C143FE4-2803-475A-AEAF-5553982DE244}" type="pres">
      <dgm:prSet presAssocID="{35D22549-A909-407A-A534-8F2F758AB58F}" presName="rootComposite" presStyleCnt="0"/>
      <dgm:spPr/>
    </dgm:pt>
    <dgm:pt modelId="{B7227A60-13F8-4F3A-9FC9-981E13C2FCD9}" type="pres">
      <dgm:prSet presAssocID="{35D22549-A909-407A-A534-8F2F758AB58F}" presName="rootText" presStyleLbl="node3" presStyleIdx="4" presStyleCnt="7" custScaleX="94490" custScaleY="87277">
        <dgm:presLayoutVars>
          <dgm:chPref val="3"/>
        </dgm:presLayoutVars>
      </dgm:prSet>
      <dgm:spPr/>
    </dgm:pt>
    <dgm:pt modelId="{78BF5E10-38F2-4E06-87E2-C593359B3F73}" type="pres">
      <dgm:prSet presAssocID="{35D22549-A909-407A-A534-8F2F758AB58F}" presName="rootConnector" presStyleLbl="node3" presStyleIdx="4" presStyleCnt="7"/>
      <dgm:spPr/>
    </dgm:pt>
    <dgm:pt modelId="{53C5C750-21F1-4788-BCA2-0E7B02BE5B90}" type="pres">
      <dgm:prSet presAssocID="{35D22549-A909-407A-A534-8F2F758AB58F}" presName="hierChild4" presStyleCnt="0"/>
      <dgm:spPr/>
    </dgm:pt>
    <dgm:pt modelId="{6945DFB5-1AF0-42C0-99ED-94BD0E9609D5}" type="pres">
      <dgm:prSet presAssocID="{35D22549-A909-407A-A534-8F2F758AB58F}" presName="hierChild5" presStyleCnt="0"/>
      <dgm:spPr/>
    </dgm:pt>
    <dgm:pt modelId="{6D5E13C1-7495-4E05-8C8C-18C6E1477A4D}" type="pres">
      <dgm:prSet presAssocID="{2482BBCA-2EF6-4966-9684-EB1691A4F60B}" presName="Name37" presStyleLbl="parChTrans1D3" presStyleIdx="5" presStyleCnt="7"/>
      <dgm:spPr/>
    </dgm:pt>
    <dgm:pt modelId="{47E2E4DC-2DCE-4ACE-9385-9BABC4A27A61}" type="pres">
      <dgm:prSet presAssocID="{33ECC29B-4C0E-4B16-8AEA-E78BF4E9EADB}" presName="hierRoot2" presStyleCnt="0">
        <dgm:presLayoutVars>
          <dgm:hierBranch val="init"/>
        </dgm:presLayoutVars>
      </dgm:prSet>
      <dgm:spPr/>
    </dgm:pt>
    <dgm:pt modelId="{46F7ED1D-0C4D-4B2B-A9B7-78A8156590C9}" type="pres">
      <dgm:prSet presAssocID="{33ECC29B-4C0E-4B16-8AEA-E78BF4E9EADB}" presName="rootComposite" presStyleCnt="0"/>
      <dgm:spPr/>
    </dgm:pt>
    <dgm:pt modelId="{2F1135A4-D2B4-4409-9213-AC4F995311CA}" type="pres">
      <dgm:prSet presAssocID="{33ECC29B-4C0E-4B16-8AEA-E78BF4E9EADB}" presName="rootText" presStyleLbl="node3" presStyleIdx="5" presStyleCnt="7" custScaleX="93834" custScaleY="88175">
        <dgm:presLayoutVars>
          <dgm:chPref val="3"/>
        </dgm:presLayoutVars>
      </dgm:prSet>
      <dgm:spPr/>
    </dgm:pt>
    <dgm:pt modelId="{FD660EF8-E4C0-4F57-A7F6-527011C7B6AD}" type="pres">
      <dgm:prSet presAssocID="{33ECC29B-4C0E-4B16-8AEA-E78BF4E9EADB}" presName="rootConnector" presStyleLbl="node3" presStyleIdx="5" presStyleCnt="7"/>
      <dgm:spPr/>
    </dgm:pt>
    <dgm:pt modelId="{D3DEE9B1-ED94-482B-902D-26B10270FBAB}" type="pres">
      <dgm:prSet presAssocID="{33ECC29B-4C0E-4B16-8AEA-E78BF4E9EADB}" presName="hierChild4" presStyleCnt="0"/>
      <dgm:spPr/>
    </dgm:pt>
    <dgm:pt modelId="{257660BF-E029-4FA5-BBC3-794C4BFD7675}" type="pres">
      <dgm:prSet presAssocID="{33ECC29B-4C0E-4B16-8AEA-E78BF4E9EADB}" presName="hierChild5" presStyleCnt="0"/>
      <dgm:spPr/>
    </dgm:pt>
    <dgm:pt modelId="{C5C8057C-42D1-4815-9D12-F6F31F970542}" type="pres">
      <dgm:prSet presAssocID="{56CFFBDE-3612-4C53-8A2A-D064DF880650}" presName="Name37" presStyleLbl="parChTrans1D3" presStyleIdx="6" presStyleCnt="7"/>
      <dgm:spPr/>
    </dgm:pt>
    <dgm:pt modelId="{B349046D-6FBD-4BD7-A29B-5F82ED8BEBAE}" type="pres">
      <dgm:prSet presAssocID="{9EAE3977-C5BC-4025-8AB3-AB49F641AC2C}" presName="hierRoot2" presStyleCnt="0">
        <dgm:presLayoutVars>
          <dgm:hierBranch val="init"/>
        </dgm:presLayoutVars>
      </dgm:prSet>
      <dgm:spPr/>
    </dgm:pt>
    <dgm:pt modelId="{C96322E4-DE03-492F-9F9D-03FBE0DC3DFC}" type="pres">
      <dgm:prSet presAssocID="{9EAE3977-C5BC-4025-8AB3-AB49F641AC2C}" presName="rootComposite" presStyleCnt="0"/>
      <dgm:spPr/>
    </dgm:pt>
    <dgm:pt modelId="{8BDF405B-49E5-452D-819C-62AE8C2AC323}" type="pres">
      <dgm:prSet presAssocID="{9EAE3977-C5BC-4025-8AB3-AB49F641AC2C}" presName="rootText" presStyleLbl="node3" presStyleIdx="6" presStyleCnt="7" custScaleX="99960" custScaleY="82807">
        <dgm:presLayoutVars>
          <dgm:chPref val="3"/>
        </dgm:presLayoutVars>
      </dgm:prSet>
      <dgm:spPr/>
    </dgm:pt>
    <dgm:pt modelId="{BED3BEBD-41BD-4B40-BD25-FE9548296E44}" type="pres">
      <dgm:prSet presAssocID="{9EAE3977-C5BC-4025-8AB3-AB49F641AC2C}" presName="rootConnector" presStyleLbl="node3" presStyleIdx="6" presStyleCnt="7"/>
      <dgm:spPr/>
    </dgm:pt>
    <dgm:pt modelId="{DAEE4873-3880-46C1-BB73-4EE1847B78DA}" type="pres">
      <dgm:prSet presAssocID="{9EAE3977-C5BC-4025-8AB3-AB49F641AC2C}" presName="hierChild4" presStyleCnt="0"/>
      <dgm:spPr/>
    </dgm:pt>
    <dgm:pt modelId="{6D9481CB-0B4D-42D4-851E-6B6A4627D2A6}" type="pres">
      <dgm:prSet presAssocID="{9EAE3977-C5BC-4025-8AB3-AB49F641AC2C}" presName="hierChild5" presStyleCnt="0"/>
      <dgm:spPr/>
    </dgm:pt>
    <dgm:pt modelId="{2F8D63BA-F935-4507-9CF4-0A498F089A35}" type="pres">
      <dgm:prSet presAssocID="{024ABE43-D92B-402A-B37F-0A56062D5271}" presName="hierChild5" presStyleCnt="0"/>
      <dgm:spPr/>
    </dgm:pt>
    <dgm:pt modelId="{11442D20-7C2D-41F9-B35A-B98B40718AEC}" type="pres">
      <dgm:prSet presAssocID="{50551C62-62A1-4F6F-BDED-111620232131}" presName="Name37" presStyleLbl="parChTrans1D2" presStyleIdx="2" presStyleCnt="3"/>
      <dgm:spPr/>
    </dgm:pt>
    <dgm:pt modelId="{AEC0F9F5-EE00-4E0D-9AFD-536257551973}" type="pres">
      <dgm:prSet presAssocID="{65993F30-AB78-447E-BCC8-3DE69AEC7480}" presName="hierRoot2" presStyleCnt="0">
        <dgm:presLayoutVars>
          <dgm:hierBranch val="init"/>
        </dgm:presLayoutVars>
      </dgm:prSet>
      <dgm:spPr/>
    </dgm:pt>
    <dgm:pt modelId="{4D939E27-DA3C-494F-9F6A-16CFEAE4737A}" type="pres">
      <dgm:prSet presAssocID="{65993F30-AB78-447E-BCC8-3DE69AEC7480}" presName="rootComposite" presStyleCnt="0"/>
      <dgm:spPr/>
    </dgm:pt>
    <dgm:pt modelId="{A74A13F3-A45C-49D9-85BC-96FBE9A0673F}" type="pres">
      <dgm:prSet presAssocID="{65993F30-AB78-447E-BCC8-3DE69AEC7480}" presName="rootText" presStyleLbl="node2" presStyleIdx="2" presStyleCnt="3" custScaleX="95996" custScaleY="103566">
        <dgm:presLayoutVars>
          <dgm:chPref val="3"/>
        </dgm:presLayoutVars>
      </dgm:prSet>
      <dgm:spPr/>
    </dgm:pt>
    <dgm:pt modelId="{F119FE91-9006-4691-BE92-3471DB133C43}" type="pres">
      <dgm:prSet presAssocID="{65993F30-AB78-447E-BCC8-3DE69AEC7480}" presName="rootConnector" presStyleLbl="node2" presStyleIdx="2" presStyleCnt="3"/>
      <dgm:spPr/>
    </dgm:pt>
    <dgm:pt modelId="{077E5A87-A280-4E61-8BA8-8F4CAECD9CBC}" type="pres">
      <dgm:prSet presAssocID="{65993F30-AB78-447E-BCC8-3DE69AEC7480}" presName="hierChild4" presStyleCnt="0"/>
      <dgm:spPr/>
    </dgm:pt>
    <dgm:pt modelId="{8A94246E-CD24-4A18-B696-BF40C3DE0C2D}" type="pres">
      <dgm:prSet presAssocID="{65993F30-AB78-447E-BCC8-3DE69AEC7480}" presName="hierChild5" presStyleCnt="0"/>
      <dgm:spPr/>
    </dgm:pt>
    <dgm:pt modelId="{17495FC7-E806-4B1C-9377-699D1E64ADB5}" type="pres">
      <dgm:prSet presAssocID="{D18E51FB-001E-415F-B3A8-997876CAD1CD}" presName="hierChild3" presStyleCnt="0"/>
      <dgm:spPr/>
    </dgm:pt>
  </dgm:ptLst>
  <dgm:cxnLst>
    <dgm:cxn modelId="{08A69104-B54D-4289-ADED-355B2D974DD5}" type="presOf" srcId="{25AAA8F3-4525-422E-BE77-824191B8AB65}" destId="{9E7B5583-76B6-4427-A022-BFAEEFF29653}" srcOrd="1" destOrd="0" presId="urn:microsoft.com/office/officeart/2005/8/layout/orgChart1"/>
    <dgm:cxn modelId="{02A73409-CDA3-4E9A-A9A3-EC3AC953D642}" type="presOf" srcId="{7177FB7F-5566-404D-AC37-DB968D08C5B6}" destId="{C7EB089B-8BD9-4A22-9B73-7C74F846916F}" srcOrd="0" destOrd="0" presId="urn:microsoft.com/office/officeart/2005/8/layout/orgChart1"/>
    <dgm:cxn modelId="{83D1F00F-AEF6-4ADD-9FB9-539E36A20E5F}" type="presOf" srcId="{8DD2D072-E544-4B6A-AA91-9307154218FD}" destId="{853A0739-5A24-420A-8CE1-622F13EFADB5}" srcOrd="0" destOrd="0" presId="urn:microsoft.com/office/officeart/2005/8/layout/orgChart1"/>
    <dgm:cxn modelId="{486B1A15-E6F5-4327-8300-391ECE60F1B2}" srcId="{87C17646-8414-4D8F-9129-C11919EC0802}" destId="{D18E51FB-001E-415F-B3A8-997876CAD1CD}" srcOrd="0" destOrd="0" parTransId="{1E284EA4-474B-4938-9B39-96743DAF427C}" sibTransId="{D35F4F02-C736-4701-B77A-B16586569731}"/>
    <dgm:cxn modelId="{93F24115-0FDE-49D0-96F0-BE5AACDC1E9E}" type="presOf" srcId="{8E2C5016-DD8C-4E5C-8432-735F6285B9D3}" destId="{59F697A6-257F-4B7C-AF81-7F8432826D7A}" srcOrd="0" destOrd="0" presId="urn:microsoft.com/office/officeart/2005/8/layout/orgChart1"/>
    <dgm:cxn modelId="{19F6F316-2BB6-49D9-98A7-EC51908FFEF3}" type="presOf" srcId="{7177FB7F-5566-404D-AC37-DB968D08C5B6}" destId="{A359D108-529E-4019-919C-B9CC6F8CAA48}" srcOrd="1" destOrd="0" presId="urn:microsoft.com/office/officeart/2005/8/layout/orgChart1"/>
    <dgm:cxn modelId="{C357CC18-72E4-48CE-88C1-9EF1ABF4DE9A}" srcId="{1836FCED-14C3-485B-B79A-3ACF9A1169E1}" destId="{7177FB7F-5566-404D-AC37-DB968D08C5B6}" srcOrd="0" destOrd="0" parTransId="{8E2C5016-DD8C-4E5C-8432-735F6285B9D3}" sibTransId="{615CE37D-99EA-4984-9BF3-0D73956D5332}"/>
    <dgm:cxn modelId="{20889B23-5DE6-4E21-BCF7-97EEA66BAF98}" type="presOf" srcId="{8F836CC3-E4E6-4B81-B83A-0AF464F0C0E1}" destId="{765EE673-2DF6-4EBE-8B5B-F20355FC4820}" srcOrd="0" destOrd="0" presId="urn:microsoft.com/office/officeart/2005/8/layout/orgChart1"/>
    <dgm:cxn modelId="{2A59A027-D93C-4B62-B440-74D6551128BB}" type="presOf" srcId="{50551C62-62A1-4F6F-BDED-111620232131}" destId="{11442D20-7C2D-41F9-B35A-B98B40718AEC}" srcOrd="0" destOrd="0" presId="urn:microsoft.com/office/officeart/2005/8/layout/orgChart1"/>
    <dgm:cxn modelId="{794C1F31-A8A3-4583-8458-6CFFF07C5A3B}" type="presOf" srcId="{9EAE3977-C5BC-4025-8AB3-AB49F641AC2C}" destId="{8BDF405B-49E5-452D-819C-62AE8C2AC323}" srcOrd="0" destOrd="0" presId="urn:microsoft.com/office/officeart/2005/8/layout/orgChart1"/>
    <dgm:cxn modelId="{CB4B675B-88F9-4555-A026-049B25D049E9}" type="presOf" srcId="{AD3AC575-4A37-4271-B2FD-2EEFA2906D17}" destId="{BD185D71-4068-480B-85D4-58CD4B21083A}" srcOrd="0" destOrd="0" presId="urn:microsoft.com/office/officeart/2005/8/layout/orgChart1"/>
    <dgm:cxn modelId="{04EB9E5D-9467-4315-93CD-DFD46EE5F406}" type="presOf" srcId="{65993F30-AB78-447E-BCC8-3DE69AEC7480}" destId="{F119FE91-9006-4691-BE92-3471DB133C43}" srcOrd="1" destOrd="0" presId="urn:microsoft.com/office/officeart/2005/8/layout/orgChart1"/>
    <dgm:cxn modelId="{2D22FA61-9A17-4F64-AFE5-F1711BACC334}" srcId="{024ABE43-D92B-402A-B37F-0A56062D5271}" destId="{35D22549-A909-407A-A534-8F2F758AB58F}" srcOrd="2" destOrd="0" parTransId="{85CCACDA-FD6C-48A4-92E0-3F59F2EC633E}" sibTransId="{703E08E2-0C2A-40C9-A6E5-52573AB26446}"/>
    <dgm:cxn modelId="{58839D66-B2AD-43EA-A1E5-4F989891ECA8}" type="presOf" srcId="{024ABE43-D92B-402A-B37F-0A56062D5271}" destId="{D570314A-DF5E-4501-88BC-F48454382909}" srcOrd="1" destOrd="0" presId="urn:microsoft.com/office/officeart/2005/8/layout/orgChart1"/>
    <dgm:cxn modelId="{B1D6F549-0962-42A6-8C31-F505DB1DF945}" srcId="{024ABE43-D92B-402A-B37F-0A56062D5271}" destId="{25AAA8F3-4525-422E-BE77-824191B8AB65}" srcOrd="1" destOrd="0" parTransId="{AD3AC575-4A37-4271-B2FD-2EEFA2906D17}" sibTransId="{B1661323-AEE2-44C3-9A3D-42544AC1B2EF}"/>
    <dgm:cxn modelId="{8723B34F-647F-4D40-ACF9-B154A36FD011}" srcId="{D18E51FB-001E-415F-B3A8-997876CAD1CD}" destId="{024ABE43-D92B-402A-B37F-0A56062D5271}" srcOrd="1" destOrd="0" parTransId="{8F836CC3-E4E6-4B81-B83A-0AF464F0C0E1}" sibTransId="{C5E6602C-1B7A-4F30-BB6C-EF4E34FD4203}"/>
    <dgm:cxn modelId="{616ED14F-066A-42F3-9349-B2DF61D9EAF9}" type="presOf" srcId="{6C5A2FEE-E47B-4BF6-8E47-F3F85A0043D8}" destId="{ED2C0401-C5F5-48A5-B54B-0B5E6FFCC137}" srcOrd="0" destOrd="0" presId="urn:microsoft.com/office/officeart/2005/8/layout/orgChart1"/>
    <dgm:cxn modelId="{E7803070-0EDA-4C87-A822-BF12C248CBBE}" srcId="{1836FCED-14C3-485B-B79A-3ACF9A1169E1}" destId="{8DD2D072-E544-4B6A-AA91-9307154218FD}" srcOrd="1" destOrd="0" parTransId="{6C5A2FEE-E47B-4BF6-8E47-F3F85A0043D8}" sibTransId="{96B8066A-B91A-48EC-9F45-4B49792A2D3B}"/>
    <dgm:cxn modelId="{3C017372-E921-4D82-BF3B-6AC0414BCB27}" type="presOf" srcId="{1836FCED-14C3-485B-B79A-3ACF9A1169E1}" destId="{C5166EC4-8441-460C-85CC-D673D5403CDC}" srcOrd="0" destOrd="0" presId="urn:microsoft.com/office/officeart/2005/8/layout/orgChart1"/>
    <dgm:cxn modelId="{F08A2454-070F-4134-9E00-DB9445E3D35A}" type="presOf" srcId="{87C17646-8414-4D8F-9129-C11919EC0802}" destId="{A0AF9BCD-8C03-4DCB-BE66-20824AB057E2}" srcOrd="0" destOrd="0" presId="urn:microsoft.com/office/officeart/2005/8/layout/orgChart1"/>
    <dgm:cxn modelId="{BECF1676-C765-4773-952B-9A87A52732D6}" type="presOf" srcId="{024ABE43-D92B-402A-B37F-0A56062D5271}" destId="{5133319B-15EA-4F86-B85D-86A3B1FE5133}" srcOrd="0" destOrd="0" presId="urn:microsoft.com/office/officeart/2005/8/layout/orgChart1"/>
    <dgm:cxn modelId="{7B153858-2305-43DD-ADC2-F50AA05C93C1}" type="presOf" srcId="{33ECC29B-4C0E-4B16-8AEA-E78BF4E9EADB}" destId="{FD660EF8-E4C0-4F57-A7F6-527011C7B6AD}" srcOrd="1" destOrd="0" presId="urn:microsoft.com/office/officeart/2005/8/layout/orgChart1"/>
    <dgm:cxn modelId="{D5F88F59-B8CB-479E-B50D-C4D1976118B8}" srcId="{D18E51FB-001E-415F-B3A8-997876CAD1CD}" destId="{1836FCED-14C3-485B-B79A-3ACF9A1169E1}" srcOrd="0" destOrd="0" parTransId="{791DAA11-E539-4632-A13A-A3194F08D26F}" sibTransId="{520EC2BB-C119-43F4-A140-E9024DEFDEFE}"/>
    <dgm:cxn modelId="{C45BFC84-9ECC-48F4-B1ED-9628CFB4146F}" type="presOf" srcId="{35D22549-A909-407A-A534-8F2F758AB58F}" destId="{78BF5E10-38F2-4E06-87E2-C593359B3F73}" srcOrd="1" destOrd="0" presId="urn:microsoft.com/office/officeart/2005/8/layout/orgChart1"/>
    <dgm:cxn modelId="{07071587-8473-4E84-85BC-28375454D9D5}" type="presOf" srcId="{791DAA11-E539-4632-A13A-A3194F08D26F}" destId="{F920158B-1333-482B-982B-14ADA5CB5D2F}" srcOrd="0" destOrd="0" presId="urn:microsoft.com/office/officeart/2005/8/layout/orgChart1"/>
    <dgm:cxn modelId="{D9DD268D-5D72-460A-8019-284908D92B24}" type="presOf" srcId="{1836FCED-14C3-485B-B79A-3ACF9A1169E1}" destId="{9277FCE6-C9C0-4297-A26D-D33ADDB85383}" srcOrd="1" destOrd="0" presId="urn:microsoft.com/office/officeart/2005/8/layout/orgChart1"/>
    <dgm:cxn modelId="{18969E92-9A94-4C9F-8535-7725BA4E200B}" type="presOf" srcId="{8DD2D072-E544-4B6A-AA91-9307154218FD}" destId="{E945733A-0D08-45F4-9849-2D63D56C8201}" srcOrd="1" destOrd="0" presId="urn:microsoft.com/office/officeart/2005/8/layout/orgChart1"/>
    <dgm:cxn modelId="{1024159E-AA6F-4F2A-9793-C9886D669EA6}" type="presOf" srcId="{0A454A19-9ECF-48AE-9A28-A3B291FE8E53}" destId="{524464E3-FC2C-441A-AB24-1804C053194D}" srcOrd="1" destOrd="0" presId="urn:microsoft.com/office/officeart/2005/8/layout/orgChart1"/>
    <dgm:cxn modelId="{F174B89E-4462-4661-84FA-732DD565200E}" type="presOf" srcId="{A353D67C-3F55-4DEF-85CD-A05A6B44AACB}" destId="{FD835E04-2737-4A2C-A9AC-1BE7FA7307A7}" srcOrd="0" destOrd="0" presId="urn:microsoft.com/office/officeart/2005/8/layout/orgChart1"/>
    <dgm:cxn modelId="{107EED9E-F8AE-4852-BC7F-EF443A653B4C}" srcId="{024ABE43-D92B-402A-B37F-0A56062D5271}" destId="{0A454A19-9ECF-48AE-9A28-A3B291FE8E53}" srcOrd="0" destOrd="0" parTransId="{A353D67C-3F55-4DEF-85CD-A05A6B44AACB}" sibTransId="{45FAEEAD-0321-4594-82E4-2B9BA994B06F}"/>
    <dgm:cxn modelId="{2FEAC8AD-93AC-4FC2-924C-047FBC8814A7}" type="presOf" srcId="{33ECC29B-4C0E-4B16-8AEA-E78BF4E9EADB}" destId="{2F1135A4-D2B4-4409-9213-AC4F995311CA}" srcOrd="0" destOrd="0" presId="urn:microsoft.com/office/officeart/2005/8/layout/orgChart1"/>
    <dgm:cxn modelId="{D78216B2-ED86-4CB6-953B-30EDAC438253}" type="presOf" srcId="{9EAE3977-C5BC-4025-8AB3-AB49F641AC2C}" destId="{BED3BEBD-41BD-4B40-BD25-FE9548296E44}" srcOrd="1" destOrd="0" presId="urn:microsoft.com/office/officeart/2005/8/layout/orgChart1"/>
    <dgm:cxn modelId="{8B2BB7B4-3F74-4E01-AA71-1DFE8AF28D88}" type="presOf" srcId="{56CFFBDE-3612-4C53-8A2A-D064DF880650}" destId="{C5C8057C-42D1-4815-9D12-F6F31F970542}" srcOrd="0" destOrd="0" presId="urn:microsoft.com/office/officeart/2005/8/layout/orgChart1"/>
    <dgm:cxn modelId="{983D19B5-3877-4448-A771-F9C9A6EB9E7E}" type="presOf" srcId="{65993F30-AB78-447E-BCC8-3DE69AEC7480}" destId="{A74A13F3-A45C-49D9-85BC-96FBE9A0673F}" srcOrd="0" destOrd="0" presId="urn:microsoft.com/office/officeart/2005/8/layout/orgChart1"/>
    <dgm:cxn modelId="{4FC8DDB5-C4C8-4C87-AD04-E08B975E13BE}" type="presOf" srcId="{0A454A19-9ECF-48AE-9A28-A3B291FE8E53}" destId="{C77DAE29-9484-4165-9CAD-3B17065FCBA0}" srcOrd="0" destOrd="0" presId="urn:microsoft.com/office/officeart/2005/8/layout/orgChart1"/>
    <dgm:cxn modelId="{E72357BD-097E-4265-8AC5-F32479CC1CBF}" type="presOf" srcId="{2482BBCA-2EF6-4966-9684-EB1691A4F60B}" destId="{6D5E13C1-7495-4E05-8C8C-18C6E1477A4D}" srcOrd="0" destOrd="0" presId="urn:microsoft.com/office/officeart/2005/8/layout/orgChart1"/>
    <dgm:cxn modelId="{968BD2CB-233C-4703-A484-DFC4DFFE881A}" type="presOf" srcId="{35D22549-A909-407A-A534-8F2F758AB58F}" destId="{B7227A60-13F8-4F3A-9FC9-981E13C2FCD9}" srcOrd="0" destOrd="0" presId="urn:microsoft.com/office/officeart/2005/8/layout/orgChart1"/>
    <dgm:cxn modelId="{D0D298DE-4313-4AB7-AC23-CC9AB64C77DA}" type="presOf" srcId="{25AAA8F3-4525-422E-BE77-824191B8AB65}" destId="{6E94F5DD-F0A0-4287-B382-DB2AB272ABB5}" srcOrd="0" destOrd="0" presId="urn:microsoft.com/office/officeart/2005/8/layout/orgChart1"/>
    <dgm:cxn modelId="{B819F6E5-0CF2-4D9B-BAD5-45BE88BFBF50}" type="presOf" srcId="{D18E51FB-001E-415F-B3A8-997876CAD1CD}" destId="{05985E50-4485-458C-891A-8C0B2593C109}" srcOrd="1" destOrd="0" presId="urn:microsoft.com/office/officeart/2005/8/layout/orgChart1"/>
    <dgm:cxn modelId="{4B5E6BEF-F892-4CF7-99DC-4AFE25754FF9}" srcId="{D18E51FB-001E-415F-B3A8-997876CAD1CD}" destId="{65993F30-AB78-447E-BCC8-3DE69AEC7480}" srcOrd="2" destOrd="0" parTransId="{50551C62-62A1-4F6F-BDED-111620232131}" sibTransId="{E6FC6626-8400-4D5E-B31E-C40D2C52275F}"/>
    <dgm:cxn modelId="{8DC029F0-39FA-4959-A5C2-A36B729AD785}" type="presOf" srcId="{D18E51FB-001E-415F-B3A8-997876CAD1CD}" destId="{58F6421E-655E-4197-9D8F-78D0565F2922}" srcOrd="0" destOrd="0" presId="urn:microsoft.com/office/officeart/2005/8/layout/orgChart1"/>
    <dgm:cxn modelId="{D19645F4-CB23-494D-BA83-DB5CC36BA043}" srcId="{024ABE43-D92B-402A-B37F-0A56062D5271}" destId="{33ECC29B-4C0E-4B16-8AEA-E78BF4E9EADB}" srcOrd="3" destOrd="0" parTransId="{2482BBCA-2EF6-4966-9684-EB1691A4F60B}" sibTransId="{F675F8F6-1E71-4BBC-A63B-B15C29843F94}"/>
    <dgm:cxn modelId="{9C8DC6F4-50CC-4BD1-A92B-90B379DA9D07}" srcId="{024ABE43-D92B-402A-B37F-0A56062D5271}" destId="{9EAE3977-C5BC-4025-8AB3-AB49F641AC2C}" srcOrd="4" destOrd="0" parTransId="{56CFFBDE-3612-4C53-8A2A-D064DF880650}" sibTransId="{A01680C7-16E8-4179-9172-BF72867F0F54}"/>
    <dgm:cxn modelId="{BE44A0F9-51B0-4ACE-A098-75DB4315574E}" type="presOf" srcId="{85CCACDA-FD6C-48A4-92E0-3F59F2EC633E}" destId="{BFAE7D7F-6BA2-44C4-83B9-3B3EA63FA019}" srcOrd="0" destOrd="0" presId="urn:microsoft.com/office/officeart/2005/8/layout/orgChart1"/>
    <dgm:cxn modelId="{04107C04-867E-4776-A61E-02C7B9C388ED}" type="presParOf" srcId="{A0AF9BCD-8C03-4DCB-BE66-20824AB057E2}" destId="{94BB4E62-EC74-4F67-9C6A-6DAD922AFE39}" srcOrd="0" destOrd="0" presId="urn:microsoft.com/office/officeart/2005/8/layout/orgChart1"/>
    <dgm:cxn modelId="{EF0D7657-4197-4842-9845-BF33F434C61E}" type="presParOf" srcId="{94BB4E62-EC74-4F67-9C6A-6DAD922AFE39}" destId="{55851628-5852-40E0-AC61-C92C1672F945}" srcOrd="0" destOrd="0" presId="urn:microsoft.com/office/officeart/2005/8/layout/orgChart1"/>
    <dgm:cxn modelId="{AE1B4D37-DC39-4064-8EDD-148C5552E787}" type="presParOf" srcId="{55851628-5852-40E0-AC61-C92C1672F945}" destId="{58F6421E-655E-4197-9D8F-78D0565F2922}" srcOrd="0" destOrd="0" presId="urn:microsoft.com/office/officeart/2005/8/layout/orgChart1"/>
    <dgm:cxn modelId="{A53CA3CD-A3FD-43F1-A624-4BA8FD43C6CF}" type="presParOf" srcId="{55851628-5852-40E0-AC61-C92C1672F945}" destId="{05985E50-4485-458C-891A-8C0B2593C109}" srcOrd="1" destOrd="0" presId="urn:microsoft.com/office/officeart/2005/8/layout/orgChart1"/>
    <dgm:cxn modelId="{3329AB29-AEA8-4590-8419-5ADC76854BA7}" type="presParOf" srcId="{94BB4E62-EC74-4F67-9C6A-6DAD922AFE39}" destId="{5A6A52F9-2105-48B5-B34D-0A89176E7326}" srcOrd="1" destOrd="0" presId="urn:microsoft.com/office/officeart/2005/8/layout/orgChart1"/>
    <dgm:cxn modelId="{AECB4B07-F891-4216-B5BB-92F1C24FB155}" type="presParOf" srcId="{5A6A52F9-2105-48B5-B34D-0A89176E7326}" destId="{F920158B-1333-482B-982B-14ADA5CB5D2F}" srcOrd="0" destOrd="0" presId="urn:microsoft.com/office/officeart/2005/8/layout/orgChart1"/>
    <dgm:cxn modelId="{37C774A4-F99E-480C-9D61-A9476449CEF5}" type="presParOf" srcId="{5A6A52F9-2105-48B5-B34D-0A89176E7326}" destId="{25BDD1C7-C301-414F-8147-0B0B1EF6C47F}" srcOrd="1" destOrd="0" presId="urn:microsoft.com/office/officeart/2005/8/layout/orgChart1"/>
    <dgm:cxn modelId="{37CE2676-05EE-4C22-90A2-C5B2EB9D562E}" type="presParOf" srcId="{25BDD1C7-C301-414F-8147-0B0B1EF6C47F}" destId="{301657D7-8B77-4FD2-8C36-B8401398B705}" srcOrd="0" destOrd="0" presId="urn:microsoft.com/office/officeart/2005/8/layout/orgChart1"/>
    <dgm:cxn modelId="{3A4AA0B7-2614-4004-8EBF-2C58D861CC43}" type="presParOf" srcId="{301657D7-8B77-4FD2-8C36-B8401398B705}" destId="{C5166EC4-8441-460C-85CC-D673D5403CDC}" srcOrd="0" destOrd="0" presId="urn:microsoft.com/office/officeart/2005/8/layout/orgChart1"/>
    <dgm:cxn modelId="{74A4DA12-BD1B-4650-9028-1D648A8236D1}" type="presParOf" srcId="{301657D7-8B77-4FD2-8C36-B8401398B705}" destId="{9277FCE6-C9C0-4297-A26D-D33ADDB85383}" srcOrd="1" destOrd="0" presId="urn:microsoft.com/office/officeart/2005/8/layout/orgChart1"/>
    <dgm:cxn modelId="{C07DD0F9-2E6A-44DC-91E7-6E2DEEF1535C}" type="presParOf" srcId="{25BDD1C7-C301-414F-8147-0B0B1EF6C47F}" destId="{74FC3758-D6F2-4C21-8847-532769101B0E}" srcOrd="1" destOrd="0" presId="urn:microsoft.com/office/officeart/2005/8/layout/orgChart1"/>
    <dgm:cxn modelId="{FF281FDD-45CD-4008-9015-08B79188084C}" type="presParOf" srcId="{74FC3758-D6F2-4C21-8847-532769101B0E}" destId="{59F697A6-257F-4B7C-AF81-7F8432826D7A}" srcOrd="0" destOrd="0" presId="urn:microsoft.com/office/officeart/2005/8/layout/orgChart1"/>
    <dgm:cxn modelId="{864CB90F-A5AE-4CE7-AC3E-5A471708FC07}" type="presParOf" srcId="{74FC3758-D6F2-4C21-8847-532769101B0E}" destId="{E4296930-69FC-4E7F-AD3A-6A50AF1E4EED}" srcOrd="1" destOrd="0" presId="urn:microsoft.com/office/officeart/2005/8/layout/orgChart1"/>
    <dgm:cxn modelId="{6A3E264E-5406-42D8-828D-E714A284E16A}" type="presParOf" srcId="{E4296930-69FC-4E7F-AD3A-6A50AF1E4EED}" destId="{44D203D0-AC7A-421B-9615-5C72B998B6D2}" srcOrd="0" destOrd="0" presId="urn:microsoft.com/office/officeart/2005/8/layout/orgChart1"/>
    <dgm:cxn modelId="{1D9F6D95-6D3E-4141-8B2E-5163AF7D38F6}" type="presParOf" srcId="{44D203D0-AC7A-421B-9615-5C72B998B6D2}" destId="{C7EB089B-8BD9-4A22-9B73-7C74F846916F}" srcOrd="0" destOrd="0" presId="urn:microsoft.com/office/officeart/2005/8/layout/orgChart1"/>
    <dgm:cxn modelId="{1FA3E586-18BF-4F44-916A-87D56E5B68E2}" type="presParOf" srcId="{44D203D0-AC7A-421B-9615-5C72B998B6D2}" destId="{A359D108-529E-4019-919C-B9CC6F8CAA48}" srcOrd="1" destOrd="0" presId="urn:microsoft.com/office/officeart/2005/8/layout/orgChart1"/>
    <dgm:cxn modelId="{DBA8FD8E-7BE5-49C7-830D-3580B97BBE24}" type="presParOf" srcId="{E4296930-69FC-4E7F-AD3A-6A50AF1E4EED}" destId="{EEF8A1A1-858F-4162-A3CB-C621DBC27737}" srcOrd="1" destOrd="0" presId="urn:microsoft.com/office/officeart/2005/8/layout/orgChart1"/>
    <dgm:cxn modelId="{47E10B2B-5C3F-4E89-9A6A-C402DF010748}" type="presParOf" srcId="{E4296930-69FC-4E7F-AD3A-6A50AF1E4EED}" destId="{1D863DF1-F82E-4AA9-B2D1-2E36B780126E}" srcOrd="2" destOrd="0" presId="urn:microsoft.com/office/officeart/2005/8/layout/orgChart1"/>
    <dgm:cxn modelId="{85DC2BFD-79F5-4B56-A43A-0D42C62FA2F7}" type="presParOf" srcId="{74FC3758-D6F2-4C21-8847-532769101B0E}" destId="{ED2C0401-C5F5-48A5-B54B-0B5E6FFCC137}" srcOrd="2" destOrd="0" presId="urn:microsoft.com/office/officeart/2005/8/layout/orgChart1"/>
    <dgm:cxn modelId="{38189DF1-3FE6-43AE-81C2-E28C67AE0D6E}" type="presParOf" srcId="{74FC3758-D6F2-4C21-8847-532769101B0E}" destId="{13B2D149-D519-4451-84AC-821057B40B2D}" srcOrd="3" destOrd="0" presId="urn:microsoft.com/office/officeart/2005/8/layout/orgChart1"/>
    <dgm:cxn modelId="{1D2E1299-7082-4492-9699-8B8D9822862C}" type="presParOf" srcId="{13B2D149-D519-4451-84AC-821057B40B2D}" destId="{0A3F6F32-7C79-4D24-AE85-8B2DA091FC1B}" srcOrd="0" destOrd="0" presId="urn:microsoft.com/office/officeart/2005/8/layout/orgChart1"/>
    <dgm:cxn modelId="{A6F4398D-4177-47E3-960A-E6461B8B54F1}" type="presParOf" srcId="{0A3F6F32-7C79-4D24-AE85-8B2DA091FC1B}" destId="{853A0739-5A24-420A-8CE1-622F13EFADB5}" srcOrd="0" destOrd="0" presId="urn:microsoft.com/office/officeart/2005/8/layout/orgChart1"/>
    <dgm:cxn modelId="{AA662FD4-53BA-47ED-916B-88C4E5AAE334}" type="presParOf" srcId="{0A3F6F32-7C79-4D24-AE85-8B2DA091FC1B}" destId="{E945733A-0D08-45F4-9849-2D63D56C8201}" srcOrd="1" destOrd="0" presId="urn:microsoft.com/office/officeart/2005/8/layout/orgChart1"/>
    <dgm:cxn modelId="{5F32DC4C-1920-4078-9CD6-CE5DFE9B7D16}" type="presParOf" srcId="{13B2D149-D519-4451-84AC-821057B40B2D}" destId="{5B19563D-F336-41EC-B38E-730858D6D76D}" srcOrd="1" destOrd="0" presId="urn:microsoft.com/office/officeart/2005/8/layout/orgChart1"/>
    <dgm:cxn modelId="{280E5FD0-ACBB-4AA6-B88F-D7B82B41EAAE}" type="presParOf" srcId="{13B2D149-D519-4451-84AC-821057B40B2D}" destId="{9CA5FD3D-75B7-43A1-9294-1330102AAB3A}" srcOrd="2" destOrd="0" presId="urn:microsoft.com/office/officeart/2005/8/layout/orgChart1"/>
    <dgm:cxn modelId="{DE6554B6-4D1C-479F-B3C4-2BD0933DDCB5}" type="presParOf" srcId="{25BDD1C7-C301-414F-8147-0B0B1EF6C47F}" destId="{D60FBDF4-06E5-4F7A-83B3-D0C8DC8F18B9}" srcOrd="2" destOrd="0" presId="urn:microsoft.com/office/officeart/2005/8/layout/orgChart1"/>
    <dgm:cxn modelId="{21323232-6054-4D9F-AB15-2C95672DEECA}" type="presParOf" srcId="{5A6A52F9-2105-48B5-B34D-0A89176E7326}" destId="{765EE673-2DF6-4EBE-8B5B-F20355FC4820}" srcOrd="2" destOrd="0" presId="urn:microsoft.com/office/officeart/2005/8/layout/orgChart1"/>
    <dgm:cxn modelId="{0B43DE9F-6068-40A2-B0B1-3FFDDC78DC3A}" type="presParOf" srcId="{5A6A52F9-2105-48B5-B34D-0A89176E7326}" destId="{BBE5F0BC-EB05-45FC-85D0-604F452105AD}" srcOrd="3" destOrd="0" presId="urn:microsoft.com/office/officeart/2005/8/layout/orgChart1"/>
    <dgm:cxn modelId="{792A6477-47FD-4913-8621-2BDC103170A6}" type="presParOf" srcId="{BBE5F0BC-EB05-45FC-85D0-604F452105AD}" destId="{4564FBBA-2FD1-4653-BFA6-CB681A5F729B}" srcOrd="0" destOrd="0" presId="urn:microsoft.com/office/officeart/2005/8/layout/orgChart1"/>
    <dgm:cxn modelId="{6F54E71C-1670-453F-83F6-E2C1BCF64369}" type="presParOf" srcId="{4564FBBA-2FD1-4653-BFA6-CB681A5F729B}" destId="{5133319B-15EA-4F86-B85D-86A3B1FE5133}" srcOrd="0" destOrd="0" presId="urn:microsoft.com/office/officeart/2005/8/layout/orgChart1"/>
    <dgm:cxn modelId="{5FFA7FC1-0AF3-44E8-8B1E-4EFF1F1A7BEF}" type="presParOf" srcId="{4564FBBA-2FD1-4653-BFA6-CB681A5F729B}" destId="{D570314A-DF5E-4501-88BC-F48454382909}" srcOrd="1" destOrd="0" presId="urn:microsoft.com/office/officeart/2005/8/layout/orgChart1"/>
    <dgm:cxn modelId="{3A954FAE-D18F-46B3-AA89-2B55C669BBDB}" type="presParOf" srcId="{BBE5F0BC-EB05-45FC-85D0-604F452105AD}" destId="{D0553386-8CAF-4439-B663-C6F9FC642478}" srcOrd="1" destOrd="0" presId="urn:microsoft.com/office/officeart/2005/8/layout/orgChart1"/>
    <dgm:cxn modelId="{7F2CF4B9-BA27-40DB-A7CC-14A0C2857D77}" type="presParOf" srcId="{D0553386-8CAF-4439-B663-C6F9FC642478}" destId="{FD835E04-2737-4A2C-A9AC-1BE7FA7307A7}" srcOrd="0" destOrd="0" presId="urn:microsoft.com/office/officeart/2005/8/layout/orgChart1"/>
    <dgm:cxn modelId="{1E155524-4591-4CDD-AACD-C29710D1219C}" type="presParOf" srcId="{D0553386-8CAF-4439-B663-C6F9FC642478}" destId="{BB403636-DF3D-4F0C-94CA-728E2BCD6F89}" srcOrd="1" destOrd="0" presId="urn:microsoft.com/office/officeart/2005/8/layout/orgChart1"/>
    <dgm:cxn modelId="{00F03372-1102-4249-8DD3-3E81AE907D49}" type="presParOf" srcId="{BB403636-DF3D-4F0C-94CA-728E2BCD6F89}" destId="{47D080B5-55F9-421F-8C39-393FE073F5D5}" srcOrd="0" destOrd="0" presId="urn:microsoft.com/office/officeart/2005/8/layout/orgChart1"/>
    <dgm:cxn modelId="{EB24FE8F-7D66-4AD3-AFD8-DA68DE951A38}" type="presParOf" srcId="{47D080B5-55F9-421F-8C39-393FE073F5D5}" destId="{C77DAE29-9484-4165-9CAD-3B17065FCBA0}" srcOrd="0" destOrd="0" presId="urn:microsoft.com/office/officeart/2005/8/layout/orgChart1"/>
    <dgm:cxn modelId="{6E68F448-33AA-4731-A135-C091EBE0C7F9}" type="presParOf" srcId="{47D080B5-55F9-421F-8C39-393FE073F5D5}" destId="{524464E3-FC2C-441A-AB24-1804C053194D}" srcOrd="1" destOrd="0" presId="urn:microsoft.com/office/officeart/2005/8/layout/orgChart1"/>
    <dgm:cxn modelId="{8AACC549-29AE-4C67-B936-1251698CCAB3}" type="presParOf" srcId="{BB403636-DF3D-4F0C-94CA-728E2BCD6F89}" destId="{8F35541D-4832-4385-9DE5-6565F408326A}" srcOrd="1" destOrd="0" presId="urn:microsoft.com/office/officeart/2005/8/layout/orgChart1"/>
    <dgm:cxn modelId="{9C1CAEFA-6722-4D48-9F32-297163E9F8DB}" type="presParOf" srcId="{BB403636-DF3D-4F0C-94CA-728E2BCD6F89}" destId="{8C5ADC7D-FE40-474D-804A-6F3886184FBD}" srcOrd="2" destOrd="0" presId="urn:microsoft.com/office/officeart/2005/8/layout/orgChart1"/>
    <dgm:cxn modelId="{AEC2816A-D428-47C4-993C-83D71CB43752}" type="presParOf" srcId="{D0553386-8CAF-4439-B663-C6F9FC642478}" destId="{BD185D71-4068-480B-85D4-58CD4B21083A}" srcOrd="2" destOrd="0" presId="urn:microsoft.com/office/officeart/2005/8/layout/orgChart1"/>
    <dgm:cxn modelId="{C4CE363C-0C64-42C1-AE29-DD7408610838}" type="presParOf" srcId="{D0553386-8CAF-4439-B663-C6F9FC642478}" destId="{8BC0407F-984D-4412-9E8C-C27FDCA0E490}" srcOrd="3" destOrd="0" presId="urn:microsoft.com/office/officeart/2005/8/layout/orgChart1"/>
    <dgm:cxn modelId="{C02D121B-83A9-4C8F-BB32-C4A8EA4B5886}" type="presParOf" srcId="{8BC0407F-984D-4412-9E8C-C27FDCA0E490}" destId="{400219A3-4E37-479F-93D3-A11E6D04607E}" srcOrd="0" destOrd="0" presId="urn:microsoft.com/office/officeart/2005/8/layout/orgChart1"/>
    <dgm:cxn modelId="{C849933A-3BAA-4E3B-9C1F-1F742CAE47A2}" type="presParOf" srcId="{400219A3-4E37-479F-93D3-A11E6D04607E}" destId="{6E94F5DD-F0A0-4287-B382-DB2AB272ABB5}" srcOrd="0" destOrd="0" presId="urn:microsoft.com/office/officeart/2005/8/layout/orgChart1"/>
    <dgm:cxn modelId="{767BD4C2-718D-49A9-8281-217F4FB457F5}" type="presParOf" srcId="{400219A3-4E37-479F-93D3-A11E6D04607E}" destId="{9E7B5583-76B6-4427-A022-BFAEEFF29653}" srcOrd="1" destOrd="0" presId="urn:microsoft.com/office/officeart/2005/8/layout/orgChart1"/>
    <dgm:cxn modelId="{04D293C0-88A7-45E8-BC95-E6C52C73DECA}" type="presParOf" srcId="{8BC0407F-984D-4412-9E8C-C27FDCA0E490}" destId="{EF6C13F9-3E20-41C3-B4F2-0DB961F5F1ED}" srcOrd="1" destOrd="0" presId="urn:microsoft.com/office/officeart/2005/8/layout/orgChart1"/>
    <dgm:cxn modelId="{637C8723-50CA-46EF-98A7-7E853EB6FA42}" type="presParOf" srcId="{8BC0407F-984D-4412-9E8C-C27FDCA0E490}" destId="{689887DD-D7F1-4510-AFCD-5740840DB925}" srcOrd="2" destOrd="0" presId="urn:microsoft.com/office/officeart/2005/8/layout/orgChart1"/>
    <dgm:cxn modelId="{CC7F3EA4-7FC0-431F-9219-2A255BFD32DA}" type="presParOf" srcId="{D0553386-8CAF-4439-B663-C6F9FC642478}" destId="{BFAE7D7F-6BA2-44C4-83B9-3B3EA63FA019}" srcOrd="4" destOrd="0" presId="urn:microsoft.com/office/officeart/2005/8/layout/orgChart1"/>
    <dgm:cxn modelId="{DC7325EA-7DF3-4710-9FF5-FD84951BCDCA}" type="presParOf" srcId="{D0553386-8CAF-4439-B663-C6F9FC642478}" destId="{8AB21AD6-0811-4D42-B07D-87AA6D161E9E}" srcOrd="5" destOrd="0" presId="urn:microsoft.com/office/officeart/2005/8/layout/orgChart1"/>
    <dgm:cxn modelId="{97B4FBE4-390E-41C7-B14C-4341A2C476CD}" type="presParOf" srcId="{8AB21AD6-0811-4D42-B07D-87AA6D161E9E}" destId="{8C143FE4-2803-475A-AEAF-5553982DE244}" srcOrd="0" destOrd="0" presId="urn:microsoft.com/office/officeart/2005/8/layout/orgChart1"/>
    <dgm:cxn modelId="{1E79F319-21CF-4989-BE69-1B61110229D1}" type="presParOf" srcId="{8C143FE4-2803-475A-AEAF-5553982DE244}" destId="{B7227A60-13F8-4F3A-9FC9-981E13C2FCD9}" srcOrd="0" destOrd="0" presId="urn:microsoft.com/office/officeart/2005/8/layout/orgChart1"/>
    <dgm:cxn modelId="{872ABA6A-7E3A-42A0-9D1A-903500C4CFB4}" type="presParOf" srcId="{8C143FE4-2803-475A-AEAF-5553982DE244}" destId="{78BF5E10-38F2-4E06-87E2-C593359B3F73}" srcOrd="1" destOrd="0" presId="urn:microsoft.com/office/officeart/2005/8/layout/orgChart1"/>
    <dgm:cxn modelId="{3AF23AF0-C5B8-413B-A85E-4EDE9D9BA7F2}" type="presParOf" srcId="{8AB21AD6-0811-4D42-B07D-87AA6D161E9E}" destId="{53C5C750-21F1-4788-BCA2-0E7B02BE5B90}" srcOrd="1" destOrd="0" presId="urn:microsoft.com/office/officeart/2005/8/layout/orgChart1"/>
    <dgm:cxn modelId="{0DA6EC75-0456-4132-B5A8-3D1251226CA8}" type="presParOf" srcId="{8AB21AD6-0811-4D42-B07D-87AA6D161E9E}" destId="{6945DFB5-1AF0-42C0-99ED-94BD0E9609D5}" srcOrd="2" destOrd="0" presId="urn:microsoft.com/office/officeart/2005/8/layout/orgChart1"/>
    <dgm:cxn modelId="{B1CE8F0A-BA20-4E99-8D22-94A1A01E647A}" type="presParOf" srcId="{D0553386-8CAF-4439-B663-C6F9FC642478}" destId="{6D5E13C1-7495-4E05-8C8C-18C6E1477A4D}" srcOrd="6" destOrd="0" presId="urn:microsoft.com/office/officeart/2005/8/layout/orgChart1"/>
    <dgm:cxn modelId="{A0174D49-0A71-407E-8E86-5889DDBE0260}" type="presParOf" srcId="{D0553386-8CAF-4439-B663-C6F9FC642478}" destId="{47E2E4DC-2DCE-4ACE-9385-9BABC4A27A61}" srcOrd="7" destOrd="0" presId="urn:microsoft.com/office/officeart/2005/8/layout/orgChart1"/>
    <dgm:cxn modelId="{33E2442F-4059-41D1-8961-FC885F3A043E}" type="presParOf" srcId="{47E2E4DC-2DCE-4ACE-9385-9BABC4A27A61}" destId="{46F7ED1D-0C4D-4B2B-A9B7-78A8156590C9}" srcOrd="0" destOrd="0" presId="urn:microsoft.com/office/officeart/2005/8/layout/orgChart1"/>
    <dgm:cxn modelId="{731EB6D3-E998-4815-8ABA-DE1B893314A6}" type="presParOf" srcId="{46F7ED1D-0C4D-4B2B-A9B7-78A8156590C9}" destId="{2F1135A4-D2B4-4409-9213-AC4F995311CA}" srcOrd="0" destOrd="0" presId="urn:microsoft.com/office/officeart/2005/8/layout/orgChart1"/>
    <dgm:cxn modelId="{22E37D1A-C9FC-41EF-BB79-DDD474F6C8EB}" type="presParOf" srcId="{46F7ED1D-0C4D-4B2B-A9B7-78A8156590C9}" destId="{FD660EF8-E4C0-4F57-A7F6-527011C7B6AD}" srcOrd="1" destOrd="0" presId="urn:microsoft.com/office/officeart/2005/8/layout/orgChart1"/>
    <dgm:cxn modelId="{CEDA5E84-2A09-4522-BD75-82CF9AC205D9}" type="presParOf" srcId="{47E2E4DC-2DCE-4ACE-9385-9BABC4A27A61}" destId="{D3DEE9B1-ED94-482B-902D-26B10270FBAB}" srcOrd="1" destOrd="0" presId="urn:microsoft.com/office/officeart/2005/8/layout/orgChart1"/>
    <dgm:cxn modelId="{78E49672-E19B-4F92-8AB9-C3DE0B584A8E}" type="presParOf" srcId="{47E2E4DC-2DCE-4ACE-9385-9BABC4A27A61}" destId="{257660BF-E029-4FA5-BBC3-794C4BFD7675}" srcOrd="2" destOrd="0" presId="urn:microsoft.com/office/officeart/2005/8/layout/orgChart1"/>
    <dgm:cxn modelId="{8DD7D7EC-A458-4AAC-A023-1EEE50CAB37C}" type="presParOf" srcId="{D0553386-8CAF-4439-B663-C6F9FC642478}" destId="{C5C8057C-42D1-4815-9D12-F6F31F970542}" srcOrd="8" destOrd="0" presId="urn:microsoft.com/office/officeart/2005/8/layout/orgChart1"/>
    <dgm:cxn modelId="{1490A80E-C181-4920-8CA5-18DF94995C15}" type="presParOf" srcId="{D0553386-8CAF-4439-B663-C6F9FC642478}" destId="{B349046D-6FBD-4BD7-A29B-5F82ED8BEBAE}" srcOrd="9" destOrd="0" presId="urn:microsoft.com/office/officeart/2005/8/layout/orgChart1"/>
    <dgm:cxn modelId="{37DBA73A-BA0F-4D0B-A48E-8A2BC22644A0}" type="presParOf" srcId="{B349046D-6FBD-4BD7-A29B-5F82ED8BEBAE}" destId="{C96322E4-DE03-492F-9F9D-03FBE0DC3DFC}" srcOrd="0" destOrd="0" presId="urn:microsoft.com/office/officeart/2005/8/layout/orgChart1"/>
    <dgm:cxn modelId="{863F73F9-0DBD-4EEE-9E93-66D7809C78A5}" type="presParOf" srcId="{C96322E4-DE03-492F-9F9D-03FBE0DC3DFC}" destId="{8BDF405B-49E5-452D-819C-62AE8C2AC323}" srcOrd="0" destOrd="0" presId="urn:microsoft.com/office/officeart/2005/8/layout/orgChart1"/>
    <dgm:cxn modelId="{9ABD3D7A-2A86-4975-91FC-C845D2A7C477}" type="presParOf" srcId="{C96322E4-DE03-492F-9F9D-03FBE0DC3DFC}" destId="{BED3BEBD-41BD-4B40-BD25-FE9548296E44}" srcOrd="1" destOrd="0" presId="urn:microsoft.com/office/officeart/2005/8/layout/orgChart1"/>
    <dgm:cxn modelId="{BDC0FAA3-B012-4653-BDE5-86CA436964D0}" type="presParOf" srcId="{B349046D-6FBD-4BD7-A29B-5F82ED8BEBAE}" destId="{DAEE4873-3880-46C1-BB73-4EE1847B78DA}" srcOrd="1" destOrd="0" presId="urn:microsoft.com/office/officeart/2005/8/layout/orgChart1"/>
    <dgm:cxn modelId="{9D7C94BB-6E51-4877-8212-652992DCDB93}" type="presParOf" srcId="{B349046D-6FBD-4BD7-A29B-5F82ED8BEBAE}" destId="{6D9481CB-0B4D-42D4-851E-6B6A4627D2A6}" srcOrd="2" destOrd="0" presId="urn:microsoft.com/office/officeart/2005/8/layout/orgChart1"/>
    <dgm:cxn modelId="{0C9908A0-1D68-4DF2-AD91-261562914879}" type="presParOf" srcId="{BBE5F0BC-EB05-45FC-85D0-604F452105AD}" destId="{2F8D63BA-F935-4507-9CF4-0A498F089A35}" srcOrd="2" destOrd="0" presId="urn:microsoft.com/office/officeart/2005/8/layout/orgChart1"/>
    <dgm:cxn modelId="{437FC345-7E69-4640-BB1E-A57459EEC298}" type="presParOf" srcId="{5A6A52F9-2105-48B5-B34D-0A89176E7326}" destId="{11442D20-7C2D-41F9-B35A-B98B40718AEC}" srcOrd="4" destOrd="0" presId="urn:microsoft.com/office/officeart/2005/8/layout/orgChart1"/>
    <dgm:cxn modelId="{078B6423-3558-46E3-8C77-0BCD1083B1D9}" type="presParOf" srcId="{5A6A52F9-2105-48B5-B34D-0A89176E7326}" destId="{AEC0F9F5-EE00-4E0D-9AFD-536257551973}" srcOrd="5" destOrd="0" presId="urn:microsoft.com/office/officeart/2005/8/layout/orgChart1"/>
    <dgm:cxn modelId="{91148BE4-6D07-4915-844D-FAD184860919}" type="presParOf" srcId="{AEC0F9F5-EE00-4E0D-9AFD-536257551973}" destId="{4D939E27-DA3C-494F-9F6A-16CFEAE4737A}" srcOrd="0" destOrd="0" presId="urn:microsoft.com/office/officeart/2005/8/layout/orgChart1"/>
    <dgm:cxn modelId="{663390BF-2682-4855-A7BC-5F88E8434CDA}" type="presParOf" srcId="{4D939E27-DA3C-494F-9F6A-16CFEAE4737A}" destId="{A74A13F3-A45C-49D9-85BC-96FBE9A0673F}" srcOrd="0" destOrd="0" presId="urn:microsoft.com/office/officeart/2005/8/layout/orgChart1"/>
    <dgm:cxn modelId="{93907DFF-2CBE-4C2C-B716-9100A901AF97}" type="presParOf" srcId="{4D939E27-DA3C-494F-9F6A-16CFEAE4737A}" destId="{F119FE91-9006-4691-BE92-3471DB133C43}" srcOrd="1" destOrd="0" presId="urn:microsoft.com/office/officeart/2005/8/layout/orgChart1"/>
    <dgm:cxn modelId="{124BE73E-0BBB-4E68-B129-D03074FAABE5}" type="presParOf" srcId="{AEC0F9F5-EE00-4E0D-9AFD-536257551973}" destId="{077E5A87-A280-4E61-8BA8-8F4CAECD9CBC}" srcOrd="1" destOrd="0" presId="urn:microsoft.com/office/officeart/2005/8/layout/orgChart1"/>
    <dgm:cxn modelId="{CC874135-60A8-4930-9FDB-10F735A2CAD4}" type="presParOf" srcId="{AEC0F9F5-EE00-4E0D-9AFD-536257551973}" destId="{8A94246E-CD24-4A18-B696-BF40C3DE0C2D}" srcOrd="2" destOrd="0" presId="urn:microsoft.com/office/officeart/2005/8/layout/orgChart1"/>
    <dgm:cxn modelId="{FC25EA8A-0046-4BAF-87DC-B678E6DEBA76}" type="presParOf" srcId="{94BB4E62-EC74-4F67-9C6A-6DAD922AFE39}" destId="{17495FC7-E806-4B1C-9377-699D1E64AD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4890571" y="308539"/>
          <a:ext cx="1371087" cy="1313476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POJIŠŤOVNY (50)</a:t>
          </a:r>
        </a:p>
      </dsp:txBody>
      <dsp:txXfrm rot="-5400000">
        <a:off x="5133689" y="503448"/>
        <a:ext cx="884850" cy="923659"/>
      </dsp:txXfrm>
    </dsp:sp>
    <dsp:sp modelId="{422E649F-D102-4963-9F74-084064FDA1FE}">
      <dsp:nvSpPr>
        <dsp:cNvPr id="0" name=""/>
        <dsp:cNvSpPr/>
      </dsp:nvSpPr>
      <dsp:spPr>
        <a:xfrm>
          <a:off x="6465163" y="387223"/>
          <a:ext cx="2150363" cy="115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3067098" y="261584"/>
          <a:ext cx="1397100" cy="1407386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BANKY (45)</a:t>
          </a:r>
        </a:p>
      </dsp:txBody>
      <dsp:txXfrm rot="-5400000">
        <a:off x="3296519" y="499577"/>
        <a:ext cx="938258" cy="931400"/>
      </dsp:txXfrm>
    </dsp:sp>
    <dsp:sp modelId="{2DE6D707-18E1-4A56-B0DD-CD5ACFAE5522}">
      <dsp:nvSpPr>
        <dsp:cNvPr id="0" name=""/>
        <dsp:cNvSpPr/>
      </dsp:nvSpPr>
      <dsp:spPr>
        <a:xfrm rot="5400000">
          <a:off x="3788828" y="1489552"/>
          <a:ext cx="1757170" cy="169271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FINANČNÍ TRH</a:t>
          </a:r>
        </a:p>
      </dsp:txBody>
      <dsp:txXfrm rot="-5400000">
        <a:off x="4097999" y="1744818"/>
        <a:ext cx="1138827" cy="1182188"/>
      </dsp:txXfrm>
    </dsp:sp>
    <dsp:sp modelId="{6283D4F4-B0CD-4F67-A84E-738DC2439330}">
      <dsp:nvSpPr>
        <dsp:cNvPr id="0" name=""/>
        <dsp:cNvSpPr/>
      </dsp:nvSpPr>
      <dsp:spPr>
        <a:xfrm>
          <a:off x="1678871" y="1757858"/>
          <a:ext cx="2080996" cy="115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5732826" y="1615338"/>
          <a:ext cx="1490109" cy="1441148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STAVEBNÍ SPOŘITELNY 5</a:t>
          </a:r>
        </a:p>
      </dsp:txBody>
      <dsp:txXfrm rot="-5400000">
        <a:off x="5993551" y="1835129"/>
        <a:ext cx="968658" cy="1001567"/>
      </dsp:txXfrm>
    </dsp:sp>
    <dsp:sp modelId="{7BC030BE-3156-46FB-AD28-910B4D95F339}">
      <dsp:nvSpPr>
        <dsp:cNvPr id="0" name=""/>
        <dsp:cNvSpPr/>
      </dsp:nvSpPr>
      <dsp:spPr>
        <a:xfrm rot="5400000">
          <a:off x="4851822" y="3330206"/>
          <a:ext cx="1448585" cy="1282430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BURZA CENNÝCH PAPÍRŮ 1 </a:t>
          </a:r>
        </a:p>
      </dsp:txBody>
      <dsp:txXfrm rot="-5400000">
        <a:off x="5136379" y="3474714"/>
        <a:ext cx="879470" cy="993415"/>
      </dsp:txXfrm>
    </dsp:sp>
    <dsp:sp modelId="{0C6154BE-49C1-4E9C-96D1-FD9EAA974BAC}">
      <dsp:nvSpPr>
        <dsp:cNvPr id="0" name=""/>
        <dsp:cNvSpPr/>
      </dsp:nvSpPr>
      <dsp:spPr>
        <a:xfrm>
          <a:off x="6465163" y="3393367"/>
          <a:ext cx="2150363" cy="115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6465163" y="3393367"/>
        <a:ext cx="2150363" cy="1156109"/>
      </dsp:txXfrm>
    </dsp:sp>
    <dsp:sp modelId="{6A738AFD-2AAB-4B26-9ABD-5B785A4BF228}">
      <dsp:nvSpPr>
        <dsp:cNvPr id="0" name=""/>
        <dsp:cNvSpPr/>
      </dsp:nvSpPr>
      <dsp:spPr>
        <a:xfrm rot="5400000">
          <a:off x="1163677" y="3507707"/>
          <a:ext cx="1394518" cy="1304743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OSTATNÍ</a:t>
          </a:r>
        </a:p>
      </dsp:txBody>
      <dsp:txXfrm rot="-5400000">
        <a:off x="1419022" y="3687758"/>
        <a:ext cx="883827" cy="944642"/>
      </dsp:txXfrm>
    </dsp:sp>
    <dsp:sp modelId="{0E9196F9-9C55-4DF7-B97E-91F7FC38ECE7}">
      <dsp:nvSpPr>
        <dsp:cNvPr id="0" name=""/>
        <dsp:cNvSpPr/>
      </dsp:nvSpPr>
      <dsp:spPr>
        <a:xfrm rot="5400000">
          <a:off x="2049349" y="1499952"/>
          <a:ext cx="1459260" cy="1321523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PENZIJNÍ SPOLEČNOSTI 8</a:t>
          </a:r>
        </a:p>
      </dsp:txBody>
      <dsp:txXfrm rot="-5400000">
        <a:off x="2328076" y="1662816"/>
        <a:ext cx="901805" cy="995796"/>
      </dsp:txXfrm>
    </dsp:sp>
    <dsp:sp modelId="{1AA95612-A198-405B-A77A-2A10420F6992}">
      <dsp:nvSpPr>
        <dsp:cNvPr id="0" name=""/>
        <dsp:cNvSpPr/>
      </dsp:nvSpPr>
      <dsp:spPr>
        <a:xfrm>
          <a:off x="1678871" y="4789744"/>
          <a:ext cx="2080996" cy="115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3017351" y="3291441"/>
          <a:ext cx="1418545" cy="1352619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INVESTIČNÍ A </a:t>
          </a:r>
          <a:r>
            <a:rPr lang="cs-CZ" sz="1200" b="1" kern="1200" dirty="0"/>
            <a:t>KAPITÁLOVÉ SPOLEČNOSTI </a:t>
          </a:r>
          <a:r>
            <a:rPr lang="cs-CZ" sz="1200" kern="1200" dirty="0"/>
            <a:t>(95)</a:t>
          </a:r>
        </a:p>
      </dsp:txBody>
      <dsp:txXfrm rot="-5400000">
        <a:off x="3270512" y="3489408"/>
        <a:ext cx="912223" cy="9566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2D20-7C2D-41F9-B35A-B98B40718AEC}">
      <dsp:nvSpPr>
        <dsp:cNvPr id="0" name=""/>
        <dsp:cNvSpPr/>
      </dsp:nvSpPr>
      <dsp:spPr>
        <a:xfrm>
          <a:off x="5579615" y="673150"/>
          <a:ext cx="1464956" cy="249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95"/>
              </a:lnTo>
              <a:lnTo>
                <a:pt x="1464956" y="124795"/>
              </a:lnTo>
              <a:lnTo>
                <a:pt x="1464956" y="2495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8057C-42D1-4815-9D12-F6F31F970542}">
      <dsp:nvSpPr>
        <dsp:cNvPr id="0" name=""/>
        <dsp:cNvSpPr/>
      </dsp:nvSpPr>
      <dsp:spPr>
        <a:xfrm>
          <a:off x="5104892" y="1513660"/>
          <a:ext cx="186603" cy="3642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2410"/>
              </a:lnTo>
              <a:lnTo>
                <a:pt x="186603" y="36424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E13C1-7495-4E05-8C8C-18C6E1477A4D}">
      <dsp:nvSpPr>
        <dsp:cNvPr id="0" name=""/>
        <dsp:cNvSpPr/>
      </dsp:nvSpPr>
      <dsp:spPr>
        <a:xfrm>
          <a:off x="5104892" y="1513660"/>
          <a:ext cx="186603" cy="2884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4776"/>
              </a:lnTo>
              <a:lnTo>
                <a:pt x="186603" y="28847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E7D7F-6BA2-44C4-83B9-3B3EA63FA019}">
      <dsp:nvSpPr>
        <dsp:cNvPr id="0" name=""/>
        <dsp:cNvSpPr/>
      </dsp:nvSpPr>
      <dsp:spPr>
        <a:xfrm>
          <a:off x="5104892" y="1513660"/>
          <a:ext cx="186603" cy="2113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3861"/>
              </a:lnTo>
              <a:lnTo>
                <a:pt x="186603" y="21138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85D71-4068-480B-85D4-58CD4B21083A}">
      <dsp:nvSpPr>
        <dsp:cNvPr id="0" name=""/>
        <dsp:cNvSpPr/>
      </dsp:nvSpPr>
      <dsp:spPr>
        <a:xfrm>
          <a:off x="5104892" y="1513660"/>
          <a:ext cx="186603" cy="1304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4680"/>
              </a:lnTo>
              <a:lnTo>
                <a:pt x="186603" y="13046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35E04-2737-4A2C-A9AC-1BE7FA7307A7}">
      <dsp:nvSpPr>
        <dsp:cNvPr id="0" name=""/>
        <dsp:cNvSpPr/>
      </dsp:nvSpPr>
      <dsp:spPr>
        <a:xfrm>
          <a:off x="5104892" y="1513660"/>
          <a:ext cx="186603" cy="502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2209"/>
              </a:lnTo>
              <a:lnTo>
                <a:pt x="186603" y="5022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EE673-2DF6-4EBE-8B5B-F20355FC4820}">
      <dsp:nvSpPr>
        <dsp:cNvPr id="0" name=""/>
        <dsp:cNvSpPr/>
      </dsp:nvSpPr>
      <dsp:spPr>
        <a:xfrm>
          <a:off x="5533895" y="673150"/>
          <a:ext cx="91440" cy="2495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795"/>
              </a:lnTo>
              <a:lnTo>
                <a:pt x="68605" y="124795"/>
              </a:lnTo>
              <a:lnTo>
                <a:pt x="68605" y="2495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C0401-C5F5-48A5-B54B-0B5E6FFCC137}">
      <dsp:nvSpPr>
        <dsp:cNvPr id="0" name=""/>
        <dsp:cNvSpPr/>
      </dsp:nvSpPr>
      <dsp:spPr>
        <a:xfrm>
          <a:off x="3662859" y="1430731"/>
          <a:ext cx="178006" cy="1337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7430"/>
              </a:lnTo>
              <a:lnTo>
                <a:pt x="178006" y="133743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697A6-257F-4B7C-AF81-7F8432826D7A}">
      <dsp:nvSpPr>
        <dsp:cNvPr id="0" name=""/>
        <dsp:cNvSpPr/>
      </dsp:nvSpPr>
      <dsp:spPr>
        <a:xfrm>
          <a:off x="3662859" y="1430731"/>
          <a:ext cx="178006" cy="525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591"/>
              </a:lnTo>
              <a:lnTo>
                <a:pt x="178006" y="5255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0158B-1333-482B-982B-14ADA5CB5D2F}">
      <dsp:nvSpPr>
        <dsp:cNvPr id="0" name=""/>
        <dsp:cNvSpPr/>
      </dsp:nvSpPr>
      <dsp:spPr>
        <a:xfrm>
          <a:off x="4137543" y="673150"/>
          <a:ext cx="1442071" cy="249591"/>
        </a:xfrm>
        <a:custGeom>
          <a:avLst/>
          <a:gdLst/>
          <a:ahLst/>
          <a:cxnLst/>
          <a:rect l="0" t="0" r="0" b="0"/>
          <a:pathLst>
            <a:path>
              <a:moveTo>
                <a:pt x="1442071" y="0"/>
              </a:moveTo>
              <a:lnTo>
                <a:pt x="1442071" y="124795"/>
              </a:lnTo>
              <a:lnTo>
                <a:pt x="0" y="124795"/>
              </a:lnTo>
              <a:lnTo>
                <a:pt x="0" y="2495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6421E-655E-4197-9D8F-78D0565F2922}">
      <dsp:nvSpPr>
        <dsp:cNvPr id="0" name=""/>
        <dsp:cNvSpPr/>
      </dsp:nvSpPr>
      <dsp:spPr>
        <a:xfrm>
          <a:off x="5023348" y="2487"/>
          <a:ext cx="1112534" cy="670663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Spotřebitelský úvěr</a:t>
          </a:r>
        </a:p>
      </dsp:txBody>
      <dsp:txXfrm>
        <a:off x="5023348" y="2487"/>
        <a:ext cx="1112534" cy="670663"/>
      </dsp:txXfrm>
    </dsp:sp>
    <dsp:sp modelId="{C5166EC4-8441-460C-85CC-D673D5403CDC}">
      <dsp:nvSpPr>
        <dsp:cNvPr id="0" name=""/>
        <dsp:cNvSpPr/>
      </dsp:nvSpPr>
      <dsp:spPr>
        <a:xfrm>
          <a:off x="3544188" y="922741"/>
          <a:ext cx="1186710" cy="507989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Spotřebitelský úvěr na bydlení</a:t>
          </a:r>
        </a:p>
      </dsp:txBody>
      <dsp:txXfrm>
        <a:off x="3544188" y="922741"/>
        <a:ext cx="1186710" cy="507989"/>
      </dsp:txXfrm>
    </dsp:sp>
    <dsp:sp modelId="{C7EB089B-8BD9-4A22-9B73-7C74F846916F}">
      <dsp:nvSpPr>
        <dsp:cNvPr id="0" name=""/>
        <dsp:cNvSpPr/>
      </dsp:nvSpPr>
      <dsp:spPr>
        <a:xfrm>
          <a:off x="3840866" y="1680322"/>
          <a:ext cx="1075499" cy="55200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Hypoteční úvěr</a:t>
          </a:r>
        </a:p>
      </dsp:txBody>
      <dsp:txXfrm>
        <a:off x="3840866" y="1680322"/>
        <a:ext cx="1075499" cy="552000"/>
      </dsp:txXfrm>
    </dsp:sp>
    <dsp:sp modelId="{853A0739-5A24-420A-8CE1-622F13EFADB5}">
      <dsp:nvSpPr>
        <dsp:cNvPr id="0" name=""/>
        <dsp:cNvSpPr/>
      </dsp:nvSpPr>
      <dsp:spPr>
        <a:xfrm>
          <a:off x="3840866" y="2481913"/>
          <a:ext cx="1143982" cy="572496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Úvěr ze stavebního spoření (meziúvěr)</a:t>
          </a:r>
        </a:p>
      </dsp:txBody>
      <dsp:txXfrm>
        <a:off x="3840866" y="2481913"/>
        <a:ext cx="1143982" cy="572496"/>
      </dsp:txXfrm>
    </dsp:sp>
    <dsp:sp modelId="{5133319B-15EA-4F86-B85D-86A3B1FE5133}">
      <dsp:nvSpPr>
        <dsp:cNvPr id="0" name=""/>
        <dsp:cNvSpPr/>
      </dsp:nvSpPr>
      <dsp:spPr>
        <a:xfrm>
          <a:off x="4980489" y="922741"/>
          <a:ext cx="1244021" cy="590918"/>
        </a:xfrm>
        <a:prstGeom prst="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Spotřebitelský úvěr jiný než na bydlení</a:t>
          </a:r>
        </a:p>
      </dsp:txBody>
      <dsp:txXfrm>
        <a:off x="4980489" y="922741"/>
        <a:ext cx="1244021" cy="590918"/>
      </dsp:txXfrm>
    </dsp:sp>
    <dsp:sp modelId="{C77DAE29-9484-4165-9CAD-3B17065FCBA0}">
      <dsp:nvSpPr>
        <dsp:cNvPr id="0" name=""/>
        <dsp:cNvSpPr/>
      </dsp:nvSpPr>
      <dsp:spPr>
        <a:xfrm>
          <a:off x="5291495" y="1763251"/>
          <a:ext cx="1102622" cy="505237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Účelové a neúčelové úvěry</a:t>
          </a:r>
        </a:p>
      </dsp:txBody>
      <dsp:txXfrm>
        <a:off x="5291495" y="1763251"/>
        <a:ext cx="1102622" cy="505237"/>
      </dsp:txXfrm>
    </dsp:sp>
    <dsp:sp modelId="{6E94F5DD-F0A0-4287-B382-DB2AB272ABB5}">
      <dsp:nvSpPr>
        <dsp:cNvPr id="0" name=""/>
        <dsp:cNvSpPr/>
      </dsp:nvSpPr>
      <dsp:spPr>
        <a:xfrm>
          <a:off x="5291495" y="2518080"/>
          <a:ext cx="1090023" cy="60052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Hotovostní půjčky</a:t>
          </a:r>
        </a:p>
      </dsp:txBody>
      <dsp:txXfrm>
        <a:off x="5291495" y="2518080"/>
        <a:ext cx="1090023" cy="600522"/>
      </dsp:txXfrm>
    </dsp:sp>
    <dsp:sp modelId="{B7227A60-13F8-4F3A-9FC9-981E13C2FCD9}">
      <dsp:nvSpPr>
        <dsp:cNvPr id="0" name=""/>
        <dsp:cNvSpPr/>
      </dsp:nvSpPr>
      <dsp:spPr>
        <a:xfrm>
          <a:off x="5291495" y="3368193"/>
          <a:ext cx="1123040" cy="51865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Kontokorent</a:t>
          </a:r>
        </a:p>
      </dsp:txBody>
      <dsp:txXfrm>
        <a:off x="5291495" y="3368193"/>
        <a:ext cx="1123040" cy="518656"/>
      </dsp:txXfrm>
    </dsp:sp>
    <dsp:sp modelId="{2F1135A4-D2B4-4409-9213-AC4F995311CA}">
      <dsp:nvSpPr>
        <dsp:cNvPr id="0" name=""/>
        <dsp:cNvSpPr/>
      </dsp:nvSpPr>
      <dsp:spPr>
        <a:xfrm>
          <a:off x="5291495" y="4136440"/>
          <a:ext cx="1115244" cy="52399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Kreditní karty</a:t>
          </a:r>
        </a:p>
      </dsp:txBody>
      <dsp:txXfrm>
        <a:off x="5291495" y="4136440"/>
        <a:ext cx="1115244" cy="523992"/>
      </dsp:txXfrm>
    </dsp:sp>
    <dsp:sp modelId="{8BDF405B-49E5-452D-819C-62AE8C2AC323}">
      <dsp:nvSpPr>
        <dsp:cNvPr id="0" name=""/>
        <dsp:cNvSpPr/>
      </dsp:nvSpPr>
      <dsp:spPr>
        <a:xfrm>
          <a:off x="5291495" y="4910024"/>
          <a:ext cx="1188053" cy="49209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Úvěrový účet</a:t>
          </a:r>
        </a:p>
      </dsp:txBody>
      <dsp:txXfrm>
        <a:off x="5291495" y="4910024"/>
        <a:ext cx="1188053" cy="492092"/>
      </dsp:txXfrm>
    </dsp:sp>
    <dsp:sp modelId="{A74A13F3-A45C-49D9-85BC-96FBE9A0673F}">
      <dsp:nvSpPr>
        <dsp:cNvPr id="0" name=""/>
        <dsp:cNvSpPr/>
      </dsp:nvSpPr>
      <dsp:spPr>
        <a:xfrm>
          <a:off x="6474102" y="922741"/>
          <a:ext cx="1140940" cy="61545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Vázaný spotřebitelský úvěr</a:t>
          </a:r>
        </a:p>
      </dsp:txBody>
      <dsp:txXfrm>
        <a:off x="6474102" y="922741"/>
        <a:ext cx="1140940" cy="615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B8F07-637E-4BE8-BCAB-36A2185FF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A01C7B-41A3-4F5B-A861-26273EBD8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2638ED-5651-45FD-B45B-983C36116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D0A5AE-9DE6-4AEF-98FC-32D9A60E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1BD9B5-0722-4E16-B7C3-10F076BA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A3301-DB7C-4F3C-BF2A-4080C0B3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3FD830-CF61-4A15-ADCE-F6A914886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A0F3CB-0640-4038-BA02-B3E9AE80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61B7AC-1699-4B65-9870-35897921E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829821-FF35-41EB-AF17-2E803B2F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050E671-136B-4DB6-8FC4-A231C8E5A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85C64C-2C19-4BE1-BA1D-4BC0491CE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C7039E-24AA-4FA6-9FBF-D3C79199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64845A-127A-4B25-B27D-B3806663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DAD1EF-B1B1-40F9-BB9F-C268593C0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750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228600"/>
            <a:ext cx="10363200" cy="762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1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1" y="1981199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1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>
          <a:xfrm>
            <a:off x="913864" y="6400109"/>
            <a:ext cx="7113075" cy="3058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www.skvara.cz</a:t>
            </a:r>
            <a:endParaRPr lang="cs-CZ" b="1" i="1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6526" y="6400109"/>
            <a:ext cx="2541613" cy="305837"/>
          </a:xfrm>
          <a:prstGeom prst="rect">
            <a:avLst/>
          </a:prstGeom>
        </p:spPr>
        <p:txBody>
          <a:bodyPr lIns="91431" tIns="45715" rIns="91431" bIns="45715"/>
          <a:lstStyle>
            <a:lvl1pPr algn="r">
              <a:spcBef>
                <a:spcPct val="50000"/>
              </a:spcBef>
              <a:defRPr/>
            </a:lvl1pPr>
          </a:lstStyle>
          <a:p>
            <a:pPr>
              <a:defRPr/>
            </a:pPr>
            <a:fld id="{3010E99A-E998-4B3B-8C4F-5971C9DC7B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18071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14935-DA0F-4AA1-A62E-86AF82B7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71D27D-EFC6-4629-9E38-0908C4EDB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0427D3-E3C9-419C-B10B-30142262D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EA95CF-D76E-461D-83C7-2D918CB8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06818D-490D-4212-AB31-AE2ABCEB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86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C0E54-6E1A-4084-BF53-9C6E11272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939956-0F25-4607-8566-38C012A22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5A7112-276A-43C0-85E2-6FF2046A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C4C09D-8A8F-4062-8679-20A7053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FB57A8-41A5-46CC-9AAF-17A4D132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70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88B6F-077C-46D9-A64B-837F0448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56A75-0BE3-4F5A-A9C5-A25F0201B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CDCB3F-9297-45DA-A1B7-1605CE04F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78F79E-4D99-4716-88F3-12B1C200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23E08-C024-4461-84D9-6F14AE2BE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5E658C-4023-4302-9630-3DC804AA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05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AC89A-B8EA-4A34-8BD8-C2E7B5D9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25CF46-D0CB-4896-B416-6A4F855AA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F797A8-2BB9-42DF-BBFC-7189234B3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36BAF5-9F90-4450-AB2F-6EE2566A3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05CFD6-722D-4C8F-A083-19976D731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EBFC3A-22E2-49B0-BD48-488DB7A0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BA65907-B116-42B5-AB63-891A87DD4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E14C59-0E6B-4C41-9A1E-8FA4DA11E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36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088C7-D80B-4EDB-9858-35F1D1960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9ACAC8-2E09-4D36-9FF1-34C7A65B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3A3AD7-94AB-4D02-837A-B2E340E5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698FFD-8438-4402-AF47-C5F48D8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2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3F1A4-F11C-4F58-9665-71C5DC9F4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27A1E3-1C37-49F1-92A7-AF0C676A1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533414-9B69-4D17-B84C-12283938A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53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BB00E-2ABC-4DC2-8B40-6C14B2D93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130CB1-DEE3-4E51-AABB-19A7AE41D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C6CFE8-6382-47BD-A0BE-9B42FD496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1042B6-B300-4AC1-9B3C-DAFD311EB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975E33-05FA-4D0E-89A1-077C6195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98AD99-D4DC-4CA2-8BC9-4248ABE7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9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02402-86D2-40DE-B268-BD4D1F28E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9B9003-DEC8-403A-8BEE-118D2617E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D63822-A597-4D50-8A15-6A09C16AC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EB0292-0CE8-4055-BC21-CAC8B166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57FFE5-B2CC-4F4D-AF9F-120709CD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E9BB74-63E1-4102-8C08-861C89D4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78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9C5CC8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9DF1F76-684E-4B2C-866F-402F799A7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8FF651-C7C5-4EAD-9719-7B0EC9F66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7C885A-039E-43D2-B769-B2C2A45DF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5C3F-96F4-4283-8CC4-F1E0EEF88D7B}" type="datetimeFigureOut">
              <a:rPr lang="cs-CZ" smtClean="0"/>
              <a:t>30. 11. 2023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AE44E-59D0-48CA-8166-4F5C3CC97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4C6906-2A37-4227-80DF-8CC1CEA77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9840A-76CC-4621-9F93-9E212FDE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17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5" Type="http://schemas.openxmlformats.org/officeDocument/2006/relationships/control" Target="../activeX/activeX5.xml"/><Relationship Id="rId10" Type="http://schemas.openxmlformats.org/officeDocument/2006/relationships/image" Target="../media/image1.wmf"/><Relationship Id="rId4" Type="http://schemas.openxmlformats.org/officeDocument/2006/relationships/control" Target="../activeX/activeX4.xml"/><Relationship Id="rId9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98CD7-A979-4DDE-93D7-1327E16A01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9. Bydlení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70F2C7-63EA-43A7-8EF1-5257C8B0C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658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097FA-E4BB-4CC2-A60F-9DFBFCC3B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Předčasné splacení spotřebitelského úvěru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61BD1-442E-4E7E-BC97-BBF42DC19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spotřebitelský úvěr jiný než na bydlení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lze zcela nebo zčásti splatit kdykoliv po dobu jeho trvání. Věřitel nesmí požadovat náhradu nákladů za předčasné splacení, pokud byla splátka provedena: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plnění z pojištění určeného k zajištění úvěru,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spotřebitelského úvěru, který vznikl formou možnosti přečerpání (př. kontokorent),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období, po které není stanovena pevná úroková sazba (sazba je plovoucí),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945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090CD-65CE-43F8-961F-3F62DFB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7F887E-296B-4060-8BE8-7F35E72A4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spotřebitelský úvěr na bydlení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3 měsíců po oznámení nové úrokové sazby na konci fixačního období,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důsledku úmrtí, dlouhodobé nemoci nebo invalidity spotřebitele, nebo jeho manžela/partnera, pokud to vede k výraznému snížení schopnosti úvěr splácet,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výše 25 % z celkové výše úvěru během 1 měsíce před výročím smlouvy (1x ročně je možné splatit ¼ úvěru).</a:t>
            </a:r>
          </a:p>
        </p:txBody>
      </p:sp>
    </p:spTree>
    <p:extLst>
      <p:ext uri="{BB962C8B-B14F-4D97-AF65-F5344CB8AC3E}">
        <p14:creationId xmlns:p14="http://schemas.microsoft.com/office/powerpoint/2010/main" val="3809532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08883-BBB7-42AF-AF6F-074A8C79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bankovní produkty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3D91F6-90FA-417F-BF63-282BBB674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Kontokorentní úvěr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Směnky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a operativní leasing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Hypoteční úvěr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17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92D68-4070-4263-88CC-8F5822F2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Kontokorentní úvěry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BC8BC-0E1A-46BD-8293-004EA9015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Kontokorentní úvěry jsou krátkodobé peněžní úvěry.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Banka je poskytuje v pohyblivé výši na kontokorentním účtu klienta. Na kontokorentním účtu jsou vedeny prostředky klienta v kombinaci s možným úvěrovým limitem.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Banka přezkoumává úvěrovou způsobilost a oznamuje výši úvěrového rámce.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Každý úvěr tohoto typu musí být alespoň jednou ročně splacen.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Charakteristické pro kontokorentní úvěry bývá poměrně vysoké úročení a také značně vysoký sankční úrok v případě překročení úvěrového rámce.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68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0649E-DFA3-449A-8720-9542CB57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355AD1-EDE9-481D-839E-A9FF228EA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závazek výstavce směnky, že zaplatí majiteli ve stanoveném termínu stanovenou směnečnou částku.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Směnka, která v okamžiku emise dočasně postrádá některé náležitosti se nazývá 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blanko směnka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Zpravidla to bývá směnečná suma a datum splatnosti. Je tedy neúplná a její neúplnost nesmí být náhodná, ale záměrná. Dlužník vstupuje do závazku, o jehož podmínkách nemá úplné informace, což může být nebezpečné.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Běžné jako zástava u podnikatelských úvěrů.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745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FC84A-42B5-4C08-A8EA-9E88E331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cs-CZ" dirty="0"/>
              <a:t>Finanční a operativní leasing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46470C-600A-42D9-91BC-9282CF4F3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17"/>
            <a:ext cx="10515600" cy="5433134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leasing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představuje specifický finančně úvěrový produkt, který svým charakterem nahrazuje nájemci určitého předmětu úvěr.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Jde o zprostředkovaný vztah mezi výrobcem a nájemcem, kde leasingová společnost je v pozici prostředníka.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Leasingová společnost nejprve vyplatí kupní cenu výrobci a sama se pak sává vlastníkem a pronajímatelem předmětu.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Nájemce platí dohodnuté splátky a následně na konci platnosti leasingové smlouvy odkoupí příslušný předmět za zůstatkovou cenu.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Operativní leasing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probíhá tak, že leasingová společnost předá předmět do užívání nájemci, ten platí dohodnuté nájemné a po skončení pronájmu věc vrací pronajímateli zpět. Nejedná se však v pravém slova smyslu o úvěrový obchod.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513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40808-514C-454C-A793-B7B561CD3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FA0BE-E417-4652-8E85-0E9447F2D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6600" dirty="0"/>
          </a:p>
          <a:p>
            <a:pPr marL="0" indent="0" algn="ctr">
              <a:buNone/>
            </a:pPr>
            <a:r>
              <a:rPr lang="cs-CZ" sz="6600" dirty="0"/>
              <a:t>Hypoteční úvěr</a:t>
            </a:r>
          </a:p>
        </p:txBody>
      </p:sp>
    </p:spTree>
    <p:extLst>
      <p:ext uri="{BB962C8B-B14F-4D97-AF65-F5344CB8AC3E}">
        <p14:creationId xmlns:p14="http://schemas.microsoft.com/office/powerpoint/2010/main" val="296886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C4961-C6C8-4B4A-B6C8-7250A5C82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Spotřebitelský úvěr na bydlení (hypoteční úvěr)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D4E9D-1CDD-4F54-8FC0-1757D41BC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Jde o dlouhodobý </a:t>
            </a:r>
            <a:r>
              <a:rPr lang="cs-CZ" sz="5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účelový</a:t>
            </a:r>
            <a:r>
              <a:rPr lang="cs-CZ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úvěr, kde je </a:t>
            </a:r>
            <a:r>
              <a:rPr lang="cs-CZ" sz="5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vždy</a:t>
            </a:r>
            <a:r>
              <a:rPr lang="cs-CZ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ze strany banky vyžadována zástava nemovitosti.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11303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A5ED9-1390-867F-2A75-DBE38121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D2DDF-5E36-1263-E401-3B4CC1BD9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BONITA </a:t>
            </a:r>
          </a:p>
          <a:p>
            <a:r>
              <a:rPr lang="cs-CZ" sz="6600" dirty="0"/>
              <a:t>ZAJIŠTĚNÍ </a:t>
            </a:r>
          </a:p>
          <a:p>
            <a:r>
              <a:rPr lang="cs-CZ" sz="6600" dirty="0"/>
              <a:t>ÚČEL</a:t>
            </a:r>
          </a:p>
        </p:txBody>
      </p:sp>
    </p:spTree>
    <p:extLst>
      <p:ext uri="{BB962C8B-B14F-4D97-AF65-F5344CB8AC3E}">
        <p14:creationId xmlns:p14="http://schemas.microsoft.com/office/powerpoint/2010/main" val="399281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786DD-2DAA-47C7-ABDF-F44B4FFD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ovlivňuje bonitu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7DFD2-FD67-4560-83EB-9CADB8E45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Druh příjmu – podnikání, zaměstnání (doba určitá, neurčitá), sociální dávky, příjem z pronájmu, příjmy ze zahraničí.</a:t>
            </a:r>
          </a:p>
          <a:p>
            <a:r>
              <a:rPr lang="cs-CZ" dirty="0"/>
              <a:t>Počet osob v domácnosti (děti).</a:t>
            </a:r>
          </a:p>
          <a:p>
            <a:pPr marL="0" indent="0">
              <a:buNone/>
            </a:pPr>
            <a:r>
              <a:rPr lang="cs-CZ" dirty="0"/>
              <a:t>Př. 2 žadatelé přičemž je jeden bez příjmu, horší bonita – započítávají se náklady, ale nemá příjem.</a:t>
            </a:r>
          </a:p>
          <a:p>
            <a:r>
              <a:rPr lang="cs-CZ" dirty="0"/>
              <a:t>Současné závazky –    kreditní karty, kontokorent</a:t>
            </a:r>
          </a:p>
          <a:p>
            <a:pPr marL="2743200" lvl="6" indent="0">
              <a:buNone/>
            </a:pPr>
            <a:r>
              <a:rPr lang="cs-CZ" sz="2800" dirty="0"/>
              <a:t>   -   ručení, spoludlužnictví</a:t>
            </a:r>
          </a:p>
          <a:p>
            <a:pPr marL="2743200" lvl="6" indent="0">
              <a:buNone/>
            </a:pPr>
            <a:r>
              <a:rPr lang="cs-CZ" sz="2800" dirty="0"/>
              <a:t>   -   další úvěry – vysavač na splátky apod. </a:t>
            </a:r>
          </a:p>
          <a:p>
            <a:pPr marL="2743200" lvl="6" indent="0">
              <a:buNone/>
            </a:pPr>
            <a:r>
              <a:rPr lang="cs-CZ" sz="2800" dirty="0"/>
              <a:t>   -   leasing </a:t>
            </a:r>
          </a:p>
          <a:p>
            <a:r>
              <a:rPr lang="cs-CZ" dirty="0"/>
              <a:t>Úroková sazba, výše splátky</a:t>
            </a:r>
          </a:p>
          <a:p>
            <a:pPr marL="2743200" lvl="6" indent="0">
              <a:buNone/>
            </a:pPr>
            <a:endParaRPr lang="cs-CZ" sz="2800" dirty="0"/>
          </a:p>
          <a:p>
            <a:pPr marL="2743200" lvl="6" indent="0">
              <a:buNone/>
            </a:pPr>
            <a:endParaRPr lang="cs-CZ" sz="2800" dirty="0"/>
          </a:p>
          <a:p>
            <a:pPr lvl="6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42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0BA6BD-B5AA-4117-96FA-714E1F454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bydlení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E8DD3-DEC3-4893-96C5-440DBF3B4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Bydlení je základní lidskou potřebou. Zároveň jde o několika milionovou položku. Z toho důvodu si lidé automaticky spojují bydlení s úvěrem.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bydlení = vezmu si úvěr a SPLATÍM ho.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pořídit bydlení bez dluhů? Úvěr na bydlení by neměl být chápán jako samozřejmost. Jeho významem je pouze dofinancovat prostředky, které jste si nestihli vytvořit sami – finanční gramotnost.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Vstup do úvěru ideálně s 50% vlastních prostředků. Min. 20%.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Vlastní zdroje vs. cizí zdroje. Co je lepší?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203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DB938-99FE-4A4F-B522-7293E63F7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CB12F-5A35-41B8-B86E-C5CEEA368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Zajištěním je vždy zástava nemovitosti, přičemž se nemusí jednat o nemovitost pořizovanou. </a:t>
            </a:r>
          </a:p>
          <a:p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Hodnotu této zástavy určuje odhadce banky. Banka tedy bere v úvahu tzv.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odhadní cenu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nemovitosti. Je potřeba počítat s tím, že cena stanovená odhadcem může být odlišná (nižší) od ceny tržní, což může mít významný vliv na úrokovou sazbu. </a:t>
            </a:r>
          </a:p>
          <a:p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Banka dále vyžaduje pojištění zastavované nemovitosti. </a:t>
            </a:r>
          </a:p>
          <a:p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Druhy zástavy: </a:t>
            </a:r>
            <a:endParaRPr lang="cs-CZ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Zástavní právo k nemovitosti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Ručitel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Životní pojištění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Bankovní záruky</a:t>
            </a:r>
          </a:p>
        </p:txBody>
      </p:sp>
    </p:spTree>
    <p:extLst>
      <p:ext uri="{BB962C8B-B14F-4D97-AF65-F5344CB8AC3E}">
        <p14:creationId xmlns:p14="http://schemas.microsoft.com/office/powerpoint/2010/main" val="1511297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D4149-5A29-4C5A-981C-DBD0CBA0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5706"/>
          </a:xfrm>
        </p:spPr>
        <p:txBody>
          <a:bodyPr/>
          <a:lstStyle/>
          <a:p>
            <a:r>
              <a:rPr lang="cs-CZ" dirty="0"/>
              <a:t>Účel - bydlení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1E653-7ED2-456C-A680-2510C1AB4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0832"/>
            <a:ext cx="10515600" cy="5392043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Účelem hypotečního úvěru musí být vždy financování bydlení. Hypoteční úvěr může být poskytnut na: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abytí (koupě),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Vypořádání (např. při rozvodu) nebo zachování práv k nemovitosti, dědických a jiných majetkových nároků,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výstavbu nemovitosti,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oupě práva stavby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splacení úvěru poskytnutého na bydlení (refinancování),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převod družstevního podílu v bytovém družstvu,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změnu stavby podle stavebního zákona (např. rekonstrukce, stavební úpravy).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TMLCheckbox1" r:id="rId1" imgW="228600" imgH="274320"/>
        </mc:Choice>
        <mc:Fallback>
          <p:control name="HTMLCheckbox1" r:id="rId1" imgW="228600" imgH="274320">
            <p:pic>
              <p:nvPicPr>
                <p:cNvPr id="5" name="HTMLCheckbox1">
                  <a:extLst>
                    <a:ext uri="{FF2B5EF4-FFF2-40B4-BE49-F238E27FC236}">
                      <a16:creationId xmlns:a16="http://schemas.microsoft.com/office/drawing/2014/main" id="{A8AAF3DB-C96D-43AA-857A-3672DE15F5F3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2" r:id="rId2" imgW="228600" imgH="274320"/>
        </mc:Choice>
        <mc:Fallback>
          <p:control name="HTMLCheckbox2" r:id="rId2" imgW="228600" imgH="274320">
            <p:pic>
              <p:nvPicPr>
                <p:cNvPr id="6" name="HTMLCheckbox2">
                  <a:extLst>
                    <a:ext uri="{FF2B5EF4-FFF2-40B4-BE49-F238E27FC236}">
                      <a16:creationId xmlns:a16="http://schemas.microsoft.com/office/drawing/2014/main" id="{3C6D365C-168C-4EE4-AF8B-8ABB6D1ABF39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3" r:id="rId3" imgW="228600" imgH="274320"/>
        </mc:Choice>
        <mc:Fallback>
          <p:control name="HTMLCheckbox3" r:id="rId3" imgW="228600" imgH="274320">
            <p:pic>
              <p:nvPicPr>
                <p:cNvPr id="7" name="HTMLCheckbox3">
                  <a:extLst>
                    <a:ext uri="{FF2B5EF4-FFF2-40B4-BE49-F238E27FC236}">
                      <a16:creationId xmlns:a16="http://schemas.microsoft.com/office/drawing/2014/main" id="{8689C9E9-8E88-42B2-BF67-E69BEA0A0093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4" r:id="rId4" imgW="228600" imgH="274320"/>
        </mc:Choice>
        <mc:Fallback>
          <p:control name="HTMLCheckbox4" r:id="rId4" imgW="228600" imgH="274320">
            <p:pic>
              <p:nvPicPr>
                <p:cNvPr id="8" name="HTMLCheckbox4">
                  <a:extLst>
                    <a:ext uri="{FF2B5EF4-FFF2-40B4-BE49-F238E27FC236}">
                      <a16:creationId xmlns:a16="http://schemas.microsoft.com/office/drawing/2014/main" id="{DA55A3C3-471B-472F-A7AB-F7E0F60AAAA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5" r:id="rId5" imgW="228600" imgH="274320"/>
        </mc:Choice>
        <mc:Fallback>
          <p:control name="HTMLCheckbox5" r:id="rId5" imgW="228600" imgH="274320">
            <p:pic>
              <p:nvPicPr>
                <p:cNvPr id="9" name="HTMLCheckbox5">
                  <a:extLst>
                    <a:ext uri="{FF2B5EF4-FFF2-40B4-BE49-F238E27FC236}">
                      <a16:creationId xmlns:a16="http://schemas.microsoft.com/office/drawing/2014/main" id="{3914026C-0C31-413E-AF27-E48BA060470F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6" r:id="rId6" imgW="228600" imgH="274320"/>
        </mc:Choice>
        <mc:Fallback>
          <p:control name="HTMLCheckbox6" r:id="rId6" imgW="228600" imgH="274320">
            <p:pic>
              <p:nvPicPr>
                <p:cNvPr id="10" name="HTMLCheckbox6">
                  <a:extLst>
                    <a:ext uri="{FF2B5EF4-FFF2-40B4-BE49-F238E27FC236}">
                      <a16:creationId xmlns:a16="http://schemas.microsoft.com/office/drawing/2014/main" id="{A93B77E5-ED2B-49E0-B797-B31D6321ADA0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7" r:id="rId7" imgW="228600" imgH="274320"/>
        </mc:Choice>
        <mc:Fallback>
          <p:control name="HTMLCheckbox7" r:id="rId7" imgW="228600" imgH="274320">
            <p:pic>
              <p:nvPicPr>
                <p:cNvPr id="11" name="HTMLCheckbox7">
                  <a:extLst>
                    <a:ext uri="{FF2B5EF4-FFF2-40B4-BE49-F238E27FC236}">
                      <a16:creationId xmlns:a16="http://schemas.microsoft.com/office/drawing/2014/main" id="{408C0170-3439-407E-8A95-1C16770B3152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Checkbox8" r:id="rId8" imgW="228600" imgH="274320"/>
        </mc:Choice>
        <mc:Fallback>
          <p:control name="HTMLCheckbox8" r:id="rId8" imgW="228600" imgH="274320">
            <p:pic>
              <p:nvPicPr>
                <p:cNvPr id="12" name="HTMLCheckbox8">
                  <a:extLst>
                    <a:ext uri="{FF2B5EF4-FFF2-40B4-BE49-F238E27FC236}">
                      <a16:creationId xmlns:a16="http://schemas.microsoft.com/office/drawing/2014/main" id="{C3F383A8-E879-45AA-A310-DA259D4539F3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2746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910247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(U43)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1291" y="1107266"/>
            <a:ext cx="6898869" cy="46434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32F67-7421-4DA9-AC7C-6C30CDAF2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Úrok a úmor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4DA5DE7-46C3-4466-B388-4A60292FC4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64" y="2290440"/>
            <a:ext cx="11595318" cy="442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81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4FEDF-22D3-4CED-9BF3-CF969758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LTV  (</a:t>
            </a:r>
            <a:r>
              <a:rPr lang="cs-CZ" dirty="0" err="1"/>
              <a:t>loan</a:t>
            </a:r>
            <a:r>
              <a:rPr lang="cs-CZ" dirty="0"/>
              <a:t> to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FE33A-5F82-4D92-A20F-C15B8C2E8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Vyjadřuje poměr mezi výší úvěru a hodnotou zástavy.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Např. výše úvěr je 800 000Kč a hodnota zástavy je 1 000 000Kč. LTV je tedy 80 %, tzn. že úvěr tvoří 80% hodnoty zástavy. </a:t>
            </a:r>
          </a:p>
          <a:p>
            <a:endParaRPr lang="cs-CZ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LTV má zásadní vliv na výši úrokové sazby. Čím vyšší je LTV, tím vyšší je úroková sazba z úvěru, požadavky na bonitu, úvěrový rámec.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579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4E958-B6E3-41BD-86A8-F7D12679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RPSN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AA4C2E-5AE9-4203-B3EF-D9A7BC6B2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RPSN = roční procentní sazba nákladů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RPSN vyjadřuje celkové náklady, které je klient povinen zaplatit věřiteli za poskytnutý úvěr za období jednoho roku (do nákladů musí být zahrnuty jak úroky, tak poplatky a jiné související náklady, které klient musí zaplatit navíc, tedy kromě splátky samotné jistiny, která do RPSN započítána není).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Povinnost uvádět RPSN je stanovena zákonem, stejně tak jako pravidla pro její výpočet. Pro klienta je to jeden z nejdůležitějších údajů, který by měl u úvěru jakéhokoli úvěru znát. RPSN dává nejlepší obrázek o tom, jaká bude cena úvěru pro klienta za jeden rok a klient si tak může nejlépe porovnat nabídky jednotlivých poskytovatelů.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RPSN musí být uvedena alespoň stejně zřetelně jako jakákoli informace o zápůjční úrokové sazbě. </a:t>
            </a:r>
          </a:p>
        </p:txBody>
      </p:sp>
    </p:spTree>
    <p:extLst>
      <p:ext uri="{BB962C8B-B14F-4D97-AF65-F5344CB8AC3E}">
        <p14:creationId xmlns:p14="http://schemas.microsoft.com/office/powerpoint/2010/main" val="1734891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F3BF3-EE00-47CC-82C9-3C0E3026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954A0-E90C-458D-B648-59E762A46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dirty="0"/>
              <a:t>Stavební spoření</a:t>
            </a:r>
          </a:p>
        </p:txBody>
      </p:sp>
    </p:spTree>
    <p:extLst>
      <p:ext uri="{BB962C8B-B14F-4D97-AF65-F5344CB8AC3E}">
        <p14:creationId xmlns:p14="http://schemas.microsoft.com/office/powerpoint/2010/main" val="1108358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číslo snímku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04C5A278-4DFA-4352-BD36-08B958DE65AF}" type="slidenum">
              <a:rPr lang="cs-CZ" smtClean="0"/>
              <a:pPr/>
              <a:t>27</a:t>
            </a:fld>
            <a:endParaRPr lang="cs-CZ"/>
          </a:p>
        </p:txBody>
      </p:sp>
      <p:pic>
        <p:nvPicPr>
          <p:cNvPr id="17412" name="obrázek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5144" y="706709"/>
            <a:ext cx="6821714" cy="5140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8E584-91F9-E882-368F-0326B94E3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stavebního spoření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65B51-13B1-FA9A-2EC0-100E7FE4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Spoření</a:t>
            </a:r>
          </a:p>
          <a:p>
            <a:r>
              <a:rPr lang="cs-CZ" sz="4400" dirty="0"/>
              <a:t>Úvěr/Meziúvěr (překlenovací úvěr)</a:t>
            </a:r>
          </a:p>
        </p:txBody>
      </p:sp>
    </p:spTree>
    <p:extLst>
      <p:ext uri="{BB962C8B-B14F-4D97-AF65-F5344CB8AC3E}">
        <p14:creationId xmlns:p14="http://schemas.microsoft.com/office/powerpoint/2010/main" val="3014047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752A0-9612-A4A9-DE15-70497F3D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3ADBF-5A17-A405-726E-664CA86FF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Garance</a:t>
            </a:r>
            <a:r>
              <a:rPr lang="cs-CZ" dirty="0"/>
              <a:t> úrokové sazby po dobu min. 6 let.</a:t>
            </a:r>
          </a:p>
          <a:p>
            <a:r>
              <a:rPr lang="cs-CZ" dirty="0"/>
              <a:t>Státní podpora 10% z vkladu, max. 2000Kč/rok</a:t>
            </a:r>
          </a:p>
          <a:p>
            <a:pPr lvl="1"/>
            <a:r>
              <a:rPr lang="cs-CZ" dirty="0"/>
              <a:t>6 let aktivní smlouva</a:t>
            </a:r>
          </a:p>
          <a:p>
            <a:r>
              <a:rPr lang="cs-CZ" dirty="0"/>
              <a:t>Poplatek za ukončení smlouvy před vázací lhůtou 6 let. </a:t>
            </a:r>
          </a:p>
          <a:p>
            <a:r>
              <a:rPr lang="cs-CZ" dirty="0"/>
              <a:t>Pojištění vkladů v rámci Garančního fondu.</a:t>
            </a:r>
          </a:p>
          <a:p>
            <a:r>
              <a:rPr lang="cs-CZ" dirty="0"/>
              <a:t>Neúčelovost.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10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2B56C-9E38-46BE-9E27-BA308FA7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40327-7872-4CB3-837D-AD5DB2DF6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Myšlenka na vlastní bydlení nebývá spontánní reakcí, mohu se připravovat s předstihem.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Veliký význam mají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vlastní prostředky.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Buďto si můžete s relativně malou částkou teď vytvořit alespoň část peněz na bydlení v budoucnu nebo velkou částku později platit bance. 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dlouho chcete pracovat pro banku?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96181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36D25-D93C-49BD-A467-35D4A3F8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ze stavebního spoření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540EF3-6475-42B0-8834-DD51E30C3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účelový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úvěr na financování bydlení. Poskytnutí úvěru ze stavebního spoření je možné, v případě, že smlouva o stavebním spoření splňuje tři základní podmínky: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Délka trvání smlouvy o stavebním spoření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smlouva musí být aktivní po dobu 2 let.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Naspoření určité výše prostředků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–zpravidla to bývá 40 %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Hodnotící číslo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každá stavební spořitelna určuje ve smluvních podmínkách, jak vysoké toto číslo musí být pro přidělení úvěru. Na to, jak rychle účastník tohoto čísla dosáhne, má vliv výše, ale i pravidelnost vkladů.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769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078E4-805C-4775-BC3F-36A637C9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EA3212-5FCF-44DE-8A73-7F411C51E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Všechny tyto podmínky musí být splněny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 tomto okamžiku stavební spořitelna informuje klienta, že dosáhl tzv.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přidělení cílové částky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Prakticky to znamená, že klient má možnost, nikoliv povinnost, vzít si úvěr ze stavebního spoření.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Stavební spořitelny zkoumají bonitu klienta a účel, na který budou získané prostředky použity.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rozdíl od hypotečního úvěru do jisté výše úvěru nevyžadují zástavu. V tomto případě není jako zástava vyžadována výhradně nemovitost. Může jí být např. ručitel nebo zástavní právo k pohledávce klienta na účtu stavebního spoření.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Úroková sazba z úvěru ze stavebního spoření je pevně stanovena ve smlouvě a platí po celou dobu trvání smlouvy.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321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0E808-3DE5-483B-9446-19B0181AF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Překlenovací úvěr (meziúvěr)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6BAE3-794E-4D4D-8699-FCD4A803F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výše zmíněné podmínky nejsou splněny a klient by chtěl žádat o úvěr, stavební spořitelna mu může poskytnout tzv.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překlenovací úvěr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 stavebního spoření, též označovaný jako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meziúvěr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překlenovacího úvěru nebývají natolik flexibilní jako u „řádného“ úvěru zejména pokud jde o mimořádné splátky. Dnes už některé stavební spořitelny umožňují fixaci úrokové sazby, podobně jako u hypoték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Anuitní splátka překlenovacího úvěru se sestává ze dvou složek: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splátka překlenovacího úvěru jako takového a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povinné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dospořování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tato částka se na účtu stavebního spoření ukládá a dále zhodnocuje, a to až do okamžiku přidělení cílové částky (splnění podmínek)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750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09CAD-063A-40ED-AD2E-F49EBA84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ovlivňuje úrokovou sazbu?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8EA5C-40BA-415F-8689-B8A1F9E5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LTV</a:t>
            </a:r>
          </a:p>
          <a:p>
            <a:r>
              <a:rPr lang="cs-CZ" dirty="0"/>
              <a:t>Doplňkové služby – účet v bance, pojištění nemovitosti, pojištění schopnosti splácet, životní pojištění …</a:t>
            </a:r>
          </a:p>
          <a:p>
            <a:r>
              <a:rPr lang="cs-CZ" dirty="0"/>
              <a:t>Výše úvěru</a:t>
            </a:r>
          </a:p>
          <a:p>
            <a:r>
              <a:rPr lang="cs-CZ" dirty="0"/>
              <a:t>Druh úvěru – americká hypotéka, předhypoteční úvěr…</a:t>
            </a:r>
          </a:p>
          <a:p>
            <a:r>
              <a:rPr lang="cs-CZ" dirty="0"/>
              <a:t>Bonita</a:t>
            </a:r>
          </a:p>
          <a:p>
            <a:r>
              <a:rPr lang="cs-CZ" dirty="0"/>
              <a:t>Délka fixace</a:t>
            </a:r>
          </a:p>
          <a:p>
            <a:r>
              <a:rPr lang="cs-CZ" dirty="0"/>
              <a:t>Odhadní cena </a:t>
            </a:r>
          </a:p>
          <a:p>
            <a:r>
              <a:rPr lang="cs-CZ" dirty="0"/>
              <a:t>Individuální, obchodní slevy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7072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8E6BF-E3DE-45AF-8148-D9E8BADC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ovlivňuje výši splátky?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83156-441A-4357-AF43-9DA3DC1D4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Úroková sazba</a:t>
            </a:r>
          </a:p>
          <a:p>
            <a:r>
              <a:rPr lang="cs-CZ" dirty="0"/>
              <a:t>Délka úvěru</a:t>
            </a:r>
          </a:p>
          <a:p>
            <a:r>
              <a:rPr lang="cs-CZ" dirty="0"/>
              <a:t>Výše úvěru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5184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F7173-2E2F-46E1-89CE-0D0DB98F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splatit úvěr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72C4C-9D1D-41C3-AF5D-E13E63A3C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Rezerva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Mimořádné splátky</a:t>
            </a:r>
          </a:p>
        </p:txBody>
      </p:sp>
    </p:spTree>
    <p:extLst>
      <p:ext uri="{BB962C8B-B14F-4D97-AF65-F5344CB8AC3E}">
        <p14:creationId xmlns:p14="http://schemas.microsoft.com/office/powerpoint/2010/main" val="729457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4D9F9-E69A-4014-AD92-58F6260C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4B335F-1B34-405A-940B-B69904BC1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/>
              <a:t>Děkuji </a:t>
            </a:r>
            <a:r>
              <a:rPr lang="cs-CZ" sz="6000" dirty="0"/>
              <a:t>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51658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FAADC-615C-46F4-AAC4-74003DF5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EEBA13-6010-452C-83E9-FE829C21F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2761"/>
            <a:ext cx="10515600" cy="572420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Získáním úvěru teprve začíná ta nejdůležitější etapa-splácení. </a:t>
            </a:r>
          </a:p>
          <a:p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Úvěr na bydlení bývá zásahem do hospodaření domácnosti na dalších 20, 30let. </a:t>
            </a:r>
          </a:p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se během této doby děje s vaším příjmem?</a:t>
            </a:r>
          </a:p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jaké fázi života zpravidla jste, když splatíte úvěr na bydlení?</a:t>
            </a:r>
          </a:p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 bydlení by neměly přesahovat 40% výdajů – splátky úvěru, provoz…</a:t>
            </a:r>
          </a:p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 začít </a:t>
            </a:r>
            <a:r>
              <a:rPr lang="cs-CZ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řešit peníze na bydlení?</a:t>
            </a:r>
            <a:endParaRPr lang="cs-CZ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2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07830-8905-F433-1DF2-3E9E63453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E4E8B35-8B6F-ED3A-8E8C-048EA518BA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43138"/>
              </p:ext>
            </p:extLst>
          </p:nvPr>
        </p:nvGraphicFramePr>
        <p:xfrm>
          <a:off x="838200" y="159798"/>
          <a:ext cx="10294398" cy="6333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23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ED0CE-2CC3-FBF7-C10F-F37B662C7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9B2A8-6B72-FB05-F6B8-5D57E97D2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ÚVĚRY </a:t>
            </a:r>
          </a:p>
        </p:txBody>
      </p:sp>
    </p:spTree>
    <p:extLst>
      <p:ext uri="{BB962C8B-B14F-4D97-AF65-F5344CB8AC3E}">
        <p14:creationId xmlns:p14="http://schemas.microsoft.com/office/powerpoint/2010/main" val="381044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2A508-C18C-B781-2616-FBAC321BD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0914"/>
          </a:xfrm>
        </p:spPr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FEC55-F001-436E-0460-94CBFCA04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736"/>
            <a:ext cx="10515600" cy="5042516"/>
          </a:xfrm>
        </p:spPr>
        <p:txBody>
          <a:bodyPr>
            <a:normAutofit/>
          </a:bodyPr>
          <a:lstStyle/>
          <a:p>
            <a:r>
              <a:rPr lang="cs-CZ" dirty="0"/>
              <a:t>Movitý majetek</a:t>
            </a:r>
          </a:p>
          <a:p>
            <a:r>
              <a:rPr lang="cs-CZ" dirty="0"/>
              <a:t>Nemovitý majetek</a:t>
            </a:r>
          </a:p>
          <a:p>
            <a:r>
              <a:rPr lang="cs-CZ" dirty="0"/>
              <a:t>Zástava</a:t>
            </a:r>
          </a:p>
          <a:p>
            <a:r>
              <a:rPr lang="cs-CZ" dirty="0"/>
              <a:t>Úrok</a:t>
            </a:r>
          </a:p>
          <a:p>
            <a:r>
              <a:rPr lang="cs-CZ" dirty="0"/>
              <a:t>Úmor</a:t>
            </a:r>
          </a:p>
          <a:p>
            <a:r>
              <a:rPr lang="cs-CZ" dirty="0"/>
              <a:t>Anuita</a:t>
            </a:r>
          </a:p>
          <a:p>
            <a:r>
              <a:rPr lang="cs-CZ" dirty="0"/>
              <a:t>Fixace úrokové sazby</a:t>
            </a:r>
          </a:p>
          <a:p>
            <a:r>
              <a:rPr lang="cs-CZ" dirty="0"/>
              <a:t>Refinancování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89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057DC-2740-41C0-92F4-8F041B750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B7ADF-9A01-42FA-9F3C-8DC375D5E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1. prosince 2016 došlo k významným změnám v legislativě v oblasti úvěrů. V platnost vešel nový Zákon č. 257/2016 Sb., o spotřebitelském úvěru. Tento zákon se vztahuje jen smlouvy uzavřené po tomto datu. Na smlouvy uvařené před 1. prosincem 2016 se začne nový zákon vztahovat v dalším období fixace úrokové sazby. 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Pojem spotřebitelský úvěr nabyl zcela nového významu. Zákon definuje spotřebitelský úvěr jako peněžitou zápůjčku, úvěr nebo obdobnou finanční službu poskytovanou nebo zprostředkovanou spotřebiteli.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37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40179-C0D4-48E7-89EF-00AE77DD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7232"/>
          </a:xfrm>
        </p:spPr>
        <p:txBody>
          <a:bodyPr>
            <a:normAutofit fontScale="90000"/>
          </a:bodyPr>
          <a:lstStyle/>
          <a:p>
            <a:r>
              <a:rPr lang="cs-CZ" dirty="0"/>
              <a:t>Klasifikace úvěrů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92DC1FC-D8B7-4A53-AE6F-82C4E7F2B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579749"/>
              </p:ext>
            </p:extLst>
          </p:nvPr>
        </p:nvGraphicFramePr>
        <p:xfrm>
          <a:off x="390617" y="772358"/>
          <a:ext cx="11159231" cy="5404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1223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1738</Words>
  <Application>Microsoft Office PowerPoint</Application>
  <PresentationFormat>Širokoúhlá obrazovka</PresentationFormat>
  <Paragraphs>178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Symbol</vt:lpstr>
      <vt:lpstr>Times New Roman</vt:lpstr>
      <vt:lpstr>Motiv Office</vt:lpstr>
      <vt:lpstr>9. Bydlení</vt:lpstr>
      <vt:lpstr>Financování bydlení</vt:lpstr>
      <vt:lpstr>Prezentace aplikace PowerPoint</vt:lpstr>
      <vt:lpstr>Prezentace aplikace PowerPoint</vt:lpstr>
      <vt:lpstr>Prezentace aplikace PowerPoint</vt:lpstr>
      <vt:lpstr>Prezentace aplikace PowerPoint</vt:lpstr>
      <vt:lpstr>Pojmy</vt:lpstr>
      <vt:lpstr>Novela zákona</vt:lpstr>
      <vt:lpstr>Klasifikace úvěrů</vt:lpstr>
      <vt:lpstr>Předčasné splacení spotřebitelského úvěru</vt:lpstr>
      <vt:lpstr>Prezentace aplikace PowerPoint</vt:lpstr>
      <vt:lpstr>Úvěrové bankovní produkty</vt:lpstr>
      <vt:lpstr>Kontokorentní úvěry</vt:lpstr>
      <vt:lpstr>Směnky</vt:lpstr>
      <vt:lpstr>Finanční a operativní leasing</vt:lpstr>
      <vt:lpstr>Prezentace aplikace PowerPoint</vt:lpstr>
      <vt:lpstr>Spotřebitelský úvěr na bydlení (hypoteční úvěr)</vt:lpstr>
      <vt:lpstr>Prezentace aplikace PowerPoint</vt:lpstr>
      <vt:lpstr>Co ovlivňuje bonitu</vt:lpstr>
      <vt:lpstr>Zajištění</vt:lpstr>
      <vt:lpstr>Účel - bydlení</vt:lpstr>
      <vt:lpstr>(U43)</vt:lpstr>
      <vt:lpstr>Úrok a úmor</vt:lpstr>
      <vt:lpstr>LTV  (loan to value)</vt:lpstr>
      <vt:lpstr>RPSN</vt:lpstr>
      <vt:lpstr>Prezentace aplikace PowerPoint</vt:lpstr>
      <vt:lpstr>Prezentace aplikace PowerPoint</vt:lpstr>
      <vt:lpstr>Možnosti stavebního spoření</vt:lpstr>
      <vt:lpstr>Spoření </vt:lpstr>
      <vt:lpstr>Úvěr ze stavebního spoření</vt:lpstr>
      <vt:lpstr>Prezentace aplikace PowerPoint</vt:lpstr>
      <vt:lpstr>Překlenovací úvěr (meziúvěr)</vt:lpstr>
      <vt:lpstr>Co ovlivňuje úrokovou sazbu?</vt:lpstr>
      <vt:lpstr>Co ovlivňuje výši splátky?</vt:lpstr>
      <vt:lpstr>Jak splatit úvěr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Úvěry</dc:title>
  <dc:creator>Kateřina Stankeová</dc:creator>
  <cp:lastModifiedBy>katka</cp:lastModifiedBy>
  <cp:revision>21</cp:revision>
  <cp:lastPrinted>2021-11-23T12:05:03Z</cp:lastPrinted>
  <dcterms:created xsi:type="dcterms:W3CDTF">2021-10-20T11:52:43Z</dcterms:created>
  <dcterms:modified xsi:type="dcterms:W3CDTF">2023-11-30T10:14:39Z</dcterms:modified>
</cp:coreProperties>
</file>