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59" r:id="rId7"/>
    <p:sldId id="260" r:id="rId8"/>
    <p:sldId id="265" r:id="rId9"/>
    <p:sldId id="261" r:id="rId10"/>
    <p:sldId id="264" r:id="rId11"/>
    <p:sldId id="266" r:id="rId12"/>
    <p:sldId id="267" r:id="rId13"/>
    <p:sldId id="268" r:id="rId14"/>
    <p:sldId id="269"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498057-3312-4A61-ADE0-ECF5B0DEDF3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1D3003A-FF43-4445-914C-893B10264A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63238B9-D2FE-4BFD-9860-C6DDED7790CD}"/>
              </a:ext>
            </a:extLst>
          </p:cNvPr>
          <p:cNvSpPr>
            <a:spLocks noGrp="1"/>
          </p:cNvSpPr>
          <p:nvPr>
            <p:ph type="dt" sz="half" idx="10"/>
          </p:nvPr>
        </p:nvSpPr>
        <p:spPr/>
        <p:txBody>
          <a:bodyPr/>
          <a:lstStyle/>
          <a:p>
            <a:fld id="{F333124F-CA21-43E6-821C-0242A8B7F9F2}" type="datetimeFigureOut">
              <a:rPr lang="cs-CZ" smtClean="0"/>
              <a:t>07.03.2021</a:t>
            </a:fld>
            <a:endParaRPr lang="cs-CZ"/>
          </a:p>
        </p:txBody>
      </p:sp>
      <p:sp>
        <p:nvSpPr>
          <p:cNvPr id="5" name="Zástupný symbol pro zápatí 4">
            <a:extLst>
              <a:ext uri="{FF2B5EF4-FFF2-40B4-BE49-F238E27FC236}">
                <a16:creationId xmlns:a16="http://schemas.microsoft.com/office/drawing/2014/main" id="{29405FB9-62A9-49B7-9D0D-2AC72DEE25A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7D08BEE-8662-49E9-878A-3AD0CE7C755D}"/>
              </a:ext>
            </a:extLst>
          </p:cNvPr>
          <p:cNvSpPr>
            <a:spLocks noGrp="1"/>
          </p:cNvSpPr>
          <p:nvPr>
            <p:ph type="sldNum" sz="quarter" idx="12"/>
          </p:nvPr>
        </p:nvSpPr>
        <p:spPr/>
        <p:txBody>
          <a:bodyPr/>
          <a:lstStyle/>
          <a:p>
            <a:fld id="{DFDC8FD1-1F3F-4777-AA19-0A531D7744FA}" type="slidenum">
              <a:rPr lang="cs-CZ" smtClean="0"/>
              <a:t>‹#›</a:t>
            </a:fld>
            <a:endParaRPr lang="cs-CZ"/>
          </a:p>
        </p:txBody>
      </p:sp>
    </p:spTree>
    <p:extLst>
      <p:ext uri="{BB962C8B-B14F-4D97-AF65-F5344CB8AC3E}">
        <p14:creationId xmlns:p14="http://schemas.microsoft.com/office/powerpoint/2010/main" val="504168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D20B1B-E08A-4D3F-A852-ABD18A7DADC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402D34F-9CCE-4860-995A-BCBCA3C4BAF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A383618-49DE-4A0F-83DE-0A12E01D7A4A}"/>
              </a:ext>
            </a:extLst>
          </p:cNvPr>
          <p:cNvSpPr>
            <a:spLocks noGrp="1"/>
          </p:cNvSpPr>
          <p:nvPr>
            <p:ph type="dt" sz="half" idx="10"/>
          </p:nvPr>
        </p:nvSpPr>
        <p:spPr/>
        <p:txBody>
          <a:bodyPr/>
          <a:lstStyle/>
          <a:p>
            <a:fld id="{F333124F-CA21-43E6-821C-0242A8B7F9F2}" type="datetimeFigureOut">
              <a:rPr lang="cs-CZ" smtClean="0"/>
              <a:t>07.03.2021</a:t>
            </a:fld>
            <a:endParaRPr lang="cs-CZ"/>
          </a:p>
        </p:txBody>
      </p:sp>
      <p:sp>
        <p:nvSpPr>
          <p:cNvPr id="5" name="Zástupný symbol pro zápatí 4">
            <a:extLst>
              <a:ext uri="{FF2B5EF4-FFF2-40B4-BE49-F238E27FC236}">
                <a16:creationId xmlns:a16="http://schemas.microsoft.com/office/drawing/2014/main" id="{E2F1791D-9018-4F54-BBCD-1973D56315C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385C0B1-BD80-49AF-A67F-BBD053E33F59}"/>
              </a:ext>
            </a:extLst>
          </p:cNvPr>
          <p:cNvSpPr>
            <a:spLocks noGrp="1"/>
          </p:cNvSpPr>
          <p:nvPr>
            <p:ph type="sldNum" sz="quarter" idx="12"/>
          </p:nvPr>
        </p:nvSpPr>
        <p:spPr/>
        <p:txBody>
          <a:bodyPr/>
          <a:lstStyle/>
          <a:p>
            <a:fld id="{DFDC8FD1-1F3F-4777-AA19-0A531D7744FA}" type="slidenum">
              <a:rPr lang="cs-CZ" smtClean="0"/>
              <a:t>‹#›</a:t>
            </a:fld>
            <a:endParaRPr lang="cs-CZ"/>
          </a:p>
        </p:txBody>
      </p:sp>
    </p:spTree>
    <p:extLst>
      <p:ext uri="{BB962C8B-B14F-4D97-AF65-F5344CB8AC3E}">
        <p14:creationId xmlns:p14="http://schemas.microsoft.com/office/powerpoint/2010/main" val="1262148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6445462-6284-4F79-BE7E-D1935AF76644}"/>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0FD312A-84FF-443C-A675-718BC38D9455}"/>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C28EA0B-5813-4599-8C44-5B5A95E3D0B6}"/>
              </a:ext>
            </a:extLst>
          </p:cNvPr>
          <p:cNvSpPr>
            <a:spLocks noGrp="1"/>
          </p:cNvSpPr>
          <p:nvPr>
            <p:ph type="dt" sz="half" idx="10"/>
          </p:nvPr>
        </p:nvSpPr>
        <p:spPr/>
        <p:txBody>
          <a:bodyPr/>
          <a:lstStyle/>
          <a:p>
            <a:fld id="{F333124F-CA21-43E6-821C-0242A8B7F9F2}" type="datetimeFigureOut">
              <a:rPr lang="cs-CZ" smtClean="0"/>
              <a:t>07.03.2021</a:t>
            </a:fld>
            <a:endParaRPr lang="cs-CZ"/>
          </a:p>
        </p:txBody>
      </p:sp>
      <p:sp>
        <p:nvSpPr>
          <p:cNvPr id="5" name="Zástupný symbol pro zápatí 4">
            <a:extLst>
              <a:ext uri="{FF2B5EF4-FFF2-40B4-BE49-F238E27FC236}">
                <a16:creationId xmlns:a16="http://schemas.microsoft.com/office/drawing/2014/main" id="{316AADDA-148B-4E98-A4D1-3BC10B8C304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9F4D433-0152-4685-966D-63ECEE23FA08}"/>
              </a:ext>
            </a:extLst>
          </p:cNvPr>
          <p:cNvSpPr>
            <a:spLocks noGrp="1"/>
          </p:cNvSpPr>
          <p:nvPr>
            <p:ph type="sldNum" sz="quarter" idx="12"/>
          </p:nvPr>
        </p:nvSpPr>
        <p:spPr/>
        <p:txBody>
          <a:bodyPr/>
          <a:lstStyle/>
          <a:p>
            <a:fld id="{DFDC8FD1-1F3F-4777-AA19-0A531D7744FA}" type="slidenum">
              <a:rPr lang="cs-CZ" smtClean="0"/>
              <a:t>‹#›</a:t>
            </a:fld>
            <a:endParaRPr lang="cs-CZ"/>
          </a:p>
        </p:txBody>
      </p:sp>
    </p:spTree>
    <p:extLst>
      <p:ext uri="{BB962C8B-B14F-4D97-AF65-F5344CB8AC3E}">
        <p14:creationId xmlns:p14="http://schemas.microsoft.com/office/powerpoint/2010/main" val="4165836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165FB-0A3F-4E39-B2A5-C77B2B90FBC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C7F582E-97E9-42D2-8701-0511B85EC5F5}"/>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76BB5AC-CEC7-46A2-8BDE-D26C473666D0}"/>
              </a:ext>
            </a:extLst>
          </p:cNvPr>
          <p:cNvSpPr>
            <a:spLocks noGrp="1"/>
          </p:cNvSpPr>
          <p:nvPr>
            <p:ph type="dt" sz="half" idx="10"/>
          </p:nvPr>
        </p:nvSpPr>
        <p:spPr/>
        <p:txBody>
          <a:bodyPr/>
          <a:lstStyle/>
          <a:p>
            <a:fld id="{F333124F-CA21-43E6-821C-0242A8B7F9F2}" type="datetimeFigureOut">
              <a:rPr lang="cs-CZ" smtClean="0"/>
              <a:t>07.03.2021</a:t>
            </a:fld>
            <a:endParaRPr lang="cs-CZ"/>
          </a:p>
        </p:txBody>
      </p:sp>
      <p:sp>
        <p:nvSpPr>
          <p:cNvPr id="5" name="Zástupný symbol pro zápatí 4">
            <a:extLst>
              <a:ext uri="{FF2B5EF4-FFF2-40B4-BE49-F238E27FC236}">
                <a16:creationId xmlns:a16="http://schemas.microsoft.com/office/drawing/2014/main" id="{AA570DB4-3B20-4956-94D7-BEA931F1F03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D640971-5E8F-4AB0-A12B-39FA69F5D7DF}"/>
              </a:ext>
            </a:extLst>
          </p:cNvPr>
          <p:cNvSpPr>
            <a:spLocks noGrp="1"/>
          </p:cNvSpPr>
          <p:nvPr>
            <p:ph type="sldNum" sz="quarter" idx="12"/>
          </p:nvPr>
        </p:nvSpPr>
        <p:spPr/>
        <p:txBody>
          <a:bodyPr/>
          <a:lstStyle/>
          <a:p>
            <a:fld id="{DFDC8FD1-1F3F-4777-AA19-0A531D7744FA}" type="slidenum">
              <a:rPr lang="cs-CZ" smtClean="0"/>
              <a:t>‹#›</a:t>
            </a:fld>
            <a:endParaRPr lang="cs-CZ"/>
          </a:p>
        </p:txBody>
      </p:sp>
    </p:spTree>
    <p:extLst>
      <p:ext uri="{BB962C8B-B14F-4D97-AF65-F5344CB8AC3E}">
        <p14:creationId xmlns:p14="http://schemas.microsoft.com/office/powerpoint/2010/main" val="1563200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C588C7-AD5D-4314-B659-34DFC468B5E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014C58D6-8875-421D-808B-A5C2CE2E77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30F36036-5B76-4133-BADE-1F01179B78F1}"/>
              </a:ext>
            </a:extLst>
          </p:cNvPr>
          <p:cNvSpPr>
            <a:spLocks noGrp="1"/>
          </p:cNvSpPr>
          <p:nvPr>
            <p:ph type="dt" sz="half" idx="10"/>
          </p:nvPr>
        </p:nvSpPr>
        <p:spPr/>
        <p:txBody>
          <a:bodyPr/>
          <a:lstStyle/>
          <a:p>
            <a:fld id="{F333124F-CA21-43E6-821C-0242A8B7F9F2}" type="datetimeFigureOut">
              <a:rPr lang="cs-CZ" smtClean="0"/>
              <a:t>07.03.2021</a:t>
            </a:fld>
            <a:endParaRPr lang="cs-CZ"/>
          </a:p>
        </p:txBody>
      </p:sp>
      <p:sp>
        <p:nvSpPr>
          <p:cNvPr id="5" name="Zástupný symbol pro zápatí 4">
            <a:extLst>
              <a:ext uri="{FF2B5EF4-FFF2-40B4-BE49-F238E27FC236}">
                <a16:creationId xmlns:a16="http://schemas.microsoft.com/office/drawing/2014/main" id="{401EDAF8-69A3-4CC0-9A1E-36437FA90BB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B52BE76-96A3-4364-AA05-13EC13F3D735}"/>
              </a:ext>
            </a:extLst>
          </p:cNvPr>
          <p:cNvSpPr>
            <a:spLocks noGrp="1"/>
          </p:cNvSpPr>
          <p:nvPr>
            <p:ph type="sldNum" sz="quarter" idx="12"/>
          </p:nvPr>
        </p:nvSpPr>
        <p:spPr/>
        <p:txBody>
          <a:bodyPr/>
          <a:lstStyle/>
          <a:p>
            <a:fld id="{DFDC8FD1-1F3F-4777-AA19-0A531D7744FA}" type="slidenum">
              <a:rPr lang="cs-CZ" smtClean="0"/>
              <a:t>‹#›</a:t>
            </a:fld>
            <a:endParaRPr lang="cs-CZ"/>
          </a:p>
        </p:txBody>
      </p:sp>
    </p:spTree>
    <p:extLst>
      <p:ext uri="{BB962C8B-B14F-4D97-AF65-F5344CB8AC3E}">
        <p14:creationId xmlns:p14="http://schemas.microsoft.com/office/powerpoint/2010/main" val="2805659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EBF7D0-8A8A-439D-A819-E789904E2DD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AD43875-E98B-4BFB-B6BB-710B891801D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5CE9260-2281-4E76-BC96-2925A6DAD53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F3AD576-8D2F-495B-85C5-6E8AD01D0D55}"/>
              </a:ext>
            </a:extLst>
          </p:cNvPr>
          <p:cNvSpPr>
            <a:spLocks noGrp="1"/>
          </p:cNvSpPr>
          <p:nvPr>
            <p:ph type="dt" sz="half" idx="10"/>
          </p:nvPr>
        </p:nvSpPr>
        <p:spPr/>
        <p:txBody>
          <a:bodyPr/>
          <a:lstStyle/>
          <a:p>
            <a:fld id="{F333124F-CA21-43E6-821C-0242A8B7F9F2}" type="datetimeFigureOut">
              <a:rPr lang="cs-CZ" smtClean="0"/>
              <a:t>07.03.2021</a:t>
            </a:fld>
            <a:endParaRPr lang="cs-CZ"/>
          </a:p>
        </p:txBody>
      </p:sp>
      <p:sp>
        <p:nvSpPr>
          <p:cNvPr id="6" name="Zástupný symbol pro zápatí 5">
            <a:extLst>
              <a:ext uri="{FF2B5EF4-FFF2-40B4-BE49-F238E27FC236}">
                <a16:creationId xmlns:a16="http://schemas.microsoft.com/office/drawing/2014/main" id="{B024C6FB-B4D4-4D3E-BEAA-08598510E2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A192F00-3523-404D-82DF-13CAD51F445A}"/>
              </a:ext>
            </a:extLst>
          </p:cNvPr>
          <p:cNvSpPr>
            <a:spLocks noGrp="1"/>
          </p:cNvSpPr>
          <p:nvPr>
            <p:ph type="sldNum" sz="quarter" idx="12"/>
          </p:nvPr>
        </p:nvSpPr>
        <p:spPr/>
        <p:txBody>
          <a:bodyPr/>
          <a:lstStyle/>
          <a:p>
            <a:fld id="{DFDC8FD1-1F3F-4777-AA19-0A531D7744FA}" type="slidenum">
              <a:rPr lang="cs-CZ" smtClean="0"/>
              <a:t>‹#›</a:t>
            </a:fld>
            <a:endParaRPr lang="cs-CZ"/>
          </a:p>
        </p:txBody>
      </p:sp>
    </p:spTree>
    <p:extLst>
      <p:ext uri="{BB962C8B-B14F-4D97-AF65-F5344CB8AC3E}">
        <p14:creationId xmlns:p14="http://schemas.microsoft.com/office/powerpoint/2010/main" val="3205234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A63B3F-5E1B-4CCE-835C-86300946F6C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02E8D91-834B-461A-BDB4-2393588F68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901ACA5-E8F1-482E-BC28-F6EBC6765FDF}"/>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00C68CEE-55C9-488A-AA51-B0A827C642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1C35ED6-8F97-462A-B237-72F3961997F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AC67A5F4-C30E-4F00-B783-1D14E395DA2B}"/>
              </a:ext>
            </a:extLst>
          </p:cNvPr>
          <p:cNvSpPr>
            <a:spLocks noGrp="1"/>
          </p:cNvSpPr>
          <p:nvPr>
            <p:ph type="dt" sz="half" idx="10"/>
          </p:nvPr>
        </p:nvSpPr>
        <p:spPr/>
        <p:txBody>
          <a:bodyPr/>
          <a:lstStyle/>
          <a:p>
            <a:fld id="{F333124F-CA21-43E6-821C-0242A8B7F9F2}" type="datetimeFigureOut">
              <a:rPr lang="cs-CZ" smtClean="0"/>
              <a:t>07.03.2021</a:t>
            </a:fld>
            <a:endParaRPr lang="cs-CZ"/>
          </a:p>
        </p:txBody>
      </p:sp>
      <p:sp>
        <p:nvSpPr>
          <p:cNvPr id="8" name="Zástupný symbol pro zápatí 7">
            <a:extLst>
              <a:ext uri="{FF2B5EF4-FFF2-40B4-BE49-F238E27FC236}">
                <a16:creationId xmlns:a16="http://schemas.microsoft.com/office/drawing/2014/main" id="{F5CAF691-9B0D-41DA-8880-713E6197DD6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7C267D0-5468-4AFA-96FB-A440E5F9E056}"/>
              </a:ext>
            </a:extLst>
          </p:cNvPr>
          <p:cNvSpPr>
            <a:spLocks noGrp="1"/>
          </p:cNvSpPr>
          <p:nvPr>
            <p:ph type="sldNum" sz="quarter" idx="12"/>
          </p:nvPr>
        </p:nvSpPr>
        <p:spPr/>
        <p:txBody>
          <a:bodyPr/>
          <a:lstStyle/>
          <a:p>
            <a:fld id="{DFDC8FD1-1F3F-4777-AA19-0A531D7744FA}" type="slidenum">
              <a:rPr lang="cs-CZ" smtClean="0"/>
              <a:t>‹#›</a:t>
            </a:fld>
            <a:endParaRPr lang="cs-CZ"/>
          </a:p>
        </p:txBody>
      </p:sp>
    </p:spTree>
    <p:extLst>
      <p:ext uri="{BB962C8B-B14F-4D97-AF65-F5344CB8AC3E}">
        <p14:creationId xmlns:p14="http://schemas.microsoft.com/office/powerpoint/2010/main" val="2673755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4EC731-160E-486C-939F-555498C4BF3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E729819-B44E-43EF-AFB3-8B752472BBA4}"/>
              </a:ext>
            </a:extLst>
          </p:cNvPr>
          <p:cNvSpPr>
            <a:spLocks noGrp="1"/>
          </p:cNvSpPr>
          <p:nvPr>
            <p:ph type="dt" sz="half" idx="10"/>
          </p:nvPr>
        </p:nvSpPr>
        <p:spPr/>
        <p:txBody>
          <a:bodyPr/>
          <a:lstStyle/>
          <a:p>
            <a:fld id="{F333124F-CA21-43E6-821C-0242A8B7F9F2}" type="datetimeFigureOut">
              <a:rPr lang="cs-CZ" smtClean="0"/>
              <a:t>07.03.2021</a:t>
            </a:fld>
            <a:endParaRPr lang="cs-CZ"/>
          </a:p>
        </p:txBody>
      </p:sp>
      <p:sp>
        <p:nvSpPr>
          <p:cNvPr id="4" name="Zástupný symbol pro zápatí 3">
            <a:extLst>
              <a:ext uri="{FF2B5EF4-FFF2-40B4-BE49-F238E27FC236}">
                <a16:creationId xmlns:a16="http://schemas.microsoft.com/office/drawing/2014/main" id="{14F7F797-8F29-438C-BEE0-1F756D9092D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BF34A5B-7B44-4994-AD62-5787F4AD6EBF}"/>
              </a:ext>
            </a:extLst>
          </p:cNvPr>
          <p:cNvSpPr>
            <a:spLocks noGrp="1"/>
          </p:cNvSpPr>
          <p:nvPr>
            <p:ph type="sldNum" sz="quarter" idx="12"/>
          </p:nvPr>
        </p:nvSpPr>
        <p:spPr/>
        <p:txBody>
          <a:bodyPr/>
          <a:lstStyle/>
          <a:p>
            <a:fld id="{DFDC8FD1-1F3F-4777-AA19-0A531D7744FA}" type="slidenum">
              <a:rPr lang="cs-CZ" smtClean="0"/>
              <a:t>‹#›</a:t>
            </a:fld>
            <a:endParaRPr lang="cs-CZ"/>
          </a:p>
        </p:txBody>
      </p:sp>
    </p:spTree>
    <p:extLst>
      <p:ext uri="{BB962C8B-B14F-4D97-AF65-F5344CB8AC3E}">
        <p14:creationId xmlns:p14="http://schemas.microsoft.com/office/powerpoint/2010/main" val="959522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61EDEF3-55C1-4A4D-BDDE-18DA17FC27CE}"/>
              </a:ext>
            </a:extLst>
          </p:cNvPr>
          <p:cNvSpPr>
            <a:spLocks noGrp="1"/>
          </p:cNvSpPr>
          <p:nvPr>
            <p:ph type="dt" sz="half" idx="10"/>
          </p:nvPr>
        </p:nvSpPr>
        <p:spPr/>
        <p:txBody>
          <a:bodyPr/>
          <a:lstStyle/>
          <a:p>
            <a:fld id="{F333124F-CA21-43E6-821C-0242A8B7F9F2}" type="datetimeFigureOut">
              <a:rPr lang="cs-CZ" smtClean="0"/>
              <a:t>07.03.2021</a:t>
            </a:fld>
            <a:endParaRPr lang="cs-CZ"/>
          </a:p>
        </p:txBody>
      </p:sp>
      <p:sp>
        <p:nvSpPr>
          <p:cNvPr id="3" name="Zástupný symbol pro zápatí 2">
            <a:extLst>
              <a:ext uri="{FF2B5EF4-FFF2-40B4-BE49-F238E27FC236}">
                <a16:creationId xmlns:a16="http://schemas.microsoft.com/office/drawing/2014/main" id="{DA4D3F3B-A8E5-4C64-A6E3-83B9E97B4FA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187C491-58BD-497F-A36A-DBACE1707F5E}"/>
              </a:ext>
            </a:extLst>
          </p:cNvPr>
          <p:cNvSpPr>
            <a:spLocks noGrp="1"/>
          </p:cNvSpPr>
          <p:nvPr>
            <p:ph type="sldNum" sz="quarter" idx="12"/>
          </p:nvPr>
        </p:nvSpPr>
        <p:spPr/>
        <p:txBody>
          <a:bodyPr/>
          <a:lstStyle/>
          <a:p>
            <a:fld id="{DFDC8FD1-1F3F-4777-AA19-0A531D7744FA}" type="slidenum">
              <a:rPr lang="cs-CZ" smtClean="0"/>
              <a:t>‹#›</a:t>
            </a:fld>
            <a:endParaRPr lang="cs-CZ"/>
          </a:p>
        </p:txBody>
      </p:sp>
    </p:spTree>
    <p:extLst>
      <p:ext uri="{BB962C8B-B14F-4D97-AF65-F5344CB8AC3E}">
        <p14:creationId xmlns:p14="http://schemas.microsoft.com/office/powerpoint/2010/main" val="3517414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B0F7FC-5239-4586-BE76-358C5908FFA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46DED53-C289-491D-8714-90314F42FF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D95A4984-73F7-45DC-B837-36A24605D4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443DC50-26C3-489C-A132-5D91CCDC0CFA}"/>
              </a:ext>
            </a:extLst>
          </p:cNvPr>
          <p:cNvSpPr>
            <a:spLocks noGrp="1"/>
          </p:cNvSpPr>
          <p:nvPr>
            <p:ph type="dt" sz="half" idx="10"/>
          </p:nvPr>
        </p:nvSpPr>
        <p:spPr/>
        <p:txBody>
          <a:bodyPr/>
          <a:lstStyle/>
          <a:p>
            <a:fld id="{F333124F-CA21-43E6-821C-0242A8B7F9F2}" type="datetimeFigureOut">
              <a:rPr lang="cs-CZ" smtClean="0"/>
              <a:t>07.03.2021</a:t>
            </a:fld>
            <a:endParaRPr lang="cs-CZ"/>
          </a:p>
        </p:txBody>
      </p:sp>
      <p:sp>
        <p:nvSpPr>
          <p:cNvPr id="6" name="Zástupný symbol pro zápatí 5">
            <a:extLst>
              <a:ext uri="{FF2B5EF4-FFF2-40B4-BE49-F238E27FC236}">
                <a16:creationId xmlns:a16="http://schemas.microsoft.com/office/drawing/2014/main" id="{4E70AB40-37ED-4C65-AD6A-2AFE70FD0FB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50CABF-78DC-4099-ACBA-0977E61A84FD}"/>
              </a:ext>
            </a:extLst>
          </p:cNvPr>
          <p:cNvSpPr>
            <a:spLocks noGrp="1"/>
          </p:cNvSpPr>
          <p:nvPr>
            <p:ph type="sldNum" sz="quarter" idx="12"/>
          </p:nvPr>
        </p:nvSpPr>
        <p:spPr/>
        <p:txBody>
          <a:bodyPr/>
          <a:lstStyle/>
          <a:p>
            <a:fld id="{DFDC8FD1-1F3F-4777-AA19-0A531D7744FA}" type="slidenum">
              <a:rPr lang="cs-CZ" smtClean="0"/>
              <a:t>‹#›</a:t>
            </a:fld>
            <a:endParaRPr lang="cs-CZ"/>
          </a:p>
        </p:txBody>
      </p:sp>
    </p:spTree>
    <p:extLst>
      <p:ext uri="{BB962C8B-B14F-4D97-AF65-F5344CB8AC3E}">
        <p14:creationId xmlns:p14="http://schemas.microsoft.com/office/powerpoint/2010/main" val="1507750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40FCCC-15BA-43E0-93B9-CBB75E3EF01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790A983-9F8C-430A-A6C1-A22DD714B8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E6789E8-54F2-482A-8D91-9B5648CD19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7DD904F-45E0-41EE-AA9E-29C434DD8CFF}"/>
              </a:ext>
            </a:extLst>
          </p:cNvPr>
          <p:cNvSpPr>
            <a:spLocks noGrp="1"/>
          </p:cNvSpPr>
          <p:nvPr>
            <p:ph type="dt" sz="half" idx="10"/>
          </p:nvPr>
        </p:nvSpPr>
        <p:spPr/>
        <p:txBody>
          <a:bodyPr/>
          <a:lstStyle/>
          <a:p>
            <a:fld id="{F333124F-CA21-43E6-821C-0242A8B7F9F2}" type="datetimeFigureOut">
              <a:rPr lang="cs-CZ" smtClean="0"/>
              <a:t>07.03.2021</a:t>
            </a:fld>
            <a:endParaRPr lang="cs-CZ"/>
          </a:p>
        </p:txBody>
      </p:sp>
      <p:sp>
        <p:nvSpPr>
          <p:cNvPr id="6" name="Zástupný symbol pro zápatí 5">
            <a:extLst>
              <a:ext uri="{FF2B5EF4-FFF2-40B4-BE49-F238E27FC236}">
                <a16:creationId xmlns:a16="http://schemas.microsoft.com/office/drawing/2014/main" id="{07DC14A2-40BF-48F6-92ED-868C2394CB5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BA7DFB4-57F7-415D-84D4-3555B73EDAF7}"/>
              </a:ext>
            </a:extLst>
          </p:cNvPr>
          <p:cNvSpPr>
            <a:spLocks noGrp="1"/>
          </p:cNvSpPr>
          <p:nvPr>
            <p:ph type="sldNum" sz="quarter" idx="12"/>
          </p:nvPr>
        </p:nvSpPr>
        <p:spPr/>
        <p:txBody>
          <a:bodyPr/>
          <a:lstStyle/>
          <a:p>
            <a:fld id="{DFDC8FD1-1F3F-4777-AA19-0A531D7744FA}" type="slidenum">
              <a:rPr lang="cs-CZ" smtClean="0"/>
              <a:t>‹#›</a:t>
            </a:fld>
            <a:endParaRPr lang="cs-CZ"/>
          </a:p>
        </p:txBody>
      </p:sp>
    </p:spTree>
    <p:extLst>
      <p:ext uri="{BB962C8B-B14F-4D97-AF65-F5344CB8AC3E}">
        <p14:creationId xmlns:p14="http://schemas.microsoft.com/office/powerpoint/2010/main" val="262175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5000"/>
            <a:extLst>
              <a:ext uri="{BEBA8EAE-BF5A-486C-A8C5-ECC9F3942E4B}">
                <a14:imgProps xmlns:a14="http://schemas.microsoft.com/office/drawing/2010/main">
                  <a14:imgLayer r:embed="rId14">
                    <a14:imgEffect>
                      <a14:sharpenSoften amount="20000"/>
                    </a14:imgEffect>
                    <a14:imgEffect>
                      <a14:brightnessContrast bright="15000" contrast="-12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B65A66E-B4C0-42AB-BBAD-482F93A9F0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97672249-2F49-4AC3-A3E5-4BE49AFE62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96E1209-9843-420A-B033-9D9B726C7B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33124F-CA21-43E6-821C-0242A8B7F9F2}" type="datetimeFigureOut">
              <a:rPr lang="cs-CZ" smtClean="0"/>
              <a:t>07.03.2021</a:t>
            </a:fld>
            <a:endParaRPr lang="cs-CZ"/>
          </a:p>
        </p:txBody>
      </p:sp>
      <p:sp>
        <p:nvSpPr>
          <p:cNvPr id="5" name="Zástupný symbol pro zápatí 4">
            <a:extLst>
              <a:ext uri="{FF2B5EF4-FFF2-40B4-BE49-F238E27FC236}">
                <a16:creationId xmlns:a16="http://schemas.microsoft.com/office/drawing/2014/main" id="{D161DB9A-0FD2-497B-A614-65D56B6A41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B5252E1B-D13F-4D1F-8A4E-3374C6D357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DC8FD1-1F3F-4777-AA19-0A531D7744FA}" type="slidenum">
              <a:rPr lang="cs-CZ" smtClean="0"/>
              <a:t>‹#›</a:t>
            </a:fld>
            <a:endParaRPr lang="cs-CZ"/>
          </a:p>
        </p:txBody>
      </p:sp>
    </p:spTree>
    <p:extLst>
      <p:ext uri="{BB962C8B-B14F-4D97-AF65-F5344CB8AC3E}">
        <p14:creationId xmlns:p14="http://schemas.microsoft.com/office/powerpoint/2010/main" val="1667017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it.wikipedia.org/wiki/Giuseppe_Saragat#L'esili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2.xml"/><Relationship Id="rId1" Type="http://schemas.openxmlformats.org/officeDocument/2006/relationships/video" Target="https://www.youtube.com/embed/cLmzi2j7K6w?feature=oembed" TargetMode="Externa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t.wikipedia.org/wiki/Presidente_della_Repubblica_Italian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a:extLst>
              <a:ext uri="{FF2B5EF4-FFF2-40B4-BE49-F238E27FC236}">
                <a16:creationId xmlns:a16="http://schemas.microsoft.com/office/drawing/2014/main" id="{DA0457F3-F6BF-4383-AB55-A6B6108A7C39}"/>
              </a:ext>
            </a:extLst>
          </p:cNvPr>
          <p:cNvSpPr>
            <a:spLocks noGrp="1"/>
          </p:cNvSpPr>
          <p:nvPr>
            <p:ph type="subTitle" idx="1"/>
          </p:nvPr>
        </p:nvSpPr>
        <p:spPr>
          <a:xfrm>
            <a:off x="7955280" y="4919472"/>
            <a:ext cx="3742017" cy="1508760"/>
          </a:xfrm>
          <a:ln>
            <a:noFill/>
          </a:ln>
        </p:spPr>
        <p:txBody>
          <a:bodyPr>
            <a:normAutofit/>
          </a:bodyPr>
          <a:lstStyle/>
          <a:p>
            <a:pPr algn="r"/>
            <a:r>
              <a:rPr lang="cs-CZ" sz="1800" dirty="0"/>
              <a:t>Současné italské reálie 1</a:t>
            </a:r>
            <a:br>
              <a:rPr lang="cs-CZ" sz="1800" dirty="0"/>
            </a:br>
            <a:r>
              <a:rPr lang="cs-CZ" sz="1800" dirty="0"/>
              <a:t>Dag Mareš</a:t>
            </a:r>
            <a:br>
              <a:rPr lang="cs-CZ" sz="1800" dirty="0"/>
            </a:br>
            <a:r>
              <a:rPr lang="cs-CZ" sz="1800" dirty="0"/>
              <a:t>Zimní semestr 2020</a:t>
            </a:r>
            <a:br>
              <a:rPr lang="cs-CZ" sz="1600" dirty="0"/>
            </a:br>
            <a:br>
              <a:rPr lang="cs-CZ" sz="1600" dirty="0"/>
            </a:br>
            <a:endParaRPr lang="cs-CZ" sz="1600" dirty="0"/>
          </a:p>
        </p:txBody>
      </p:sp>
      <p:sp>
        <p:nvSpPr>
          <p:cNvPr id="4" name="Obdélník 3">
            <a:extLst>
              <a:ext uri="{FF2B5EF4-FFF2-40B4-BE49-F238E27FC236}">
                <a16:creationId xmlns:a16="http://schemas.microsoft.com/office/drawing/2014/main" id="{EE50BC2A-1EEA-4E58-A520-C548EB735020}"/>
              </a:ext>
            </a:extLst>
          </p:cNvPr>
          <p:cNvSpPr/>
          <p:nvPr/>
        </p:nvSpPr>
        <p:spPr>
          <a:xfrm>
            <a:off x="494702" y="630266"/>
            <a:ext cx="11294175" cy="5401479"/>
          </a:xfrm>
          <a:prstGeom prst="rect">
            <a:avLst/>
          </a:prstGeom>
          <a:no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a:spAutoFit/>
          </a:bodyPr>
          <a:lstStyle/>
          <a:p>
            <a:pPr algn="ctr"/>
            <a:r>
              <a:rPr lang="cs-CZ" sz="11500" b="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Tutti</a:t>
            </a:r>
            <a:r>
              <a:rPr lang="cs-CZ" sz="115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i presidenti </a:t>
            </a:r>
            <a:r>
              <a:rPr lang="cs-CZ" sz="11500" b="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della</a:t>
            </a:r>
            <a:r>
              <a:rPr lang="cs-CZ" sz="115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cs-CZ" sz="11500" b="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Repubblica</a:t>
            </a:r>
            <a:r>
              <a:rPr lang="cs-CZ" sz="115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cs-CZ" sz="11500" b="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Italiana</a:t>
            </a:r>
            <a:endParaRPr lang="cs-CZ" sz="115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531053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adpis 9">
            <a:extLst>
              <a:ext uri="{FF2B5EF4-FFF2-40B4-BE49-F238E27FC236}">
                <a16:creationId xmlns:a16="http://schemas.microsoft.com/office/drawing/2014/main" id="{1BB5A7D5-6209-4FEE-85D0-C459892D1EC3}"/>
              </a:ext>
            </a:extLst>
          </p:cNvPr>
          <p:cNvSpPr>
            <a:spLocks noGrp="1"/>
          </p:cNvSpPr>
          <p:nvPr>
            <p:ph type="title"/>
          </p:nvPr>
        </p:nvSpPr>
        <p:spPr>
          <a:xfrm>
            <a:off x="838200" y="-1"/>
            <a:ext cx="10515600" cy="1325563"/>
          </a:xfrm>
        </p:spPr>
        <p:txBody>
          <a:bodyPr>
            <a:normAutofit/>
          </a:bodyPr>
          <a:lstStyle/>
          <a:p>
            <a:pPr algn="ctr"/>
            <a:r>
              <a:rPr lang="cs-CZ" sz="5400" dirty="0">
                <a:latin typeface="Algerian" panose="04020705040A02060702" pitchFamily="82" charset="0"/>
              </a:rPr>
              <a:t>ENRICO DE NICOLA</a:t>
            </a:r>
          </a:p>
        </p:txBody>
      </p:sp>
      <p:sp>
        <p:nvSpPr>
          <p:cNvPr id="16" name="Zástupný obsah 15">
            <a:extLst>
              <a:ext uri="{FF2B5EF4-FFF2-40B4-BE49-F238E27FC236}">
                <a16:creationId xmlns:a16="http://schemas.microsoft.com/office/drawing/2014/main" id="{0C53C29B-A739-4AFB-A372-2A613BAA5D15}"/>
              </a:ext>
            </a:extLst>
          </p:cNvPr>
          <p:cNvSpPr>
            <a:spLocks noGrp="1"/>
          </p:cNvSpPr>
          <p:nvPr>
            <p:ph idx="1"/>
          </p:nvPr>
        </p:nvSpPr>
        <p:spPr>
          <a:xfrm>
            <a:off x="2906698" y="1331651"/>
            <a:ext cx="8572130" cy="5526349"/>
          </a:xfrm>
        </p:spPr>
        <p:txBody>
          <a:bodyPr>
            <a:normAutofit/>
          </a:bodyPr>
          <a:lstStyle/>
          <a:p>
            <a:r>
              <a:rPr lang="it-IT" sz="3200" b="1" i="1" dirty="0"/>
              <a:t>È stato eletto il primo presidente della Repubblica italiana, ma solo temporaneamente.</a:t>
            </a:r>
            <a:endParaRPr lang="cs-CZ" sz="3200" b="1" i="1" dirty="0"/>
          </a:p>
          <a:p>
            <a:r>
              <a:rPr lang="it-IT" dirty="0"/>
              <a:t>Il 31 ottobre 1922 fu incaricato da Mussolini di formare un governo. Sostiene la riforma elettorale nota come "Legge Acerbo" (novembre 1923) e mantiene la presidenza della Camera fino al suo successivo scioglimento (25 gennaio 1924).</a:t>
            </a:r>
            <a:endParaRPr lang="cs-CZ" dirty="0"/>
          </a:p>
          <a:p>
            <a:r>
              <a:rPr lang="it-IT" dirty="0"/>
              <a:t>Il 25 giugno 1947 rassegna le dimissioni dalla carica di Capo di Stato in riferimento al suo stato di salute. Il giorno successivo fu rieletto presidente, dove rimase in carica fino al 12 maggio 1948.Dopo frequenti disaccordi con il governo, non è stato eletto presidente alle prime elezioni parlamentari del Presidente della Repubblica.</a:t>
            </a:r>
            <a:endParaRPr lang="cs-CZ" dirty="0"/>
          </a:p>
          <a:p>
            <a:endParaRPr lang="cs-CZ" dirty="0"/>
          </a:p>
          <a:p>
            <a:endParaRPr lang="cs-CZ" dirty="0"/>
          </a:p>
        </p:txBody>
      </p:sp>
      <p:pic>
        <p:nvPicPr>
          <p:cNvPr id="18" name="Obrázek 17">
            <a:extLst>
              <a:ext uri="{FF2B5EF4-FFF2-40B4-BE49-F238E27FC236}">
                <a16:creationId xmlns:a16="http://schemas.microsoft.com/office/drawing/2014/main" id="{2E8FD6DE-C7A2-4941-8963-BBC5875F91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59" y="1453718"/>
            <a:ext cx="2890656" cy="3950563"/>
          </a:xfrm>
          <a:prstGeom prst="rect">
            <a:avLst/>
          </a:prstGeom>
        </p:spPr>
      </p:pic>
    </p:spTree>
    <p:extLst>
      <p:ext uri="{BB962C8B-B14F-4D97-AF65-F5344CB8AC3E}">
        <p14:creationId xmlns:p14="http://schemas.microsoft.com/office/powerpoint/2010/main" val="1009149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9E5C02-4E92-429C-9F1A-09CD3A1F61C4}"/>
              </a:ext>
            </a:extLst>
          </p:cNvPr>
          <p:cNvSpPr>
            <a:spLocks noGrp="1"/>
          </p:cNvSpPr>
          <p:nvPr>
            <p:ph type="title"/>
          </p:nvPr>
        </p:nvSpPr>
        <p:spPr>
          <a:xfrm>
            <a:off x="705035" y="0"/>
            <a:ext cx="10515600" cy="1325563"/>
          </a:xfrm>
        </p:spPr>
        <p:txBody>
          <a:bodyPr>
            <a:normAutofit/>
          </a:bodyPr>
          <a:lstStyle/>
          <a:p>
            <a:pPr algn="ctr"/>
            <a:r>
              <a:rPr lang="cs-CZ" sz="5400" dirty="0">
                <a:latin typeface="Algerian" panose="04020705040A02060702" pitchFamily="82" charset="0"/>
              </a:rPr>
              <a:t>LUIGI EINAUDI </a:t>
            </a:r>
          </a:p>
        </p:txBody>
      </p:sp>
      <p:sp>
        <p:nvSpPr>
          <p:cNvPr id="3" name="Zástupný obsah 2">
            <a:extLst>
              <a:ext uri="{FF2B5EF4-FFF2-40B4-BE49-F238E27FC236}">
                <a16:creationId xmlns:a16="http://schemas.microsoft.com/office/drawing/2014/main" id="{1E4FBA5B-6680-40AB-B934-6CC1E335C213}"/>
              </a:ext>
            </a:extLst>
          </p:cNvPr>
          <p:cNvSpPr>
            <a:spLocks noGrp="1"/>
          </p:cNvSpPr>
          <p:nvPr>
            <p:ph idx="1"/>
          </p:nvPr>
        </p:nvSpPr>
        <p:spPr>
          <a:xfrm>
            <a:off x="2904741" y="1429305"/>
            <a:ext cx="9089256" cy="5721659"/>
          </a:xfrm>
        </p:spPr>
        <p:txBody>
          <a:bodyPr>
            <a:normAutofit lnSpcReduction="10000"/>
          </a:bodyPr>
          <a:lstStyle/>
          <a:p>
            <a:r>
              <a:rPr lang="it-IT" b="0" i="0" dirty="0">
                <a:effectLst/>
              </a:rPr>
              <a:t>Il 6 ottobre </a:t>
            </a:r>
            <a:r>
              <a:rPr lang="it-IT" dirty="0"/>
              <a:t>1919</a:t>
            </a:r>
            <a:r>
              <a:rPr lang="it-IT" b="0" i="0" dirty="0">
                <a:effectLst/>
              </a:rPr>
              <a:t> è </a:t>
            </a:r>
            <a:r>
              <a:rPr lang="cs-CZ" dirty="0" err="1"/>
              <a:t>stato</a:t>
            </a:r>
            <a:r>
              <a:rPr lang="cs-CZ" dirty="0"/>
              <a:t> </a:t>
            </a:r>
            <a:r>
              <a:rPr lang="it-IT" b="0" i="0" dirty="0">
                <a:effectLst/>
              </a:rPr>
              <a:t>nominato </a:t>
            </a:r>
            <a:r>
              <a:rPr lang="it-IT" dirty="0"/>
              <a:t>senatore</a:t>
            </a:r>
            <a:r>
              <a:rPr lang="it-IT" b="0" i="0" dirty="0">
                <a:effectLst/>
              </a:rPr>
              <a:t> del </a:t>
            </a:r>
            <a:r>
              <a:rPr lang="it-IT" b="0" i="0" u="none" strike="noStrike" dirty="0">
                <a:effectLst/>
              </a:rPr>
              <a:t>Regno</a:t>
            </a:r>
            <a:r>
              <a:rPr lang="it-IT" b="0" i="0" dirty="0">
                <a:effectLst/>
              </a:rPr>
              <a:t> su proposta di </a:t>
            </a:r>
            <a:r>
              <a:rPr lang="it-IT" b="0" i="0" u="none" strike="noStrike" dirty="0">
                <a:effectLst/>
              </a:rPr>
              <a:t>Francesco Saverio Nitti</a:t>
            </a:r>
            <a:r>
              <a:rPr lang="it-IT" b="0" i="0" dirty="0">
                <a:effectLst/>
              </a:rPr>
              <a:t>.</a:t>
            </a:r>
            <a:endParaRPr lang="cs-CZ" b="0" i="0" dirty="0">
              <a:effectLst/>
            </a:endParaRPr>
          </a:p>
          <a:p>
            <a:r>
              <a:rPr lang="it-IT" dirty="0"/>
              <a:t> Nel 1919, insieme a Giovanni Gentile e Gioacchino Volpe</a:t>
            </a:r>
            <a:r>
              <a:rPr lang="cs-CZ" dirty="0"/>
              <a:t> ha </a:t>
            </a:r>
            <a:r>
              <a:rPr lang="cs-CZ" dirty="0" err="1"/>
              <a:t>creato</a:t>
            </a:r>
            <a:r>
              <a:rPr lang="cs-CZ" dirty="0"/>
              <a:t> </a:t>
            </a:r>
            <a:r>
              <a:rPr lang="it-IT" dirty="0"/>
              <a:t>forma “Alleanza Nazionale per le elezioni politiche„</a:t>
            </a:r>
            <a:r>
              <a:rPr lang="cs-CZ" dirty="0"/>
              <a:t>.</a:t>
            </a:r>
          </a:p>
          <a:p>
            <a:r>
              <a:rPr lang="it-IT" sz="2600" dirty="0"/>
              <a:t>Con l'avvento della dittatura fascista è costretto a limitare la sua attività accademica e ad interrompere quella politica. Nel novembre del 1924 aderisce all'Unione Nazionale di Giovanni Amendola e, nel 1925, è tra i firmatari del Manifesto degli intellettuali antifascisti, redatto da Benedetto Croce.</a:t>
            </a:r>
            <a:endParaRPr lang="cs-CZ" sz="2600" dirty="0"/>
          </a:p>
          <a:p>
            <a:r>
              <a:rPr lang="cs-CZ" dirty="0">
                <a:effectLst/>
                <a:ea typeface="Times New Roman" panose="02020603050405020304" pitchFamily="18" charset="0"/>
                <a:cs typeface="Times New Roman" panose="02020603050405020304" pitchFamily="18" charset="0"/>
              </a:rPr>
              <a:t>Vicepresidente </a:t>
            </a:r>
            <a:r>
              <a:rPr lang="cs-CZ" dirty="0" err="1">
                <a:effectLst/>
                <a:ea typeface="Times New Roman" panose="02020603050405020304" pitchFamily="18" charset="0"/>
                <a:cs typeface="Times New Roman" panose="02020603050405020304" pitchFamily="18" charset="0"/>
              </a:rPr>
              <a:t>del</a:t>
            </a:r>
            <a:r>
              <a:rPr lang="cs-CZ" dirty="0">
                <a:effectLst/>
                <a:ea typeface="Times New Roman" panose="02020603050405020304" pitchFamily="18" charset="0"/>
                <a:cs typeface="Times New Roman" panose="02020603050405020304" pitchFamily="18" charset="0"/>
              </a:rPr>
              <a:t> </a:t>
            </a:r>
            <a:r>
              <a:rPr lang="cs-CZ" dirty="0" err="1">
                <a:effectLst/>
                <a:ea typeface="Times New Roman" panose="02020603050405020304" pitchFamily="18" charset="0"/>
                <a:cs typeface="Times New Roman" panose="02020603050405020304" pitchFamily="18" charset="0"/>
              </a:rPr>
              <a:t>Consiglio</a:t>
            </a:r>
            <a:r>
              <a:rPr lang="cs-CZ" dirty="0">
                <a:effectLst/>
                <a:ea typeface="Times New Roman" panose="02020603050405020304" pitchFamily="18" charset="0"/>
                <a:cs typeface="Times New Roman" panose="02020603050405020304" pitchFamily="18" charset="0"/>
              </a:rPr>
              <a:t> dei </a:t>
            </a:r>
            <a:r>
              <a:rPr lang="cs-CZ" dirty="0" err="1">
                <a:effectLst/>
                <a:ea typeface="Times New Roman" panose="02020603050405020304" pitchFamily="18" charset="0"/>
                <a:cs typeface="Times New Roman" panose="02020603050405020304" pitchFamily="18" charset="0"/>
              </a:rPr>
              <a:t>ministri</a:t>
            </a:r>
            <a:r>
              <a:rPr lang="cs-CZ" dirty="0">
                <a:effectLst/>
                <a:ea typeface="Times New Roman" panose="02020603050405020304" pitchFamily="18" charset="0"/>
                <a:cs typeface="Times New Roman" panose="02020603050405020304" pitchFamily="18" charset="0"/>
              </a:rPr>
              <a:t>; </a:t>
            </a:r>
            <a:r>
              <a:rPr lang="cs-CZ" dirty="0" err="1">
                <a:ea typeface="Times New Roman" panose="02020603050405020304" pitchFamily="18" charset="0"/>
                <a:cs typeface="Times New Roman" panose="02020603050405020304" pitchFamily="18" charset="0"/>
              </a:rPr>
              <a:t>ministro</a:t>
            </a:r>
            <a:r>
              <a:rPr lang="cs-CZ" dirty="0">
                <a:ea typeface="Times New Roman" panose="02020603050405020304" pitchFamily="18" charset="0"/>
                <a:cs typeface="Times New Roman" panose="02020603050405020304" pitchFamily="18" charset="0"/>
              </a:rPr>
              <a:t> </a:t>
            </a:r>
            <a:r>
              <a:rPr lang="cs-CZ" dirty="0" err="1">
                <a:ea typeface="Times New Roman" panose="02020603050405020304" pitchFamily="18" charset="0"/>
                <a:cs typeface="Times New Roman" panose="02020603050405020304" pitchFamily="18" charset="0"/>
              </a:rPr>
              <a:t>delle</a:t>
            </a:r>
            <a:r>
              <a:rPr lang="cs-CZ" dirty="0">
                <a:ea typeface="Times New Roman" panose="02020603050405020304" pitchFamily="18" charset="0"/>
                <a:cs typeface="Times New Roman" panose="02020603050405020304" pitchFamily="18" charset="0"/>
              </a:rPr>
              <a:t> </a:t>
            </a:r>
            <a:r>
              <a:rPr lang="cs-CZ" dirty="0" err="1">
                <a:ea typeface="Times New Roman" panose="02020603050405020304" pitchFamily="18" charset="0"/>
                <a:cs typeface="Times New Roman" panose="02020603050405020304" pitchFamily="18" charset="0"/>
              </a:rPr>
              <a:t>finanze</a:t>
            </a:r>
            <a:r>
              <a:rPr lang="cs-CZ" dirty="0">
                <a:effectLst/>
                <a:ea typeface="Times New Roman" panose="02020603050405020304" pitchFamily="18" charset="0"/>
                <a:cs typeface="Times New Roman" panose="02020603050405020304" pitchFamily="18" charset="0"/>
              </a:rPr>
              <a:t>, </a:t>
            </a:r>
            <a:r>
              <a:rPr lang="cs-CZ" dirty="0" err="1">
                <a:effectLst/>
                <a:ea typeface="Times New Roman" panose="02020603050405020304" pitchFamily="18" charset="0"/>
                <a:cs typeface="Times New Roman" panose="02020603050405020304" pitchFamily="18" charset="0"/>
              </a:rPr>
              <a:t>del</a:t>
            </a:r>
            <a:r>
              <a:rPr lang="cs-CZ" dirty="0">
                <a:effectLst/>
                <a:ea typeface="Times New Roman" panose="02020603050405020304" pitchFamily="18" charset="0"/>
                <a:cs typeface="Times New Roman" panose="02020603050405020304" pitchFamily="18" charset="0"/>
              </a:rPr>
              <a:t> </a:t>
            </a:r>
            <a:r>
              <a:rPr lang="cs-CZ" dirty="0" err="1">
                <a:ea typeface="Times New Roman" panose="02020603050405020304" pitchFamily="18" charset="0"/>
                <a:cs typeface="Times New Roman" panose="02020603050405020304" pitchFamily="18" charset="0"/>
              </a:rPr>
              <a:t>tesoro</a:t>
            </a:r>
            <a:r>
              <a:rPr lang="cs-CZ" dirty="0">
                <a:effectLst/>
                <a:ea typeface="Times New Roman" panose="02020603050405020304" pitchFamily="18" charset="0"/>
                <a:cs typeface="Times New Roman" panose="02020603050405020304" pitchFamily="18" charset="0"/>
              </a:rPr>
              <a:t> e </a:t>
            </a:r>
            <a:r>
              <a:rPr lang="cs-CZ" dirty="0" err="1">
                <a:effectLst/>
                <a:ea typeface="Times New Roman" panose="02020603050405020304" pitchFamily="18" charset="0"/>
                <a:cs typeface="Times New Roman" panose="02020603050405020304" pitchFamily="18" charset="0"/>
              </a:rPr>
              <a:t>del</a:t>
            </a:r>
            <a:r>
              <a:rPr lang="cs-CZ" dirty="0">
                <a:effectLst/>
                <a:ea typeface="Times New Roman" panose="02020603050405020304" pitchFamily="18" charset="0"/>
                <a:cs typeface="Times New Roman" panose="02020603050405020304" pitchFamily="18" charset="0"/>
              </a:rPr>
              <a:t> </a:t>
            </a:r>
            <a:r>
              <a:rPr lang="cs-CZ" dirty="0" err="1">
                <a:ea typeface="Times New Roman" panose="02020603050405020304" pitchFamily="18" charset="0"/>
                <a:cs typeface="Times New Roman" panose="02020603050405020304" pitchFamily="18" charset="0"/>
              </a:rPr>
              <a:t>bilancio</a:t>
            </a:r>
            <a:r>
              <a:rPr lang="cs-CZ" dirty="0">
                <a:effectLst/>
                <a:ea typeface="Times New Roman" panose="02020603050405020304" pitchFamily="18" charset="0"/>
                <a:cs typeface="Times New Roman" panose="02020603050405020304" pitchFamily="18" charset="0"/>
              </a:rPr>
              <a:t> </a:t>
            </a:r>
            <a:r>
              <a:rPr lang="cs-CZ" dirty="0" err="1">
                <a:effectLst/>
                <a:ea typeface="Times New Roman" panose="02020603050405020304" pitchFamily="18" charset="0"/>
                <a:cs typeface="Times New Roman" panose="02020603050405020304" pitchFamily="18" charset="0"/>
              </a:rPr>
              <a:t>nel</a:t>
            </a:r>
            <a:r>
              <a:rPr lang="cs-CZ" dirty="0">
                <a:effectLst/>
                <a:ea typeface="Times New Roman" panose="02020603050405020304" pitchFamily="18" charset="0"/>
                <a:cs typeface="Times New Roman" panose="02020603050405020304" pitchFamily="18" charset="0"/>
              </a:rPr>
              <a:t> </a:t>
            </a:r>
            <a:r>
              <a:rPr lang="cs-CZ" dirty="0">
                <a:ea typeface="Times New Roman" panose="02020603050405020304" pitchFamily="18" charset="0"/>
                <a:cs typeface="Times New Roman" panose="02020603050405020304" pitchFamily="18" charset="0"/>
              </a:rPr>
              <a:t>IV </a:t>
            </a:r>
            <a:r>
              <a:rPr lang="cs-CZ" dirty="0" err="1">
                <a:ea typeface="Times New Roman" panose="02020603050405020304" pitchFamily="18" charset="0"/>
                <a:cs typeface="Times New Roman" panose="02020603050405020304" pitchFamily="18" charset="0"/>
              </a:rPr>
              <a:t>Governo</a:t>
            </a:r>
            <a:r>
              <a:rPr lang="cs-CZ" dirty="0">
                <a:ea typeface="Times New Roman" panose="02020603050405020304" pitchFamily="18" charset="0"/>
                <a:cs typeface="Times New Roman" panose="02020603050405020304" pitchFamily="18" charset="0"/>
              </a:rPr>
              <a:t> De </a:t>
            </a:r>
            <a:r>
              <a:rPr lang="cs-CZ" dirty="0" err="1">
                <a:ea typeface="Times New Roman" panose="02020603050405020304" pitchFamily="18" charset="0"/>
                <a:cs typeface="Times New Roman" panose="02020603050405020304" pitchFamily="18" charset="0"/>
              </a:rPr>
              <a:t>Gasperi</a:t>
            </a:r>
            <a:r>
              <a:rPr lang="cs-CZ" dirty="0">
                <a:ea typeface="Times New Roman" panose="02020603050405020304" pitchFamily="18" charset="0"/>
                <a:cs typeface="Times New Roman" panose="02020603050405020304" pitchFamily="18" charset="0"/>
              </a:rPr>
              <a:t>;</a:t>
            </a:r>
            <a:r>
              <a:rPr lang="cs-CZ" dirty="0">
                <a:effectLst/>
                <a:ea typeface="Times New Roman" panose="02020603050405020304" pitchFamily="18" charset="0"/>
                <a:cs typeface="Times New Roman" panose="02020603050405020304" pitchFamily="18" charset="0"/>
              </a:rPr>
              <a:t> tra </a:t>
            </a:r>
            <a:r>
              <a:rPr lang="cs-CZ" dirty="0" err="1">
                <a:effectLst/>
                <a:ea typeface="Times New Roman" panose="02020603050405020304" pitchFamily="18" charset="0"/>
                <a:cs typeface="Times New Roman" panose="02020603050405020304" pitchFamily="18" charset="0"/>
              </a:rPr>
              <a:t>il</a:t>
            </a:r>
            <a:r>
              <a:rPr lang="cs-CZ" dirty="0">
                <a:effectLst/>
                <a:ea typeface="Times New Roman" panose="02020603050405020304" pitchFamily="18" charset="0"/>
                <a:cs typeface="Times New Roman" panose="02020603050405020304" pitchFamily="18" charset="0"/>
              </a:rPr>
              <a:t> </a:t>
            </a:r>
            <a:r>
              <a:rPr lang="cs-CZ" dirty="0">
                <a:ea typeface="Times New Roman" panose="02020603050405020304" pitchFamily="18" charset="0"/>
                <a:cs typeface="Times New Roman" panose="02020603050405020304" pitchFamily="18" charset="0"/>
              </a:rPr>
              <a:t>1945</a:t>
            </a:r>
            <a:r>
              <a:rPr lang="cs-CZ" dirty="0">
                <a:effectLst/>
                <a:ea typeface="Times New Roman" panose="02020603050405020304" pitchFamily="18" charset="0"/>
                <a:cs typeface="Times New Roman" panose="02020603050405020304" pitchFamily="18" charset="0"/>
              </a:rPr>
              <a:t> e </a:t>
            </a:r>
            <a:r>
              <a:rPr lang="cs-CZ" dirty="0" err="1">
                <a:effectLst/>
                <a:ea typeface="Times New Roman" panose="02020603050405020304" pitchFamily="18" charset="0"/>
                <a:cs typeface="Times New Roman" panose="02020603050405020304" pitchFamily="18" charset="0"/>
              </a:rPr>
              <a:t>il</a:t>
            </a:r>
            <a:r>
              <a:rPr lang="cs-CZ" dirty="0">
                <a:effectLst/>
                <a:ea typeface="Times New Roman" panose="02020603050405020304" pitchFamily="18" charset="0"/>
                <a:cs typeface="Times New Roman" panose="02020603050405020304" pitchFamily="18" charset="0"/>
              </a:rPr>
              <a:t> </a:t>
            </a:r>
            <a:r>
              <a:rPr lang="cs-CZ" dirty="0">
                <a:ea typeface="Times New Roman" panose="02020603050405020304" pitchFamily="18" charset="0"/>
                <a:cs typeface="Times New Roman" panose="02020603050405020304" pitchFamily="18" charset="0"/>
              </a:rPr>
              <a:t>1948</a:t>
            </a:r>
            <a:r>
              <a:rPr lang="cs-CZ" dirty="0">
                <a:effectLst/>
                <a:ea typeface="Times New Roman" panose="02020603050405020304" pitchFamily="18" charset="0"/>
                <a:cs typeface="Times New Roman" panose="02020603050405020304" pitchFamily="18" charset="0"/>
              </a:rPr>
              <a:t> </a:t>
            </a:r>
            <a:r>
              <a:rPr lang="cs-CZ" dirty="0" err="1">
                <a:effectLst/>
                <a:ea typeface="Times New Roman" panose="02020603050405020304" pitchFamily="18" charset="0"/>
                <a:cs typeface="Times New Roman" panose="02020603050405020304" pitchFamily="18" charset="0"/>
              </a:rPr>
              <a:t>fu</a:t>
            </a:r>
            <a:r>
              <a:rPr lang="cs-CZ" dirty="0">
                <a:effectLst/>
                <a:ea typeface="Times New Roman" panose="02020603050405020304" pitchFamily="18" charset="0"/>
                <a:cs typeface="Times New Roman" panose="02020603050405020304" pitchFamily="18" charset="0"/>
              </a:rPr>
              <a:t> </a:t>
            </a:r>
            <a:r>
              <a:rPr lang="cs-CZ" dirty="0" err="1">
                <a:ea typeface="Times New Roman" panose="02020603050405020304" pitchFamily="18" charset="0"/>
                <a:cs typeface="Times New Roman" panose="02020603050405020304" pitchFamily="18" charset="0"/>
              </a:rPr>
              <a:t>Governatore</a:t>
            </a:r>
            <a:r>
              <a:rPr lang="cs-CZ" dirty="0">
                <a:ea typeface="Times New Roman" panose="02020603050405020304" pitchFamily="18" charset="0"/>
                <a:cs typeface="Times New Roman" panose="02020603050405020304" pitchFamily="18" charset="0"/>
              </a:rPr>
              <a:t> </a:t>
            </a:r>
            <a:r>
              <a:rPr lang="cs-CZ" dirty="0" err="1">
                <a:ea typeface="Times New Roman" panose="02020603050405020304" pitchFamily="18" charset="0"/>
                <a:cs typeface="Times New Roman" panose="02020603050405020304" pitchFamily="18" charset="0"/>
              </a:rPr>
              <a:t>della</a:t>
            </a:r>
            <a:r>
              <a:rPr lang="cs-CZ" dirty="0">
                <a:ea typeface="Times New Roman" panose="02020603050405020304" pitchFamily="18" charset="0"/>
                <a:cs typeface="Times New Roman" panose="02020603050405020304" pitchFamily="18" charset="0"/>
              </a:rPr>
              <a:t> </a:t>
            </a:r>
            <a:r>
              <a:rPr lang="cs-CZ" dirty="0" err="1">
                <a:ea typeface="Times New Roman" panose="02020603050405020304" pitchFamily="18" charset="0"/>
                <a:cs typeface="Times New Roman" panose="02020603050405020304" pitchFamily="18" charset="0"/>
              </a:rPr>
              <a:t>Banca</a:t>
            </a:r>
            <a:r>
              <a:rPr lang="cs-CZ" dirty="0">
                <a:ea typeface="Times New Roman" panose="02020603050405020304" pitchFamily="18" charset="0"/>
                <a:cs typeface="Times New Roman" panose="02020603050405020304" pitchFamily="18" charset="0"/>
              </a:rPr>
              <a:t> </a:t>
            </a:r>
            <a:r>
              <a:rPr lang="cs-CZ" dirty="0" err="1">
                <a:ea typeface="Times New Roman" panose="02020603050405020304" pitchFamily="18" charset="0"/>
                <a:cs typeface="Times New Roman" panose="02020603050405020304" pitchFamily="18" charset="0"/>
              </a:rPr>
              <a:t>d'Italia</a:t>
            </a:r>
            <a:r>
              <a:rPr lang="cs-CZ" dirty="0">
                <a:solidFill>
                  <a:srgbClr val="202122"/>
                </a:solidFill>
                <a:effectLst/>
                <a:ea typeface="Times New Roman" panose="02020603050405020304" pitchFamily="18" charset="0"/>
                <a:cs typeface="Times New Roman" panose="02020603050405020304" pitchFamily="18" charset="0"/>
              </a:rPr>
              <a:t>.</a:t>
            </a:r>
          </a:p>
          <a:p>
            <a:r>
              <a:rPr lang="cs-CZ" sz="3600" b="1" dirty="0" err="1">
                <a:ea typeface="Times New Roman" panose="02020603050405020304" pitchFamily="18" charset="0"/>
              </a:rPr>
              <a:t>Il</a:t>
            </a:r>
            <a:r>
              <a:rPr lang="cs-CZ" sz="3600" b="1" dirty="0">
                <a:ea typeface="Times New Roman" panose="02020603050405020304" pitchFamily="18" charset="0"/>
              </a:rPr>
              <a:t> p</a:t>
            </a:r>
            <a:r>
              <a:rPr lang="cs-CZ" sz="3600" b="1" dirty="0">
                <a:effectLst/>
                <a:ea typeface="Times New Roman" panose="02020603050405020304" pitchFamily="18" charset="0"/>
              </a:rPr>
              <a:t>rimo ad </a:t>
            </a:r>
            <a:r>
              <a:rPr lang="cs-CZ" sz="3600" b="1" dirty="0" err="1">
                <a:effectLst/>
                <a:ea typeface="Times New Roman" panose="02020603050405020304" pitchFamily="18" charset="0"/>
              </a:rPr>
              <a:t>essere</a:t>
            </a:r>
            <a:r>
              <a:rPr lang="cs-CZ" sz="3600" b="1" dirty="0">
                <a:effectLst/>
                <a:ea typeface="Times New Roman" panose="02020603050405020304" pitchFamily="18" charset="0"/>
              </a:rPr>
              <a:t> </a:t>
            </a:r>
            <a:r>
              <a:rPr lang="cs-CZ" sz="3600" b="1" dirty="0" err="1">
                <a:effectLst/>
                <a:ea typeface="Times New Roman" panose="02020603050405020304" pitchFamily="18" charset="0"/>
              </a:rPr>
              <a:t>eletto</a:t>
            </a:r>
            <a:r>
              <a:rPr lang="cs-CZ" sz="3600" b="1" dirty="0">
                <a:effectLst/>
                <a:ea typeface="Times New Roman" panose="02020603050405020304" pitchFamily="18" charset="0"/>
              </a:rPr>
              <a:t> dal </a:t>
            </a:r>
            <a:r>
              <a:rPr lang="cs-CZ" sz="3600" b="1" dirty="0" err="1">
                <a:ea typeface="Times New Roman" panose="02020603050405020304" pitchFamily="18" charset="0"/>
                <a:cs typeface="Times New Roman" panose="02020603050405020304" pitchFamily="18" charset="0"/>
              </a:rPr>
              <a:t>Parlamento</a:t>
            </a:r>
            <a:r>
              <a:rPr lang="cs-CZ" sz="3600" b="1" dirty="0">
                <a:ea typeface="Times New Roman" panose="02020603050405020304" pitchFamily="18" charset="0"/>
                <a:cs typeface="Times New Roman" panose="02020603050405020304" pitchFamily="18" charset="0"/>
              </a:rPr>
              <a:t> </a:t>
            </a:r>
            <a:r>
              <a:rPr lang="cs-CZ" sz="3600" b="1" dirty="0" err="1">
                <a:ea typeface="Times New Roman" panose="02020603050405020304" pitchFamily="18" charset="0"/>
                <a:cs typeface="Times New Roman" panose="02020603050405020304" pitchFamily="18" charset="0"/>
              </a:rPr>
              <a:t>italiano</a:t>
            </a:r>
            <a:r>
              <a:rPr lang="cs-CZ" sz="3600" b="1" dirty="0">
                <a:ea typeface="Times New Roman" panose="02020603050405020304" pitchFamily="18" charset="0"/>
                <a:cs typeface="Times New Roman" panose="02020603050405020304" pitchFamily="18" charset="0"/>
              </a:rPr>
              <a:t>.</a:t>
            </a:r>
            <a:endParaRPr lang="cs-CZ" sz="3600" b="1" dirty="0">
              <a:effectLst/>
              <a:ea typeface="Times New Roman" panose="02020603050405020304" pitchFamily="18" charset="0"/>
              <a:cs typeface="Times New Roman" panose="02020603050405020304" pitchFamily="18" charset="0"/>
            </a:endParaRPr>
          </a:p>
          <a:p>
            <a:endParaRPr lang="cs-CZ" dirty="0"/>
          </a:p>
        </p:txBody>
      </p:sp>
      <p:pic>
        <p:nvPicPr>
          <p:cNvPr id="5" name="Obrázek 4">
            <a:extLst>
              <a:ext uri="{FF2B5EF4-FFF2-40B4-BE49-F238E27FC236}">
                <a16:creationId xmlns:a16="http://schemas.microsoft.com/office/drawing/2014/main" id="{7711654F-39CB-46AC-AE9F-A79102E7E2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99" y="1911996"/>
            <a:ext cx="2904741" cy="3751958"/>
          </a:xfrm>
          <a:prstGeom prst="rect">
            <a:avLst/>
          </a:prstGeom>
        </p:spPr>
      </p:pic>
    </p:spTree>
    <p:extLst>
      <p:ext uri="{BB962C8B-B14F-4D97-AF65-F5344CB8AC3E}">
        <p14:creationId xmlns:p14="http://schemas.microsoft.com/office/powerpoint/2010/main" val="2080006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6E46C0-C1D5-4429-A124-698A21DA52F4}"/>
              </a:ext>
            </a:extLst>
          </p:cNvPr>
          <p:cNvSpPr>
            <a:spLocks noGrp="1"/>
          </p:cNvSpPr>
          <p:nvPr>
            <p:ph type="title"/>
          </p:nvPr>
        </p:nvSpPr>
        <p:spPr>
          <a:xfrm>
            <a:off x="660646" y="0"/>
            <a:ext cx="10515600" cy="1325563"/>
          </a:xfrm>
        </p:spPr>
        <p:txBody>
          <a:bodyPr>
            <a:normAutofit/>
          </a:bodyPr>
          <a:lstStyle/>
          <a:p>
            <a:pPr algn="ctr"/>
            <a:r>
              <a:rPr lang="cs-CZ" sz="5400" dirty="0">
                <a:latin typeface="Algerian" panose="04020705040A02060702" pitchFamily="82" charset="0"/>
              </a:rPr>
              <a:t>GIUSEPPE SARAGAT </a:t>
            </a:r>
          </a:p>
        </p:txBody>
      </p:sp>
      <p:sp>
        <p:nvSpPr>
          <p:cNvPr id="3" name="Zástupný obsah 2">
            <a:extLst>
              <a:ext uri="{FF2B5EF4-FFF2-40B4-BE49-F238E27FC236}">
                <a16:creationId xmlns:a16="http://schemas.microsoft.com/office/drawing/2014/main" id="{4CFC5754-FAE5-42EF-946D-BA6AAD1E46DC}"/>
              </a:ext>
            </a:extLst>
          </p:cNvPr>
          <p:cNvSpPr>
            <a:spLocks noGrp="1"/>
          </p:cNvSpPr>
          <p:nvPr>
            <p:ph idx="1"/>
          </p:nvPr>
        </p:nvSpPr>
        <p:spPr>
          <a:xfrm>
            <a:off x="3258105" y="1278383"/>
            <a:ext cx="8788893" cy="5513033"/>
          </a:xfrm>
        </p:spPr>
        <p:txBody>
          <a:bodyPr>
            <a:normAutofit fontScale="92500" lnSpcReduction="10000"/>
          </a:bodyPr>
          <a:lstStyle/>
          <a:p>
            <a:r>
              <a:rPr lang="it-IT" sz="3500" b="1" i="1" dirty="0"/>
              <a:t>Saragat ha scelto la via dell'esilio</a:t>
            </a:r>
            <a:r>
              <a:rPr lang="it-IT" dirty="0"/>
              <a:t>, </a:t>
            </a:r>
            <a:r>
              <a:rPr lang="it-IT" sz="2600" dirty="0"/>
              <a:t>valicando il confine elvetico, in compagnia dell'amico Claudio Treves, nella notte tra il 19 e il 20 novembre 1926</a:t>
            </a:r>
            <a:r>
              <a:rPr lang="cs-CZ" sz="2600" dirty="0"/>
              <a:t>. E </a:t>
            </a:r>
            <a:r>
              <a:rPr lang="cs-CZ" sz="2600" dirty="0" err="1"/>
              <a:t>poi</a:t>
            </a:r>
            <a:r>
              <a:rPr lang="cs-CZ" sz="2600" dirty="0"/>
              <a:t> si </a:t>
            </a:r>
            <a:r>
              <a:rPr lang="it-IT" sz="2600" dirty="0"/>
              <a:t>è trasferito a Vienna, dove </a:t>
            </a:r>
            <a:r>
              <a:rPr lang="cs-CZ" sz="2600" dirty="0" err="1"/>
              <a:t>simpatizzava</a:t>
            </a:r>
            <a:r>
              <a:rPr lang="cs-CZ" sz="2600" dirty="0"/>
              <a:t> noc </a:t>
            </a:r>
            <a:r>
              <a:rPr lang="cs-CZ" sz="2600" dirty="0" err="1"/>
              <a:t>le</a:t>
            </a:r>
            <a:r>
              <a:rPr lang="cs-CZ" sz="2600" dirty="0"/>
              <a:t> </a:t>
            </a:r>
            <a:r>
              <a:rPr lang="cs-CZ" sz="2600" dirty="0" err="1"/>
              <a:t>persone</a:t>
            </a:r>
            <a:r>
              <a:rPr lang="cs-CZ" sz="2600" dirty="0"/>
              <a:t> che </a:t>
            </a:r>
            <a:r>
              <a:rPr lang="cs-CZ" sz="2600" dirty="0" err="1"/>
              <a:t>credevano</a:t>
            </a:r>
            <a:r>
              <a:rPr lang="cs-CZ" sz="2600" dirty="0"/>
              <a:t> </a:t>
            </a:r>
            <a:r>
              <a:rPr lang="cs-CZ" sz="2600" dirty="0" err="1"/>
              <a:t>nel</a:t>
            </a:r>
            <a:r>
              <a:rPr lang="cs-CZ" sz="2600" dirty="0"/>
              <a:t> </a:t>
            </a:r>
            <a:r>
              <a:rPr lang="cs-CZ" sz="2600" dirty="0" err="1"/>
              <a:t>austromarxismo</a:t>
            </a:r>
            <a:r>
              <a:rPr lang="cs-CZ" sz="2600" dirty="0"/>
              <a:t>. </a:t>
            </a:r>
          </a:p>
          <a:p>
            <a:r>
              <a:rPr lang="cs-CZ" sz="2600" dirty="0" err="1"/>
              <a:t>Il</a:t>
            </a:r>
            <a:r>
              <a:rPr lang="cs-CZ" sz="2600" dirty="0"/>
              <a:t> 12 </a:t>
            </a:r>
            <a:r>
              <a:rPr lang="cs-CZ" sz="2600" dirty="0" err="1"/>
              <a:t>dicembre</a:t>
            </a:r>
            <a:r>
              <a:rPr lang="cs-CZ" sz="2600" dirty="0"/>
              <a:t> 1926 </a:t>
            </a:r>
            <a:r>
              <a:rPr lang="it-IT" sz="2600" dirty="0"/>
              <a:t>è riuscito a scapare in Corsica </a:t>
            </a:r>
            <a:r>
              <a:rPr lang="cs-CZ" sz="2600" dirty="0"/>
              <a:t>(senza </a:t>
            </a:r>
            <a:r>
              <a:rPr lang="cs-CZ" sz="2600" dirty="0" err="1"/>
              <a:t>documenti</a:t>
            </a:r>
            <a:r>
              <a:rPr lang="cs-CZ" sz="2600" dirty="0"/>
              <a:t>). </a:t>
            </a:r>
          </a:p>
          <a:p>
            <a:r>
              <a:rPr lang="cs-CZ" sz="2600" dirty="0"/>
              <a:t>Ed </a:t>
            </a:r>
            <a:r>
              <a:rPr lang="cs-CZ" sz="2600" dirty="0" err="1"/>
              <a:t>adesso</a:t>
            </a:r>
            <a:r>
              <a:rPr lang="cs-CZ" sz="2600" dirty="0"/>
              <a:t> </a:t>
            </a:r>
            <a:r>
              <a:rPr lang="cs-CZ" sz="2600" dirty="0" err="1"/>
              <a:t>vorrei</a:t>
            </a:r>
            <a:r>
              <a:rPr lang="cs-CZ" sz="2600" dirty="0"/>
              <a:t> </a:t>
            </a:r>
            <a:r>
              <a:rPr lang="cs-CZ" sz="2600" dirty="0" err="1"/>
              <a:t>cittare</a:t>
            </a:r>
            <a:r>
              <a:rPr lang="cs-CZ" sz="2600" dirty="0"/>
              <a:t> </a:t>
            </a:r>
            <a:r>
              <a:rPr lang="cs-CZ" sz="2600" dirty="0" err="1"/>
              <a:t>qualcosa</a:t>
            </a:r>
            <a:r>
              <a:rPr lang="cs-CZ" sz="2600" dirty="0"/>
              <a:t> dal </a:t>
            </a:r>
            <a:r>
              <a:rPr lang="cs-CZ" sz="2600" dirty="0" err="1"/>
              <a:t>wikipedia</a:t>
            </a:r>
            <a:r>
              <a:rPr lang="cs-CZ" sz="2600" dirty="0"/>
              <a:t>: </a:t>
            </a:r>
            <a:r>
              <a:rPr lang="it-IT" sz="2600" dirty="0"/>
              <a:t> </a:t>
            </a:r>
            <a:r>
              <a:rPr lang="it-IT" sz="2600" dirty="0">
                <a:hlinkClick r:id="rId2"/>
              </a:rPr>
              <a:t>In Francia, per sbarcare il lunario, Saragat svolse il mestiere di rappresentante di vini. Contemporaneamente, strinse con il socialista Pietro Nenni un'alleanza politica che porterà, il 19 luglio 1930, al rientro del PSULI di Filippo Turati nel Partito Socialista Italiano (Parigi, XXI Congresso del PSI). Nacque allora il controverso rapporto tra i due leader "storici" del socialismo italiano, a volte denominati "i cari nemici" o "gli amici-rivali".</a:t>
            </a:r>
            <a:endParaRPr lang="cs-CZ" sz="2600" dirty="0"/>
          </a:p>
          <a:p>
            <a:r>
              <a:rPr lang="it-IT" sz="2600" b="0" i="0" dirty="0">
                <a:effectLst/>
                <a:latin typeface="Arial" panose="020B0604020202020204" pitchFamily="34" charset="0"/>
              </a:rPr>
              <a:t>Nel </a:t>
            </a:r>
            <a:r>
              <a:rPr lang="it-IT" sz="2600" dirty="0">
                <a:latin typeface="Arial" panose="020B0604020202020204" pitchFamily="34" charset="0"/>
              </a:rPr>
              <a:t>1945</a:t>
            </a:r>
            <a:r>
              <a:rPr lang="it-IT" sz="2600" b="0" i="0" dirty="0">
                <a:effectLst/>
                <a:latin typeface="Arial" panose="020B0604020202020204" pitchFamily="34" charset="0"/>
              </a:rPr>
              <a:t>-</a:t>
            </a:r>
            <a:r>
              <a:rPr lang="it-IT" sz="2600" dirty="0">
                <a:latin typeface="Arial" panose="020B0604020202020204" pitchFamily="34" charset="0"/>
              </a:rPr>
              <a:t>1946</a:t>
            </a:r>
            <a:r>
              <a:rPr lang="it-IT" sz="2600" b="0" i="0" dirty="0">
                <a:effectLst/>
                <a:latin typeface="Arial" panose="020B0604020202020204" pitchFamily="34" charset="0"/>
              </a:rPr>
              <a:t> Saragat fu, per breve tempo, </a:t>
            </a:r>
            <a:r>
              <a:rPr lang="it-IT" sz="2600" dirty="0">
                <a:latin typeface="Arial" panose="020B0604020202020204" pitchFamily="34" charset="0"/>
              </a:rPr>
              <a:t>ambasciatore</a:t>
            </a:r>
            <a:r>
              <a:rPr lang="it-IT" sz="2600" b="0" i="0" dirty="0">
                <a:effectLst/>
                <a:latin typeface="Arial" panose="020B0604020202020204" pitchFamily="34" charset="0"/>
              </a:rPr>
              <a:t> d'Italia a </a:t>
            </a:r>
            <a:r>
              <a:rPr lang="it-IT" sz="2600" dirty="0">
                <a:latin typeface="Arial" panose="020B0604020202020204" pitchFamily="34" charset="0"/>
              </a:rPr>
              <a:t>Parigi</a:t>
            </a:r>
            <a:r>
              <a:rPr lang="it-IT" sz="2600" b="0" i="0" dirty="0">
                <a:effectLst/>
                <a:latin typeface="Arial" panose="020B0604020202020204" pitchFamily="34" charset="0"/>
              </a:rPr>
              <a:t>.</a:t>
            </a:r>
            <a:endParaRPr lang="it-IT" sz="2600" dirty="0"/>
          </a:p>
          <a:p>
            <a:endParaRPr lang="cs-CZ" dirty="0"/>
          </a:p>
        </p:txBody>
      </p:sp>
      <p:pic>
        <p:nvPicPr>
          <p:cNvPr id="5" name="Obrázek 4">
            <a:extLst>
              <a:ext uri="{FF2B5EF4-FFF2-40B4-BE49-F238E27FC236}">
                <a16:creationId xmlns:a16="http://schemas.microsoft.com/office/drawing/2014/main" id="{3D38007F-47E3-46CC-82B8-78F0FEA640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002" y="1575278"/>
            <a:ext cx="2944428" cy="4293957"/>
          </a:xfrm>
          <a:prstGeom prst="rect">
            <a:avLst/>
          </a:prstGeom>
        </p:spPr>
      </p:pic>
    </p:spTree>
    <p:extLst>
      <p:ext uri="{BB962C8B-B14F-4D97-AF65-F5344CB8AC3E}">
        <p14:creationId xmlns:p14="http://schemas.microsoft.com/office/powerpoint/2010/main" val="3248734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549103-A59D-4181-9557-D358855174A7}"/>
              </a:ext>
            </a:extLst>
          </p:cNvPr>
          <p:cNvSpPr>
            <a:spLocks noGrp="1"/>
          </p:cNvSpPr>
          <p:nvPr>
            <p:ph type="title"/>
          </p:nvPr>
        </p:nvSpPr>
        <p:spPr>
          <a:xfrm>
            <a:off x="838200" y="18255"/>
            <a:ext cx="10515600" cy="1325563"/>
          </a:xfrm>
        </p:spPr>
        <p:txBody>
          <a:bodyPr>
            <a:normAutofit/>
          </a:bodyPr>
          <a:lstStyle/>
          <a:p>
            <a:pPr algn="ctr"/>
            <a:r>
              <a:rPr lang="cs-CZ" sz="5400" dirty="0">
                <a:latin typeface="Algerian" panose="04020705040A02060702" pitchFamily="82" charset="0"/>
              </a:rPr>
              <a:t>SANDRO PERTINI</a:t>
            </a:r>
          </a:p>
        </p:txBody>
      </p:sp>
      <p:sp>
        <p:nvSpPr>
          <p:cNvPr id="3" name="Zástupný obsah 2">
            <a:extLst>
              <a:ext uri="{FF2B5EF4-FFF2-40B4-BE49-F238E27FC236}">
                <a16:creationId xmlns:a16="http://schemas.microsoft.com/office/drawing/2014/main" id="{1BC8CCC6-BDC7-46D4-839D-F85DEC16690D}"/>
              </a:ext>
            </a:extLst>
          </p:cNvPr>
          <p:cNvSpPr>
            <a:spLocks noGrp="1"/>
          </p:cNvSpPr>
          <p:nvPr>
            <p:ph idx="1"/>
          </p:nvPr>
        </p:nvSpPr>
        <p:spPr>
          <a:xfrm>
            <a:off x="2956264" y="1056443"/>
            <a:ext cx="9152878" cy="5566299"/>
          </a:xfrm>
        </p:spPr>
        <p:txBody>
          <a:bodyPr>
            <a:normAutofit fontScale="85000" lnSpcReduction="10000"/>
          </a:bodyPr>
          <a:lstStyle/>
          <a:p>
            <a:r>
              <a:rPr lang="cs-CZ" dirty="0"/>
              <a:t>Nelle </a:t>
            </a:r>
            <a:r>
              <a:rPr lang="cs-CZ" dirty="0" err="1"/>
              <a:t>elezioni</a:t>
            </a:r>
            <a:r>
              <a:rPr lang="cs-CZ" dirty="0"/>
              <a:t> ha </a:t>
            </a:r>
            <a:r>
              <a:rPr lang="cs-CZ" dirty="0" err="1"/>
              <a:t>ricevuto</a:t>
            </a:r>
            <a:r>
              <a:rPr lang="cs-CZ" dirty="0"/>
              <a:t> 832 </a:t>
            </a:r>
            <a:r>
              <a:rPr lang="cs-CZ" dirty="0" err="1"/>
              <a:t>voti</a:t>
            </a:r>
            <a:r>
              <a:rPr lang="cs-CZ" dirty="0"/>
              <a:t> di 1008 </a:t>
            </a:r>
            <a:r>
              <a:rPr lang="cs-CZ" dirty="0" err="1"/>
              <a:t>cio</a:t>
            </a:r>
            <a:r>
              <a:rPr lang="it-IT" dirty="0"/>
              <a:t>è </a:t>
            </a:r>
            <a:r>
              <a:rPr lang="cs-CZ" dirty="0"/>
              <a:t>82,3% -&gt; </a:t>
            </a:r>
            <a:r>
              <a:rPr lang="cs-CZ" dirty="0" err="1"/>
              <a:t>il</a:t>
            </a:r>
            <a:r>
              <a:rPr lang="cs-CZ" dirty="0"/>
              <a:t> </a:t>
            </a:r>
            <a:r>
              <a:rPr lang="cs-CZ" dirty="0" err="1"/>
              <a:t>massimo</a:t>
            </a:r>
            <a:r>
              <a:rPr lang="cs-CZ" dirty="0"/>
              <a:t> dei </a:t>
            </a:r>
            <a:r>
              <a:rPr lang="cs-CZ" dirty="0" err="1"/>
              <a:t>tutti</a:t>
            </a:r>
            <a:r>
              <a:rPr lang="cs-CZ" dirty="0"/>
              <a:t> i presidenti. </a:t>
            </a:r>
          </a:p>
          <a:p>
            <a:r>
              <a:rPr lang="it-IT" dirty="0"/>
              <a:t>Nel 1918 </a:t>
            </a:r>
            <a:r>
              <a:rPr lang="cs-CZ" dirty="0"/>
              <a:t>ha </a:t>
            </a:r>
            <a:r>
              <a:rPr lang="cs-CZ" dirty="0" err="1"/>
              <a:t>aderito</a:t>
            </a:r>
            <a:r>
              <a:rPr lang="it-IT" dirty="0"/>
              <a:t> al Partito Socialista Unito (Partito Socialista Unitario), che esisteva nel 1922-1930. Dopo l'ascesa del fascismo, Pertini è stato uno dei principali organizzatori della resistenza di sinistra. La persecuzione lo ha costretto a fuggire in Francia, insieme a molti altri membri del Partito socialista. </a:t>
            </a:r>
            <a:endParaRPr lang="cs-CZ" dirty="0"/>
          </a:p>
          <a:p>
            <a:r>
              <a:rPr lang="it-IT" dirty="0"/>
              <a:t>Ha lavorato come muratore in Italia.</a:t>
            </a:r>
            <a:endParaRPr lang="cs-CZ" dirty="0"/>
          </a:p>
          <a:p>
            <a:pPr rtl="0"/>
            <a:r>
              <a:rPr lang="cs-CZ" dirty="0">
                <a:solidFill>
                  <a:srgbClr val="000000"/>
                </a:solidFill>
              </a:rPr>
              <a:t>Si </a:t>
            </a:r>
            <a:r>
              <a:rPr lang="it-IT" dirty="0">
                <a:solidFill>
                  <a:srgbClr val="000000"/>
                </a:solidFill>
              </a:rPr>
              <a:t>è tornato</a:t>
            </a:r>
            <a:r>
              <a:rPr lang="it-IT" dirty="0">
                <a:solidFill>
                  <a:srgbClr val="000000"/>
                </a:solidFill>
                <a:effectLst/>
              </a:rPr>
              <a:t> in Italia a metà degli anni Trenta, ma è stato presto imprigionato. </a:t>
            </a:r>
          </a:p>
          <a:p>
            <a:pPr rtl="0"/>
            <a:r>
              <a:rPr lang="cs-CZ" b="0" i="0" dirty="0">
                <a:solidFill>
                  <a:srgbClr val="202124"/>
                </a:solidFill>
                <a:effectLst/>
                <a:latin typeface="arial" panose="020B0604020202020204" pitchFamily="34" charset="0"/>
              </a:rPr>
              <a:t>È</a:t>
            </a:r>
            <a:r>
              <a:rPr lang="it-IT" b="0" i="0" dirty="0">
                <a:solidFill>
                  <a:srgbClr val="000000"/>
                </a:solidFill>
                <a:latin typeface="arial" panose="020B0604020202020204" pitchFamily="34" charset="0"/>
              </a:rPr>
              <a:t> stato</a:t>
            </a:r>
            <a:r>
              <a:rPr lang="it-IT" dirty="0">
                <a:solidFill>
                  <a:srgbClr val="000000"/>
                </a:solidFill>
                <a:effectLst/>
              </a:rPr>
              <a:t> rilasciato un mese dopo la prigionia di Mussolini e si ha unito immediatamente al movimento di resistenza contro le truppe naziste in Italia. È stato catturato dai tedeschi, condannato a morte, ma è stato rilasciato dalla prigione con un'operazione dei </a:t>
            </a:r>
            <a:r>
              <a:rPr lang="cs-CZ" dirty="0" err="1">
                <a:solidFill>
                  <a:srgbClr val="000000"/>
                </a:solidFill>
                <a:effectLst/>
              </a:rPr>
              <a:t>partigiani</a:t>
            </a:r>
            <a:r>
              <a:rPr lang="it-IT" dirty="0">
                <a:solidFill>
                  <a:srgbClr val="000000"/>
                </a:solidFill>
                <a:effectLst/>
              </a:rPr>
              <a:t>.</a:t>
            </a:r>
            <a:endParaRPr lang="cs-CZ" dirty="0">
              <a:solidFill>
                <a:srgbClr val="000000"/>
              </a:solidFill>
              <a:effectLst/>
            </a:endParaRPr>
          </a:p>
          <a:p>
            <a:pPr rtl="0"/>
            <a:r>
              <a:rPr lang="cs-CZ" dirty="0" err="1">
                <a:solidFill>
                  <a:srgbClr val="000000"/>
                </a:solidFill>
              </a:rPr>
              <a:t>Molto</a:t>
            </a:r>
            <a:r>
              <a:rPr lang="cs-CZ" dirty="0">
                <a:solidFill>
                  <a:srgbClr val="000000"/>
                </a:solidFill>
              </a:rPr>
              <a:t> </a:t>
            </a:r>
            <a:r>
              <a:rPr lang="cs-CZ" dirty="0" err="1">
                <a:solidFill>
                  <a:srgbClr val="000000"/>
                </a:solidFill>
              </a:rPr>
              <a:t>spesso</a:t>
            </a:r>
            <a:r>
              <a:rPr lang="cs-CZ" dirty="0">
                <a:solidFill>
                  <a:srgbClr val="000000"/>
                </a:solidFill>
              </a:rPr>
              <a:t> ha </a:t>
            </a:r>
            <a:r>
              <a:rPr lang="cs-CZ" dirty="0" err="1">
                <a:solidFill>
                  <a:srgbClr val="000000"/>
                </a:solidFill>
              </a:rPr>
              <a:t>criticato</a:t>
            </a:r>
            <a:r>
              <a:rPr lang="cs-CZ" dirty="0">
                <a:solidFill>
                  <a:srgbClr val="000000"/>
                </a:solidFill>
              </a:rPr>
              <a:t> la </a:t>
            </a:r>
            <a:r>
              <a:rPr lang="cs-CZ" dirty="0" err="1">
                <a:solidFill>
                  <a:srgbClr val="000000"/>
                </a:solidFill>
              </a:rPr>
              <a:t>corupzione</a:t>
            </a:r>
            <a:r>
              <a:rPr lang="cs-CZ" dirty="0">
                <a:solidFill>
                  <a:srgbClr val="000000"/>
                </a:solidFill>
              </a:rPr>
              <a:t> </a:t>
            </a:r>
            <a:r>
              <a:rPr lang="cs-CZ" dirty="0" err="1">
                <a:solidFill>
                  <a:srgbClr val="000000"/>
                </a:solidFill>
              </a:rPr>
              <a:t>dentro</a:t>
            </a:r>
            <a:r>
              <a:rPr lang="cs-CZ" dirty="0">
                <a:solidFill>
                  <a:srgbClr val="000000"/>
                </a:solidFill>
              </a:rPr>
              <a:t> </a:t>
            </a:r>
            <a:r>
              <a:rPr lang="cs-CZ" dirty="0" err="1">
                <a:solidFill>
                  <a:srgbClr val="000000"/>
                </a:solidFill>
              </a:rPr>
              <a:t>il</a:t>
            </a:r>
            <a:r>
              <a:rPr lang="cs-CZ" dirty="0">
                <a:solidFill>
                  <a:srgbClr val="000000"/>
                </a:solidFill>
              </a:rPr>
              <a:t> </a:t>
            </a:r>
            <a:r>
              <a:rPr lang="cs-CZ" dirty="0" err="1">
                <a:solidFill>
                  <a:srgbClr val="000000"/>
                </a:solidFill>
              </a:rPr>
              <a:t>priprio</a:t>
            </a:r>
            <a:r>
              <a:rPr lang="cs-CZ" dirty="0">
                <a:solidFill>
                  <a:srgbClr val="000000"/>
                </a:solidFill>
              </a:rPr>
              <a:t> partito. </a:t>
            </a:r>
          </a:p>
          <a:p>
            <a:pPr rtl="0"/>
            <a:r>
              <a:rPr lang="cs-CZ" dirty="0">
                <a:solidFill>
                  <a:srgbClr val="000000"/>
                </a:solidFill>
                <a:effectLst/>
              </a:rPr>
              <a:t>Nel 2010 </a:t>
            </a:r>
            <a:r>
              <a:rPr lang="it-IT" dirty="0">
                <a:solidFill>
                  <a:srgbClr val="000000"/>
                </a:solidFill>
                <a:effectLst/>
              </a:rPr>
              <a:t>è stato</a:t>
            </a:r>
            <a:r>
              <a:rPr lang="cs-CZ" dirty="0">
                <a:solidFill>
                  <a:srgbClr val="000000"/>
                </a:solidFill>
                <a:effectLst/>
              </a:rPr>
              <a:t> in TOP 50 </a:t>
            </a:r>
            <a:r>
              <a:rPr lang="it-IT" dirty="0">
                <a:solidFill>
                  <a:srgbClr val="000000"/>
                </a:solidFill>
                <a:effectLst/>
              </a:rPr>
              <a:t>in Il più grande </a:t>
            </a:r>
            <a:r>
              <a:rPr lang="cs-CZ" dirty="0">
                <a:solidFill>
                  <a:srgbClr val="000000"/>
                </a:solidFill>
                <a:effectLst/>
              </a:rPr>
              <a:t>(</a:t>
            </a:r>
            <a:r>
              <a:rPr lang="cs-CZ" dirty="0" err="1">
                <a:solidFill>
                  <a:srgbClr val="000000"/>
                </a:solidFill>
                <a:effectLst/>
              </a:rPr>
              <a:t>italiano</a:t>
            </a:r>
            <a:r>
              <a:rPr lang="cs-CZ" dirty="0">
                <a:solidFill>
                  <a:srgbClr val="000000"/>
                </a:solidFill>
                <a:effectLst/>
              </a:rPr>
              <a:t> di </a:t>
            </a:r>
            <a:r>
              <a:rPr lang="cs-CZ" dirty="0" err="1">
                <a:solidFill>
                  <a:srgbClr val="000000"/>
                </a:solidFill>
                <a:effectLst/>
              </a:rPr>
              <a:t>tutti</a:t>
            </a:r>
            <a:r>
              <a:rPr lang="cs-CZ" dirty="0">
                <a:solidFill>
                  <a:srgbClr val="000000"/>
                </a:solidFill>
                <a:effectLst/>
              </a:rPr>
              <a:t> i </a:t>
            </a:r>
            <a:r>
              <a:rPr lang="cs-CZ" dirty="0" err="1">
                <a:solidFill>
                  <a:srgbClr val="000000"/>
                </a:solidFill>
                <a:effectLst/>
              </a:rPr>
              <a:t>tempi</a:t>
            </a:r>
            <a:r>
              <a:rPr lang="cs-CZ" dirty="0">
                <a:solidFill>
                  <a:srgbClr val="000000"/>
                </a:solidFill>
                <a:effectLst/>
              </a:rPr>
              <a:t>). </a:t>
            </a:r>
            <a:endParaRPr lang="it-IT" dirty="0">
              <a:solidFill>
                <a:srgbClr val="000000"/>
              </a:solidFill>
              <a:effectLst/>
            </a:endParaRPr>
          </a:p>
          <a:p>
            <a:endParaRPr lang="cs-CZ" dirty="0"/>
          </a:p>
          <a:p>
            <a:endParaRPr lang="cs-CZ" dirty="0"/>
          </a:p>
          <a:p>
            <a:endParaRPr lang="cs-CZ" dirty="0"/>
          </a:p>
        </p:txBody>
      </p:sp>
      <p:pic>
        <p:nvPicPr>
          <p:cNvPr id="5" name="Obrázek 4">
            <a:extLst>
              <a:ext uri="{FF2B5EF4-FFF2-40B4-BE49-F238E27FC236}">
                <a16:creationId xmlns:a16="http://schemas.microsoft.com/office/drawing/2014/main" id="{3EB395BC-7185-49AA-B32B-12D27E1EE3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184" y="322886"/>
            <a:ext cx="2829757" cy="3961660"/>
          </a:xfrm>
          <a:prstGeom prst="rect">
            <a:avLst/>
          </a:prstGeom>
        </p:spPr>
      </p:pic>
      <p:pic>
        <p:nvPicPr>
          <p:cNvPr id="8" name="Online médium 7" title="La libertà di espressione secondo il Presidente Sandro Pertini">
            <a:hlinkClick r:id="" action="ppaction://media"/>
            <a:extLst>
              <a:ext uri="{FF2B5EF4-FFF2-40B4-BE49-F238E27FC236}">
                <a16:creationId xmlns:a16="http://schemas.microsoft.com/office/drawing/2014/main" id="{71E9FC2E-B0B6-427B-9761-553C57BB3BF6}"/>
              </a:ext>
            </a:extLst>
          </p:cNvPr>
          <p:cNvPicPr>
            <a:picLocks noRot="1" noChangeAspect="1"/>
          </p:cNvPicPr>
          <p:nvPr>
            <a:videoFile r:link="rId1"/>
          </p:nvPr>
        </p:nvPicPr>
        <p:blipFill>
          <a:blip r:embed="rId4"/>
          <a:stretch>
            <a:fillRect/>
          </a:stretch>
        </p:blipFill>
        <p:spPr>
          <a:xfrm>
            <a:off x="296724" y="4589177"/>
            <a:ext cx="2540000" cy="1905000"/>
          </a:xfrm>
          <a:prstGeom prst="rect">
            <a:avLst/>
          </a:prstGeom>
        </p:spPr>
      </p:pic>
    </p:spTree>
    <p:extLst>
      <p:ext uri="{BB962C8B-B14F-4D97-AF65-F5344CB8AC3E}">
        <p14:creationId xmlns:p14="http://schemas.microsoft.com/office/powerpoint/2010/main" val="359450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8"/>
                </p:tgtEl>
              </p:cMediaNode>
            </p:video>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8"/>
                                        </p:tgtEl>
                                      </p:cBhvr>
                                    </p:cmd>
                                  </p:childTnLst>
                                </p:cTn>
                              </p:par>
                            </p:childTnLst>
                          </p:cTn>
                        </p:par>
                      </p:childTnLst>
                    </p:cTn>
                  </p:par>
                </p:childTnLst>
              </p:cTn>
              <p:nextCondLst>
                <p:cond evt="onClick" delay="0">
                  <p:tgtEl>
                    <p:spTgt spid="8"/>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text 4">
            <a:extLst>
              <a:ext uri="{FF2B5EF4-FFF2-40B4-BE49-F238E27FC236}">
                <a16:creationId xmlns:a16="http://schemas.microsoft.com/office/drawing/2014/main" id="{0202C5ED-CDD9-4043-A4D4-CB96F80C690F}"/>
              </a:ext>
            </a:extLst>
          </p:cNvPr>
          <p:cNvSpPr>
            <a:spLocks noGrp="1"/>
          </p:cNvSpPr>
          <p:nvPr>
            <p:ph type="body" idx="1"/>
          </p:nvPr>
        </p:nvSpPr>
        <p:spPr>
          <a:xfrm>
            <a:off x="6172200" y="860063"/>
            <a:ext cx="5601673" cy="823912"/>
          </a:xfrm>
        </p:spPr>
        <p:txBody>
          <a:bodyPr>
            <a:noAutofit/>
          </a:bodyPr>
          <a:lstStyle/>
          <a:p>
            <a:r>
              <a:rPr lang="cs-CZ" sz="5400" dirty="0">
                <a:latin typeface="Algerian" panose="04020705040A02060702" pitchFamily="82" charset="0"/>
              </a:rPr>
              <a:t>CARLO AZEGLIO CIAMPI</a:t>
            </a:r>
          </a:p>
        </p:txBody>
      </p:sp>
      <p:sp>
        <p:nvSpPr>
          <p:cNvPr id="6" name="Zástupný obsah 5">
            <a:extLst>
              <a:ext uri="{FF2B5EF4-FFF2-40B4-BE49-F238E27FC236}">
                <a16:creationId xmlns:a16="http://schemas.microsoft.com/office/drawing/2014/main" id="{0A9B252F-7497-4A18-887E-EAD2961985A1}"/>
              </a:ext>
            </a:extLst>
          </p:cNvPr>
          <p:cNvSpPr>
            <a:spLocks noGrp="1"/>
          </p:cNvSpPr>
          <p:nvPr>
            <p:ph sz="half" idx="2"/>
          </p:nvPr>
        </p:nvSpPr>
        <p:spPr>
          <a:xfrm>
            <a:off x="153030" y="2630887"/>
            <a:ext cx="5157787" cy="3684588"/>
          </a:xfrm>
        </p:spPr>
        <p:txBody>
          <a:bodyPr>
            <a:noAutofit/>
          </a:bodyPr>
          <a:lstStyle/>
          <a:p>
            <a:r>
              <a:rPr lang="cs-CZ" sz="2000" dirty="0">
                <a:effectLst/>
                <a:ea typeface="Times New Roman" panose="02020603050405020304" pitchFamily="18" charset="0"/>
                <a:cs typeface="Times New Roman" panose="02020603050405020304" pitchFamily="18" charset="0"/>
              </a:rPr>
              <a:t>A </a:t>
            </a:r>
            <a:r>
              <a:rPr lang="cs-CZ" sz="2000" dirty="0" err="1">
                <a:effectLst/>
                <a:ea typeface="Times New Roman" panose="02020603050405020304" pitchFamily="18" charset="0"/>
                <a:cs typeface="Times New Roman" panose="02020603050405020304" pitchFamily="18" charset="0"/>
              </a:rPr>
              <a:t>sedici</a:t>
            </a:r>
            <a:r>
              <a:rPr lang="cs-CZ" sz="2000" dirty="0">
                <a:effectLst/>
                <a:ea typeface="Times New Roman" panose="02020603050405020304" pitchFamily="18" charset="0"/>
                <a:cs typeface="Times New Roman" panose="02020603050405020304" pitchFamily="18" charset="0"/>
              </a:rPr>
              <a:t> </a:t>
            </a:r>
            <a:r>
              <a:rPr lang="cs-CZ" sz="2000" dirty="0" err="1">
                <a:effectLst/>
                <a:ea typeface="Times New Roman" panose="02020603050405020304" pitchFamily="18" charset="0"/>
                <a:cs typeface="Times New Roman" panose="02020603050405020304" pitchFamily="18" charset="0"/>
              </a:rPr>
              <a:t>anni</a:t>
            </a:r>
            <a:r>
              <a:rPr lang="cs-CZ" sz="2000" dirty="0">
                <a:effectLst/>
                <a:ea typeface="Times New Roman" panose="02020603050405020304" pitchFamily="18" charset="0"/>
                <a:cs typeface="Times New Roman" panose="02020603050405020304" pitchFamily="18" charset="0"/>
              </a:rPr>
              <a:t> si </a:t>
            </a:r>
            <a:r>
              <a:rPr lang="cs-CZ" sz="2000" dirty="0" err="1">
                <a:effectLst/>
                <a:ea typeface="Times New Roman" panose="02020603050405020304" pitchFamily="18" charset="0"/>
                <a:cs typeface="Times New Roman" panose="02020603050405020304" pitchFamily="18" charset="0"/>
              </a:rPr>
              <a:t>diplomò</a:t>
            </a:r>
            <a:r>
              <a:rPr lang="cs-CZ" sz="2000" dirty="0">
                <a:effectLst/>
                <a:ea typeface="Times New Roman" panose="02020603050405020304" pitchFamily="18" charset="0"/>
                <a:cs typeface="Times New Roman" panose="02020603050405020304" pitchFamily="18" charset="0"/>
              </a:rPr>
              <a:t>, in </a:t>
            </a:r>
            <a:r>
              <a:rPr lang="cs-CZ" sz="2000" dirty="0" err="1">
                <a:effectLst/>
                <a:ea typeface="Times New Roman" panose="02020603050405020304" pitchFamily="18" charset="0"/>
                <a:cs typeface="Times New Roman" panose="02020603050405020304" pitchFamily="18" charset="0"/>
              </a:rPr>
              <a:t>anticipo</a:t>
            </a:r>
            <a:r>
              <a:rPr lang="cs-CZ" sz="2000" dirty="0">
                <a:effectLst/>
                <a:ea typeface="Times New Roman" panose="02020603050405020304" pitchFamily="18" charset="0"/>
                <a:cs typeface="Times New Roman" panose="02020603050405020304" pitchFamily="18" charset="0"/>
              </a:rPr>
              <a:t> di </a:t>
            </a:r>
            <a:r>
              <a:rPr lang="cs-CZ" sz="2000" dirty="0" err="1">
                <a:effectLst/>
                <a:ea typeface="Times New Roman" panose="02020603050405020304" pitchFamily="18" charset="0"/>
                <a:cs typeface="Times New Roman" panose="02020603050405020304" pitchFamily="18" charset="0"/>
              </a:rPr>
              <a:t>tre</a:t>
            </a:r>
            <a:r>
              <a:rPr lang="cs-CZ" sz="2000" dirty="0">
                <a:effectLst/>
                <a:ea typeface="Times New Roman" panose="02020603050405020304" pitchFamily="18" charset="0"/>
                <a:cs typeface="Times New Roman" panose="02020603050405020304" pitchFamily="18" charset="0"/>
              </a:rPr>
              <a:t> </a:t>
            </a:r>
            <a:r>
              <a:rPr lang="cs-CZ" sz="2000" dirty="0" err="1">
                <a:effectLst/>
                <a:ea typeface="Times New Roman" panose="02020603050405020304" pitchFamily="18" charset="0"/>
                <a:cs typeface="Times New Roman" panose="02020603050405020304" pitchFamily="18" charset="0"/>
              </a:rPr>
              <a:t>anni</a:t>
            </a:r>
            <a:r>
              <a:rPr lang="cs-CZ" sz="2000" dirty="0">
                <a:effectLst/>
                <a:ea typeface="Times New Roman" panose="02020603050405020304" pitchFamily="18" charset="0"/>
                <a:cs typeface="Times New Roman" panose="02020603050405020304" pitchFamily="18" charset="0"/>
              </a:rPr>
              <a:t>; a soli 19 </a:t>
            </a:r>
            <a:r>
              <a:rPr lang="cs-CZ" sz="2000" dirty="0" err="1">
                <a:effectLst/>
                <a:ea typeface="Times New Roman" panose="02020603050405020304" pitchFamily="18" charset="0"/>
                <a:cs typeface="Times New Roman" panose="02020603050405020304" pitchFamily="18" charset="0"/>
              </a:rPr>
              <a:t>anni</a:t>
            </a:r>
            <a:r>
              <a:rPr lang="cs-CZ" sz="2000" dirty="0">
                <a:effectLst/>
                <a:ea typeface="Times New Roman" panose="02020603050405020304" pitchFamily="18" charset="0"/>
                <a:cs typeface="Times New Roman" panose="02020603050405020304" pitchFamily="18" charset="0"/>
              </a:rPr>
              <a:t> e </a:t>
            </a:r>
            <a:r>
              <a:rPr lang="cs-CZ" sz="2000" dirty="0" err="1">
                <a:effectLst/>
                <a:ea typeface="Times New Roman" panose="02020603050405020304" pitchFamily="18" charset="0"/>
                <a:cs typeface="Times New Roman" panose="02020603050405020304" pitchFamily="18" charset="0"/>
              </a:rPr>
              <a:t>mezzo</a:t>
            </a:r>
            <a:r>
              <a:rPr lang="cs-CZ" sz="2000" dirty="0">
                <a:effectLst/>
                <a:ea typeface="Times New Roman" panose="02020603050405020304" pitchFamily="18" charset="0"/>
                <a:cs typeface="Times New Roman" panose="02020603050405020304" pitchFamily="18" charset="0"/>
              </a:rPr>
              <a:t>, si </a:t>
            </a:r>
            <a:r>
              <a:rPr lang="cs-CZ" sz="2000" dirty="0" err="1">
                <a:effectLst/>
                <a:ea typeface="Times New Roman" panose="02020603050405020304" pitchFamily="18" charset="0"/>
                <a:cs typeface="Times New Roman" panose="02020603050405020304" pitchFamily="18" charset="0"/>
              </a:rPr>
              <a:t>laureò</a:t>
            </a:r>
            <a:r>
              <a:rPr lang="cs-CZ" sz="2000" dirty="0">
                <a:effectLst/>
                <a:ea typeface="Times New Roman" panose="02020603050405020304" pitchFamily="18" charset="0"/>
                <a:cs typeface="Times New Roman" panose="02020603050405020304" pitchFamily="18" charset="0"/>
              </a:rPr>
              <a:t> in </a:t>
            </a:r>
            <a:r>
              <a:rPr lang="cs-CZ" sz="2000" dirty="0" err="1">
                <a:ea typeface="Times New Roman" panose="02020603050405020304" pitchFamily="18" charset="0"/>
                <a:cs typeface="Times New Roman" panose="02020603050405020304" pitchFamily="18" charset="0"/>
              </a:rPr>
              <a:t>Giurisprudenza</a:t>
            </a:r>
            <a:r>
              <a:rPr lang="cs-CZ" sz="2000" dirty="0">
                <a:ea typeface="Times New Roman" panose="02020603050405020304" pitchFamily="18" charset="0"/>
                <a:cs typeface="Times New Roman" panose="02020603050405020304" pitchFamily="18" charset="0"/>
              </a:rPr>
              <a:t>. </a:t>
            </a:r>
            <a:endParaRPr lang="cs-CZ" sz="2000" dirty="0">
              <a:effectLst/>
              <a:ea typeface="Times New Roman" panose="02020603050405020304" pitchFamily="18" charset="0"/>
              <a:cs typeface="Times New Roman" panose="02020603050405020304" pitchFamily="18" charset="0"/>
            </a:endParaRPr>
          </a:p>
          <a:p>
            <a:r>
              <a:rPr lang="cs-CZ" sz="2000" dirty="0">
                <a:solidFill>
                  <a:srgbClr val="202122"/>
                </a:solidFill>
                <a:effectLst/>
                <a:ea typeface="Times New Roman" panose="02020603050405020304" pitchFamily="18" charset="0"/>
                <a:cs typeface="Times New Roman" panose="02020603050405020304" pitchFamily="18" charset="0"/>
              </a:rPr>
              <a:t>È </a:t>
            </a:r>
            <a:r>
              <a:rPr lang="cs-CZ" sz="2000" dirty="0" err="1">
                <a:solidFill>
                  <a:srgbClr val="202122"/>
                </a:solidFill>
                <a:effectLst/>
                <a:ea typeface="Times New Roman" panose="02020603050405020304" pitchFamily="18" charset="0"/>
                <a:cs typeface="Times New Roman" panose="02020603050405020304" pitchFamily="18" charset="0"/>
              </a:rPr>
              <a:t>stato</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000000"/>
                </a:solidFill>
                <a:effectLst/>
                <a:ea typeface="Times New Roman" panose="02020603050405020304" pitchFamily="18" charset="0"/>
                <a:cs typeface="Times New Roman" panose="02020603050405020304" pitchFamily="18" charset="0"/>
              </a:rPr>
              <a:t>ministro</a:t>
            </a:r>
            <a:r>
              <a:rPr lang="cs-CZ" sz="2000" dirty="0">
                <a:solidFill>
                  <a:srgbClr val="000000"/>
                </a:solidFill>
                <a:effectLst/>
                <a:ea typeface="Times New Roman" panose="02020603050405020304" pitchFamily="18" charset="0"/>
                <a:cs typeface="Times New Roman" panose="02020603050405020304" pitchFamily="18" charset="0"/>
              </a:rPr>
              <a:t> </a:t>
            </a:r>
            <a:r>
              <a:rPr lang="cs-CZ" sz="2000" dirty="0" err="1">
                <a:solidFill>
                  <a:srgbClr val="000000"/>
                </a:solidFill>
                <a:effectLst/>
                <a:ea typeface="Times New Roman" panose="02020603050405020304" pitchFamily="18" charset="0"/>
                <a:cs typeface="Times New Roman" panose="02020603050405020304" pitchFamily="18" charset="0"/>
              </a:rPr>
              <a:t>dell'Interno</a:t>
            </a:r>
            <a:r>
              <a:rPr lang="cs-CZ" sz="2000" dirty="0">
                <a:solidFill>
                  <a:srgbClr val="202122"/>
                </a:solidFill>
                <a:effectLst/>
                <a:ea typeface="Times New Roman" panose="02020603050405020304" pitchFamily="18" charset="0"/>
                <a:cs typeface="Times New Roman" panose="02020603050405020304" pitchFamily="18" charset="0"/>
              </a:rPr>
              <a:t> dal </a:t>
            </a:r>
            <a:r>
              <a:rPr lang="cs-CZ" sz="2000" dirty="0">
                <a:solidFill>
                  <a:srgbClr val="000000"/>
                </a:solidFill>
                <a:effectLst/>
                <a:ea typeface="Times New Roman" panose="02020603050405020304" pitchFamily="18" charset="0"/>
                <a:cs typeface="Times New Roman" panose="02020603050405020304" pitchFamily="18" charset="0"/>
              </a:rPr>
              <a:t>1976</a:t>
            </a:r>
            <a:r>
              <a:rPr lang="cs-CZ" sz="2000" dirty="0">
                <a:solidFill>
                  <a:srgbClr val="202122"/>
                </a:solidFill>
                <a:effectLst/>
                <a:ea typeface="Times New Roman" panose="02020603050405020304" pitchFamily="18" charset="0"/>
                <a:cs typeface="Times New Roman" panose="02020603050405020304" pitchFamily="18" charset="0"/>
              </a:rPr>
              <a:t> al </a:t>
            </a:r>
            <a:r>
              <a:rPr lang="cs-CZ" sz="2000" dirty="0">
                <a:solidFill>
                  <a:srgbClr val="000000"/>
                </a:solidFill>
                <a:effectLst/>
                <a:ea typeface="Times New Roman" panose="02020603050405020304" pitchFamily="18" charset="0"/>
                <a:cs typeface="Times New Roman" panose="02020603050405020304" pitchFamily="18" charset="0"/>
              </a:rPr>
              <a:t>1978</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quando</a:t>
            </a:r>
            <a:r>
              <a:rPr lang="cs-CZ" sz="2000" dirty="0">
                <a:solidFill>
                  <a:srgbClr val="202122"/>
                </a:solidFill>
                <a:effectLst/>
                <a:ea typeface="Times New Roman" panose="02020603050405020304" pitchFamily="18" charset="0"/>
                <a:cs typeface="Times New Roman" panose="02020603050405020304" pitchFamily="18" charset="0"/>
              </a:rPr>
              <a:t> si </a:t>
            </a:r>
            <a:r>
              <a:rPr lang="cs-CZ" sz="2000" dirty="0" err="1">
                <a:solidFill>
                  <a:srgbClr val="202122"/>
                </a:solidFill>
                <a:effectLst/>
                <a:ea typeface="Times New Roman" panose="02020603050405020304" pitchFamily="18" charset="0"/>
                <a:cs typeface="Times New Roman" panose="02020603050405020304" pitchFamily="18" charset="0"/>
              </a:rPr>
              <a:t>dimise</a:t>
            </a:r>
            <a:r>
              <a:rPr lang="cs-CZ" sz="2000" dirty="0">
                <a:solidFill>
                  <a:srgbClr val="202122"/>
                </a:solidFill>
                <a:effectLst/>
                <a:ea typeface="Times New Roman" panose="02020603050405020304" pitchFamily="18" charset="0"/>
                <a:cs typeface="Times New Roman" panose="02020603050405020304" pitchFamily="18" charset="0"/>
              </a:rPr>
              <a:t> in </a:t>
            </a:r>
            <a:r>
              <a:rPr lang="cs-CZ" sz="2000" dirty="0" err="1">
                <a:solidFill>
                  <a:srgbClr val="202122"/>
                </a:solidFill>
                <a:effectLst/>
                <a:ea typeface="Times New Roman" panose="02020603050405020304" pitchFamily="18" charset="0"/>
                <a:cs typeface="Times New Roman" panose="02020603050405020304" pitchFamily="18" charset="0"/>
              </a:rPr>
              <a:t>seguito</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all'uccisione</a:t>
            </a:r>
            <a:r>
              <a:rPr lang="cs-CZ" sz="2000" dirty="0">
                <a:solidFill>
                  <a:srgbClr val="202122"/>
                </a:solidFill>
                <a:effectLst/>
                <a:ea typeface="Times New Roman" panose="02020603050405020304" pitchFamily="18" charset="0"/>
                <a:cs typeface="Times New Roman" panose="02020603050405020304" pitchFamily="18" charset="0"/>
              </a:rPr>
              <a:t> di </a:t>
            </a:r>
            <a:r>
              <a:rPr lang="cs-CZ" sz="2000" dirty="0">
                <a:solidFill>
                  <a:srgbClr val="000000"/>
                </a:solidFill>
                <a:effectLst/>
                <a:ea typeface="Times New Roman" panose="02020603050405020304" pitchFamily="18" charset="0"/>
                <a:cs typeface="Times New Roman" panose="02020603050405020304" pitchFamily="18" charset="0"/>
              </a:rPr>
              <a:t>Aldo Moro</a:t>
            </a:r>
            <a:r>
              <a:rPr lang="cs-CZ" sz="2000" dirty="0">
                <a:solidFill>
                  <a:srgbClr val="202122"/>
                </a:solidFill>
                <a:effectLst/>
                <a:ea typeface="Times New Roman" panose="02020603050405020304" pitchFamily="18" charset="0"/>
                <a:cs typeface="Times New Roman" panose="02020603050405020304" pitchFamily="18" charset="0"/>
              </a:rPr>
              <a:t>.</a:t>
            </a:r>
            <a:endParaRPr lang="cs-CZ" sz="2000" dirty="0">
              <a:effectLst/>
              <a:ea typeface="Times New Roman" panose="02020603050405020304" pitchFamily="18" charset="0"/>
              <a:cs typeface="Times New Roman" panose="02020603050405020304" pitchFamily="18" charset="0"/>
            </a:endParaRPr>
          </a:p>
          <a:p>
            <a:r>
              <a:rPr lang="it-IT" sz="2000" dirty="0"/>
              <a:t>È stato anche criticato più volte per aver sostenuto il controverso giudice della Corte Suprema Corrado Carnevale, che ha ribaltato diverse sentenze di mafia.</a:t>
            </a:r>
            <a:endParaRPr lang="cs-CZ" sz="2000" dirty="0"/>
          </a:p>
          <a:p>
            <a:r>
              <a:rPr lang="it-IT" sz="2000" dirty="0"/>
              <a:t> Durante la sua presidenza, è entrato in grave conflitto con i rappresentanti del suo stesso Partito della Democrazia Cristiana</a:t>
            </a:r>
            <a:r>
              <a:rPr lang="cs-CZ" sz="2000" dirty="0"/>
              <a:t>.</a:t>
            </a:r>
          </a:p>
        </p:txBody>
      </p:sp>
      <p:sp>
        <p:nvSpPr>
          <p:cNvPr id="7" name="Zástupný text 6">
            <a:extLst>
              <a:ext uri="{FF2B5EF4-FFF2-40B4-BE49-F238E27FC236}">
                <a16:creationId xmlns:a16="http://schemas.microsoft.com/office/drawing/2014/main" id="{C4F0342F-52C0-4F72-B601-AF44DBD0207F}"/>
              </a:ext>
            </a:extLst>
          </p:cNvPr>
          <p:cNvSpPr>
            <a:spLocks noGrp="1"/>
          </p:cNvSpPr>
          <p:nvPr>
            <p:ph type="body" sz="quarter" idx="3"/>
          </p:nvPr>
        </p:nvSpPr>
        <p:spPr>
          <a:xfrm>
            <a:off x="295073" y="931084"/>
            <a:ext cx="5183188" cy="823912"/>
          </a:xfrm>
        </p:spPr>
        <p:txBody>
          <a:bodyPr>
            <a:noAutofit/>
          </a:bodyPr>
          <a:lstStyle/>
          <a:p>
            <a:r>
              <a:rPr lang="cs-CZ" sz="5400" dirty="0">
                <a:latin typeface="Algerian" panose="04020705040A02060702" pitchFamily="82" charset="0"/>
              </a:rPr>
              <a:t>FRANCESCO COSSIGA </a:t>
            </a:r>
          </a:p>
        </p:txBody>
      </p:sp>
      <p:sp>
        <p:nvSpPr>
          <p:cNvPr id="8" name="Zástupný obsah 7">
            <a:extLst>
              <a:ext uri="{FF2B5EF4-FFF2-40B4-BE49-F238E27FC236}">
                <a16:creationId xmlns:a16="http://schemas.microsoft.com/office/drawing/2014/main" id="{530393CE-771C-4956-BAEA-3F4677267C7B}"/>
              </a:ext>
            </a:extLst>
          </p:cNvPr>
          <p:cNvSpPr>
            <a:spLocks noGrp="1"/>
          </p:cNvSpPr>
          <p:nvPr>
            <p:ph sz="quarter" idx="4"/>
          </p:nvPr>
        </p:nvSpPr>
        <p:spPr>
          <a:xfrm>
            <a:off x="6096000" y="1848128"/>
            <a:ext cx="5183188" cy="3684588"/>
          </a:xfrm>
        </p:spPr>
        <p:txBody>
          <a:bodyPr>
            <a:normAutofit/>
          </a:bodyPr>
          <a:lstStyle/>
          <a:p>
            <a:r>
              <a:rPr lang="cs-CZ" sz="2000" b="1" dirty="0">
                <a:solidFill>
                  <a:srgbClr val="202122"/>
                </a:solidFill>
                <a:effectLst/>
                <a:ea typeface="Times New Roman" panose="02020603050405020304" pitchFamily="18" charset="0"/>
                <a:cs typeface="Times New Roman" panose="02020603050405020304" pitchFamily="18" charset="0"/>
              </a:rPr>
              <a:t>Primo presidente </a:t>
            </a:r>
            <a:r>
              <a:rPr lang="cs-CZ" sz="2000" b="1" dirty="0" err="1">
                <a:solidFill>
                  <a:srgbClr val="202122"/>
                </a:solidFill>
                <a:effectLst/>
                <a:ea typeface="Times New Roman" panose="02020603050405020304" pitchFamily="18" charset="0"/>
                <a:cs typeface="Times New Roman" panose="02020603050405020304" pitchFamily="18" charset="0"/>
              </a:rPr>
              <a:t>del</a:t>
            </a:r>
            <a:r>
              <a:rPr lang="cs-CZ" sz="2000" b="1" dirty="0">
                <a:solidFill>
                  <a:srgbClr val="202122"/>
                </a:solidFill>
                <a:effectLst/>
                <a:ea typeface="Times New Roman" panose="02020603050405020304" pitchFamily="18" charset="0"/>
                <a:cs typeface="Times New Roman" panose="02020603050405020304" pitchFamily="18" charset="0"/>
              </a:rPr>
              <a:t> </a:t>
            </a:r>
            <a:r>
              <a:rPr lang="cs-CZ" sz="2000" b="1" dirty="0" err="1">
                <a:solidFill>
                  <a:srgbClr val="202122"/>
                </a:solidFill>
                <a:effectLst/>
                <a:ea typeface="Times New Roman" panose="02020603050405020304" pitchFamily="18" charset="0"/>
                <a:cs typeface="Times New Roman" panose="02020603050405020304" pitchFamily="18" charset="0"/>
              </a:rPr>
              <a:t>Consiglio</a:t>
            </a:r>
            <a:r>
              <a:rPr lang="cs-CZ" sz="2000" b="1" dirty="0">
                <a:solidFill>
                  <a:srgbClr val="202122"/>
                </a:solidFill>
                <a:effectLst/>
                <a:ea typeface="Times New Roman" panose="02020603050405020304" pitchFamily="18" charset="0"/>
                <a:cs typeface="Times New Roman" panose="02020603050405020304" pitchFamily="18" charset="0"/>
              </a:rPr>
              <a:t> e primo capo </a:t>
            </a:r>
            <a:r>
              <a:rPr lang="cs-CZ" sz="2000" b="1" dirty="0" err="1">
                <a:solidFill>
                  <a:srgbClr val="202122"/>
                </a:solidFill>
                <a:effectLst/>
                <a:ea typeface="Times New Roman" panose="02020603050405020304" pitchFamily="18" charset="0"/>
                <a:cs typeface="Times New Roman" panose="02020603050405020304" pitchFamily="18" charset="0"/>
              </a:rPr>
              <a:t>dello</a:t>
            </a:r>
            <a:r>
              <a:rPr lang="cs-CZ" sz="2000" b="1" dirty="0">
                <a:solidFill>
                  <a:srgbClr val="202122"/>
                </a:solidFill>
                <a:effectLst/>
                <a:ea typeface="Times New Roman" panose="02020603050405020304" pitchFamily="18" charset="0"/>
                <a:cs typeface="Times New Roman" panose="02020603050405020304" pitchFamily="18" charset="0"/>
              </a:rPr>
              <a:t> </a:t>
            </a:r>
            <a:r>
              <a:rPr lang="cs-CZ" sz="2000" b="1" dirty="0" err="1">
                <a:solidFill>
                  <a:srgbClr val="202122"/>
                </a:solidFill>
                <a:effectLst/>
                <a:ea typeface="Times New Roman" panose="02020603050405020304" pitchFamily="18" charset="0"/>
                <a:cs typeface="Times New Roman" panose="02020603050405020304" pitchFamily="18" charset="0"/>
              </a:rPr>
              <a:t>Stato</a:t>
            </a:r>
            <a:r>
              <a:rPr lang="cs-CZ" sz="2000" b="1" dirty="0">
                <a:solidFill>
                  <a:srgbClr val="202122"/>
                </a:solidFill>
                <a:effectLst/>
                <a:ea typeface="Times New Roman" panose="02020603050405020304" pitchFamily="18" charset="0"/>
                <a:cs typeface="Times New Roman" panose="02020603050405020304" pitchFamily="18" charset="0"/>
              </a:rPr>
              <a:t> non </a:t>
            </a:r>
            <a:r>
              <a:rPr lang="cs-CZ" sz="2000" b="1" dirty="0" err="1">
                <a:solidFill>
                  <a:srgbClr val="202122"/>
                </a:solidFill>
                <a:effectLst/>
                <a:ea typeface="Times New Roman" panose="02020603050405020304" pitchFamily="18" charset="0"/>
                <a:cs typeface="Times New Roman" panose="02020603050405020304" pitchFamily="18" charset="0"/>
              </a:rPr>
              <a:t>parlamentare</a:t>
            </a:r>
            <a:r>
              <a:rPr lang="cs-CZ" sz="2000" b="1" dirty="0">
                <a:solidFill>
                  <a:srgbClr val="202122"/>
                </a:solidFill>
                <a:effectLst/>
                <a:ea typeface="Times New Roman" panose="02020603050405020304" pitchFamily="18" charset="0"/>
                <a:cs typeface="Times New Roman" panose="02020603050405020304" pitchFamily="18" charset="0"/>
              </a:rPr>
              <a:t> </a:t>
            </a:r>
            <a:r>
              <a:rPr lang="cs-CZ" sz="2000" b="1" dirty="0" err="1">
                <a:solidFill>
                  <a:srgbClr val="202122"/>
                </a:solidFill>
                <a:effectLst/>
                <a:ea typeface="Times New Roman" panose="02020603050405020304" pitchFamily="18" charset="0"/>
                <a:cs typeface="Times New Roman" panose="02020603050405020304" pitchFamily="18" charset="0"/>
              </a:rPr>
              <a:t>nella</a:t>
            </a:r>
            <a:r>
              <a:rPr lang="cs-CZ" sz="2000" b="1" dirty="0">
                <a:solidFill>
                  <a:srgbClr val="202122"/>
                </a:solidFill>
                <a:effectLst/>
                <a:ea typeface="Times New Roman" panose="02020603050405020304" pitchFamily="18" charset="0"/>
                <a:cs typeface="Times New Roman" panose="02020603050405020304" pitchFamily="18" charset="0"/>
              </a:rPr>
              <a:t> </a:t>
            </a:r>
            <a:r>
              <a:rPr lang="cs-CZ" sz="2000" b="1" dirty="0" err="1">
                <a:solidFill>
                  <a:srgbClr val="000000"/>
                </a:solidFill>
                <a:effectLst/>
                <a:ea typeface="Times New Roman" panose="02020603050405020304" pitchFamily="18" charset="0"/>
                <a:cs typeface="Times New Roman" panose="02020603050405020304" pitchFamily="18" charset="0"/>
              </a:rPr>
              <a:t>storia</a:t>
            </a:r>
            <a:r>
              <a:rPr lang="cs-CZ" sz="2000" b="1" dirty="0">
                <a:solidFill>
                  <a:srgbClr val="000000"/>
                </a:solidFill>
                <a:effectLst/>
                <a:ea typeface="Times New Roman" panose="02020603050405020304" pitchFamily="18" charset="0"/>
                <a:cs typeface="Times New Roman" panose="02020603050405020304" pitchFamily="18" charset="0"/>
              </a:rPr>
              <a:t> </a:t>
            </a:r>
            <a:r>
              <a:rPr lang="cs-CZ" sz="2000" b="1" dirty="0" err="1">
                <a:solidFill>
                  <a:srgbClr val="000000"/>
                </a:solidFill>
                <a:effectLst/>
                <a:ea typeface="Times New Roman" panose="02020603050405020304" pitchFamily="18" charset="0"/>
                <a:cs typeface="Times New Roman" panose="02020603050405020304" pitchFamily="18" charset="0"/>
              </a:rPr>
              <a:t>della</a:t>
            </a:r>
            <a:r>
              <a:rPr lang="cs-CZ" sz="2000" b="1" dirty="0">
                <a:solidFill>
                  <a:srgbClr val="000000"/>
                </a:solidFill>
                <a:effectLst/>
                <a:ea typeface="Times New Roman" panose="02020603050405020304" pitchFamily="18" charset="0"/>
                <a:cs typeface="Times New Roman" panose="02020603050405020304" pitchFamily="18" charset="0"/>
              </a:rPr>
              <a:t> </a:t>
            </a:r>
            <a:r>
              <a:rPr lang="cs-CZ" sz="2000" b="1" dirty="0" err="1">
                <a:solidFill>
                  <a:srgbClr val="000000"/>
                </a:solidFill>
                <a:effectLst/>
                <a:ea typeface="Times New Roman" panose="02020603050405020304" pitchFamily="18" charset="0"/>
                <a:cs typeface="Times New Roman" panose="02020603050405020304" pitchFamily="18" charset="0"/>
              </a:rPr>
              <a:t>Repubblica</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fu</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anche</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il</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secondo</a:t>
            </a:r>
            <a:r>
              <a:rPr lang="cs-CZ" sz="2000" dirty="0">
                <a:solidFill>
                  <a:srgbClr val="202122"/>
                </a:solidFill>
                <a:effectLst/>
                <a:ea typeface="Times New Roman" panose="02020603050405020304" pitchFamily="18" charset="0"/>
                <a:cs typeface="Times New Roman" panose="02020603050405020304" pitchFamily="18" charset="0"/>
              </a:rPr>
              <a:t> presidente </a:t>
            </a:r>
            <a:r>
              <a:rPr lang="cs-CZ" sz="2000" dirty="0" err="1">
                <a:solidFill>
                  <a:srgbClr val="202122"/>
                </a:solidFill>
                <a:effectLst/>
                <a:ea typeface="Times New Roman" panose="02020603050405020304" pitchFamily="18" charset="0"/>
                <a:cs typeface="Times New Roman" panose="02020603050405020304" pitchFamily="18" charset="0"/>
              </a:rPr>
              <a:t>della</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Repubblica</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eletto</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dopo</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essere</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stato</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governatore</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della</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Banca</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d'Italia</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preceduto</a:t>
            </a:r>
            <a:r>
              <a:rPr lang="cs-CZ" sz="2000" dirty="0">
                <a:solidFill>
                  <a:srgbClr val="202122"/>
                </a:solidFill>
                <a:effectLst/>
                <a:ea typeface="Times New Roman" panose="02020603050405020304" pitchFamily="18" charset="0"/>
                <a:cs typeface="Times New Roman" panose="02020603050405020304" pitchFamily="18" charset="0"/>
              </a:rPr>
              <a:t> da </a:t>
            </a:r>
            <a:r>
              <a:rPr lang="cs-CZ" sz="2000" dirty="0">
                <a:solidFill>
                  <a:srgbClr val="000000"/>
                </a:solidFill>
                <a:effectLst/>
                <a:ea typeface="Times New Roman" panose="02020603050405020304" pitchFamily="18" charset="0"/>
                <a:cs typeface="Times New Roman" panose="02020603050405020304" pitchFamily="18" charset="0"/>
              </a:rPr>
              <a:t>Luigi </a:t>
            </a:r>
            <a:r>
              <a:rPr lang="cs-CZ" sz="2000" dirty="0" err="1">
                <a:solidFill>
                  <a:srgbClr val="000000"/>
                </a:solidFill>
                <a:effectLst/>
                <a:ea typeface="Times New Roman" panose="02020603050405020304" pitchFamily="18" charset="0"/>
                <a:cs typeface="Times New Roman" panose="02020603050405020304" pitchFamily="18" charset="0"/>
              </a:rPr>
              <a:t>Einaudi</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nel</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a:solidFill>
                  <a:srgbClr val="000000"/>
                </a:solidFill>
                <a:effectLst/>
                <a:ea typeface="Times New Roman" panose="02020603050405020304" pitchFamily="18" charset="0"/>
                <a:cs typeface="Times New Roman" panose="02020603050405020304" pitchFamily="18" charset="0"/>
              </a:rPr>
              <a:t>1948</a:t>
            </a:r>
            <a:r>
              <a:rPr lang="cs-CZ" sz="2000" dirty="0">
                <a:solidFill>
                  <a:srgbClr val="202122"/>
                </a:solidFill>
                <a:effectLst/>
                <a:ea typeface="Times New Roman" panose="02020603050405020304" pitchFamily="18" charset="0"/>
                <a:cs typeface="Times New Roman" panose="02020603050405020304" pitchFamily="18" charset="0"/>
              </a:rPr>
              <a:t>. È </a:t>
            </a:r>
            <a:r>
              <a:rPr lang="cs-CZ" sz="2000" dirty="0" err="1">
                <a:solidFill>
                  <a:srgbClr val="202122"/>
                </a:solidFill>
                <a:effectLst/>
                <a:ea typeface="Times New Roman" panose="02020603050405020304" pitchFamily="18" charset="0"/>
                <a:cs typeface="Times New Roman" panose="02020603050405020304" pitchFamily="18" charset="0"/>
              </a:rPr>
              <a:t>stato</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anche</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governatore</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onorario</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202122"/>
                </a:solidFill>
                <a:effectLst/>
                <a:ea typeface="Times New Roman" panose="02020603050405020304" pitchFamily="18" charset="0"/>
                <a:cs typeface="Times New Roman" panose="02020603050405020304" pitchFamily="18" charset="0"/>
              </a:rPr>
              <a:t>della</a:t>
            </a:r>
            <a:r>
              <a:rPr lang="cs-CZ" sz="2000" dirty="0">
                <a:solidFill>
                  <a:srgbClr val="202122"/>
                </a:solidFill>
                <a:effectLst/>
                <a:ea typeface="Times New Roman" panose="02020603050405020304" pitchFamily="18" charset="0"/>
                <a:cs typeface="Times New Roman" panose="02020603050405020304" pitchFamily="18" charset="0"/>
              </a:rPr>
              <a:t> </a:t>
            </a:r>
            <a:r>
              <a:rPr lang="cs-CZ" sz="2000" dirty="0" err="1">
                <a:solidFill>
                  <a:srgbClr val="000000"/>
                </a:solidFill>
                <a:effectLst/>
                <a:ea typeface="Times New Roman" panose="02020603050405020304" pitchFamily="18" charset="0"/>
                <a:cs typeface="Times New Roman" panose="02020603050405020304" pitchFamily="18" charset="0"/>
              </a:rPr>
              <a:t>Banca</a:t>
            </a:r>
            <a:r>
              <a:rPr lang="cs-CZ" sz="2000" dirty="0">
                <a:solidFill>
                  <a:srgbClr val="000000"/>
                </a:solidFill>
                <a:effectLst/>
                <a:ea typeface="Times New Roman" panose="02020603050405020304" pitchFamily="18" charset="0"/>
                <a:cs typeface="Times New Roman" panose="02020603050405020304" pitchFamily="18" charset="0"/>
              </a:rPr>
              <a:t> </a:t>
            </a:r>
            <a:r>
              <a:rPr lang="cs-CZ" sz="2000" dirty="0" err="1">
                <a:solidFill>
                  <a:srgbClr val="000000"/>
                </a:solidFill>
                <a:effectLst/>
                <a:ea typeface="Times New Roman" panose="02020603050405020304" pitchFamily="18" charset="0"/>
                <a:cs typeface="Times New Roman" panose="02020603050405020304" pitchFamily="18" charset="0"/>
              </a:rPr>
              <a:t>d'Italia</a:t>
            </a:r>
            <a:r>
              <a:rPr lang="cs-CZ" sz="2000" dirty="0">
                <a:solidFill>
                  <a:srgbClr val="202122"/>
                </a:solidFill>
                <a:effectLst/>
                <a:ea typeface="Times New Roman" panose="02020603050405020304" pitchFamily="18" charset="0"/>
                <a:cs typeface="Times New Roman" panose="02020603050405020304" pitchFamily="18" charset="0"/>
              </a:rPr>
              <a:t>.</a:t>
            </a:r>
            <a:endParaRPr lang="cs-CZ" sz="2000" dirty="0">
              <a:effectLst/>
              <a:ea typeface="Times New Roman" panose="02020603050405020304" pitchFamily="18" charset="0"/>
              <a:cs typeface="Times New Roman" panose="02020603050405020304" pitchFamily="18" charset="0"/>
            </a:endParaRPr>
          </a:p>
          <a:p>
            <a:endParaRPr lang="cs-CZ" dirty="0"/>
          </a:p>
        </p:txBody>
      </p:sp>
      <p:pic>
        <p:nvPicPr>
          <p:cNvPr id="10" name="Obrázek 9">
            <a:extLst>
              <a:ext uri="{FF2B5EF4-FFF2-40B4-BE49-F238E27FC236}">
                <a16:creationId xmlns:a16="http://schemas.microsoft.com/office/drawing/2014/main" id="{223A32D0-5C39-424E-BD20-E6D5ED55F6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7107" y="55193"/>
            <a:ext cx="1562694" cy="2331019"/>
          </a:xfrm>
          <a:prstGeom prst="rect">
            <a:avLst/>
          </a:prstGeom>
        </p:spPr>
      </p:pic>
      <p:pic>
        <p:nvPicPr>
          <p:cNvPr id="12" name="Obrázek 11">
            <a:extLst>
              <a:ext uri="{FF2B5EF4-FFF2-40B4-BE49-F238E27FC236}">
                <a16:creationId xmlns:a16="http://schemas.microsoft.com/office/drawing/2014/main" id="{88D318FE-8072-48ED-B673-807142DBE3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15257" y="4395765"/>
            <a:ext cx="1781670" cy="2331019"/>
          </a:xfrm>
          <a:prstGeom prst="rect">
            <a:avLst/>
          </a:prstGeom>
        </p:spPr>
      </p:pic>
    </p:spTree>
    <p:extLst>
      <p:ext uri="{BB962C8B-B14F-4D97-AF65-F5344CB8AC3E}">
        <p14:creationId xmlns:p14="http://schemas.microsoft.com/office/powerpoint/2010/main" val="3108310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B22F3F-18EB-4084-93F2-6D3E5017ACB7}"/>
              </a:ext>
            </a:extLst>
          </p:cNvPr>
          <p:cNvSpPr>
            <a:spLocks noGrp="1"/>
          </p:cNvSpPr>
          <p:nvPr>
            <p:ph type="title"/>
          </p:nvPr>
        </p:nvSpPr>
        <p:spPr/>
        <p:txBody>
          <a:bodyPr>
            <a:normAutofit/>
          </a:bodyPr>
          <a:lstStyle/>
          <a:p>
            <a:pPr algn="ctr"/>
            <a:r>
              <a:rPr lang="cs-CZ" sz="5400" dirty="0" err="1">
                <a:latin typeface="Algerian" panose="04020705040A02060702" pitchFamily="82" charset="0"/>
              </a:rPr>
              <a:t>Residenza</a:t>
            </a:r>
            <a:r>
              <a:rPr lang="cs-CZ" sz="5400" dirty="0">
                <a:latin typeface="Algerian" panose="04020705040A02060702" pitchFamily="82" charset="0"/>
              </a:rPr>
              <a:t> </a:t>
            </a:r>
            <a:r>
              <a:rPr lang="cs-CZ" sz="5400" dirty="0" err="1">
                <a:latin typeface="Algerian" panose="04020705040A02060702" pitchFamily="82" charset="0"/>
              </a:rPr>
              <a:t>ufficiale</a:t>
            </a:r>
            <a:r>
              <a:rPr lang="cs-CZ" sz="5400" dirty="0">
                <a:latin typeface="Algerian" panose="04020705040A02060702" pitchFamily="82" charset="0"/>
              </a:rPr>
              <a:t> </a:t>
            </a:r>
          </a:p>
        </p:txBody>
      </p:sp>
      <p:pic>
        <p:nvPicPr>
          <p:cNvPr id="5" name="Zástupný obsah 4">
            <a:extLst>
              <a:ext uri="{FF2B5EF4-FFF2-40B4-BE49-F238E27FC236}">
                <a16:creationId xmlns:a16="http://schemas.microsoft.com/office/drawing/2014/main" id="{91E7AAB7-B969-4A4B-9090-DAC89EB825A3}"/>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tretch/>
        </p:blipFill>
        <p:spPr>
          <a:xfrm>
            <a:off x="273620" y="2423604"/>
            <a:ext cx="5746180" cy="2873090"/>
          </a:xfrm>
        </p:spPr>
      </p:pic>
      <p:sp>
        <p:nvSpPr>
          <p:cNvPr id="7" name="Zástupný obsah 6">
            <a:extLst>
              <a:ext uri="{FF2B5EF4-FFF2-40B4-BE49-F238E27FC236}">
                <a16:creationId xmlns:a16="http://schemas.microsoft.com/office/drawing/2014/main" id="{BDF8E4B8-45E9-45D5-87E6-5C81135ADE02}"/>
              </a:ext>
            </a:extLst>
          </p:cNvPr>
          <p:cNvSpPr>
            <a:spLocks noGrp="1"/>
          </p:cNvSpPr>
          <p:nvPr>
            <p:ph sz="half" idx="2"/>
          </p:nvPr>
        </p:nvSpPr>
        <p:spPr/>
        <p:txBody>
          <a:bodyPr/>
          <a:lstStyle/>
          <a:p>
            <a:r>
              <a:rPr lang="cs-CZ" dirty="0"/>
              <a:t>I presidenti </a:t>
            </a:r>
            <a:r>
              <a:rPr lang="cs-CZ" dirty="0" err="1"/>
              <a:t>hanno</a:t>
            </a:r>
            <a:r>
              <a:rPr lang="cs-CZ" dirty="0"/>
              <a:t> la sede </a:t>
            </a:r>
            <a:r>
              <a:rPr lang="cs-CZ" dirty="0" err="1"/>
              <a:t>nel</a:t>
            </a:r>
            <a:r>
              <a:rPr lang="cs-CZ" dirty="0"/>
              <a:t> </a:t>
            </a:r>
            <a:r>
              <a:rPr lang="cs-CZ" dirty="0" err="1"/>
              <a:t>Palazzo</a:t>
            </a:r>
            <a:r>
              <a:rPr lang="cs-CZ" dirty="0"/>
              <a:t> </a:t>
            </a:r>
            <a:r>
              <a:rPr lang="cs-CZ" dirty="0" err="1"/>
              <a:t>del</a:t>
            </a:r>
            <a:r>
              <a:rPr lang="cs-CZ" dirty="0"/>
              <a:t> </a:t>
            </a:r>
            <a:r>
              <a:rPr lang="cs-CZ" dirty="0" err="1"/>
              <a:t>Quirinale</a:t>
            </a:r>
            <a:r>
              <a:rPr lang="cs-CZ" dirty="0"/>
              <a:t>. </a:t>
            </a:r>
          </a:p>
          <a:p>
            <a:r>
              <a:rPr lang="cs-CZ" dirty="0"/>
              <a:t>Dal 1870 </a:t>
            </a:r>
            <a:r>
              <a:rPr lang="cs-CZ" dirty="0" err="1"/>
              <a:t>fu</a:t>
            </a:r>
            <a:r>
              <a:rPr lang="cs-CZ" dirty="0"/>
              <a:t> la </a:t>
            </a:r>
            <a:r>
              <a:rPr lang="cs-CZ" dirty="0" err="1"/>
              <a:t>residenza</a:t>
            </a:r>
            <a:r>
              <a:rPr lang="cs-CZ" dirty="0"/>
              <a:t> </a:t>
            </a:r>
            <a:r>
              <a:rPr lang="cs-CZ" dirty="0" err="1"/>
              <a:t>ufficiale</a:t>
            </a:r>
            <a:r>
              <a:rPr lang="cs-CZ" dirty="0"/>
              <a:t> </a:t>
            </a:r>
            <a:r>
              <a:rPr lang="cs-CZ" dirty="0" err="1"/>
              <a:t>del</a:t>
            </a:r>
            <a:r>
              <a:rPr lang="cs-CZ" dirty="0"/>
              <a:t> Re </a:t>
            </a:r>
            <a:r>
              <a:rPr lang="cs-CZ" dirty="0" err="1"/>
              <a:t>d‘Italia</a:t>
            </a:r>
            <a:r>
              <a:rPr lang="cs-CZ" dirty="0"/>
              <a:t> e dal 1946 </a:t>
            </a:r>
            <a:r>
              <a:rPr lang="cs-CZ" dirty="0" err="1"/>
              <a:t>del</a:t>
            </a:r>
            <a:r>
              <a:rPr lang="cs-CZ" dirty="0"/>
              <a:t> presidente.</a:t>
            </a:r>
          </a:p>
        </p:txBody>
      </p:sp>
    </p:spTree>
    <p:extLst>
      <p:ext uri="{BB962C8B-B14F-4D97-AF65-F5344CB8AC3E}">
        <p14:creationId xmlns:p14="http://schemas.microsoft.com/office/powerpoint/2010/main" val="3734484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134AC-331D-4015-96D2-9E54F2EE0B58}"/>
              </a:ext>
            </a:extLst>
          </p:cNvPr>
          <p:cNvSpPr>
            <a:spLocks noGrp="1"/>
          </p:cNvSpPr>
          <p:nvPr>
            <p:ph type="title"/>
          </p:nvPr>
        </p:nvSpPr>
        <p:spPr/>
        <p:txBody>
          <a:bodyPr>
            <a:normAutofit/>
          </a:bodyPr>
          <a:lstStyle/>
          <a:p>
            <a:pPr algn="ctr"/>
            <a:r>
              <a:rPr lang="cs-CZ" sz="5400" dirty="0">
                <a:latin typeface="Algerian" panose="04020705040A02060702" pitchFamily="82" charset="0"/>
              </a:rPr>
              <a:t>INFORMAZIONI DI BASE</a:t>
            </a:r>
          </a:p>
        </p:txBody>
      </p:sp>
      <p:sp>
        <p:nvSpPr>
          <p:cNvPr id="5" name="Zástupný obsah 4">
            <a:extLst>
              <a:ext uri="{FF2B5EF4-FFF2-40B4-BE49-F238E27FC236}">
                <a16:creationId xmlns:a16="http://schemas.microsoft.com/office/drawing/2014/main" id="{9A52D043-E4A8-4F30-B29F-BD7D7FB3F655}"/>
              </a:ext>
            </a:extLst>
          </p:cNvPr>
          <p:cNvSpPr>
            <a:spLocks noGrp="1"/>
          </p:cNvSpPr>
          <p:nvPr>
            <p:ph idx="1"/>
          </p:nvPr>
        </p:nvSpPr>
        <p:spPr/>
        <p:txBody>
          <a:bodyPr/>
          <a:lstStyle/>
          <a:p>
            <a:r>
              <a:rPr lang="cs-CZ" dirty="0" err="1"/>
              <a:t>Durata</a:t>
            </a:r>
            <a:r>
              <a:rPr lang="cs-CZ" dirty="0"/>
              <a:t> </a:t>
            </a:r>
            <a:r>
              <a:rPr lang="cs-CZ" dirty="0" err="1"/>
              <a:t>mandato</a:t>
            </a:r>
            <a:r>
              <a:rPr lang="cs-CZ" dirty="0"/>
              <a:t> </a:t>
            </a:r>
            <a:r>
              <a:rPr lang="it-IT" dirty="0"/>
              <a:t>è </a:t>
            </a:r>
            <a:r>
              <a:rPr lang="cs-CZ" dirty="0"/>
              <a:t>7 </a:t>
            </a:r>
            <a:r>
              <a:rPr lang="cs-CZ" dirty="0" err="1"/>
              <a:t>anni</a:t>
            </a:r>
            <a:r>
              <a:rPr lang="cs-CZ" dirty="0"/>
              <a:t>. </a:t>
            </a:r>
          </a:p>
          <a:p>
            <a:r>
              <a:rPr lang="cs-CZ" dirty="0" err="1"/>
              <a:t>Il</a:t>
            </a:r>
            <a:r>
              <a:rPr lang="cs-CZ" dirty="0"/>
              <a:t> primo presidente </a:t>
            </a:r>
            <a:r>
              <a:rPr lang="cs-CZ" dirty="0" err="1"/>
              <a:t>fu</a:t>
            </a:r>
            <a:r>
              <a:rPr lang="cs-CZ" dirty="0"/>
              <a:t> </a:t>
            </a:r>
            <a:r>
              <a:rPr lang="cs-CZ" dirty="0" err="1"/>
              <a:t>votato</a:t>
            </a:r>
            <a:r>
              <a:rPr lang="cs-CZ" dirty="0"/>
              <a:t> </a:t>
            </a:r>
            <a:r>
              <a:rPr lang="cs-CZ" dirty="0" err="1"/>
              <a:t>nel</a:t>
            </a:r>
            <a:r>
              <a:rPr lang="cs-CZ" dirty="0"/>
              <a:t> 1948.</a:t>
            </a:r>
          </a:p>
          <a:p>
            <a:r>
              <a:rPr lang="cs-CZ" dirty="0" err="1"/>
              <a:t>L‘ultimo</a:t>
            </a:r>
            <a:r>
              <a:rPr lang="cs-CZ" dirty="0"/>
              <a:t> re </a:t>
            </a:r>
            <a:r>
              <a:rPr lang="cs-CZ" dirty="0" err="1"/>
              <a:t>d‘Italia</a:t>
            </a:r>
            <a:r>
              <a:rPr lang="cs-CZ" dirty="0"/>
              <a:t> </a:t>
            </a:r>
            <a:r>
              <a:rPr lang="cs-CZ" dirty="0" err="1"/>
              <a:t>fu</a:t>
            </a:r>
            <a:r>
              <a:rPr lang="cs-CZ" dirty="0"/>
              <a:t> </a:t>
            </a:r>
            <a:r>
              <a:rPr lang="cs-CZ" dirty="0" err="1"/>
              <a:t>Emberto</a:t>
            </a:r>
            <a:r>
              <a:rPr lang="cs-CZ" dirty="0"/>
              <a:t> II, </a:t>
            </a:r>
            <a:r>
              <a:rPr lang="cs-CZ" dirty="0" err="1"/>
              <a:t>figlio</a:t>
            </a:r>
            <a:r>
              <a:rPr lang="cs-CZ" dirty="0"/>
              <a:t> di Vittorio Emanuele III</a:t>
            </a:r>
          </a:p>
          <a:p>
            <a:r>
              <a:rPr lang="cs-CZ" dirty="0" err="1"/>
              <a:t>Fino</a:t>
            </a:r>
            <a:r>
              <a:rPr lang="cs-CZ" dirty="0"/>
              <a:t> ad </a:t>
            </a:r>
            <a:r>
              <a:rPr lang="cs-CZ" dirty="0" err="1"/>
              <a:t>oggi</a:t>
            </a:r>
            <a:r>
              <a:rPr lang="cs-CZ" dirty="0"/>
              <a:t> </a:t>
            </a:r>
            <a:r>
              <a:rPr lang="cs-CZ" dirty="0" err="1"/>
              <a:t>c‘erano</a:t>
            </a:r>
            <a:r>
              <a:rPr lang="cs-CZ" dirty="0"/>
              <a:t> 12 presidenti. </a:t>
            </a:r>
          </a:p>
          <a:p>
            <a:r>
              <a:rPr lang="cs-CZ" dirty="0"/>
              <a:t>La </a:t>
            </a:r>
            <a:r>
              <a:rPr lang="cs-CZ" dirty="0" err="1"/>
              <a:t>pi</a:t>
            </a:r>
            <a:r>
              <a:rPr lang="it-IT" dirty="0"/>
              <a:t>ù breve durata mandato è stata di Enrico de Nicola e durava 5 mesi </a:t>
            </a:r>
            <a:r>
              <a:rPr lang="cs-CZ" dirty="0"/>
              <a:t>(95 </a:t>
            </a:r>
            <a:r>
              <a:rPr lang="cs-CZ" dirty="0" err="1"/>
              <a:t>giorni</a:t>
            </a:r>
            <a:r>
              <a:rPr lang="cs-CZ" dirty="0"/>
              <a:t>). </a:t>
            </a:r>
            <a:endParaRPr lang="it-IT" dirty="0"/>
          </a:p>
          <a:p>
            <a:r>
              <a:rPr lang="it-IT" dirty="0"/>
              <a:t>Il più</a:t>
            </a:r>
            <a:r>
              <a:rPr lang="cs-CZ" dirty="0"/>
              <a:t> </a:t>
            </a:r>
            <a:r>
              <a:rPr lang="cs-CZ" dirty="0" err="1"/>
              <a:t>giovane</a:t>
            </a:r>
            <a:r>
              <a:rPr lang="cs-CZ" dirty="0"/>
              <a:t> </a:t>
            </a:r>
            <a:r>
              <a:rPr lang="it-IT" dirty="0"/>
              <a:t>eletto presidente fu Francesco Cossiga nei suoi 57 oppure il più vecchio fu Sandro Pertini che aveva 81.</a:t>
            </a:r>
            <a:endParaRPr lang="cs-CZ" dirty="0"/>
          </a:p>
          <a:p>
            <a:endParaRPr lang="cs-CZ" dirty="0"/>
          </a:p>
          <a:p>
            <a:endParaRPr lang="cs-CZ" dirty="0"/>
          </a:p>
        </p:txBody>
      </p:sp>
    </p:spTree>
    <p:extLst>
      <p:ext uri="{BB962C8B-B14F-4D97-AF65-F5344CB8AC3E}">
        <p14:creationId xmlns:p14="http://schemas.microsoft.com/office/powerpoint/2010/main" val="3622383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6188C5-4B2D-4FD7-B548-258F63D59EDD}"/>
              </a:ext>
            </a:extLst>
          </p:cNvPr>
          <p:cNvSpPr>
            <a:spLocks noGrp="1"/>
          </p:cNvSpPr>
          <p:nvPr>
            <p:ph type="title"/>
          </p:nvPr>
        </p:nvSpPr>
        <p:spPr>
          <a:xfrm>
            <a:off x="838200" y="365125"/>
            <a:ext cx="10515600" cy="1993064"/>
          </a:xfrm>
        </p:spPr>
        <p:txBody>
          <a:bodyPr>
            <a:noAutofit/>
          </a:bodyPr>
          <a:lstStyle/>
          <a:p>
            <a:pPr algn="ctr"/>
            <a:r>
              <a:rPr lang="cs-CZ" sz="5400" dirty="0">
                <a:latin typeface="Algerian" panose="04020705040A02060702" pitchFamily="82" charset="0"/>
              </a:rPr>
              <a:t>I REQUISITI DI ELEGGIBILI</a:t>
            </a:r>
            <a:r>
              <a:rPr lang="it-IT" sz="5400" dirty="0">
                <a:latin typeface="Algerian" panose="04020705040A02060702" pitchFamily="82" charset="0"/>
              </a:rPr>
              <a:t>TÀ DI POTER DIVENTARE CAPO DELLO STATO </a:t>
            </a:r>
            <a:endParaRPr lang="cs-CZ" sz="5400" dirty="0">
              <a:latin typeface="Algerian" panose="04020705040A02060702" pitchFamily="82" charset="0"/>
            </a:endParaRPr>
          </a:p>
        </p:txBody>
      </p:sp>
      <p:sp>
        <p:nvSpPr>
          <p:cNvPr id="3" name="Zástupný obsah 2">
            <a:extLst>
              <a:ext uri="{FF2B5EF4-FFF2-40B4-BE49-F238E27FC236}">
                <a16:creationId xmlns:a16="http://schemas.microsoft.com/office/drawing/2014/main" id="{334A17F4-C166-47D2-B321-ACE9F754FF64}"/>
              </a:ext>
            </a:extLst>
          </p:cNvPr>
          <p:cNvSpPr>
            <a:spLocks noGrp="1"/>
          </p:cNvSpPr>
          <p:nvPr>
            <p:ph idx="1"/>
          </p:nvPr>
        </p:nvSpPr>
        <p:spPr>
          <a:xfrm>
            <a:off x="838200" y="2662989"/>
            <a:ext cx="10515600" cy="3513974"/>
          </a:xfrm>
        </p:spPr>
        <p:txBody>
          <a:bodyPr/>
          <a:lstStyle/>
          <a:p>
            <a:pPr marL="514350" indent="-514350">
              <a:buFont typeface="+mj-lt"/>
              <a:buAutoNum type="arabicPeriod"/>
            </a:pPr>
            <a:r>
              <a:rPr lang="it-IT" dirty="0"/>
              <a:t>L</a:t>
            </a:r>
            <a:r>
              <a:rPr lang="cs-CZ" b="0" i="0" dirty="0">
                <a:effectLst/>
              </a:rPr>
              <a:t>'</a:t>
            </a:r>
            <a:r>
              <a:rPr lang="cs-CZ" b="0" i="0" dirty="0" err="1">
                <a:effectLst/>
              </a:rPr>
              <a:t>avere</a:t>
            </a:r>
            <a:r>
              <a:rPr lang="cs-CZ" b="0" i="0" dirty="0">
                <a:effectLst/>
              </a:rPr>
              <a:t> </a:t>
            </a:r>
            <a:r>
              <a:rPr lang="cs-CZ" dirty="0" err="1"/>
              <a:t>cittadinanza</a:t>
            </a:r>
            <a:r>
              <a:rPr lang="cs-CZ" dirty="0"/>
              <a:t> </a:t>
            </a:r>
            <a:r>
              <a:rPr lang="cs-CZ" dirty="0" err="1"/>
              <a:t>italiana</a:t>
            </a:r>
            <a:endParaRPr lang="it-IT" dirty="0"/>
          </a:p>
          <a:p>
            <a:pPr marL="514350" indent="-514350">
              <a:buFont typeface="+mj-lt"/>
              <a:buAutoNum type="arabicPeriod"/>
            </a:pPr>
            <a:r>
              <a:rPr lang="it-IT" dirty="0"/>
              <a:t>A</a:t>
            </a:r>
            <a:r>
              <a:rPr lang="it-IT" b="0" i="0" dirty="0">
                <a:effectLst/>
              </a:rPr>
              <a:t>ver compiuto i 50 anni d’età</a:t>
            </a:r>
          </a:p>
          <a:p>
            <a:pPr marL="514350" indent="-514350">
              <a:buFont typeface="+mj-lt"/>
              <a:buAutoNum type="arabicPeriod"/>
            </a:pPr>
            <a:r>
              <a:rPr lang="it-IT" dirty="0"/>
              <a:t>G</a:t>
            </a:r>
            <a:r>
              <a:rPr lang="it-IT" b="0" i="0" dirty="0">
                <a:effectLst/>
              </a:rPr>
              <a:t>odere dei </a:t>
            </a:r>
            <a:r>
              <a:rPr lang="it-IT" dirty="0"/>
              <a:t>diritti civili</a:t>
            </a:r>
            <a:r>
              <a:rPr lang="it-IT" b="0" i="0" dirty="0">
                <a:effectLst/>
              </a:rPr>
              <a:t> e </a:t>
            </a:r>
            <a:r>
              <a:rPr lang="it-IT" dirty="0"/>
              <a:t>politici</a:t>
            </a:r>
            <a:endParaRPr lang="cs-CZ" dirty="0"/>
          </a:p>
        </p:txBody>
      </p:sp>
    </p:spTree>
    <p:extLst>
      <p:ext uri="{BB962C8B-B14F-4D97-AF65-F5344CB8AC3E}">
        <p14:creationId xmlns:p14="http://schemas.microsoft.com/office/powerpoint/2010/main" val="1082499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D7CDF7-E248-4E9D-A129-BF1B05553E61}"/>
              </a:ext>
            </a:extLst>
          </p:cNvPr>
          <p:cNvSpPr>
            <a:spLocks noGrp="1"/>
          </p:cNvSpPr>
          <p:nvPr>
            <p:ph type="title"/>
          </p:nvPr>
        </p:nvSpPr>
        <p:spPr/>
        <p:txBody>
          <a:bodyPr>
            <a:noAutofit/>
          </a:bodyPr>
          <a:lstStyle/>
          <a:p>
            <a:pPr algn="ctr"/>
            <a:r>
              <a:rPr lang="it-IT" sz="5400" dirty="0">
                <a:latin typeface="Algerian" panose="04020705040A02060702" pitchFamily="82" charset="0"/>
              </a:rPr>
              <a:t>ESPRESSAMENTE PREVISTI SONO I POTER DI: </a:t>
            </a:r>
            <a:endParaRPr lang="cs-CZ" sz="5400" dirty="0">
              <a:latin typeface="Algerian" panose="04020705040A02060702" pitchFamily="82" charset="0"/>
            </a:endParaRPr>
          </a:p>
        </p:txBody>
      </p:sp>
      <p:sp>
        <p:nvSpPr>
          <p:cNvPr id="3" name="Zástupný obsah 2">
            <a:extLst>
              <a:ext uri="{FF2B5EF4-FFF2-40B4-BE49-F238E27FC236}">
                <a16:creationId xmlns:a16="http://schemas.microsoft.com/office/drawing/2014/main" id="{0484975F-00AC-4F09-84C2-0CDC0CF4A50B}"/>
              </a:ext>
            </a:extLst>
          </p:cNvPr>
          <p:cNvSpPr>
            <a:spLocks noGrp="1"/>
          </p:cNvSpPr>
          <p:nvPr>
            <p:ph idx="1"/>
          </p:nvPr>
        </p:nvSpPr>
        <p:spPr/>
        <p:txBody>
          <a:bodyPr/>
          <a:lstStyle/>
          <a:p>
            <a:pPr marL="0" indent="0">
              <a:buNone/>
            </a:pPr>
            <a:r>
              <a:rPr lang="it-IT" dirty="0"/>
              <a:t>Come dice la </a:t>
            </a:r>
            <a:r>
              <a:rPr lang="it-IT" dirty="0" err="1"/>
              <a:t>wikipedia</a:t>
            </a:r>
            <a:r>
              <a:rPr lang="it-IT" dirty="0"/>
              <a:t>. Questo sono solo i punti comuni. Se vi interessa tutto ci metto </a:t>
            </a:r>
            <a:r>
              <a:rPr lang="it-IT" dirty="0">
                <a:hlinkClick r:id="rId2"/>
              </a:rPr>
              <a:t>il link</a:t>
            </a:r>
            <a:r>
              <a:rPr lang="cs-CZ" dirty="0">
                <a:hlinkClick r:id="rId2"/>
              </a:rPr>
              <a:t> (</a:t>
            </a:r>
            <a:r>
              <a:rPr lang="cs-CZ" dirty="0" err="1">
                <a:hlinkClick r:id="rId2"/>
              </a:rPr>
              <a:t>Funzioni</a:t>
            </a:r>
            <a:r>
              <a:rPr lang="cs-CZ" dirty="0">
                <a:hlinkClick r:id="rId2"/>
              </a:rPr>
              <a:t>)</a:t>
            </a:r>
            <a:r>
              <a:rPr lang="cs-CZ" dirty="0"/>
              <a:t>.</a:t>
            </a:r>
          </a:p>
          <a:p>
            <a:r>
              <a:rPr lang="it-IT" b="0" i="0" dirty="0">
                <a:solidFill>
                  <a:srgbClr val="202122"/>
                </a:solidFill>
                <a:effectLst/>
                <a:latin typeface="Arial" panose="020B0604020202020204" pitchFamily="34" charset="0"/>
              </a:rPr>
              <a:t>in relazione alla rappresentanza esterna</a:t>
            </a:r>
            <a:endParaRPr lang="cs-CZ" b="0" i="0" dirty="0">
              <a:solidFill>
                <a:srgbClr val="202122"/>
              </a:solidFill>
              <a:effectLst/>
              <a:latin typeface="Arial" panose="020B0604020202020204" pitchFamily="34" charset="0"/>
            </a:endParaRPr>
          </a:p>
          <a:p>
            <a:r>
              <a:rPr lang="it-IT" b="0" i="0" dirty="0">
                <a:solidFill>
                  <a:srgbClr val="202122"/>
                </a:solidFill>
                <a:effectLst/>
                <a:latin typeface="Arial" panose="020B0604020202020204" pitchFamily="34" charset="0"/>
              </a:rPr>
              <a:t>in relazione all'esercizio delle funzioni parlamentari</a:t>
            </a:r>
            <a:endParaRPr lang="cs-CZ" dirty="0">
              <a:solidFill>
                <a:srgbClr val="202122"/>
              </a:solidFill>
              <a:latin typeface="Arial" panose="020B0604020202020204" pitchFamily="34" charset="0"/>
            </a:endParaRPr>
          </a:p>
          <a:p>
            <a:r>
              <a:rPr lang="it-IT" b="0" i="0" dirty="0">
                <a:solidFill>
                  <a:srgbClr val="202122"/>
                </a:solidFill>
                <a:effectLst/>
                <a:latin typeface="Arial" panose="020B0604020202020204" pitchFamily="34" charset="0"/>
              </a:rPr>
              <a:t>in relazione alla funzione legislativa e normativa</a:t>
            </a:r>
            <a:endParaRPr lang="cs-CZ" b="0" i="0" dirty="0">
              <a:solidFill>
                <a:srgbClr val="202122"/>
              </a:solidFill>
              <a:effectLst/>
              <a:latin typeface="Arial" panose="020B0604020202020204" pitchFamily="34" charset="0"/>
            </a:endParaRPr>
          </a:p>
          <a:p>
            <a:r>
              <a:rPr lang="it-IT" b="0" i="0" dirty="0">
                <a:solidFill>
                  <a:srgbClr val="202122"/>
                </a:solidFill>
                <a:effectLst/>
                <a:latin typeface="Arial" panose="020B0604020202020204" pitchFamily="34" charset="0"/>
              </a:rPr>
              <a:t>in relazione alla funzione esecutiva e di indirizzo politico</a:t>
            </a:r>
            <a:endParaRPr lang="cs-CZ" dirty="0">
              <a:solidFill>
                <a:srgbClr val="202122"/>
              </a:solidFill>
              <a:latin typeface="Arial" panose="020B0604020202020204" pitchFamily="34" charset="0"/>
            </a:endParaRPr>
          </a:p>
          <a:p>
            <a:r>
              <a:rPr lang="it-IT" b="0" i="0" dirty="0">
                <a:solidFill>
                  <a:srgbClr val="202122"/>
                </a:solidFill>
                <a:effectLst/>
                <a:latin typeface="Arial" panose="020B0604020202020204" pitchFamily="34" charset="0"/>
              </a:rPr>
              <a:t>in relazione all'esercizio della giurisdizione</a:t>
            </a:r>
            <a:endParaRPr lang="cs-CZ" b="0" i="0" dirty="0">
              <a:solidFill>
                <a:srgbClr val="202122"/>
              </a:solidFill>
              <a:effectLst/>
              <a:latin typeface="Arial" panose="020B0604020202020204" pitchFamily="34" charset="0"/>
            </a:endParaRPr>
          </a:p>
          <a:p>
            <a:endParaRPr lang="cs-CZ" dirty="0">
              <a:solidFill>
                <a:srgbClr val="202122"/>
              </a:solidFill>
              <a:latin typeface="Arial" panose="020B0604020202020204" pitchFamily="34" charset="0"/>
            </a:endParaRPr>
          </a:p>
          <a:p>
            <a:pPr marL="0" indent="0">
              <a:buNone/>
            </a:pPr>
            <a:endParaRPr lang="cs-CZ" dirty="0"/>
          </a:p>
        </p:txBody>
      </p:sp>
    </p:spTree>
    <p:extLst>
      <p:ext uri="{BB962C8B-B14F-4D97-AF65-F5344CB8AC3E}">
        <p14:creationId xmlns:p14="http://schemas.microsoft.com/office/powerpoint/2010/main" val="1100255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4993C6-FF5D-4AE2-902E-230858D983D4}"/>
              </a:ext>
            </a:extLst>
          </p:cNvPr>
          <p:cNvSpPr>
            <a:spLocks noGrp="1"/>
          </p:cNvSpPr>
          <p:nvPr>
            <p:ph type="title"/>
          </p:nvPr>
        </p:nvSpPr>
        <p:spPr/>
        <p:txBody>
          <a:bodyPr>
            <a:normAutofit/>
          </a:bodyPr>
          <a:lstStyle/>
          <a:p>
            <a:pPr algn="ctr"/>
            <a:r>
              <a:rPr lang="cs-CZ" sz="5400" dirty="0">
                <a:latin typeface="Algerian" panose="04020705040A02060702" pitchFamily="82" charset="0"/>
              </a:rPr>
              <a:t>LA LISTA DEI PRESIDENTI </a:t>
            </a:r>
          </a:p>
        </p:txBody>
      </p:sp>
      <p:graphicFrame>
        <p:nvGraphicFramePr>
          <p:cNvPr id="5" name="Tabulka 5">
            <a:extLst>
              <a:ext uri="{FF2B5EF4-FFF2-40B4-BE49-F238E27FC236}">
                <a16:creationId xmlns:a16="http://schemas.microsoft.com/office/drawing/2014/main" id="{94C1CCA3-3D75-4403-90B6-89EBFF0ED42F}"/>
              </a:ext>
            </a:extLst>
          </p:cNvPr>
          <p:cNvGraphicFramePr>
            <a:graphicFrameLocks noGrp="1"/>
          </p:cNvGraphicFramePr>
          <p:nvPr>
            <p:ph idx="1"/>
            <p:extLst>
              <p:ext uri="{D42A27DB-BD31-4B8C-83A1-F6EECF244321}">
                <p14:modId xmlns:p14="http://schemas.microsoft.com/office/powerpoint/2010/main" val="4247471492"/>
              </p:ext>
            </p:extLst>
          </p:nvPr>
        </p:nvGraphicFramePr>
        <p:xfrm>
          <a:off x="838200" y="1825625"/>
          <a:ext cx="10515600" cy="4820920"/>
        </p:xfrm>
        <a:graphic>
          <a:graphicData uri="http://schemas.openxmlformats.org/drawingml/2006/table">
            <a:tbl>
              <a:tblPr firstRow="1" bandRow="1">
                <a:tableStyleId>{3C2FFA5D-87B4-456A-9821-1D502468CF0F}</a:tableStyleId>
              </a:tblPr>
              <a:tblGrid>
                <a:gridCol w="599983">
                  <a:extLst>
                    <a:ext uri="{9D8B030D-6E8A-4147-A177-3AD203B41FA5}">
                      <a16:colId xmlns:a16="http://schemas.microsoft.com/office/drawing/2014/main" val="591305249"/>
                    </a:ext>
                  </a:extLst>
                </a:gridCol>
                <a:gridCol w="3293615">
                  <a:extLst>
                    <a:ext uri="{9D8B030D-6E8A-4147-A177-3AD203B41FA5}">
                      <a16:colId xmlns:a16="http://schemas.microsoft.com/office/drawing/2014/main" val="4036804967"/>
                    </a:ext>
                  </a:extLst>
                </a:gridCol>
                <a:gridCol w="2015231">
                  <a:extLst>
                    <a:ext uri="{9D8B030D-6E8A-4147-A177-3AD203B41FA5}">
                      <a16:colId xmlns:a16="http://schemas.microsoft.com/office/drawing/2014/main" val="3585020098"/>
                    </a:ext>
                  </a:extLst>
                </a:gridCol>
                <a:gridCol w="1970843">
                  <a:extLst>
                    <a:ext uri="{9D8B030D-6E8A-4147-A177-3AD203B41FA5}">
                      <a16:colId xmlns:a16="http://schemas.microsoft.com/office/drawing/2014/main" val="4238322078"/>
                    </a:ext>
                  </a:extLst>
                </a:gridCol>
                <a:gridCol w="2635928">
                  <a:extLst>
                    <a:ext uri="{9D8B030D-6E8A-4147-A177-3AD203B41FA5}">
                      <a16:colId xmlns:a16="http://schemas.microsoft.com/office/drawing/2014/main" val="4213960839"/>
                    </a:ext>
                  </a:extLst>
                </a:gridCol>
              </a:tblGrid>
              <a:tr h="370840">
                <a:tc>
                  <a:txBody>
                    <a:bodyPr/>
                    <a:lstStyle/>
                    <a:p>
                      <a:r>
                        <a:rPr lang="cs-CZ" dirty="0"/>
                        <a:t>N</a:t>
                      </a:r>
                      <a:r>
                        <a:rPr lang="it-IT" dirty="0"/>
                        <a:t>°</a:t>
                      </a:r>
                      <a:endParaRPr lang="cs-CZ" dirty="0"/>
                    </a:p>
                  </a:txBody>
                  <a:tcPr/>
                </a:tc>
                <a:tc>
                  <a:txBody>
                    <a:bodyPr/>
                    <a:lstStyle/>
                    <a:p>
                      <a:r>
                        <a:rPr lang="it-IT" dirty="0"/>
                        <a:t>PRESIDENTE</a:t>
                      </a:r>
                      <a:endParaRPr lang="cs-CZ" dirty="0"/>
                    </a:p>
                  </a:txBody>
                  <a:tcPr/>
                </a:tc>
                <a:tc>
                  <a:txBody>
                    <a:bodyPr/>
                    <a:lstStyle/>
                    <a:p>
                      <a:r>
                        <a:rPr lang="it-IT" dirty="0"/>
                        <a:t>INIZIO</a:t>
                      </a:r>
                      <a:endParaRPr lang="cs-CZ" dirty="0"/>
                    </a:p>
                  </a:txBody>
                  <a:tcPr/>
                </a:tc>
                <a:tc>
                  <a:txBody>
                    <a:bodyPr/>
                    <a:lstStyle/>
                    <a:p>
                      <a:r>
                        <a:rPr lang="it-IT" dirty="0"/>
                        <a:t>FINE</a:t>
                      </a:r>
                      <a:endParaRPr lang="cs-CZ" dirty="0"/>
                    </a:p>
                  </a:txBody>
                  <a:tcPr/>
                </a:tc>
                <a:tc>
                  <a:txBody>
                    <a:bodyPr/>
                    <a:lstStyle/>
                    <a:p>
                      <a:r>
                        <a:rPr lang="it-IT" dirty="0"/>
                        <a:t>GIORNI DI MANDATO</a:t>
                      </a:r>
                      <a:endParaRPr lang="cs-CZ" dirty="0"/>
                    </a:p>
                  </a:txBody>
                  <a:tcPr/>
                </a:tc>
                <a:extLst>
                  <a:ext uri="{0D108BD9-81ED-4DB2-BD59-A6C34878D82A}">
                    <a16:rowId xmlns:a16="http://schemas.microsoft.com/office/drawing/2014/main" val="217893734"/>
                  </a:ext>
                </a:extLst>
              </a:tr>
              <a:tr h="370840">
                <a:tc>
                  <a:txBody>
                    <a:bodyPr/>
                    <a:lstStyle/>
                    <a:p>
                      <a:r>
                        <a:rPr lang="it-IT" dirty="0"/>
                        <a:t>1°</a:t>
                      </a:r>
                      <a:endParaRPr lang="cs-CZ" dirty="0"/>
                    </a:p>
                  </a:txBody>
                  <a:tcPr/>
                </a:tc>
                <a:tc>
                  <a:txBody>
                    <a:bodyPr/>
                    <a:lstStyle/>
                    <a:p>
                      <a:r>
                        <a:rPr lang="it-IT" dirty="0"/>
                        <a:t>Enrico De Nicola</a:t>
                      </a:r>
                      <a:endParaRPr lang="cs-CZ" dirty="0"/>
                    </a:p>
                  </a:txBody>
                  <a:tcPr/>
                </a:tc>
                <a:tc>
                  <a:txBody>
                    <a:bodyPr/>
                    <a:lstStyle/>
                    <a:p>
                      <a:r>
                        <a:rPr lang="it-IT" dirty="0"/>
                        <a:t>1.1.1948</a:t>
                      </a:r>
                      <a:endParaRPr lang="cs-CZ" dirty="0"/>
                    </a:p>
                  </a:txBody>
                  <a:tcPr/>
                </a:tc>
                <a:tc>
                  <a:txBody>
                    <a:bodyPr/>
                    <a:lstStyle/>
                    <a:p>
                      <a:r>
                        <a:rPr lang="it-IT" dirty="0"/>
                        <a:t>12.5.1948</a:t>
                      </a:r>
                      <a:endParaRPr lang="cs-CZ" dirty="0"/>
                    </a:p>
                  </a:txBody>
                  <a:tcPr/>
                </a:tc>
                <a:tc>
                  <a:txBody>
                    <a:bodyPr/>
                    <a:lstStyle/>
                    <a:p>
                      <a:r>
                        <a:rPr lang="it-IT" dirty="0"/>
                        <a:t>95</a:t>
                      </a:r>
                      <a:endParaRPr lang="cs-CZ" dirty="0"/>
                    </a:p>
                  </a:txBody>
                  <a:tcPr/>
                </a:tc>
                <a:extLst>
                  <a:ext uri="{0D108BD9-81ED-4DB2-BD59-A6C34878D82A}">
                    <a16:rowId xmlns:a16="http://schemas.microsoft.com/office/drawing/2014/main" val="471695235"/>
                  </a:ext>
                </a:extLst>
              </a:tr>
              <a:tr h="370840">
                <a:tc>
                  <a:txBody>
                    <a:bodyPr/>
                    <a:lstStyle/>
                    <a:p>
                      <a:r>
                        <a:rPr lang="it-IT" dirty="0"/>
                        <a:t>2°</a:t>
                      </a:r>
                      <a:endParaRPr lang="cs-CZ" dirty="0"/>
                    </a:p>
                  </a:txBody>
                  <a:tcPr/>
                </a:tc>
                <a:tc>
                  <a:txBody>
                    <a:bodyPr/>
                    <a:lstStyle/>
                    <a:p>
                      <a:r>
                        <a:rPr lang="it-IT" dirty="0"/>
                        <a:t>Luigi Einaudi</a:t>
                      </a:r>
                      <a:endParaRPr lang="cs-CZ" dirty="0"/>
                    </a:p>
                  </a:txBody>
                  <a:tcPr/>
                </a:tc>
                <a:tc>
                  <a:txBody>
                    <a:bodyPr/>
                    <a:lstStyle/>
                    <a:p>
                      <a:r>
                        <a:rPr lang="it-IT" dirty="0"/>
                        <a:t>12.5.1948</a:t>
                      </a:r>
                      <a:endParaRPr lang="cs-CZ" dirty="0"/>
                    </a:p>
                  </a:txBody>
                  <a:tcPr/>
                </a:tc>
                <a:tc>
                  <a:txBody>
                    <a:bodyPr/>
                    <a:lstStyle/>
                    <a:p>
                      <a:r>
                        <a:rPr lang="it-IT" dirty="0"/>
                        <a:t>11.5.1955</a:t>
                      </a:r>
                      <a:endParaRPr lang="cs-CZ" dirty="0"/>
                    </a:p>
                  </a:txBody>
                  <a:tcPr/>
                </a:tc>
                <a:tc>
                  <a:txBody>
                    <a:bodyPr/>
                    <a:lstStyle/>
                    <a:p>
                      <a:r>
                        <a:rPr lang="it-IT" dirty="0"/>
                        <a:t>1826</a:t>
                      </a:r>
                      <a:endParaRPr lang="cs-CZ" dirty="0"/>
                    </a:p>
                  </a:txBody>
                  <a:tcPr/>
                </a:tc>
                <a:extLst>
                  <a:ext uri="{0D108BD9-81ED-4DB2-BD59-A6C34878D82A}">
                    <a16:rowId xmlns:a16="http://schemas.microsoft.com/office/drawing/2014/main" val="1659698693"/>
                  </a:ext>
                </a:extLst>
              </a:tr>
              <a:tr h="370840">
                <a:tc>
                  <a:txBody>
                    <a:bodyPr/>
                    <a:lstStyle/>
                    <a:p>
                      <a:r>
                        <a:rPr lang="it-IT" dirty="0"/>
                        <a:t>3°</a:t>
                      </a:r>
                      <a:endParaRPr lang="cs-CZ" dirty="0"/>
                    </a:p>
                  </a:txBody>
                  <a:tcPr/>
                </a:tc>
                <a:tc>
                  <a:txBody>
                    <a:bodyPr/>
                    <a:lstStyle/>
                    <a:p>
                      <a:r>
                        <a:rPr lang="it-IT" dirty="0"/>
                        <a:t>Giovanni Gronchi</a:t>
                      </a:r>
                      <a:endParaRPr lang="cs-CZ" dirty="0"/>
                    </a:p>
                  </a:txBody>
                  <a:tcPr/>
                </a:tc>
                <a:tc>
                  <a:txBody>
                    <a:bodyPr/>
                    <a:lstStyle/>
                    <a:p>
                      <a:r>
                        <a:rPr lang="it-IT" dirty="0"/>
                        <a:t>11.5.1955</a:t>
                      </a:r>
                      <a:endParaRPr lang="cs-CZ" dirty="0"/>
                    </a:p>
                  </a:txBody>
                  <a:tcPr/>
                </a:tc>
                <a:tc>
                  <a:txBody>
                    <a:bodyPr/>
                    <a:lstStyle/>
                    <a:p>
                      <a:r>
                        <a:rPr lang="it-IT" dirty="0"/>
                        <a:t>11.5.1962</a:t>
                      </a:r>
                      <a:endParaRPr lang="cs-CZ" dirty="0"/>
                    </a:p>
                  </a:txBody>
                  <a:tcPr/>
                </a:tc>
                <a:tc>
                  <a:txBody>
                    <a:bodyPr/>
                    <a:lstStyle/>
                    <a:p>
                      <a:r>
                        <a:rPr lang="it-IT" dirty="0"/>
                        <a:t>1828</a:t>
                      </a:r>
                      <a:endParaRPr lang="cs-CZ" dirty="0"/>
                    </a:p>
                  </a:txBody>
                  <a:tcPr/>
                </a:tc>
                <a:extLst>
                  <a:ext uri="{0D108BD9-81ED-4DB2-BD59-A6C34878D82A}">
                    <a16:rowId xmlns:a16="http://schemas.microsoft.com/office/drawing/2014/main" val="4030876006"/>
                  </a:ext>
                </a:extLst>
              </a:tr>
              <a:tr h="370840">
                <a:tc>
                  <a:txBody>
                    <a:bodyPr/>
                    <a:lstStyle/>
                    <a:p>
                      <a:r>
                        <a:rPr lang="it-IT" dirty="0"/>
                        <a:t>4°</a:t>
                      </a:r>
                      <a:endParaRPr lang="cs-CZ" dirty="0"/>
                    </a:p>
                  </a:txBody>
                  <a:tcPr/>
                </a:tc>
                <a:tc>
                  <a:txBody>
                    <a:bodyPr/>
                    <a:lstStyle/>
                    <a:p>
                      <a:r>
                        <a:rPr lang="it-IT" dirty="0"/>
                        <a:t>Antonio Segni</a:t>
                      </a:r>
                      <a:endParaRPr lang="cs-CZ" dirty="0"/>
                    </a:p>
                  </a:txBody>
                  <a:tcPr/>
                </a:tc>
                <a:tc>
                  <a:txBody>
                    <a:bodyPr/>
                    <a:lstStyle/>
                    <a:p>
                      <a:r>
                        <a:rPr lang="it-IT" dirty="0"/>
                        <a:t>11.5.1962</a:t>
                      </a:r>
                      <a:endParaRPr lang="cs-CZ" dirty="0"/>
                    </a:p>
                  </a:txBody>
                  <a:tcPr/>
                </a:tc>
                <a:tc>
                  <a:txBody>
                    <a:bodyPr/>
                    <a:lstStyle/>
                    <a:p>
                      <a:r>
                        <a:rPr lang="it-IT" dirty="0"/>
                        <a:t>6.12.1964</a:t>
                      </a:r>
                      <a:endParaRPr lang="cs-CZ" dirty="0"/>
                    </a:p>
                  </a:txBody>
                  <a:tcPr/>
                </a:tc>
                <a:tc>
                  <a:txBody>
                    <a:bodyPr/>
                    <a:lstStyle/>
                    <a:p>
                      <a:r>
                        <a:rPr lang="it-IT" dirty="0"/>
                        <a:t>671</a:t>
                      </a:r>
                      <a:endParaRPr lang="cs-CZ" dirty="0"/>
                    </a:p>
                  </a:txBody>
                  <a:tcPr/>
                </a:tc>
                <a:extLst>
                  <a:ext uri="{0D108BD9-81ED-4DB2-BD59-A6C34878D82A}">
                    <a16:rowId xmlns:a16="http://schemas.microsoft.com/office/drawing/2014/main" val="1719901509"/>
                  </a:ext>
                </a:extLst>
              </a:tr>
              <a:tr h="370840">
                <a:tc>
                  <a:txBody>
                    <a:bodyPr/>
                    <a:lstStyle/>
                    <a:p>
                      <a:r>
                        <a:rPr lang="it-IT" dirty="0"/>
                        <a:t>5°</a:t>
                      </a:r>
                      <a:endParaRPr lang="cs-CZ" dirty="0"/>
                    </a:p>
                  </a:txBody>
                  <a:tcPr/>
                </a:tc>
                <a:tc>
                  <a:txBody>
                    <a:bodyPr/>
                    <a:lstStyle/>
                    <a:p>
                      <a:r>
                        <a:rPr lang="it-IT" dirty="0"/>
                        <a:t>Giuseppe Saragat</a:t>
                      </a:r>
                      <a:endParaRPr lang="cs-CZ" dirty="0"/>
                    </a:p>
                  </a:txBody>
                  <a:tcPr/>
                </a:tc>
                <a:tc>
                  <a:txBody>
                    <a:bodyPr/>
                    <a:lstStyle/>
                    <a:p>
                      <a:r>
                        <a:rPr lang="it-IT" dirty="0"/>
                        <a:t>29.12.1964</a:t>
                      </a:r>
                      <a:endParaRPr lang="cs-CZ" dirty="0"/>
                    </a:p>
                  </a:txBody>
                  <a:tcPr/>
                </a:tc>
                <a:tc>
                  <a:txBody>
                    <a:bodyPr/>
                    <a:lstStyle/>
                    <a:p>
                      <a:r>
                        <a:rPr lang="it-IT" dirty="0"/>
                        <a:t>29.12.1971</a:t>
                      </a:r>
                      <a:endParaRPr lang="cs-CZ" dirty="0"/>
                    </a:p>
                  </a:txBody>
                  <a:tcPr/>
                </a:tc>
                <a:tc>
                  <a:txBody>
                    <a:bodyPr/>
                    <a:lstStyle/>
                    <a:p>
                      <a:r>
                        <a:rPr lang="it-IT" dirty="0"/>
                        <a:t>1827</a:t>
                      </a:r>
                      <a:endParaRPr lang="cs-CZ" dirty="0"/>
                    </a:p>
                  </a:txBody>
                  <a:tcPr/>
                </a:tc>
                <a:extLst>
                  <a:ext uri="{0D108BD9-81ED-4DB2-BD59-A6C34878D82A}">
                    <a16:rowId xmlns:a16="http://schemas.microsoft.com/office/drawing/2014/main" val="4262136670"/>
                  </a:ext>
                </a:extLst>
              </a:tr>
              <a:tr h="370840">
                <a:tc>
                  <a:txBody>
                    <a:bodyPr/>
                    <a:lstStyle/>
                    <a:p>
                      <a:r>
                        <a:rPr lang="it-IT" dirty="0"/>
                        <a:t>6°</a:t>
                      </a:r>
                      <a:endParaRPr lang="cs-CZ" dirty="0"/>
                    </a:p>
                  </a:txBody>
                  <a:tcPr/>
                </a:tc>
                <a:tc>
                  <a:txBody>
                    <a:bodyPr/>
                    <a:lstStyle/>
                    <a:p>
                      <a:r>
                        <a:rPr lang="it-IT" dirty="0"/>
                        <a:t>Giovanni Leone</a:t>
                      </a:r>
                      <a:endParaRPr lang="cs-CZ" dirty="0"/>
                    </a:p>
                  </a:txBody>
                  <a:tcPr/>
                </a:tc>
                <a:tc>
                  <a:txBody>
                    <a:bodyPr/>
                    <a:lstStyle/>
                    <a:p>
                      <a:r>
                        <a:rPr lang="it-IT" dirty="0"/>
                        <a:t>29.12.1971</a:t>
                      </a:r>
                      <a:endParaRPr lang="cs-C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15.6.1978</a:t>
                      </a:r>
                      <a:endParaRPr lang="cs-CZ" dirty="0"/>
                    </a:p>
                  </a:txBody>
                  <a:tcPr/>
                </a:tc>
                <a:tc>
                  <a:txBody>
                    <a:bodyPr/>
                    <a:lstStyle/>
                    <a:p>
                      <a:r>
                        <a:rPr lang="it-IT" dirty="0"/>
                        <a:t>1687</a:t>
                      </a:r>
                      <a:endParaRPr lang="cs-CZ" dirty="0"/>
                    </a:p>
                  </a:txBody>
                  <a:tcPr/>
                </a:tc>
                <a:extLst>
                  <a:ext uri="{0D108BD9-81ED-4DB2-BD59-A6C34878D82A}">
                    <a16:rowId xmlns:a16="http://schemas.microsoft.com/office/drawing/2014/main" val="4237557934"/>
                  </a:ext>
                </a:extLst>
              </a:tr>
              <a:tr h="370840">
                <a:tc>
                  <a:txBody>
                    <a:bodyPr/>
                    <a:lstStyle/>
                    <a:p>
                      <a:r>
                        <a:rPr lang="it-IT" dirty="0"/>
                        <a:t>7°</a:t>
                      </a:r>
                      <a:endParaRPr lang="cs-CZ" dirty="0"/>
                    </a:p>
                  </a:txBody>
                  <a:tcPr/>
                </a:tc>
                <a:tc>
                  <a:txBody>
                    <a:bodyPr/>
                    <a:lstStyle/>
                    <a:p>
                      <a:r>
                        <a:rPr lang="it-IT" dirty="0"/>
                        <a:t>Sandro Pertini 81</a:t>
                      </a:r>
                      <a:endParaRPr lang="cs-CZ" dirty="0"/>
                    </a:p>
                  </a:txBody>
                  <a:tcPr/>
                </a:tc>
                <a:tc>
                  <a:txBody>
                    <a:bodyPr/>
                    <a:lstStyle/>
                    <a:p>
                      <a:r>
                        <a:rPr lang="it-IT" dirty="0"/>
                        <a:t>9.7.1978</a:t>
                      </a:r>
                      <a:endParaRPr lang="cs-CZ" dirty="0"/>
                    </a:p>
                  </a:txBody>
                  <a:tcPr/>
                </a:tc>
                <a:tc>
                  <a:txBody>
                    <a:bodyPr/>
                    <a:lstStyle/>
                    <a:p>
                      <a:r>
                        <a:rPr lang="it-IT" dirty="0"/>
                        <a:t>29.6.1985</a:t>
                      </a:r>
                      <a:endParaRPr lang="cs-CZ" dirty="0"/>
                    </a:p>
                  </a:txBody>
                  <a:tcPr/>
                </a:tc>
                <a:tc>
                  <a:txBody>
                    <a:bodyPr/>
                    <a:lstStyle/>
                    <a:p>
                      <a:r>
                        <a:rPr lang="it-IT" dirty="0"/>
                        <a:t>1820</a:t>
                      </a:r>
                      <a:endParaRPr lang="cs-CZ" dirty="0"/>
                    </a:p>
                  </a:txBody>
                  <a:tcPr/>
                </a:tc>
                <a:extLst>
                  <a:ext uri="{0D108BD9-81ED-4DB2-BD59-A6C34878D82A}">
                    <a16:rowId xmlns:a16="http://schemas.microsoft.com/office/drawing/2014/main" val="3347173219"/>
                  </a:ext>
                </a:extLst>
              </a:tr>
              <a:tr h="370840">
                <a:tc>
                  <a:txBody>
                    <a:bodyPr/>
                    <a:lstStyle/>
                    <a:p>
                      <a:r>
                        <a:rPr lang="it-IT" dirty="0"/>
                        <a:t>8°</a:t>
                      </a:r>
                      <a:endParaRPr lang="cs-CZ" dirty="0"/>
                    </a:p>
                  </a:txBody>
                  <a:tcPr/>
                </a:tc>
                <a:tc>
                  <a:txBody>
                    <a:bodyPr/>
                    <a:lstStyle/>
                    <a:p>
                      <a:r>
                        <a:rPr lang="it-IT" dirty="0"/>
                        <a:t>Francesco Cossiga 57</a:t>
                      </a:r>
                      <a:endParaRPr lang="cs-CZ" dirty="0"/>
                    </a:p>
                  </a:txBody>
                  <a:tcPr/>
                </a:tc>
                <a:tc>
                  <a:txBody>
                    <a:bodyPr/>
                    <a:lstStyle/>
                    <a:p>
                      <a:r>
                        <a:rPr lang="it-IT" dirty="0"/>
                        <a:t>3.7.1985</a:t>
                      </a:r>
                      <a:endParaRPr lang="cs-CZ" dirty="0"/>
                    </a:p>
                  </a:txBody>
                  <a:tcPr/>
                </a:tc>
                <a:tc>
                  <a:txBody>
                    <a:bodyPr/>
                    <a:lstStyle/>
                    <a:p>
                      <a:r>
                        <a:rPr lang="it-IT" dirty="0"/>
                        <a:t>28.4.1992</a:t>
                      </a:r>
                      <a:endParaRPr lang="cs-CZ" dirty="0"/>
                    </a:p>
                  </a:txBody>
                  <a:tcPr/>
                </a:tc>
                <a:tc>
                  <a:txBody>
                    <a:bodyPr/>
                    <a:lstStyle/>
                    <a:p>
                      <a:r>
                        <a:rPr lang="it-IT" dirty="0"/>
                        <a:t>1780</a:t>
                      </a:r>
                      <a:endParaRPr lang="cs-CZ" dirty="0"/>
                    </a:p>
                  </a:txBody>
                  <a:tcPr/>
                </a:tc>
                <a:extLst>
                  <a:ext uri="{0D108BD9-81ED-4DB2-BD59-A6C34878D82A}">
                    <a16:rowId xmlns:a16="http://schemas.microsoft.com/office/drawing/2014/main" val="1077140041"/>
                  </a:ext>
                </a:extLst>
              </a:tr>
              <a:tr h="370840">
                <a:tc>
                  <a:txBody>
                    <a:bodyPr/>
                    <a:lstStyle/>
                    <a:p>
                      <a:r>
                        <a:rPr lang="it-IT" dirty="0"/>
                        <a:t>9°</a:t>
                      </a:r>
                      <a:endParaRPr lang="cs-CZ" dirty="0"/>
                    </a:p>
                  </a:txBody>
                  <a:tcPr/>
                </a:tc>
                <a:tc>
                  <a:txBody>
                    <a:bodyPr/>
                    <a:lstStyle/>
                    <a:p>
                      <a:r>
                        <a:rPr lang="it-IT" dirty="0"/>
                        <a:t>Oscar Luigi Scalfaro</a:t>
                      </a:r>
                      <a:endParaRPr lang="cs-CZ" dirty="0"/>
                    </a:p>
                  </a:txBody>
                  <a:tcPr/>
                </a:tc>
                <a:tc>
                  <a:txBody>
                    <a:bodyPr/>
                    <a:lstStyle/>
                    <a:p>
                      <a:r>
                        <a:rPr lang="it-IT" dirty="0"/>
                        <a:t>22.5.1992</a:t>
                      </a:r>
                      <a:endParaRPr lang="cs-CZ" dirty="0"/>
                    </a:p>
                  </a:txBody>
                  <a:tcPr/>
                </a:tc>
                <a:tc>
                  <a:txBody>
                    <a:bodyPr/>
                    <a:lstStyle/>
                    <a:p>
                      <a:r>
                        <a:rPr lang="it-IT" dirty="0"/>
                        <a:t>15.5.1999</a:t>
                      </a:r>
                      <a:endParaRPr lang="cs-CZ" dirty="0"/>
                    </a:p>
                  </a:txBody>
                  <a:tcPr/>
                </a:tc>
                <a:tc>
                  <a:txBody>
                    <a:bodyPr/>
                    <a:lstStyle/>
                    <a:p>
                      <a:r>
                        <a:rPr lang="it-IT" dirty="0"/>
                        <a:t>1820</a:t>
                      </a:r>
                      <a:endParaRPr lang="cs-CZ" dirty="0"/>
                    </a:p>
                  </a:txBody>
                  <a:tcPr/>
                </a:tc>
                <a:extLst>
                  <a:ext uri="{0D108BD9-81ED-4DB2-BD59-A6C34878D82A}">
                    <a16:rowId xmlns:a16="http://schemas.microsoft.com/office/drawing/2014/main" val="1638070507"/>
                  </a:ext>
                </a:extLst>
              </a:tr>
              <a:tr h="370840">
                <a:tc>
                  <a:txBody>
                    <a:bodyPr/>
                    <a:lstStyle/>
                    <a:p>
                      <a:r>
                        <a:rPr lang="it-IT" dirty="0"/>
                        <a:t>10°</a:t>
                      </a:r>
                      <a:endParaRPr lang="cs-CZ" dirty="0"/>
                    </a:p>
                  </a:txBody>
                  <a:tcPr/>
                </a:tc>
                <a:tc>
                  <a:txBody>
                    <a:bodyPr/>
                    <a:lstStyle/>
                    <a:p>
                      <a:r>
                        <a:rPr lang="it-IT" dirty="0"/>
                        <a:t>Carlo Azeglio Ciampi</a:t>
                      </a:r>
                      <a:endParaRPr lang="cs-CZ" dirty="0"/>
                    </a:p>
                  </a:txBody>
                  <a:tcPr/>
                </a:tc>
                <a:tc>
                  <a:txBody>
                    <a:bodyPr/>
                    <a:lstStyle/>
                    <a:p>
                      <a:r>
                        <a:rPr lang="it-IT" dirty="0"/>
                        <a:t>18.5.1999</a:t>
                      </a:r>
                      <a:endParaRPr lang="cs-CZ" dirty="0"/>
                    </a:p>
                  </a:txBody>
                  <a:tcPr/>
                </a:tc>
                <a:tc>
                  <a:txBody>
                    <a:bodyPr/>
                    <a:lstStyle/>
                    <a:p>
                      <a:r>
                        <a:rPr lang="it-IT" dirty="0"/>
                        <a:t>15.5.2006</a:t>
                      </a:r>
                      <a:endParaRPr lang="cs-CZ" dirty="0"/>
                    </a:p>
                  </a:txBody>
                  <a:tcPr/>
                </a:tc>
                <a:tc>
                  <a:txBody>
                    <a:bodyPr/>
                    <a:lstStyle/>
                    <a:p>
                      <a:r>
                        <a:rPr lang="it-IT" dirty="0"/>
                        <a:t>1822</a:t>
                      </a:r>
                      <a:endParaRPr lang="cs-CZ" dirty="0"/>
                    </a:p>
                  </a:txBody>
                  <a:tcPr/>
                </a:tc>
                <a:extLst>
                  <a:ext uri="{0D108BD9-81ED-4DB2-BD59-A6C34878D82A}">
                    <a16:rowId xmlns:a16="http://schemas.microsoft.com/office/drawing/2014/main" val="749255227"/>
                  </a:ext>
                </a:extLst>
              </a:tr>
              <a:tr h="370840">
                <a:tc>
                  <a:txBody>
                    <a:bodyPr/>
                    <a:lstStyle/>
                    <a:p>
                      <a:r>
                        <a:rPr lang="it-IT" dirty="0"/>
                        <a:t>11°</a:t>
                      </a:r>
                      <a:endParaRPr lang="cs-CZ" dirty="0"/>
                    </a:p>
                  </a:txBody>
                  <a:tcPr/>
                </a:tc>
                <a:tc>
                  <a:txBody>
                    <a:bodyPr/>
                    <a:lstStyle/>
                    <a:p>
                      <a:r>
                        <a:rPr lang="it-IT" dirty="0"/>
                        <a:t>Giorgio Napolitano</a:t>
                      </a:r>
                      <a:endParaRPr lang="cs-CZ" dirty="0"/>
                    </a:p>
                  </a:txBody>
                  <a:tcPr/>
                </a:tc>
                <a:tc>
                  <a:txBody>
                    <a:bodyPr/>
                    <a:lstStyle/>
                    <a:p>
                      <a:r>
                        <a:rPr lang="it-IT" dirty="0"/>
                        <a:t>15.5.2006</a:t>
                      </a:r>
                      <a:endParaRPr lang="cs-CZ" dirty="0"/>
                    </a:p>
                  </a:txBody>
                  <a:tcPr/>
                </a:tc>
                <a:tc>
                  <a:txBody>
                    <a:bodyPr/>
                    <a:lstStyle/>
                    <a:p>
                      <a:r>
                        <a:rPr lang="it-IT" dirty="0"/>
                        <a:t>14.1.2015</a:t>
                      </a:r>
                      <a:endParaRPr lang="cs-CZ" dirty="0"/>
                    </a:p>
                  </a:txBody>
                  <a:tcPr/>
                </a:tc>
                <a:tc>
                  <a:txBody>
                    <a:bodyPr/>
                    <a:lstStyle/>
                    <a:p>
                      <a:r>
                        <a:rPr lang="it-IT" dirty="0"/>
                        <a:t>1809</a:t>
                      </a:r>
                      <a:endParaRPr lang="cs-CZ" dirty="0"/>
                    </a:p>
                  </a:txBody>
                  <a:tcPr/>
                </a:tc>
                <a:extLst>
                  <a:ext uri="{0D108BD9-81ED-4DB2-BD59-A6C34878D82A}">
                    <a16:rowId xmlns:a16="http://schemas.microsoft.com/office/drawing/2014/main" val="3662206552"/>
                  </a:ext>
                </a:extLst>
              </a:tr>
              <a:tr h="370840">
                <a:tc>
                  <a:txBody>
                    <a:bodyPr/>
                    <a:lstStyle/>
                    <a:p>
                      <a:r>
                        <a:rPr lang="it-IT" dirty="0"/>
                        <a:t>12°</a:t>
                      </a:r>
                      <a:endParaRPr lang="cs-CZ" dirty="0"/>
                    </a:p>
                  </a:txBody>
                  <a:tcPr/>
                </a:tc>
                <a:tc>
                  <a:txBody>
                    <a:bodyPr/>
                    <a:lstStyle/>
                    <a:p>
                      <a:r>
                        <a:rPr lang="it-IT" dirty="0"/>
                        <a:t>Sergio Mattarella</a:t>
                      </a:r>
                      <a:endParaRPr lang="cs-CZ" dirty="0"/>
                    </a:p>
                  </a:txBody>
                  <a:tcPr/>
                </a:tc>
                <a:tc>
                  <a:txBody>
                    <a:bodyPr/>
                    <a:lstStyle/>
                    <a:p>
                      <a:r>
                        <a:rPr lang="it-IT" dirty="0"/>
                        <a:t>3.2.2015</a:t>
                      </a:r>
                      <a:endParaRPr lang="cs-CZ" dirty="0"/>
                    </a:p>
                  </a:txBody>
                  <a:tcPr/>
                </a:tc>
                <a:tc>
                  <a:txBody>
                    <a:bodyPr/>
                    <a:lstStyle/>
                    <a:p>
                      <a:r>
                        <a:rPr lang="it-IT" dirty="0"/>
                        <a:t>fino ad oggi</a:t>
                      </a:r>
                      <a:endParaRPr lang="cs-CZ" dirty="0"/>
                    </a:p>
                  </a:txBody>
                  <a:tcPr/>
                </a:tc>
                <a:tc>
                  <a:txBody>
                    <a:bodyPr/>
                    <a:lstStyle/>
                    <a:p>
                      <a:endParaRPr lang="cs-CZ" dirty="0"/>
                    </a:p>
                  </a:txBody>
                  <a:tcPr/>
                </a:tc>
                <a:extLst>
                  <a:ext uri="{0D108BD9-81ED-4DB2-BD59-A6C34878D82A}">
                    <a16:rowId xmlns:a16="http://schemas.microsoft.com/office/drawing/2014/main" val="1756165074"/>
                  </a:ext>
                </a:extLst>
              </a:tr>
            </a:tbl>
          </a:graphicData>
        </a:graphic>
      </p:graphicFrame>
    </p:spTree>
    <p:extLst>
      <p:ext uri="{BB962C8B-B14F-4D97-AF65-F5344CB8AC3E}">
        <p14:creationId xmlns:p14="http://schemas.microsoft.com/office/powerpoint/2010/main" val="3294609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adpis 14">
            <a:extLst>
              <a:ext uri="{FF2B5EF4-FFF2-40B4-BE49-F238E27FC236}">
                <a16:creationId xmlns:a16="http://schemas.microsoft.com/office/drawing/2014/main" id="{33A5D3B9-EA4C-4BFA-9B2E-DB3317F07181}"/>
              </a:ext>
            </a:extLst>
          </p:cNvPr>
          <p:cNvSpPr>
            <a:spLocks noGrp="1"/>
          </p:cNvSpPr>
          <p:nvPr>
            <p:ph type="title"/>
          </p:nvPr>
        </p:nvSpPr>
        <p:spPr>
          <a:xfrm>
            <a:off x="582336" y="221940"/>
            <a:ext cx="5645351" cy="873341"/>
          </a:xfrm>
        </p:spPr>
        <p:txBody>
          <a:bodyPr>
            <a:normAutofit/>
          </a:bodyPr>
          <a:lstStyle/>
          <a:p>
            <a:pPr algn="ctr"/>
            <a:r>
              <a:rPr lang="it-IT" sz="5400" dirty="0">
                <a:latin typeface="Algerian" panose="04020705040A02060702" pitchFamily="82" charset="0"/>
              </a:rPr>
              <a:t>DOVE SONO NATI</a:t>
            </a:r>
            <a:endParaRPr lang="cs-CZ" sz="5400" dirty="0">
              <a:latin typeface="Algerian" panose="04020705040A02060702" pitchFamily="82" charset="0"/>
            </a:endParaRPr>
          </a:p>
        </p:txBody>
      </p:sp>
      <p:pic>
        <p:nvPicPr>
          <p:cNvPr id="14" name="Zástupný obsah 13">
            <a:extLst>
              <a:ext uri="{FF2B5EF4-FFF2-40B4-BE49-F238E27FC236}">
                <a16:creationId xmlns:a16="http://schemas.microsoft.com/office/drawing/2014/main" id="{549AFB0F-81D9-4CDB-8B2E-1D12E2BD9EE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33714" y="85070"/>
            <a:ext cx="5188997" cy="6772930"/>
          </a:xfrm>
        </p:spPr>
      </p:pic>
      <p:graphicFrame>
        <p:nvGraphicFramePr>
          <p:cNvPr id="17" name="Tabulka 17">
            <a:extLst>
              <a:ext uri="{FF2B5EF4-FFF2-40B4-BE49-F238E27FC236}">
                <a16:creationId xmlns:a16="http://schemas.microsoft.com/office/drawing/2014/main" id="{817EF613-FC99-4E02-9FA9-946C571015DB}"/>
              </a:ext>
            </a:extLst>
          </p:cNvPr>
          <p:cNvGraphicFramePr>
            <a:graphicFrameLocks noGrp="1"/>
          </p:cNvGraphicFramePr>
          <p:nvPr>
            <p:extLst>
              <p:ext uri="{D42A27DB-BD31-4B8C-83A1-F6EECF244321}">
                <p14:modId xmlns:p14="http://schemas.microsoft.com/office/powerpoint/2010/main" val="1443283114"/>
              </p:ext>
            </p:extLst>
          </p:nvPr>
        </p:nvGraphicFramePr>
        <p:xfrm>
          <a:off x="162441" y="984168"/>
          <a:ext cx="6424790" cy="5792228"/>
        </p:xfrm>
        <a:graphic>
          <a:graphicData uri="http://schemas.openxmlformats.org/drawingml/2006/table">
            <a:tbl>
              <a:tblPr firstRow="1" bandRow="1">
                <a:tableStyleId>{5C22544A-7EE6-4342-B048-85BDC9FD1C3A}</a:tableStyleId>
              </a:tblPr>
              <a:tblGrid>
                <a:gridCol w="1586705">
                  <a:extLst>
                    <a:ext uri="{9D8B030D-6E8A-4147-A177-3AD203B41FA5}">
                      <a16:colId xmlns:a16="http://schemas.microsoft.com/office/drawing/2014/main" val="1687505942"/>
                    </a:ext>
                  </a:extLst>
                </a:gridCol>
                <a:gridCol w="4838085">
                  <a:extLst>
                    <a:ext uri="{9D8B030D-6E8A-4147-A177-3AD203B41FA5}">
                      <a16:colId xmlns:a16="http://schemas.microsoft.com/office/drawing/2014/main" val="3246248767"/>
                    </a:ext>
                  </a:extLst>
                </a:gridCol>
              </a:tblGrid>
              <a:tr h="372201">
                <a:tc>
                  <a:txBody>
                    <a:bodyPr/>
                    <a:lstStyle/>
                    <a:p>
                      <a:r>
                        <a:rPr lang="it-IT" dirty="0"/>
                        <a:t>Città</a:t>
                      </a:r>
                      <a:endParaRPr lang="cs-CZ" dirty="0"/>
                    </a:p>
                  </a:txBody>
                  <a:tcPr/>
                </a:tc>
                <a:tc>
                  <a:txBody>
                    <a:bodyPr/>
                    <a:lstStyle/>
                    <a:p>
                      <a:r>
                        <a:rPr lang="it-IT" dirty="0"/>
                        <a:t>Presidenti</a:t>
                      </a:r>
                      <a:endParaRPr lang="cs-CZ" dirty="0"/>
                    </a:p>
                  </a:txBody>
                  <a:tcPr/>
                </a:tc>
                <a:extLst>
                  <a:ext uri="{0D108BD9-81ED-4DB2-BD59-A6C34878D82A}">
                    <a16:rowId xmlns:a16="http://schemas.microsoft.com/office/drawing/2014/main" val="3090057087"/>
                  </a:ext>
                </a:extLst>
              </a:tr>
              <a:tr h="897125">
                <a:tc>
                  <a:txBody>
                    <a:bodyPr/>
                    <a:lstStyle/>
                    <a:p>
                      <a:pPr algn="ctr"/>
                      <a:r>
                        <a:rPr lang="cs-CZ" sz="1800" b="1" i="0" kern="1200" dirty="0" err="1">
                          <a:solidFill>
                            <a:schemeClr val="dk1"/>
                          </a:solidFill>
                          <a:effectLst/>
                          <a:latin typeface="+mn-lt"/>
                          <a:ea typeface="+mn-ea"/>
                          <a:cs typeface="+mn-cs"/>
                        </a:rPr>
                        <a:t>Napoli</a:t>
                      </a:r>
                      <a:endParaRPr lang="cs-CZ" dirty="0"/>
                    </a:p>
                  </a:txBody>
                  <a:tcPr anchor="ctr"/>
                </a:tc>
                <a:tc>
                  <a:txBody>
                    <a:bodyPr/>
                    <a:lstStyle/>
                    <a:p>
                      <a:pPr algn="ctr"/>
                      <a:r>
                        <a:rPr lang="it-IT" sz="1800" b="0" i="0" kern="1200" dirty="0">
                          <a:solidFill>
                            <a:schemeClr val="dk1"/>
                          </a:solidFill>
                          <a:effectLst/>
                          <a:latin typeface="+mn-lt"/>
                          <a:ea typeface="+mn-ea"/>
                          <a:cs typeface="+mn-cs"/>
                        </a:rPr>
                        <a:t>Enrico De Nicola</a:t>
                      </a:r>
                      <a:br>
                        <a:rPr lang="it-IT" dirty="0"/>
                      </a:br>
                      <a:r>
                        <a:rPr lang="it-IT" sz="1800" b="0" i="0" kern="1200" dirty="0">
                          <a:solidFill>
                            <a:schemeClr val="dk1"/>
                          </a:solidFill>
                          <a:effectLst/>
                          <a:latin typeface="+mn-lt"/>
                          <a:ea typeface="+mn-ea"/>
                          <a:cs typeface="+mn-cs"/>
                        </a:rPr>
                        <a:t>Giovanni Leone</a:t>
                      </a:r>
                      <a:br>
                        <a:rPr lang="it-IT" dirty="0"/>
                      </a:br>
                      <a:r>
                        <a:rPr lang="it-IT" sz="1800" b="0" i="0" kern="1200" dirty="0">
                          <a:solidFill>
                            <a:schemeClr val="dk1"/>
                          </a:solidFill>
                          <a:effectLst/>
                          <a:latin typeface="+mn-lt"/>
                          <a:ea typeface="+mn-ea"/>
                          <a:cs typeface="+mn-cs"/>
                        </a:rPr>
                        <a:t>Giorgio Napolitano</a:t>
                      </a:r>
                      <a:endParaRPr lang="cs-CZ" dirty="0"/>
                    </a:p>
                  </a:txBody>
                  <a:tcPr anchor="ctr"/>
                </a:tc>
                <a:extLst>
                  <a:ext uri="{0D108BD9-81ED-4DB2-BD59-A6C34878D82A}">
                    <a16:rowId xmlns:a16="http://schemas.microsoft.com/office/drawing/2014/main" val="2873531125"/>
                  </a:ext>
                </a:extLst>
              </a:tr>
              <a:tr h="627987">
                <a:tc>
                  <a:txBody>
                    <a:bodyPr/>
                    <a:lstStyle/>
                    <a:p>
                      <a:pPr algn="ctr"/>
                      <a:r>
                        <a:rPr lang="cs-CZ" sz="1800" b="1" i="0" kern="1200" dirty="0" err="1">
                          <a:solidFill>
                            <a:schemeClr val="dk1"/>
                          </a:solidFill>
                          <a:effectLst/>
                          <a:latin typeface="+mn-lt"/>
                          <a:ea typeface="+mn-ea"/>
                          <a:cs typeface="+mn-cs"/>
                        </a:rPr>
                        <a:t>Sassari</a:t>
                      </a:r>
                      <a:endParaRPr lang="cs-CZ" dirty="0"/>
                    </a:p>
                  </a:txBody>
                  <a:tcPr anchor="ctr"/>
                </a:tc>
                <a:tc>
                  <a:txBody>
                    <a:bodyPr/>
                    <a:lstStyle/>
                    <a:p>
                      <a:pPr algn="ctr"/>
                      <a:r>
                        <a:rPr lang="cs-CZ" sz="1800" b="0" i="0" kern="1200" dirty="0">
                          <a:solidFill>
                            <a:schemeClr val="dk1"/>
                          </a:solidFill>
                          <a:effectLst/>
                          <a:latin typeface="+mn-lt"/>
                          <a:ea typeface="+mn-ea"/>
                          <a:cs typeface="+mn-cs"/>
                        </a:rPr>
                        <a:t>Antonio </a:t>
                      </a:r>
                      <a:r>
                        <a:rPr lang="cs-CZ" sz="1800" b="0" i="0" kern="1200" dirty="0" err="1">
                          <a:solidFill>
                            <a:schemeClr val="dk1"/>
                          </a:solidFill>
                          <a:effectLst/>
                          <a:latin typeface="+mn-lt"/>
                          <a:ea typeface="+mn-ea"/>
                          <a:cs typeface="+mn-cs"/>
                        </a:rPr>
                        <a:t>Segni</a:t>
                      </a:r>
                      <a:br>
                        <a:rPr lang="cs-CZ" dirty="0"/>
                      </a:br>
                      <a:r>
                        <a:rPr lang="cs-CZ" sz="1800" b="0" i="0" kern="1200" dirty="0">
                          <a:solidFill>
                            <a:schemeClr val="dk1"/>
                          </a:solidFill>
                          <a:effectLst/>
                          <a:latin typeface="+mn-lt"/>
                          <a:ea typeface="+mn-ea"/>
                          <a:cs typeface="+mn-cs"/>
                        </a:rPr>
                        <a:t>Francesco </a:t>
                      </a:r>
                      <a:r>
                        <a:rPr lang="cs-CZ" sz="1800" b="0" i="0" kern="1200" dirty="0" err="1">
                          <a:solidFill>
                            <a:schemeClr val="dk1"/>
                          </a:solidFill>
                          <a:effectLst/>
                          <a:latin typeface="+mn-lt"/>
                          <a:ea typeface="+mn-ea"/>
                          <a:cs typeface="+mn-cs"/>
                        </a:rPr>
                        <a:t>Cossiga</a:t>
                      </a:r>
                      <a:endParaRPr lang="cs-CZ" dirty="0"/>
                    </a:p>
                  </a:txBody>
                  <a:tcPr anchor="ctr"/>
                </a:tc>
                <a:extLst>
                  <a:ext uri="{0D108BD9-81ED-4DB2-BD59-A6C34878D82A}">
                    <a16:rowId xmlns:a16="http://schemas.microsoft.com/office/drawing/2014/main" val="3384405871"/>
                  </a:ext>
                </a:extLst>
              </a:tr>
              <a:tr h="552221">
                <a:tc>
                  <a:txBody>
                    <a:bodyPr/>
                    <a:lstStyle/>
                    <a:p>
                      <a:pPr algn="ctr"/>
                      <a:r>
                        <a:rPr lang="cs-CZ" sz="1800" b="1" i="0" kern="1200" dirty="0" err="1">
                          <a:solidFill>
                            <a:schemeClr val="dk1"/>
                          </a:solidFill>
                          <a:effectLst/>
                          <a:latin typeface="+mn-lt"/>
                          <a:ea typeface="+mn-ea"/>
                          <a:cs typeface="+mn-cs"/>
                        </a:rPr>
                        <a:t>Carrù</a:t>
                      </a:r>
                      <a:endParaRPr lang="cs-CZ" dirty="0"/>
                    </a:p>
                  </a:txBody>
                  <a:tcPr anchor="ctr"/>
                </a:tc>
                <a:tc>
                  <a:txBody>
                    <a:bodyPr/>
                    <a:lstStyle/>
                    <a:p>
                      <a:pPr algn="ctr"/>
                      <a:r>
                        <a:rPr lang="cs-CZ" sz="1800" b="0" i="0" kern="1200" dirty="0">
                          <a:solidFill>
                            <a:schemeClr val="dk1"/>
                          </a:solidFill>
                          <a:effectLst/>
                          <a:latin typeface="+mn-lt"/>
                          <a:ea typeface="+mn-ea"/>
                          <a:cs typeface="+mn-cs"/>
                        </a:rPr>
                        <a:t>Luigi </a:t>
                      </a:r>
                      <a:r>
                        <a:rPr lang="cs-CZ" sz="1800" b="0" i="0" kern="1200" dirty="0" err="1">
                          <a:solidFill>
                            <a:schemeClr val="dk1"/>
                          </a:solidFill>
                          <a:effectLst/>
                          <a:latin typeface="+mn-lt"/>
                          <a:ea typeface="+mn-ea"/>
                          <a:cs typeface="+mn-cs"/>
                        </a:rPr>
                        <a:t>Einaudi</a:t>
                      </a:r>
                      <a:endParaRPr lang="cs-CZ" sz="1800" b="0" i="0" kern="1200" dirty="0">
                        <a:solidFill>
                          <a:schemeClr val="dk1"/>
                        </a:solidFill>
                        <a:effectLst/>
                        <a:latin typeface="+mn-lt"/>
                        <a:ea typeface="+mn-ea"/>
                        <a:cs typeface="+mn-cs"/>
                      </a:endParaRPr>
                    </a:p>
                  </a:txBody>
                  <a:tcPr anchor="ctr"/>
                </a:tc>
                <a:extLst>
                  <a:ext uri="{0D108BD9-81ED-4DB2-BD59-A6C34878D82A}">
                    <a16:rowId xmlns:a16="http://schemas.microsoft.com/office/drawing/2014/main" val="2232301298"/>
                  </a:ext>
                </a:extLst>
              </a:tr>
              <a:tr h="552221">
                <a:tc>
                  <a:txBody>
                    <a:bodyPr/>
                    <a:lstStyle/>
                    <a:p>
                      <a:pPr algn="ctr"/>
                      <a:r>
                        <a:rPr lang="cs-CZ" sz="1800" b="1" i="0" kern="1200" dirty="0" err="1">
                          <a:solidFill>
                            <a:schemeClr val="dk1"/>
                          </a:solidFill>
                          <a:effectLst/>
                          <a:latin typeface="+mn-lt"/>
                          <a:ea typeface="+mn-ea"/>
                          <a:cs typeface="+mn-cs"/>
                        </a:rPr>
                        <a:t>Pontedera</a:t>
                      </a:r>
                      <a:endParaRPr lang="cs-CZ" dirty="0"/>
                    </a:p>
                  </a:txBody>
                  <a:tcPr anchor="ctr"/>
                </a:tc>
                <a:tc>
                  <a:txBody>
                    <a:bodyPr/>
                    <a:lstStyle/>
                    <a:p>
                      <a:pPr algn="ctr"/>
                      <a:r>
                        <a:rPr lang="cs-CZ" sz="1800" b="0" i="0" kern="1200" dirty="0">
                          <a:solidFill>
                            <a:schemeClr val="dk1"/>
                          </a:solidFill>
                          <a:effectLst/>
                          <a:latin typeface="+mn-lt"/>
                          <a:ea typeface="+mn-ea"/>
                          <a:cs typeface="+mn-cs"/>
                        </a:rPr>
                        <a:t>Giovanni </a:t>
                      </a:r>
                      <a:r>
                        <a:rPr lang="cs-CZ" sz="1800" b="0" i="0" kern="1200" dirty="0" err="1">
                          <a:solidFill>
                            <a:schemeClr val="dk1"/>
                          </a:solidFill>
                          <a:effectLst/>
                          <a:latin typeface="+mn-lt"/>
                          <a:ea typeface="+mn-ea"/>
                          <a:cs typeface="+mn-cs"/>
                        </a:rPr>
                        <a:t>Gronchi</a:t>
                      </a:r>
                      <a:endParaRPr lang="cs-CZ" dirty="0"/>
                    </a:p>
                  </a:txBody>
                  <a:tcPr anchor="ctr"/>
                </a:tc>
                <a:extLst>
                  <a:ext uri="{0D108BD9-81ED-4DB2-BD59-A6C34878D82A}">
                    <a16:rowId xmlns:a16="http://schemas.microsoft.com/office/drawing/2014/main" val="2716254209"/>
                  </a:ext>
                </a:extLst>
              </a:tr>
              <a:tr h="552221">
                <a:tc>
                  <a:txBody>
                    <a:bodyPr/>
                    <a:lstStyle/>
                    <a:p>
                      <a:pPr algn="ctr"/>
                      <a:r>
                        <a:rPr lang="cs-CZ" sz="1800" b="1" i="0" kern="1200" dirty="0" err="1">
                          <a:solidFill>
                            <a:schemeClr val="dk1"/>
                          </a:solidFill>
                          <a:effectLst/>
                          <a:latin typeface="+mn-lt"/>
                          <a:ea typeface="+mn-ea"/>
                          <a:cs typeface="+mn-cs"/>
                        </a:rPr>
                        <a:t>Torino</a:t>
                      </a:r>
                      <a:endParaRPr lang="cs-CZ" dirty="0"/>
                    </a:p>
                  </a:txBody>
                  <a:tcPr anchor="ctr"/>
                </a:tc>
                <a:tc>
                  <a:txBody>
                    <a:bodyPr/>
                    <a:lstStyle/>
                    <a:p>
                      <a:pPr algn="ctr"/>
                      <a:r>
                        <a:rPr lang="cs-CZ" sz="1800" b="0" i="0" kern="1200" dirty="0">
                          <a:solidFill>
                            <a:schemeClr val="dk1"/>
                          </a:solidFill>
                          <a:effectLst/>
                          <a:latin typeface="+mn-lt"/>
                          <a:ea typeface="+mn-ea"/>
                          <a:cs typeface="+mn-cs"/>
                        </a:rPr>
                        <a:t>Giuseppe </a:t>
                      </a:r>
                      <a:r>
                        <a:rPr lang="cs-CZ" sz="1800" b="0" i="0" kern="1200" dirty="0" err="1">
                          <a:solidFill>
                            <a:schemeClr val="dk1"/>
                          </a:solidFill>
                          <a:effectLst/>
                          <a:latin typeface="+mn-lt"/>
                          <a:ea typeface="+mn-ea"/>
                          <a:cs typeface="+mn-cs"/>
                        </a:rPr>
                        <a:t>Saragat</a:t>
                      </a:r>
                      <a:endParaRPr lang="cs-CZ" dirty="0"/>
                    </a:p>
                  </a:txBody>
                  <a:tcPr anchor="ctr"/>
                </a:tc>
                <a:extLst>
                  <a:ext uri="{0D108BD9-81ED-4DB2-BD59-A6C34878D82A}">
                    <a16:rowId xmlns:a16="http://schemas.microsoft.com/office/drawing/2014/main" val="2903935621"/>
                  </a:ext>
                </a:extLst>
              </a:tr>
              <a:tr h="552221">
                <a:tc>
                  <a:txBody>
                    <a:bodyPr/>
                    <a:lstStyle/>
                    <a:p>
                      <a:pPr algn="ctr"/>
                      <a:r>
                        <a:rPr lang="cs-CZ" sz="1800" b="1" i="0" kern="1200" dirty="0">
                          <a:solidFill>
                            <a:schemeClr val="dk1"/>
                          </a:solidFill>
                          <a:effectLst/>
                          <a:latin typeface="+mn-lt"/>
                          <a:ea typeface="+mn-ea"/>
                          <a:cs typeface="+mn-cs"/>
                        </a:rPr>
                        <a:t>Roma</a:t>
                      </a:r>
                      <a:endParaRPr lang="cs-CZ" dirty="0"/>
                    </a:p>
                  </a:txBody>
                  <a:tcPr anchor="ctr"/>
                </a:tc>
                <a:tc>
                  <a:txBody>
                    <a:bodyPr/>
                    <a:lstStyle/>
                    <a:p>
                      <a:pPr algn="ctr"/>
                      <a:r>
                        <a:rPr lang="cs-CZ" sz="1800" b="0" i="0" kern="1200" dirty="0">
                          <a:solidFill>
                            <a:schemeClr val="dk1"/>
                          </a:solidFill>
                          <a:effectLst/>
                          <a:latin typeface="+mn-lt"/>
                          <a:ea typeface="+mn-ea"/>
                          <a:cs typeface="+mn-cs"/>
                        </a:rPr>
                        <a:t>Sandro </a:t>
                      </a:r>
                      <a:r>
                        <a:rPr lang="cs-CZ" sz="1800" b="0" i="0" kern="1200" dirty="0" err="1">
                          <a:solidFill>
                            <a:schemeClr val="dk1"/>
                          </a:solidFill>
                          <a:effectLst/>
                          <a:latin typeface="+mn-lt"/>
                          <a:ea typeface="+mn-ea"/>
                          <a:cs typeface="+mn-cs"/>
                        </a:rPr>
                        <a:t>Pertini</a:t>
                      </a:r>
                      <a:endParaRPr lang="cs-CZ" dirty="0"/>
                    </a:p>
                  </a:txBody>
                  <a:tcPr anchor="ctr"/>
                </a:tc>
                <a:extLst>
                  <a:ext uri="{0D108BD9-81ED-4DB2-BD59-A6C34878D82A}">
                    <a16:rowId xmlns:a16="http://schemas.microsoft.com/office/drawing/2014/main" val="1331110012"/>
                  </a:ext>
                </a:extLst>
              </a:tr>
              <a:tr h="552221">
                <a:tc>
                  <a:txBody>
                    <a:bodyPr/>
                    <a:lstStyle/>
                    <a:p>
                      <a:pPr algn="ctr"/>
                      <a:r>
                        <a:rPr lang="cs-CZ" sz="1800" b="1" i="0" kern="1200" dirty="0" err="1">
                          <a:solidFill>
                            <a:schemeClr val="dk1"/>
                          </a:solidFill>
                          <a:effectLst/>
                          <a:latin typeface="+mn-lt"/>
                          <a:ea typeface="+mn-ea"/>
                          <a:cs typeface="+mn-cs"/>
                        </a:rPr>
                        <a:t>Novara</a:t>
                      </a:r>
                      <a:endParaRPr lang="cs-CZ" dirty="0"/>
                    </a:p>
                  </a:txBody>
                  <a:tcPr anchor="ctr"/>
                </a:tc>
                <a:tc>
                  <a:txBody>
                    <a:bodyPr/>
                    <a:lstStyle/>
                    <a:p>
                      <a:pPr algn="ctr"/>
                      <a:r>
                        <a:rPr lang="cs-CZ" sz="1800" b="0" i="0" kern="1200" dirty="0">
                          <a:solidFill>
                            <a:schemeClr val="dk1"/>
                          </a:solidFill>
                          <a:effectLst/>
                          <a:latin typeface="+mn-lt"/>
                          <a:ea typeface="+mn-ea"/>
                          <a:cs typeface="+mn-cs"/>
                        </a:rPr>
                        <a:t>Oscar Luigi </a:t>
                      </a:r>
                      <a:r>
                        <a:rPr lang="cs-CZ" sz="1800" b="0" i="0" kern="1200" dirty="0" err="1">
                          <a:solidFill>
                            <a:schemeClr val="dk1"/>
                          </a:solidFill>
                          <a:effectLst/>
                          <a:latin typeface="+mn-lt"/>
                          <a:ea typeface="+mn-ea"/>
                          <a:cs typeface="+mn-cs"/>
                        </a:rPr>
                        <a:t>Scalfaro</a:t>
                      </a:r>
                      <a:endParaRPr lang="cs-CZ" dirty="0"/>
                    </a:p>
                  </a:txBody>
                  <a:tcPr anchor="ctr"/>
                </a:tc>
                <a:extLst>
                  <a:ext uri="{0D108BD9-81ED-4DB2-BD59-A6C34878D82A}">
                    <a16:rowId xmlns:a16="http://schemas.microsoft.com/office/drawing/2014/main" val="1596707812"/>
                  </a:ext>
                </a:extLst>
              </a:tr>
              <a:tr h="552221">
                <a:tc>
                  <a:txBody>
                    <a:bodyPr/>
                    <a:lstStyle/>
                    <a:p>
                      <a:pPr algn="ctr"/>
                      <a:r>
                        <a:rPr lang="cs-CZ" sz="1800" b="1" i="0" kern="1200" dirty="0">
                          <a:solidFill>
                            <a:schemeClr val="dk1"/>
                          </a:solidFill>
                          <a:effectLst/>
                          <a:latin typeface="+mn-lt"/>
                          <a:ea typeface="+mn-ea"/>
                          <a:cs typeface="+mn-cs"/>
                        </a:rPr>
                        <a:t>Livorno</a:t>
                      </a:r>
                      <a:endParaRPr lang="cs-CZ" dirty="0"/>
                    </a:p>
                  </a:txBody>
                  <a:tcPr anchor="ctr"/>
                </a:tc>
                <a:tc>
                  <a:txBody>
                    <a:bodyPr/>
                    <a:lstStyle/>
                    <a:p>
                      <a:pPr algn="ctr"/>
                      <a:r>
                        <a:rPr lang="cs-CZ" sz="1800" b="0" i="0" kern="1200" dirty="0">
                          <a:solidFill>
                            <a:schemeClr val="dk1"/>
                          </a:solidFill>
                          <a:effectLst/>
                          <a:latin typeface="+mn-lt"/>
                          <a:ea typeface="+mn-ea"/>
                          <a:cs typeface="+mn-cs"/>
                        </a:rPr>
                        <a:t>Carlo </a:t>
                      </a:r>
                      <a:r>
                        <a:rPr lang="cs-CZ" sz="1800" b="0" i="0" kern="1200" dirty="0" err="1">
                          <a:solidFill>
                            <a:schemeClr val="dk1"/>
                          </a:solidFill>
                          <a:effectLst/>
                          <a:latin typeface="+mn-lt"/>
                          <a:ea typeface="+mn-ea"/>
                          <a:cs typeface="+mn-cs"/>
                        </a:rPr>
                        <a:t>Azeglio</a:t>
                      </a:r>
                      <a:r>
                        <a:rPr lang="cs-CZ" sz="1800" b="0" i="0" kern="1200" dirty="0">
                          <a:solidFill>
                            <a:schemeClr val="dk1"/>
                          </a:solidFill>
                          <a:effectLst/>
                          <a:latin typeface="+mn-lt"/>
                          <a:ea typeface="+mn-ea"/>
                          <a:cs typeface="+mn-cs"/>
                        </a:rPr>
                        <a:t> </a:t>
                      </a:r>
                      <a:r>
                        <a:rPr lang="cs-CZ" sz="1800" b="0" i="0" kern="1200" dirty="0" err="1">
                          <a:solidFill>
                            <a:schemeClr val="dk1"/>
                          </a:solidFill>
                          <a:effectLst/>
                          <a:latin typeface="+mn-lt"/>
                          <a:ea typeface="+mn-ea"/>
                          <a:cs typeface="+mn-cs"/>
                        </a:rPr>
                        <a:t>Ciampi</a:t>
                      </a:r>
                      <a:endParaRPr lang="cs-CZ" dirty="0"/>
                    </a:p>
                  </a:txBody>
                  <a:tcPr anchor="ctr"/>
                </a:tc>
                <a:extLst>
                  <a:ext uri="{0D108BD9-81ED-4DB2-BD59-A6C34878D82A}">
                    <a16:rowId xmlns:a16="http://schemas.microsoft.com/office/drawing/2014/main" val="3356974152"/>
                  </a:ext>
                </a:extLst>
              </a:tr>
              <a:tr h="552221">
                <a:tc>
                  <a:txBody>
                    <a:bodyPr/>
                    <a:lstStyle/>
                    <a:p>
                      <a:pPr algn="ctr"/>
                      <a:r>
                        <a:rPr lang="cs-CZ" sz="1800" b="1" i="0" kern="1200" dirty="0">
                          <a:solidFill>
                            <a:schemeClr val="dk1"/>
                          </a:solidFill>
                          <a:effectLst/>
                          <a:latin typeface="+mn-lt"/>
                          <a:ea typeface="+mn-ea"/>
                          <a:cs typeface="+mn-cs"/>
                        </a:rPr>
                        <a:t>Palermo</a:t>
                      </a:r>
                      <a:endParaRPr lang="cs-CZ" dirty="0"/>
                    </a:p>
                  </a:txBody>
                  <a:tcPr anchor="ctr"/>
                </a:tc>
                <a:tc>
                  <a:txBody>
                    <a:bodyPr/>
                    <a:lstStyle/>
                    <a:p>
                      <a:pPr algn="ctr"/>
                      <a:r>
                        <a:rPr lang="cs-CZ" sz="1800" b="0" i="0" kern="1200" dirty="0">
                          <a:solidFill>
                            <a:schemeClr val="dk1"/>
                          </a:solidFill>
                          <a:effectLst/>
                          <a:latin typeface="+mn-lt"/>
                          <a:ea typeface="+mn-ea"/>
                          <a:cs typeface="+mn-cs"/>
                        </a:rPr>
                        <a:t>Sergio </a:t>
                      </a:r>
                      <a:r>
                        <a:rPr lang="cs-CZ" sz="1800" b="0" i="0" kern="1200" dirty="0" err="1">
                          <a:solidFill>
                            <a:schemeClr val="dk1"/>
                          </a:solidFill>
                          <a:effectLst/>
                          <a:latin typeface="+mn-lt"/>
                          <a:ea typeface="+mn-ea"/>
                          <a:cs typeface="+mn-cs"/>
                        </a:rPr>
                        <a:t>Mattarella</a:t>
                      </a:r>
                      <a:endParaRPr lang="cs-CZ" dirty="0"/>
                    </a:p>
                  </a:txBody>
                  <a:tcPr anchor="ctr"/>
                </a:tc>
                <a:extLst>
                  <a:ext uri="{0D108BD9-81ED-4DB2-BD59-A6C34878D82A}">
                    <a16:rowId xmlns:a16="http://schemas.microsoft.com/office/drawing/2014/main" val="947876338"/>
                  </a:ext>
                </a:extLst>
              </a:tr>
            </a:tbl>
          </a:graphicData>
        </a:graphic>
      </p:graphicFrame>
    </p:spTree>
    <p:extLst>
      <p:ext uri="{BB962C8B-B14F-4D97-AF65-F5344CB8AC3E}">
        <p14:creationId xmlns:p14="http://schemas.microsoft.com/office/powerpoint/2010/main" val="2519622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37A55244-74D8-4344-82A3-51B4781C7BC2}"/>
              </a:ext>
            </a:extLst>
          </p:cNvPr>
          <p:cNvSpPr>
            <a:spLocks noGrp="1"/>
          </p:cNvSpPr>
          <p:nvPr>
            <p:ph type="title"/>
          </p:nvPr>
        </p:nvSpPr>
        <p:spPr/>
        <p:txBody>
          <a:bodyPr>
            <a:normAutofit/>
          </a:bodyPr>
          <a:lstStyle/>
          <a:p>
            <a:pPr algn="ctr"/>
            <a:r>
              <a:rPr lang="cs-CZ" sz="5400" dirty="0">
                <a:latin typeface="Algerian" panose="04020705040A02060702" pitchFamily="82" charset="0"/>
              </a:rPr>
              <a:t>CHE COSA HANNO IN COMUNE? </a:t>
            </a:r>
          </a:p>
        </p:txBody>
      </p:sp>
      <p:sp>
        <p:nvSpPr>
          <p:cNvPr id="6" name="Zástupný obsah 5">
            <a:extLst>
              <a:ext uri="{FF2B5EF4-FFF2-40B4-BE49-F238E27FC236}">
                <a16:creationId xmlns:a16="http://schemas.microsoft.com/office/drawing/2014/main" id="{11B80477-7FC2-4472-88B8-688D045FA42E}"/>
              </a:ext>
            </a:extLst>
          </p:cNvPr>
          <p:cNvSpPr>
            <a:spLocks noGrp="1"/>
          </p:cNvSpPr>
          <p:nvPr>
            <p:ph idx="1"/>
          </p:nvPr>
        </p:nvSpPr>
        <p:spPr/>
        <p:txBody>
          <a:bodyPr/>
          <a:lstStyle/>
          <a:p>
            <a:r>
              <a:rPr lang="cs-CZ" dirty="0"/>
              <a:t>6 di loro </a:t>
            </a:r>
            <a:r>
              <a:rPr lang="cs-CZ" dirty="0" err="1"/>
              <a:t>hanno</a:t>
            </a:r>
            <a:r>
              <a:rPr lang="cs-CZ" dirty="0"/>
              <a:t> </a:t>
            </a:r>
            <a:r>
              <a:rPr lang="cs-CZ" dirty="0" err="1"/>
              <a:t>studiato</a:t>
            </a:r>
            <a:r>
              <a:rPr lang="cs-CZ" dirty="0"/>
              <a:t> </a:t>
            </a:r>
            <a:r>
              <a:rPr lang="cs-CZ" dirty="0" err="1"/>
              <a:t>giurisprudenza</a:t>
            </a:r>
            <a:r>
              <a:rPr lang="cs-CZ" dirty="0"/>
              <a:t>. </a:t>
            </a:r>
          </a:p>
          <a:p>
            <a:r>
              <a:rPr lang="cs-CZ" dirty="0"/>
              <a:t>2 </a:t>
            </a:r>
            <a:r>
              <a:rPr lang="cs-CZ" dirty="0" err="1"/>
              <a:t>erano</a:t>
            </a:r>
            <a:r>
              <a:rPr lang="cs-CZ" dirty="0"/>
              <a:t> i </a:t>
            </a:r>
            <a:r>
              <a:rPr lang="cs-CZ" dirty="0" err="1"/>
              <a:t>giornalisti</a:t>
            </a:r>
            <a:r>
              <a:rPr lang="cs-CZ" dirty="0"/>
              <a:t>. </a:t>
            </a:r>
          </a:p>
          <a:p>
            <a:r>
              <a:rPr lang="cs-CZ" dirty="0"/>
              <a:t>4 </a:t>
            </a:r>
            <a:r>
              <a:rPr lang="cs-CZ" dirty="0" err="1"/>
              <a:t>erano</a:t>
            </a:r>
            <a:r>
              <a:rPr lang="cs-CZ" dirty="0"/>
              <a:t> </a:t>
            </a:r>
            <a:r>
              <a:rPr lang="cs-CZ" dirty="0" err="1"/>
              <a:t>academici</a:t>
            </a:r>
            <a:r>
              <a:rPr lang="cs-CZ" dirty="0"/>
              <a:t> </a:t>
            </a:r>
            <a:r>
              <a:rPr lang="cs-CZ" dirty="0" err="1"/>
              <a:t>italiani</a:t>
            </a:r>
            <a:r>
              <a:rPr lang="cs-CZ" dirty="0"/>
              <a:t>. </a:t>
            </a:r>
          </a:p>
          <a:p>
            <a:r>
              <a:rPr lang="cs-CZ" dirty="0"/>
              <a:t>2 </a:t>
            </a:r>
            <a:r>
              <a:rPr lang="cs-CZ" dirty="0" err="1"/>
              <a:t>erano</a:t>
            </a:r>
            <a:r>
              <a:rPr lang="cs-CZ" dirty="0"/>
              <a:t> </a:t>
            </a:r>
            <a:r>
              <a:rPr lang="cs-CZ" dirty="0" err="1"/>
              <a:t>economisti</a:t>
            </a:r>
            <a:r>
              <a:rPr lang="cs-CZ" dirty="0"/>
              <a:t>. </a:t>
            </a:r>
          </a:p>
        </p:txBody>
      </p:sp>
    </p:spTree>
    <p:extLst>
      <p:ext uri="{BB962C8B-B14F-4D97-AF65-F5344CB8AC3E}">
        <p14:creationId xmlns:p14="http://schemas.microsoft.com/office/powerpoint/2010/main" val="951752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822E56D8-53A1-4D4C-B5EC-137F9922CC8C}"/>
              </a:ext>
            </a:extLst>
          </p:cNvPr>
          <p:cNvSpPr>
            <a:spLocks noGrp="1"/>
          </p:cNvSpPr>
          <p:nvPr>
            <p:ph type="ctrTitle"/>
          </p:nvPr>
        </p:nvSpPr>
        <p:spPr>
          <a:xfrm>
            <a:off x="1452978" y="1850332"/>
            <a:ext cx="9144000" cy="2387600"/>
          </a:xfrm>
        </p:spPr>
        <p:txBody>
          <a:bodyPr>
            <a:normAutofit/>
          </a:bodyPr>
          <a:lstStyle/>
          <a:p>
            <a:r>
              <a:rPr lang="cs-CZ" sz="9600" dirty="0" err="1">
                <a:latin typeface="Algerian" panose="04020705040A02060702" pitchFamily="82" charset="0"/>
              </a:rPr>
              <a:t>Chi</a:t>
            </a:r>
            <a:r>
              <a:rPr lang="cs-CZ" sz="9600" dirty="0">
                <a:latin typeface="Algerian" panose="04020705040A02060702" pitchFamily="82" charset="0"/>
              </a:rPr>
              <a:t> </a:t>
            </a:r>
            <a:r>
              <a:rPr lang="it-IT" sz="9600" dirty="0">
                <a:latin typeface="Algerian" panose="04020705040A02060702" pitchFamily="82" charset="0"/>
              </a:rPr>
              <a:t>È chi</a:t>
            </a:r>
            <a:endParaRPr lang="cs-CZ" sz="9600" dirty="0">
              <a:latin typeface="Algerian" panose="04020705040A02060702" pitchFamily="82" charset="0"/>
            </a:endParaRPr>
          </a:p>
        </p:txBody>
      </p:sp>
    </p:spTree>
    <p:extLst>
      <p:ext uri="{BB962C8B-B14F-4D97-AF65-F5344CB8AC3E}">
        <p14:creationId xmlns:p14="http://schemas.microsoft.com/office/powerpoint/2010/main" val="284076147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604</TotalTime>
  <Words>1137</Words>
  <Application>Microsoft Office PowerPoint</Application>
  <PresentationFormat>Širokoúhlá obrazovka</PresentationFormat>
  <Paragraphs>146</Paragraphs>
  <Slides>14</Slides>
  <Notes>0</Notes>
  <HiddenSlides>0</HiddenSlides>
  <MMClips>1</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14</vt:i4>
      </vt:variant>
    </vt:vector>
  </HeadingPairs>
  <TitlesOfParts>
    <vt:vector size="20" baseType="lpstr">
      <vt:lpstr>Algerian</vt:lpstr>
      <vt:lpstr>Arial</vt:lpstr>
      <vt:lpstr>Arial</vt:lpstr>
      <vt:lpstr>Calibri</vt:lpstr>
      <vt:lpstr>Calibri Light</vt:lpstr>
      <vt:lpstr>Motiv Office</vt:lpstr>
      <vt:lpstr>Prezentace aplikace PowerPoint</vt:lpstr>
      <vt:lpstr>Residenza ufficiale </vt:lpstr>
      <vt:lpstr>INFORMAZIONI DI BASE</vt:lpstr>
      <vt:lpstr>I REQUISITI DI ELEGGIBILITÀ DI POTER DIVENTARE CAPO DELLO STATO </vt:lpstr>
      <vt:lpstr>ESPRESSAMENTE PREVISTI SONO I POTER DI: </vt:lpstr>
      <vt:lpstr>LA LISTA DEI PRESIDENTI </vt:lpstr>
      <vt:lpstr>DOVE SONO NATI</vt:lpstr>
      <vt:lpstr>CHE COSA HANNO IN COMUNE? </vt:lpstr>
      <vt:lpstr>Chi È chi</vt:lpstr>
      <vt:lpstr>ENRICO DE NICOLA</vt:lpstr>
      <vt:lpstr>LUIGI EINAUDI </vt:lpstr>
      <vt:lpstr>GIUSEPPE SARAGAT </vt:lpstr>
      <vt:lpstr>SANDRO PERTINI</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Dag Mareš</dc:creator>
  <cp:lastModifiedBy>Dag Mareš</cp:lastModifiedBy>
  <cp:revision>46</cp:revision>
  <dcterms:created xsi:type="dcterms:W3CDTF">2021-02-23T19:44:51Z</dcterms:created>
  <dcterms:modified xsi:type="dcterms:W3CDTF">2021-03-07T21:31:19Z</dcterms:modified>
</cp:coreProperties>
</file>